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embeddedFontLst>
    <p:embeddedFont>
      <p:font typeface="Anybody" pitchFamily="2" charset="77"/>
      <p:regular r:id="rId29"/>
      <p:bold r:id="rId30"/>
      <p:italic r:id="rId31"/>
      <p:boldItalic r:id="rId32"/>
    </p:embeddedFont>
    <p:embeddedFont>
      <p:font typeface="Bebas Neue" panose="020B0606020202050201" pitchFamily="34" charset="77"/>
      <p:regular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30"/>
  </p:normalViewPr>
  <p:slideViewPr>
    <p:cSldViewPr snapToGrid="0">
      <p:cViewPr varScale="1">
        <p:scale>
          <a:sx n="151" d="100"/>
          <a:sy n="151" d="100"/>
        </p:scale>
        <p:origin x="71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388be8e98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1388be8e98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3d2fb4806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3d2fb48062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Ashley Library instructors collect one minute papers at the end of instruction classes. Instruction and Assessment Coordinator, Maoria Kirker, tabulated all of this data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Instruction Coordinator  attended ACRL Immersion in 2015 and developed the first plan using what she learned from that conference and research. Developed first programmatic learning outcomes.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 started in 2019 and began reviewing prior reports, talking with the previous coordinator, and surveyed users of the plan. Revised programmatic learning outcomes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Revisions based on prior reports, trend changes in information literacy, and discussions with plan users. Six-Year Plan Revised programmatic learning outcomes.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e207fd22f2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1" name="Google Shape;1151;ge207fd22f2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Ashley: Timeline,  Skills Tables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g39a55d8cb85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7" name="Google Shape;1157;g39a55d8cb85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3d3fac71d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3d3fac71d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Jasmine All interactions of all kinds are collected in one form on Qualtrics form. Student learning assessment data is not used.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Previous School of Communications liaison librarian with assessment responsibilities left to take a fully remote position. 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Created &amp; launched student learning assessment plan along with Patrick Rudd, Coordinator of Instruction &amp; Outreach based on ACRL Framework and Mason’s Plan. 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Switched to </a:t>
            </a:r>
            <a:r>
              <a:rPr lang="en" sz="12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LibInsight</a:t>
            </a:r>
            <a:r>
              <a:rPr lang="en"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for easier data collection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3db1ea1b5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3db1ea1b54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Jasmine– Data Best Practices, Timeline &amp; Form Documentation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3d27f51cf36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3d27f51cf36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Jasmine How do we navigate barriers? How do we create buy-in?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" name="Google Shape;1292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Ashley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3d27f51cf36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3d27f51cf36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3d27f51cf36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3d27f51cf36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Ashley How do we make changes? Who do we report the data to?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fdc8be9f5f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fdc8be9f5f_2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Ashley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9a55d8cb8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39a55d8cb85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d27f51cf36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3" name="Google Shape;1563;g3d27f51cf36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3d27f51cf36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3d27f51cf36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Ashley What advice do we have? How do you create an individualized framework?</a:t>
            </a:r>
            <a:endParaRPr sz="1200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13712bf4b05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13712bf4b05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 1&amp;2; Ashley: 3&amp;4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3d27f51cf36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2" name="Google Shape;1692;g3d27f51cf36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Ashley Where do we want these plans to go in the future? What research do we want to continue to work on?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3dc1988a2d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3dc1988a2d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Ashley: Common Rubrics, Curriculum Mapping; Jasmine: ACRL Framework, Involving Teaching Faculty, Accreditation Standards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g3dbe6ab21d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8" name="Google Shape;1758;g3dbe6ab21d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e207fd22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e207fd22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13712bf4b05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13712bf4b05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Ashley &amp; Jasmine</a:t>
            </a:r>
            <a:endParaRPr sz="1000" dirty="0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Who are we? Where do we come from? What are we learning today?</a:t>
            </a:r>
            <a:endParaRPr sz="1000" dirty="0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3d27f51cf3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3d27f51cf3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3d27f51cf3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3d27f51cf3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Jasmine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Jasmine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3d9213cdf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3d9213cdf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Ashley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3d27f51cf3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3d27f51cf3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dirty="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Jasmine How do we collaborate with colleagues to create and revise our student learning assessment plans?</a:t>
            </a:r>
            <a:endParaRPr sz="1000" dirty="0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70501" y="3871665"/>
            <a:ext cx="387998" cy="398773"/>
          </a:xfrm>
          <a:custGeom>
            <a:avLst/>
            <a:gdLst/>
            <a:ahLst/>
            <a:cxnLst/>
            <a:rect l="l" t="t" r="r" b="b"/>
            <a:pathLst>
              <a:path w="7634" h="7846" extrusionOk="0">
                <a:moveTo>
                  <a:pt x="5837" y="1"/>
                </a:moveTo>
                <a:cubicBezTo>
                  <a:pt x="5817" y="1"/>
                  <a:pt x="5797" y="2"/>
                  <a:pt x="5777" y="3"/>
                </a:cubicBezTo>
                <a:cubicBezTo>
                  <a:pt x="5298" y="35"/>
                  <a:pt x="5457" y="322"/>
                  <a:pt x="5745" y="769"/>
                </a:cubicBezTo>
                <a:cubicBezTo>
                  <a:pt x="6032" y="1184"/>
                  <a:pt x="5745" y="2397"/>
                  <a:pt x="5394" y="2492"/>
                </a:cubicBezTo>
                <a:cubicBezTo>
                  <a:pt x="5376" y="2496"/>
                  <a:pt x="5359" y="2497"/>
                  <a:pt x="5343" y="2497"/>
                </a:cubicBezTo>
                <a:cubicBezTo>
                  <a:pt x="5047" y="2497"/>
                  <a:pt x="5079" y="1949"/>
                  <a:pt x="4564" y="1343"/>
                </a:cubicBezTo>
                <a:cubicBezTo>
                  <a:pt x="4406" y="1168"/>
                  <a:pt x="4238" y="1094"/>
                  <a:pt x="4089" y="1094"/>
                </a:cubicBezTo>
                <a:cubicBezTo>
                  <a:pt x="3697" y="1094"/>
                  <a:pt x="3436" y="1609"/>
                  <a:pt x="3830" y="2141"/>
                </a:cubicBezTo>
                <a:cubicBezTo>
                  <a:pt x="4404" y="2843"/>
                  <a:pt x="4755" y="2811"/>
                  <a:pt x="4787" y="3131"/>
                </a:cubicBezTo>
                <a:cubicBezTo>
                  <a:pt x="4787" y="3450"/>
                  <a:pt x="4436" y="4631"/>
                  <a:pt x="4245" y="4950"/>
                </a:cubicBezTo>
                <a:cubicBezTo>
                  <a:pt x="4181" y="5029"/>
                  <a:pt x="4101" y="5069"/>
                  <a:pt x="3961" y="5069"/>
                </a:cubicBezTo>
                <a:cubicBezTo>
                  <a:pt x="3822" y="5069"/>
                  <a:pt x="3622" y="5029"/>
                  <a:pt x="3319" y="4950"/>
                </a:cubicBezTo>
                <a:cubicBezTo>
                  <a:pt x="2234" y="4631"/>
                  <a:pt x="3191" y="3769"/>
                  <a:pt x="2840" y="3322"/>
                </a:cubicBezTo>
                <a:cubicBezTo>
                  <a:pt x="2799" y="3259"/>
                  <a:pt x="2728" y="3230"/>
                  <a:pt x="2646" y="3230"/>
                </a:cubicBezTo>
                <a:cubicBezTo>
                  <a:pt x="2355" y="3230"/>
                  <a:pt x="1928" y="3603"/>
                  <a:pt x="2202" y="4152"/>
                </a:cubicBezTo>
                <a:cubicBezTo>
                  <a:pt x="2426" y="4621"/>
                  <a:pt x="2312" y="4855"/>
                  <a:pt x="2109" y="4855"/>
                </a:cubicBezTo>
                <a:cubicBezTo>
                  <a:pt x="1994" y="4855"/>
                  <a:pt x="1850" y="4780"/>
                  <a:pt x="1723" y="4631"/>
                </a:cubicBezTo>
                <a:cubicBezTo>
                  <a:pt x="1512" y="4398"/>
                  <a:pt x="1005" y="4165"/>
                  <a:pt x="623" y="4165"/>
                </a:cubicBezTo>
                <a:cubicBezTo>
                  <a:pt x="429" y="4165"/>
                  <a:pt x="267" y="4225"/>
                  <a:pt x="192" y="4375"/>
                </a:cubicBezTo>
                <a:cubicBezTo>
                  <a:pt x="0" y="4758"/>
                  <a:pt x="1596" y="5269"/>
                  <a:pt x="2011" y="5333"/>
                </a:cubicBezTo>
                <a:cubicBezTo>
                  <a:pt x="2394" y="5365"/>
                  <a:pt x="2681" y="5365"/>
                  <a:pt x="2170" y="5843"/>
                </a:cubicBezTo>
                <a:cubicBezTo>
                  <a:pt x="1725" y="6236"/>
                  <a:pt x="2010" y="6564"/>
                  <a:pt x="2355" y="6564"/>
                </a:cubicBezTo>
                <a:cubicBezTo>
                  <a:pt x="2431" y="6564"/>
                  <a:pt x="2510" y="6548"/>
                  <a:pt x="2585" y="6513"/>
                </a:cubicBezTo>
                <a:cubicBezTo>
                  <a:pt x="3032" y="6322"/>
                  <a:pt x="2553" y="5492"/>
                  <a:pt x="3000" y="5428"/>
                </a:cubicBezTo>
                <a:cubicBezTo>
                  <a:pt x="3082" y="5423"/>
                  <a:pt x="3175" y="5417"/>
                  <a:pt x="3271" y="5417"/>
                </a:cubicBezTo>
                <a:cubicBezTo>
                  <a:pt x="3699" y="5417"/>
                  <a:pt x="4175" y="5534"/>
                  <a:pt x="3862" y="6290"/>
                </a:cubicBezTo>
                <a:cubicBezTo>
                  <a:pt x="3511" y="7152"/>
                  <a:pt x="3479" y="6928"/>
                  <a:pt x="3479" y="7503"/>
                </a:cubicBezTo>
                <a:cubicBezTo>
                  <a:pt x="3479" y="7757"/>
                  <a:pt x="3851" y="7846"/>
                  <a:pt x="4148" y="7846"/>
                </a:cubicBezTo>
                <a:cubicBezTo>
                  <a:pt x="4373" y="7846"/>
                  <a:pt x="4555" y="7795"/>
                  <a:pt x="4500" y="7726"/>
                </a:cubicBezTo>
                <a:cubicBezTo>
                  <a:pt x="4468" y="7503"/>
                  <a:pt x="4468" y="6482"/>
                  <a:pt x="4628" y="6067"/>
                </a:cubicBezTo>
                <a:cubicBezTo>
                  <a:pt x="4748" y="5778"/>
                  <a:pt x="4941" y="5380"/>
                  <a:pt x="5303" y="5380"/>
                </a:cubicBezTo>
                <a:cubicBezTo>
                  <a:pt x="5420" y="5380"/>
                  <a:pt x="5556" y="5422"/>
                  <a:pt x="5713" y="5524"/>
                </a:cubicBezTo>
                <a:cubicBezTo>
                  <a:pt x="5864" y="5615"/>
                  <a:pt x="5982" y="5652"/>
                  <a:pt x="6070" y="5652"/>
                </a:cubicBezTo>
                <a:cubicBezTo>
                  <a:pt x="6354" y="5652"/>
                  <a:pt x="6337" y="5272"/>
                  <a:pt x="6191" y="5077"/>
                </a:cubicBezTo>
                <a:cubicBezTo>
                  <a:pt x="6056" y="4887"/>
                  <a:pt x="6267" y="4674"/>
                  <a:pt x="6707" y="4674"/>
                </a:cubicBezTo>
                <a:cubicBezTo>
                  <a:pt x="6784" y="4674"/>
                  <a:pt x="6867" y="4680"/>
                  <a:pt x="6957" y="4694"/>
                </a:cubicBezTo>
                <a:cubicBezTo>
                  <a:pt x="6991" y="4698"/>
                  <a:pt x="7023" y="4700"/>
                  <a:pt x="7053" y="4700"/>
                </a:cubicBezTo>
                <a:cubicBezTo>
                  <a:pt x="7545" y="4700"/>
                  <a:pt x="7633" y="4240"/>
                  <a:pt x="7213" y="4120"/>
                </a:cubicBezTo>
                <a:cubicBezTo>
                  <a:pt x="7194" y="4115"/>
                  <a:pt x="7174" y="4113"/>
                  <a:pt x="7152" y="4113"/>
                </a:cubicBezTo>
                <a:cubicBezTo>
                  <a:pt x="6948" y="4113"/>
                  <a:pt x="6625" y="4300"/>
                  <a:pt x="6484" y="4300"/>
                </a:cubicBezTo>
                <a:cubicBezTo>
                  <a:pt x="6434" y="4300"/>
                  <a:pt x="6407" y="4277"/>
                  <a:pt x="6415" y="4216"/>
                </a:cubicBezTo>
                <a:cubicBezTo>
                  <a:pt x="6479" y="3928"/>
                  <a:pt x="6702" y="3577"/>
                  <a:pt x="6383" y="3418"/>
                </a:cubicBezTo>
                <a:cubicBezTo>
                  <a:pt x="6361" y="3401"/>
                  <a:pt x="6332" y="3392"/>
                  <a:pt x="6300" y="3392"/>
                </a:cubicBezTo>
                <a:cubicBezTo>
                  <a:pt x="6149" y="3392"/>
                  <a:pt x="5938" y="3593"/>
                  <a:pt x="6096" y="4120"/>
                </a:cubicBezTo>
                <a:cubicBezTo>
                  <a:pt x="6202" y="4493"/>
                  <a:pt x="5551" y="4978"/>
                  <a:pt x="5148" y="4978"/>
                </a:cubicBezTo>
                <a:cubicBezTo>
                  <a:pt x="5069" y="4978"/>
                  <a:pt x="4999" y="4960"/>
                  <a:pt x="4947" y="4918"/>
                </a:cubicBezTo>
                <a:cubicBezTo>
                  <a:pt x="4819" y="4790"/>
                  <a:pt x="5043" y="4439"/>
                  <a:pt x="5266" y="3609"/>
                </a:cubicBezTo>
                <a:cubicBezTo>
                  <a:pt x="5521" y="2779"/>
                  <a:pt x="6223" y="2556"/>
                  <a:pt x="6894" y="2492"/>
                </a:cubicBezTo>
                <a:cubicBezTo>
                  <a:pt x="7596" y="2365"/>
                  <a:pt x="7596" y="1726"/>
                  <a:pt x="7277" y="1726"/>
                </a:cubicBezTo>
                <a:cubicBezTo>
                  <a:pt x="7021" y="1726"/>
                  <a:pt x="6786" y="2053"/>
                  <a:pt x="6556" y="2053"/>
                </a:cubicBezTo>
                <a:cubicBezTo>
                  <a:pt x="6498" y="2053"/>
                  <a:pt x="6440" y="2033"/>
                  <a:pt x="6383" y="1982"/>
                </a:cubicBezTo>
                <a:cubicBezTo>
                  <a:pt x="6096" y="1694"/>
                  <a:pt x="6383" y="1535"/>
                  <a:pt x="6574" y="928"/>
                </a:cubicBezTo>
                <a:cubicBezTo>
                  <a:pt x="6788" y="348"/>
                  <a:pt x="6299" y="1"/>
                  <a:pt x="5837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40626" y="3237476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37544" y="3419123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432683" y="2274676"/>
            <a:ext cx="1798893" cy="2866003"/>
            <a:chOff x="348758" y="2277501"/>
            <a:chExt cx="1798893" cy="2866003"/>
          </a:xfrm>
        </p:grpSpPr>
        <p:sp>
          <p:nvSpPr>
            <p:cNvPr id="14" name="Google Shape;14;p2"/>
            <p:cNvSpPr/>
            <p:nvPr/>
          </p:nvSpPr>
          <p:spPr>
            <a:xfrm>
              <a:off x="1321948" y="2305505"/>
              <a:ext cx="355318" cy="1835240"/>
            </a:xfrm>
            <a:custGeom>
              <a:avLst/>
              <a:gdLst/>
              <a:ahLst/>
              <a:cxnLst/>
              <a:rect l="l" t="t" r="r" b="b"/>
              <a:pathLst>
                <a:path w="6991" h="36109" extrusionOk="0">
                  <a:moveTo>
                    <a:pt x="3369" y="1"/>
                  </a:moveTo>
                  <a:cubicBezTo>
                    <a:pt x="3324" y="1"/>
                    <a:pt x="3349" y="121"/>
                    <a:pt x="3480" y="340"/>
                  </a:cubicBezTo>
                  <a:cubicBezTo>
                    <a:pt x="3958" y="1584"/>
                    <a:pt x="4469" y="3563"/>
                    <a:pt x="4277" y="9084"/>
                  </a:cubicBezTo>
                  <a:cubicBezTo>
                    <a:pt x="3990" y="14637"/>
                    <a:pt x="3543" y="18978"/>
                    <a:pt x="3671" y="22999"/>
                  </a:cubicBezTo>
                  <a:cubicBezTo>
                    <a:pt x="3767" y="27084"/>
                    <a:pt x="3671" y="29861"/>
                    <a:pt x="3480" y="30020"/>
                  </a:cubicBezTo>
                  <a:cubicBezTo>
                    <a:pt x="3454" y="30037"/>
                    <a:pt x="3428" y="30046"/>
                    <a:pt x="3403" y="30046"/>
                  </a:cubicBezTo>
                  <a:cubicBezTo>
                    <a:pt x="2956" y="30046"/>
                    <a:pt x="2582" y="27408"/>
                    <a:pt x="3065" y="22999"/>
                  </a:cubicBezTo>
                  <a:cubicBezTo>
                    <a:pt x="3858" y="16339"/>
                    <a:pt x="3075" y="11286"/>
                    <a:pt x="3002" y="11286"/>
                  </a:cubicBezTo>
                  <a:cubicBezTo>
                    <a:pt x="3002" y="11286"/>
                    <a:pt x="3001" y="11286"/>
                    <a:pt x="3001" y="11286"/>
                  </a:cubicBezTo>
                  <a:cubicBezTo>
                    <a:pt x="3001" y="11286"/>
                    <a:pt x="3160" y="14063"/>
                    <a:pt x="2969" y="18307"/>
                  </a:cubicBezTo>
                  <a:cubicBezTo>
                    <a:pt x="2809" y="22488"/>
                    <a:pt x="2426" y="23127"/>
                    <a:pt x="2267" y="25839"/>
                  </a:cubicBezTo>
                  <a:cubicBezTo>
                    <a:pt x="2171" y="29190"/>
                    <a:pt x="2490" y="29318"/>
                    <a:pt x="2490" y="29988"/>
                  </a:cubicBezTo>
                  <a:cubicBezTo>
                    <a:pt x="2509" y="30295"/>
                    <a:pt x="2454" y="30460"/>
                    <a:pt x="2362" y="30460"/>
                  </a:cubicBezTo>
                  <a:cubicBezTo>
                    <a:pt x="1996" y="30460"/>
                    <a:pt x="1048" y="27845"/>
                    <a:pt x="1916" y="21212"/>
                  </a:cubicBezTo>
                  <a:cubicBezTo>
                    <a:pt x="3607" y="9372"/>
                    <a:pt x="1246" y="6850"/>
                    <a:pt x="1246" y="6850"/>
                  </a:cubicBezTo>
                  <a:lnTo>
                    <a:pt x="1246" y="6850"/>
                  </a:lnTo>
                  <a:cubicBezTo>
                    <a:pt x="2235" y="9403"/>
                    <a:pt x="2171" y="15499"/>
                    <a:pt x="1086" y="23605"/>
                  </a:cubicBezTo>
                  <a:cubicBezTo>
                    <a:pt x="1" y="31712"/>
                    <a:pt x="2043" y="35414"/>
                    <a:pt x="3160" y="35988"/>
                  </a:cubicBezTo>
                  <a:cubicBezTo>
                    <a:pt x="3309" y="36072"/>
                    <a:pt x="3463" y="36109"/>
                    <a:pt x="3622" y="36109"/>
                  </a:cubicBezTo>
                  <a:cubicBezTo>
                    <a:pt x="4491" y="36109"/>
                    <a:pt x="5476" y="35015"/>
                    <a:pt x="6097" y="34584"/>
                  </a:cubicBezTo>
                  <a:cubicBezTo>
                    <a:pt x="6990" y="33977"/>
                    <a:pt x="5777" y="25456"/>
                    <a:pt x="5618" y="22297"/>
                  </a:cubicBezTo>
                  <a:cubicBezTo>
                    <a:pt x="5107" y="19425"/>
                    <a:pt x="5777" y="15595"/>
                    <a:pt x="5777" y="15595"/>
                  </a:cubicBezTo>
                  <a:lnTo>
                    <a:pt x="5777" y="15595"/>
                  </a:lnTo>
                  <a:cubicBezTo>
                    <a:pt x="5777" y="15595"/>
                    <a:pt x="5043" y="17989"/>
                    <a:pt x="4948" y="19807"/>
                  </a:cubicBezTo>
                  <a:cubicBezTo>
                    <a:pt x="4820" y="21690"/>
                    <a:pt x="5075" y="26446"/>
                    <a:pt x="5107" y="28073"/>
                  </a:cubicBezTo>
                  <a:cubicBezTo>
                    <a:pt x="5107" y="28957"/>
                    <a:pt x="5003" y="29492"/>
                    <a:pt x="4894" y="29492"/>
                  </a:cubicBezTo>
                  <a:cubicBezTo>
                    <a:pt x="4794" y="29492"/>
                    <a:pt x="4691" y="29046"/>
                    <a:pt x="4660" y="28009"/>
                  </a:cubicBezTo>
                  <a:cubicBezTo>
                    <a:pt x="4629" y="22169"/>
                    <a:pt x="4501" y="20063"/>
                    <a:pt x="4948" y="7776"/>
                  </a:cubicBezTo>
                  <a:cubicBezTo>
                    <a:pt x="4922" y="2049"/>
                    <a:pt x="3553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23043" y="4606589"/>
              <a:ext cx="924608" cy="536915"/>
            </a:xfrm>
            <a:custGeom>
              <a:avLst/>
              <a:gdLst/>
              <a:ahLst/>
              <a:cxnLst/>
              <a:rect l="l" t="t" r="r" b="b"/>
              <a:pathLst>
                <a:path w="18192" h="10564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8"/>
                    <a:pt x="1819" y="10564"/>
                    <a:pt x="1819" y="10564"/>
                  </a:cubicBezTo>
                  <a:lnTo>
                    <a:pt x="18191" y="10564"/>
                  </a:lnTo>
                  <a:cubicBezTo>
                    <a:pt x="18191" y="10564"/>
                    <a:pt x="18000" y="10213"/>
                    <a:pt x="17776" y="10021"/>
                  </a:cubicBezTo>
                  <a:cubicBezTo>
                    <a:pt x="17553" y="9798"/>
                    <a:pt x="17713" y="9128"/>
                    <a:pt x="17394" y="8745"/>
                  </a:cubicBezTo>
                  <a:cubicBezTo>
                    <a:pt x="17250" y="8559"/>
                    <a:pt x="17069" y="8507"/>
                    <a:pt x="16912" y="8507"/>
                  </a:cubicBezTo>
                  <a:cubicBezTo>
                    <a:pt x="16719" y="8507"/>
                    <a:pt x="16564" y="8585"/>
                    <a:pt x="16564" y="8585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585" y="8330"/>
                  </a:cubicBezTo>
                  <a:cubicBezTo>
                    <a:pt x="14362" y="7692"/>
                    <a:pt x="14713" y="7309"/>
                    <a:pt x="14170" y="6862"/>
                  </a:cubicBezTo>
                  <a:cubicBezTo>
                    <a:pt x="14075" y="6784"/>
                    <a:pt x="13981" y="6751"/>
                    <a:pt x="13891" y="6751"/>
                  </a:cubicBezTo>
                  <a:cubicBezTo>
                    <a:pt x="13465" y="6751"/>
                    <a:pt x="13117" y="7468"/>
                    <a:pt x="13117" y="7468"/>
                  </a:cubicBezTo>
                  <a:cubicBezTo>
                    <a:pt x="13117" y="7468"/>
                    <a:pt x="10181" y="6543"/>
                    <a:pt x="9574" y="5713"/>
                  </a:cubicBezTo>
                  <a:cubicBezTo>
                    <a:pt x="8952" y="4842"/>
                    <a:pt x="10029" y="1877"/>
                    <a:pt x="9077" y="1877"/>
                  </a:cubicBezTo>
                  <a:cubicBezTo>
                    <a:pt x="9053" y="1877"/>
                    <a:pt x="9027" y="1879"/>
                    <a:pt x="9000" y="1883"/>
                  </a:cubicBezTo>
                  <a:cubicBezTo>
                    <a:pt x="8325" y="2006"/>
                    <a:pt x="7336" y="2705"/>
                    <a:pt x="6285" y="2705"/>
                  </a:cubicBezTo>
                  <a:cubicBezTo>
                    <a:pt x="5695" y="2705"/>
                    <a:pt x="5085" y="2485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48758" y="2277501"/>
              <a:ext cx="1407954" cy="2849809"/>
            </a:xfrm>
            <a:custGeom>
              <a:avLst/>
              <a:gdLst/>
              <a:ahLst/>
              <a:cxnLst/>
              <a:rect l="l" t="t" r="r" b="b"/>
              <a:pathLst>
                <a:path w="27702" h="56071" extrusionOk="0">
                  <a:moveTo>
                    <a:pt x="4281" y="0"/>
                  </a:moveTo>
                  <a:cubicBezTo>
                    <a:pt x="2116" y="0"/>
                    <a:pt x="319" y="16593"/>
                    <a:pt x="319" y="16593"/>
                  </a:cubicBezTo>
                  <a:lnTo>
                    <a:pt x="0" y="46337"/>
                  </a:lnTo>
                  <a:lnTo>
                    <a:pt x="26489" y="56071"/>
                  </a:lnTo>
                  <a:lnTo>
                    <a:pt x="27702" y="42922"/>
                  </a:lnTo>
                  <a:cubicBezTo>
                    <a:pt x="27574" y="42826"/>
                    <a:pt x="24925" y="39603"/>
                    <a:pt x="25659" y="38167"/>
                  </a:cubicBezTo>
                  <a:cubicBezTo>
                    <a:pt x="26138" y="37177"/>
                    <a:pt x="25404" y="32646"/>
                    <a:pt x="25564" y="32263"/>
                  </a:cubicBezTo>
                  <a:cubicBezTo>
                    <a:pt x="25691" y="31975"/>
                    <a:pt x="21096" y="32231"/>
                    <a:pt x="20777" y="31911"/>
                  </a:cubicBezTo>
                  <a:cubicBezTo>
                    <a:pt x="20457" y="31529"/>
                    <a:pt x="20170" y="30380"/>
                    <a:pt x="20426" y="29709"/>
                  </a:cubicBezTo>
                  <a:cubicBezTo>
                    <a:pt x="20649" y="29039"/>
                    <a:pt x="20617" y="27188"/>
                    <a:pt x="20553" y="27029"/>
                  </a:cubicBezTo>
                  <a:cubicBezTo>
                    <a:pt x="20544" y="27013"/>
                    <a:pt x="20526" y="27006"/>
                    <a:pt x="20501" y="27006"/>
                  </a:cubicBezTo>
                  <a:cubicBezTo>
                    <a:pt x="20270" y="27006"/>
                    <a:pt x="19437" y="27606"/>
                    <a:pt x="19149" y="27635"/>
                  </a:cubicBezTo>
                  <a:cubicBezTo>
                    <a:pt x="18887" y="27661"/>
                    <a:pt x="18196" y="28203"/>
                    <a:pt x="17639" y="28203"/>
                  </a:cubicBezTo>
                  <a:cubicBezTo>
                    <a:pt x="17517" y="28203"/>
                    <a:pt x="17401" y="28177"/>
                    <a:pt x="17298" y="28114"/>
                  </a:cubicBezTo>
                  <a:cubicBezTo>
                    <a:pt x="16755" y="27763"/>
                    <a:pt x="17106" y="26326"/>
                    <a:pt x="16883" y="26103"/>
                  </a:cubicBezTo>
                  <a:cubicBezTo>
                    <a:pt x="16787" y="26039"/>
                    <a:pt x="16755" y="25943"/>
                    <a:pt x="16723" y="25880"/>
                  </a:cubicBezTo>
                  <a:cubicBezTo>
                    <a:pt x="17043" y="25209"/>
                    <a:pt x="17362" y="24475"/>
                    <a:pt x="17426" y="24092"/>
                  </a:cubicBezTo>
                  <a:cubicBezTo>
                    <a:pt x="17553" y="23518"/>
                    <a:pt x="17521" y="22912"/>
                    <a:pt x="17426" y="22688"/>
                  </a:cubicBezTo>
                  <a:cubicBezTo>
                    <a:pt x="17362" y="22401"/>
                    <a:pt x="17202" y="22178"/>
                    <a:pt x="17234" y="21571"/>
                  </a:cubicBezTo>
                  <a:cubicBezTo>
                    <a:pt x="17234" y="20965"/>
                    <a:pt x="17713" y="20327"/>
                    <a:pt x="17904" y="19082"/>
                  </a:cubicBezTo>
                  <a:cubicBezTo>
                    <a:pt x="18096" y="17869"/>
                    <a:pt x="17777" y="18380"/>
                    <a:pt x="17936" y="17582"/>
                  </a:cubicBezTo>
                  <a:cubicBezTo>
                    <a:pt x="18160" y="16752"/>
                    <a:pt x="18670" y="16624"/>
                    <a:pt x="18543" y="15890"/>
                  </a:cubicBezTo>
                  <a:cubicBezTo>
                    <a:pt x="18479" y="15539"/>
                    <a:pt x="18463" y="15452"/>
                    <a:pt x="18431" y="15452"/>
                  </a:cubicBezTo>
                  <a:cubicBezTo>
                    <a:pt x="18399" y="15452"/>
                    <a:pt x="18351" y="15539"/>
                    <a:pt x="18223" y="15539"/>
                  </a:cubicBezTo>
                  <a:cubicBezTo>
                    <a:pt x="18000" y="15539"/>
                    <a:pt x="17840" y="15507"/>
                    <a:pt x="17617" y="15316"/>
                  </a:cubicBezTo>
                  <a:cubicBezTo>
                    <a:pt x="17588" y="15295"/>
                    <a:pt x="17554" y="15287"/>
                    <a:pt x="17515" y="15287"/>
                  </a:cubicBezTo>
                  <a:cubicBezTo>
                    <a:pt x="17261" y="15287"/>
                    <a:pt x="16828" y="15668"/>
                    <a:pt x="16674" y="15668"/>
                  </a:cubicBezTo>
                  <a:cubicBezTo>
                    <a:pt x="16669" y="15668"/>
                    <a:pt x="16664" y="15668"/>
                    <a:pt x="16660" y="15667"/>
                  </a:cubicBezTo>
                  <a:cubicBezTo>
                    <a:pt x="16564" y="15571"/>
                    <a:pt x="16085" y="15571"/>
                    <a:pt x="15989" y="14901"/>
                  </a:cubicBezTo>
                  <a:cubicBezTo>
                    <a:pt x="15926" y="14231"/>
                    <a:pt x="15989" y="13465"/>
                    <a:pt x="16021" y="12922"/>
                  </a:cubicBezTo>
                  <a:cubicBezTo>
                    <a:pt x="16085" y="12348"/>
                    <a:pt x="16021" y="11869"/>
                    <a:pt x="15606" y="11678"/>
                  </a:cubicBezTo>
                  <a:cubicBezTo>
                    <a:pt x="15206" y="11506"/>
                    <a:pt x="14625" y="11386"/>
                    <a:pt x="14418" y="11386"/>
                  </a:cubicBezTo>
                  <a:cubicBezTo>
                    <a:pt x="14394" y="11386"/>
                    <a:pt x="14375" y="11387"/>
                    <a:pt x="14362" y="11391"/>
                  </a:cubicBezTo>
                  <a:cubicBezTo>
                    <a:pt x="14350" y="11393"/>
                    <a:pt x="14340" y="11395"/>
                    <a:pt x="14329" y="11395"/>
                  </a:cubicBezTo>
                  <a:cubicBezTo>
                    <a:pt x="14223" y="11395"/>
                    <a:pt x="14162" y="11254"/>
                    <a:pt x="14075" y="11167"/>
                  </a:cubicBezTo>
                  <a:cubicBezTo>
                    <a:pt x="14043" y="11103"/>
                    <a:pt x="14043" y="11008"/>
                    <a:pt x="14011" y="10848"/>
                  </a:cubicBezTo>
                  <a:cubicBezTo>
                    <a:pt x="14043" y="10561"/>
                    <a:pt x="14043" y="10369"/>
                    <a:pt x="13947" y="10210"/>
                  </a:cubicBezTo>
                  <a:cubicBezTo>
                    <a:pt x="13861" y="9913"/>
                    <a:pt x="13616" y="9803"/>
                    <a:pt x="13285" y="9803"/>
                  </a:cubicBezTo>
                  <a:cubicBezTo>
                    <a:pt x="12362" y="9803"/>
                    <a:pt x="10771" y="10654"/>
                    <a:pt x="10103" y="10654"/>
                  </a:cubicBezTo>
                  <a:cubicBezTo>
                    <a:pt x="10033" y="10654"/>
                    <a:pt x="9974" y="10645"/>
                    <a:pt x="9926" y="10625"/>
                  </a:cubicBezTo>
                  <a:cubicBezTo>
                    <a:pt x="9847" y="10598"/>
                    <a:pt x="9763" y="10586"/>
                    <a:pt x="9675" y="10586"/>
                  </a:cubicBezTo>
                  <a:cubicBezTo>
                    <a:pt x="9445" y="10586"/>
                    <a:pt x="9191" y="10668"/>
                    <a:pt x="8936" y="10784"/>
                  </a:cubicBezTo>
                  <a:cubicBezTo>
                    <a:pt x="8904" y="10082"/>
                    <a:pt x="8841" y="9444"/>
                    <a:pt x="8841" y="9316"/>
                  </a:cubicBezTo>
                  <a:cubicBezTo>
                    <a:pt x="8841" y="9029"/>
                    <a:pt x="7309" y="7433"/>
                    <a:pt x="7309" y="7433"/>
                  </a:cubicBezTo>
                  <a:cubicBezTo>
                    <a:pt x="7309" y="7433"/>
                    <a:pt x="8681" y="5774"/>
                    <a:pt x="8362" y="5295"/>
                  </a:cubicBezTo>
                  <a:cubicBezTo>
                    <a:pt x="8043" y="4816"/>
                    <a:pt x="7819" y="2901"/>
                    <a:pt x="7819" y="2710"/>
                  </a:cubicBezTo>
                  <a:cubicBezTo>
                    <a:pt x="7819" y="2550"/>
                    <a:pt x="6224" y="1625"/>
                    <a:pt x="5426" y="1114"/>
                  </a:cubicBezTo>
                  <a:cubicBezTo>
                    <a:pt x="5107" y="540"/>
                    <a:pt x="4787" y="189"/>
                    <a:pt x="4436" y="29"/>
                  </a:cubicBezTo>
                  <a:cubicBezTo>
                    <a:pt x="4384" y="10"/>
                    <a:pt x="4333" y="0"/>
                    <a:pt x="4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244924" y="3451244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75192" y="3239001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250001" y="4191376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377825" y="4176383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68156" y="185052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9224" y="1706944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62232" y="2589361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98955" y="2389213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27" name="Google Shape;27;p2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950600" y="1627025"/>
            <a:ext cx="5242800" cy="152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1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950600" y="3164275"/>
            <a:ext cx="52428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Google Shape;170;p11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171" name="Google Shape;171;p11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11"/>
          <p:cNvSpPr txBox="1">
            <a:spLocks noGrp="1"/>
          </p:cNvSpPr>
          <p:nvPr>
            <p:ph type="title" hasCustomPrompt="1"/>
          </p:nvPr>
        </p:nvSpPr>
        <p:spPr>
          <a:xfrm>
            <a:off x="1961850" y="1705361"/>
            <a:ext cx="5220300" cy="13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9" name="Google Shape;179;p11"/>
          <p:cNvSpPr txBox="1">
            <a:spLocks noGrp="1"/>
          </p:cNvSpPr>
          <p:nvPr>
            <p:ph type="subTitle" idx="1"/>
          </p:nvPr>
        </p:nvSpPr>
        <p:spPr>
          <a:xfrm>
            <a:off x="1961850" y="3030744"/>
            <a:ext cx="52203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miko SemiBold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13"/>
          <p:cNvGrpSpPr/>
          <p:nvPr/>
        </p:nvGrpSpPr>
        <p:grpSpPr>
          <a:xfrm>
            <a:off x="364626" y="2278491"/>
            <a:ext cx="1782628" cy="2863447"/>
            <a:chOff x="364626" y="2278491"/>
            <a:chExt cx="1782628" cy="2863447"/>
          </a:xfrm>
        </p:grpSpPr>
        <p:sp>
          <p:nvSpPr>
            <p:cNvPr id="183" name="Google Shape;183;p13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" name="Google Shape;187;p13"/>
          <p:cNvGrpSpPr/>
          <p:nvPr/>
        </p:nvGrpSpPr>
        <p:grpSpPr>
          <a:xfrm>
            <a:off x="3250" y="705386"/>
            <a:ext cx="1618990" cy="4438207"/>
            <a:chOff x="3250" y="705386"/>
            <a:chExt cx="1618990" cy="4438207"/>
          </a:xfrm>
        </p:grpSpPr>
        <p:sp>
          <p:nvSpPr>
            <p:cNvPr id="188" name="Google Shape;188;p13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13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193" name="Google Shape;193;p13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" name="Google Shape;195;p13"/>
          <p:cNvSpPr txBox="1">
            <a:spLocks noGrp="1"/>
          </p:cNvSpPr>
          <p:nvPr>
            <p:ph type="subTitle" idx="1"/>
          </p:nvPr>
        </p:nvSpPr>
        <p:spPr>
          <a:xfrm>
            <a:off x="1675050" y="1490400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subTitle" idx="2"/>
          </p:nvPr>
        </p:nvSpPr>
        <p:spPr>
          <a:xfrm>
            <a:off x="4980450" y="1488600"/>
            <a:ext cx="2488500" cy="5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hasCustomPrompt="1"/>
          </p:nvPr>
        </p:nvSpPr>
        <p:spPr>
          <a:xfrm>
            <a:off x="4204950" y="1490400"/>
            <a:ext cx="7341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latin typeface="Anybody"/>
                <a:ea typeface="Anybody"/>
                <a:cs typeface="Anybody"/>
                <a:sym typeface="Anybod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4"/>
          </p:nvPr>
        </p:nvSpPr>
        <p:spPr>
          <a:xfrm>
            <a:off x="1675050" y="2458375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5"/>
          </p:nvPr>
        </p:nvSpPr>
        <p:spPr>
          <a:xfrm>
            <a:off x="4980450" y="2456575"/>
            <a:ext cx="2488500" cy="5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6" hasCustomPrompt="1"/>
          </p:nvPr>
        </p:nvSpPr>
        <p:spPr>
          <a:xfrm>
            <a:off x="4204950" y="2458375"/>
            <a:ext cx="7341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latin typeface="Anybody"/>
                <a:ea typeface="Anybody"/>
                <a:cs typeface="Anybody"/>
                <a:sym typeface="Anybod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7"/>
          </p:nvPr>
        </p:nvSpPr>
        <p:spPr>
          <a:xfrm>
            <a:off x="1675050" y="3426350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8"/>
          </p:nvPr>
        </p:nvSpPr>
        <p:spPr>
          <a:xfrm>
            <a:off x="4980450" y="3424550"/>
            <a:ext cx="2488500" cy="5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nybody"/>
                <a:ea typeface="Anybody"/>
                <a:cs typeface="Anybody"/>
                <a:sym typeface="Anybod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9" hasCustomPrompt="1"/>
          </p:nvPr>
        </p:nvSpPr>
        <p:spPr>
          <a:xfrm>
            <a:off x="4204950" y="3426350"/>
            <a:ext cx="7341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latin typeface="Anybody"/>
                <a:ea typeface="Anybody"/>
                <a:cs typeface="Anybody"/>
                <a:sym typeface="Anybod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4"/>
          <p:cNvGrpSpPr/>
          <p:nvPr/>
        </p:nvGrpSpPr>
        <p:grpSpPr>
          <a:xfrm>
            <a:off x="-41987" y="1886717"/>
            <a:ext cx="1824615" cy="3252220"/>
            <a:chOff x="-41987" y="1886717"/>
            <a:chExt cx="1824615" cy="3252220"/>
          </a:xfrm>
        </p:grpSpPr>
        <p:grpSp>
          <p:nvGrpSpPr>
            <p:cNvPr id="207" name="Google Shape;207;p14"/>
            <p:cNvGrpSpPr/>
            <p:nvPr/>
          </p:nvGrpSpPr>
          <p:grpSpPr>
            <a:xfrm rot="10800000">
              <a:off x="300" y="1886717"/>
              <a:ext cx="1637609" cy="3251132"/>
              <a:chOff x="6899994" y="0"/>
              <a:chExt cx="2237477" cy="4442043"/>
            </a:xfrm>
          </p:grpSpPr>
          <p:sp>
            <p:nvSpPr>
              <p:cNvPr id="208" name="Google Shape;208;p14"/>
              <p:cNvSpPr/>
              <p:nvPr/>
            </p:nvSpPr>
            <p:spPr>
              <a:xfrm>
                <a:off x="7516539" y="0"/>
                <a:ext cx="1620932" cy="4442043"/>
              </a:xfrm>
              <a:custGeom>
                <a:avLst/>
                <a:gdLst/>
                <a:ahLst/>
                <a:cxnLst/>
                <a:rect l="l" t="t" r="r" b="b"/>
                <a:pathLst>
                  <a:path w="31883" h="87373" extrusionOk="0">
                    <a:moveTo>
                      <a:pt x="1532" y="0"/>
                    </a:moveTo>
                    <a:cubicBezTo>
                      <a:pt x="1532" y="0"/>
                      <a:pt x="1" y="2075"/>
                      <a:pt x="447" y="3192"/>
                    </a:cubicBezTo>
                    <a:cubicBezTo>
                      <a:pt x="894" y="4309"/>
                      <a:pt x="2235" y="9766"/>
                      <a:pt x="2841" y="10691"/>
                    </a:cubicBezTo>
                    <a:cubicBezTo>
                      <a:pt x="2923" y="10824"/>
                      <a:pt x="3083" y="10882"/>
                      <a:pt x="3296" y="10882"/>
                    </a:cubicBezTo>
                    <a:cubicBezTo>
                      <a:pt x="4568" y="10882"/>
                      <a:pt x="7751" y="8849"/>
                      <a:pt x="7915" y="8713"/>
                    </a:cubicBezTo>
                    <a:cubicBezTo>
                      <a:pt x="8017" y="8645"/>
                      <a:pt x="8770" y="8363"/>
                      <a:pt x="9599" y="8363"/>
                    </a:cubicBezTo>
                    <a:cubicBezTo>
                      <a:pt x="10337" y="8363"/>
                      <a:pt x="11135" y="8587"/>
                      <a:pt x="11585" y="9383"/>
                    </a:cubicBezTo>
                    <a:cubicBezTo>
                      <a:pt x="12543" y="11043"/>
                      <a:pt x="11458" y="12638"/>
                      <a:pt x="11234" y="13596"/>
                    </a:cubicBezTo>
                    <a:cubicBezTo>
                      <a:pt x="10979" y="14521"/>
                      <a:pt x="10788" y="17106"/>
                      <a:pt x="10915" y="17425"/>
                    </a:cubicBezTo>
                    <a:cubicBezTo>
                      <a:pt x="11011" y="17745"/>
                      <a:pt x="11394" y="18957"/>
                      <a:pt x="12734" y="19596"/>
                    </a:cubicBezTo>
                    <a:cubicBezTo>
                      <a:pt x="13242" y="19820"/>
                      <a:pt x="13636" y="19874"/>
                      <a:pt x="13976" y="19874"/>
                    </a:cubicBezTo>
                    <a:cubicBezTo>
                      <a:pt x="14292" y="19874"/>
                      <a:pt x="14562" y="19827"/>
                      <a:pt x="14833" y="19827"/>
                    </a:cubicBezTo>
                    <a:cubicBezTo>
                      <a:pt x="15060" y="19827"/>
                      <a:pt x="15287" y="19860"/>
                      <a:pt x="15543" y="19979"/>
                    </a:cubicBezTo>
                    <a:cubicBezTo>
                      <a:pt x="16405" y="20425"/>
                      <a:pt x="17075" y="19947"/>
                      <a:pt x="17553" y="20936"/>
                    </a:cubicBezTo>
                    <a:cubicBezTo>
                      <a:pt x="18032" y="21957"/>
                      <a:pt x="18351" y="24861"/>
                      <a:pt x="17873" y="26266"/>
                    </a:cubicBezTo>
                    <a:cubicBezTo>
                      <a:pt x="17394" y="27638"/>
                      <a:pt x="17298" y="32010"/>
                      <a:pt x="17394" y="32393"/>
                    </a:cubicBezTo>
                    <a:cubicBezTo>
                      <a:pt x="17414" y="32460"/>
                      <a:pt x="17477" y="32488"/>
                      <a:pt x="17568" y="32488"/>
                    </a:cubicBezTo>
                    <a:cubicBezTo>
                      <a:pt x="18029" y="32488"/>
                      <a:pt x="19236" y="31784"/>
                      <a:pt x="19679" y="31784"/>
                    </a:cubicBezTo>
                    <a:cubicBezTo>
                      <a:pt x="19695" y="31784"/>
                      <a:pt x="19710" y="31785"/>
                      <a:pt x="19724" y="31787"/>
                    </a:cubicBezTo>
                    <a:cubicBezTo>
                      <a:pt x="19737" y="31789"/>
                      <a:pt x="19750" y="31789"/>
                      <a:pt x="19764" y="31789"/>
                    </a:cubicBezTo>
                    <a:cubicBezTo>
                      <a:pt x="20133" y="31789"/>
                      <a:pt x="20953" y="31276"/>
                      <a:pt x="21717" y="31276"/>
                    </a:cubicBezTo>
                    <a:cubicBezTo>
                      <a:pt x="22098" y="31276"/>
                      <a:pt x="22466" y="31404"/>
                      <a:pt x="22755" y="31787"/>
                    </a:cubicBezTo>
                    <a:cubicBezTo>
                      <a:pt x="23617" y="33000"/>
                      <a:pt x="22883" y="36063"/>
                      <a:pt x="23234" y="36670"/>
                    </a:cubicBezTo>
                    <a:cubicBezTo>
                      <a:pt x="23362" y="36893"/>
                      <a:pt x="23426" y="37117"/>
                      <a:pt x="23458" y="37340"/>
                    </a:cubicBezTo>
                    <a:cubicBezTo>
                      <a:pt x="22915" y="38744"/>
                      <a:pt x="22309" y="40212"/>
                      <a:pt x="22117" y="41106"/>
                    </a:cubicBezTo>
                    <a:cubicBezTo>
                      <a:pt x="21830" y="42382"/>
                      <a:pt x="21830" y="43691"/>
                      <a:pt x="21958" y="44361"/>
                    </a:cubicBezTo>
                    <a:cubicBezTo>
                      <a:pt x="22085" y="45031"/>
                      <a:pt x="22277" y="45734"/>
                      <a:pt x="22181" y="47074"/>
                    </a:cubicBezTo>
                    <a:cubicBezTo>
                      <a:pt x="22117" y="48446"/>
                      <a:pt x="21287" y="49659"/>
                      <a:pt x="20809" y="52372"/>
                    </a:cubicBezTo>
                    <a:cubicBezTo>
                      <a:pt x="20330" y="55084"/>
                      <a:pt x="20904" y="54095"/>
                      <a:pt x="20521" y="55882"/>
                    </a:cubicBezTo>
                    <a:cubicBezTo>
                      <a:pt x="20107" y="57701"/>
                      <a:pt x="19277" y="57701"/>
                      <a:pt x="19373" y="59393"/>
                    </a:cubicBezTo>
                    <a:cubicBezTo>
                      <a:pt x="19425" y="60344"/>
                      <a:pt x="19439" y="60527"/>
                      <a:pt x="19516" y="60527"/>
                    </a:cubicBezTo>
                    <a:cubicBezTo>
                      <a:pt x="19565" y="60527"/>
                      <a:pt x="19638" y="60455"/>
                      <a:pt x="19760" y="60455"/>
                    </a:cubicBezTo>
                    <a:cubicBezTo>
                      <a:pt x="19797" y="60455"/>
                      <a:pt x="19837" y="60462"/>
                      <a:pt x="19883" y="60478"/>
                    </a:cubicBezTo>
                    <a:cubicBezTo>
                      <a:pt x="20266" y="60638"/>
                      <a:pt x="20521" y="60829"/>
                      <a:pt x="20841" y="61372"/>
                    </a:cubicBezTo>
                    <a:cubicBezTo>
                      <a:pt x="20914" y="61479"/>
                      <a:pt x="21016" y="61520"/>
                      <a:pt x="21133" y="61520"/>
                    </a:cubicBezTo>
                    <a:cubicBezTo>
                      <a:pt x="21516" y="61520"/>
                      <a:pt x="22059" y="61083"/>
                      <a:pt x="22311" y="61083"/>
                    </a:cubicBezTo>
                    <a:cubicBezTo>
                      <a:pt x="22350" y="61083"/>
                      <a:pt x="22381" y="61093"/>
                      <a:pt x="22404" y="61116"/>
                    </a:cubicBezTo>
                    <a:cubicBezTo>
                      <a:pt x="22596" y="61372"/>
                      <a:pt x="23362" y="61627"/>
                      <a:pt x="23394" y="63318"/>
                    </a:cubicBezTo>
                    <a:cubicBezTo>
                      <a:pt x="23426" y="64946"/>
                      <a:pt x="23234" y="66669"/>
                      <a:pt x="23107" y="67946"/>
                    </a:cubicBezTo>
                    <a:cubicBezTo>
                      <a:pt x="22947" y="69223"/>
                      <a:pt x="22979" y="70340"/>
                      <a:pt x="23681" y="71042"/>
                    </a:cubicBezTo>
                    <a:cubicBezTo>
                      <a:pt x="24351" y="71776"/>
                      <a:pt x="25468" y="72414"/>
                      <a:pt x="25660" y="72414"/>
                    </a:cubicBezTo>
                    <a:cubicBezTo>
                      <a:pt x="25851" y="72414"/>
                      <a:pt x="25979" y="72861"/>
                      <a:pt x="26075" y="73084"/>
                    </a:cubicBezTo>
                    <a:cubicBezTo>
                      <a:pt x="26138" y="73339"/>
                      <a:pt x="26170" y="74967"/>
                      <a:pt x="26075" y="75797"/>
                    </a:cubicBezTo>
                    <a:cubicBezTo>
                      <a:pt x="25947" y="76690"/>
                      <a:pt x="25468" y="77520"/>
                      <a:pt x="25532" y="78765"/>
                    </a:cubicBezTo>
                    <a:cubicBezTo>
                      <a:pt x="25628" y="80041"/>
                      <a:pt x="25851" y="80041"/>
                      <a:pt x="26075" y="80297"/>
                    </a:cubicBezTo>
                    <a:cubicBezTo>
                      <a:pt x="26112" y="80353"/>
                      <a:pt x="26168" y="80379"/>
                      <a:pt x="26237" y="80379"/>
                    </a:cubicBezTo>
                    <a:cubicBezTo>
                      <a:pt x="26522" y="80379"/>
                      <a:pt x="27030" y="79948"/>
                      <a:pt x="27415" y="79435"/>
                    </a:cubicBezTo>
                    <a:cubicBezTo>
                      <a:pt x="27575" y="79222"/>
                      <a:pt x="27681" y="79151"/>
                      <a:pt x="27753" y="79151"/>
                    </a:cubicBezTo>
                    <a:cubicBezTo>
                      <a:pt x="27897" y="79151"/>
                      <a:pt x="27904" y="79435"/>
                      <a:pt x="27926" y="79435"/>
                    </a:cubicBezTo>
                    <a:cubicBezTo>
                      <a:pt x="27989" y="79435"/>
                      <a:pt x="28245" y="79148"/>
                      <a:pt x="28532" y="78701"/>
                    </a:cubicBezTo>
                    <a:cubicBezTo>
                      <a:pt x="28618" y="78589"/>
                      <a:pt x="28695" y="78533"/>
                      <a:pt x="28760" y="78533"/>
                    </a:cubicBezTo>
                    <a:cubicBezTo>
                      <a:pt x="28934" y="78533"/>
                      <a:pt x="29017" y="78940"/>
                      <a:pt x="28947" y="79754"/>
                    </a:cubicBezTo>
                    <a:cubicBezTo>
                      <a:pt x="28851" y="80871"/>
                      <a:pt x="28245" y="81829"/>
                      <a:pt x="28053" y="83424"/>
                    </a:cubicBezTo>
                    <a:cubicBezTo>
                      <a:pt x="27862" y="84988"/>
                      <a:pt x="27383" y="84701"/>
                      <a:pt x="27766" y="85084"/>
                    </a:cubicBezTo>
                    <a:cubicBezTo>
                      <a:pt x="28181" y="85499"/>
                      <a:pt x="28819" y="85212"/>
                      <a:pt x="29330" y="85499"/>
                    </a:cubicBezTo>
                    <a:cubicBezTo>
                      <a:pt x="29840" y="85786"/>
                      <a:pt x="29330" y="85658"/>
                      <a:pt x="29936" y="87126"/>
                    </a:cubicBezTo>
                    <a:cubicBezTo>
                      <a:pt x="30007" y="87297"/>
                      <a:pt x="30087" y="87372"/>
                      <a:pt x="30174" y="87372"/>
                    </a:cubicBezTo>
                    <a:cubicBezTo>
                      <a:pt x="30836" y="87372"/>
                      <a:pt x="31883" y="83010"/>
                      <a:pt x="31883" y="83010"/>
                    </a:cubicBezTo>
                    <a:lnTo>
                      <a:pt x="31883" y="40085"/>
                    </a:lnTo>
                    <a:lnTo>
                      <a:pt x="31883" y="23170"/>
                    </a:lnTo>
                    <a:lnTo>
                      <a:pt x="31883" y="4149"/>
                    </a:lnTo>
                    <a:lnTo>
                      <a:pt x="318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14"/>
              <p:cNvSpPr/>
              <p:nvPr/>
            </p:nvSpPr>
            <p:spPr>
              <a:xfrm>
                <a:off x="6899994" y="0"/>
                <a:ext cx="934592" cy="358473"/>
              </a:xfrm>
              <a:custGeom>
                <a:avLst/>
                <a:gdLst/>
                <a:ahLst/>
                <a:cxnLst/>
                <a:rect l="l" t="t" r="r" b="b"/>
                <a:pathLst>
                  <a:path w="18383" h="7051" extrusionOk="0">
                    <a:moveTo>
                      <a:pt x="0" y="0"/>
                    </a:moveTo>
                    <a:cubicBezTo>
                      <a:pt x="0" y="0"/>
                      <a:pt x="223" y="2585"/>
                      <a:pt x="383" y="2745"/>
                    </a:cubicBezTo>
                    <a:cubicBezTo>
                      <a:pt x="511" y="2904"/>
                      <a:pt x="2170" y="3160"/>
                      <a:pt x="2170" y="3160"/>
                    </a:cubicBezTo>
                    <a:cubicBezTo>
                      <a:pt x="2170" y="3160"/>
                      <a:pt x="2362" y="6319"/>
                      <a:pt x="2617" y="6894"/>
                    </a:cubicBezTo>
                    <a:cubicBezTo>
                      <a:pt x="2658" y="7004"/>
                      <a:pt x="2727" y="7050"/>
                      <a:pt x="2816" y="7050"/>
                    </a:cubicBezTo>
                    <a:cubicBezTo>
                      <a:pt x="3215" y="7050"/>
                      <a:pt x="4007" y="6131"/>
                      <a:pt x="4372" y="6000"/>
                    </a:cubicBezTo>
                    <a:cubicBezTo>
                      <a:pt x="4410" y="5986"/>
                      <a:pt x="4464" y="5979"/>
                      <a:pt x="4531" y="5979"/>
                    </a:cubicBezTo>
                    <a:cubicBezTo>
                      <a:pt x="5197" y="5979"/>
                      <a:pt x="7149" y="6638"/>
                      <a:pt x="7149" y="6638"/>
                    </a:cubicBezTo>
                    <a:cubicBezTo>
                      <a:pt x="7149" y="6638"/>
                      <a:pt x="9000" y="6351"/>
                      <a:pt x="9830" y="6000"/>
                    </a:cubicBezTo>
                    <a:cubicBezTo>
                      <a:pt x="10599" y="5645"/>
                      <a:pt x="12438" y="4933"/>
                      <a:pt x="12982" y="4933"/>
                    </a:cubicBezTo>
                    <a:cubicBezTo>
                      <a:pt x="13025" y="4933"/>
                      <a:pt x="13059" y="4938"/>
                      <a:pt x="13085" y="4947"/>
                    </a:cubicBezTo>
                    <a:cubicBezTo>
                      <a:pt x="13092" y="4949"/>
                      <a:pt x="13099" y="4950"/>
                      <a:pt x="13106" y="4950"/>
                    </a:cubicBezTo>
                    <a:cubicBezTo>
                      <a:pt x="13494" y="4950"/>
                      <a:pt x="15000" y="2553"/>
                      <a:pt x="15000" y="2553"/>
                    </a:cubicBezTo>
                    <a:lnTo>
                      <a:pt x="183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0" name="Google Shape;210;p14"/>
            <p:cNvGrpSpPr/>
            <p:nvPr/>
          </p:nvGrpSpPr>
          <p:grpSpPr>
            <a:xfrm>
              <a:off x="-41987" y="2275491"/>
              <a:ext cx="1824615" cy="2863447"/>
              <a:chOff x="322638" y="2278491"/>
              <a:chExt cx="1824615" cy="2863447"/>
            </a:xfrm>
          </p:grpSpPr>
          <p:sp>
            <p:nvSpPr>
              <p:cNvPr id="211" name="Google Shape;211;p14"/>
              <p:cNvSpPr/>
              <p:nvPr/>
            </p:nvSpPr>
            <p:spPr>
              <a:xfrm>
                <a:off x="1225083" y="3381964"/>
                <a:ext cx="320152" cy="1094814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21561" extrusionOk="0">
                    <a:moveTo>
                      <a:pt x="5162" y="0"/>
                    </a:moveTo>
                    <a:cubicBezTo>
                      <a:pt x="5129" y="0"/>
                      <a:pt x="5143" y="78"/>
                      <a:pt x="5235" y="224"/>
                    </a:cubicBezTo>
                    <a:cubicBezTo>
                      <a:pt x="5554" y="1022"/>
                      <a:pt x="5873" y="2267"/>
                      <a:pt x="5267" y="5522"/>
                    </a:cubicBezTo>
                    <a:cubicBezTo>
                      <a:pt x="4629" y="8809"/>
                      <a:pt x="3926" y="11331"/>
                      <a:pt x="3735" y="13756"/>
                    </a:cubicBezTo>
                    <a:cubicBezTo>
                      <a:pt x="3512" y="16182"/>
                      <a:pt x="3256" y="17809"/>
                      <a:pt x="3033" y="17905"/>
                    </a:cubicBezTo>
                    <a:cubicBezTo>
                      <a:pt x="3022" y="17908"/>
                      <a:pt x="3012" y="17909"/>
                      <a:pt x="3001" y="17909"/>
                    </a:cubicBezTo>
                    <a:cubicBezTo>
                      <a:pt x="2640" y="17909"/>
                      <a:pt x="2481" y="16297"/>
                      <a:pt x="3256" y="13660"/>
                    </a:cubicBezTo>
                    <a:cubicBezTo>
                      <a:pt x="4425" y="9837"/>
                      <a:pt x="4124" y="6702"/>
                      <a:pt x="4056" y="6702"/>
                    </a:cubicBezTo>
                    <a:cubicBezTo>
                      <a:pt x="4055" y="6702"/>
                      <a:pt x="4055" y="6702"/>
                      <a:pt x="4054" y="6703"/>
                    </a:cubicBezTo>
                    <a:cubicBezTo>
                      <a:pt x="4054" y="6703"/>
                      <a:pt x="3958" y="8394"/>
                      <a:pt x="3480" y="10884"/>
                    </a:cubicBezTo>
                    <a:cubicBezTo>
                      <a:pt x="3033" y="13405"/>
                      <a:pt x="2682" y="13724"/>
                      <a:pt x="2363" y="15320"/>
                    </a:cubicBezTo>
                    <a:cubicBezTo>
                      <a:pt x="2012" y="17267"/>
                      <a:pt x="2235" y="17394"/>
                      <a:pt x="2203" y="17777"/>
                    </a:cubicBezTo>
                    <a:cubicBezTo>
                      <a:pt x="2209" y="17953"/>
                      <a:pt x="2166" y="18045"/>
                      <a:pt x="2101" y="18045"/>
                    </a:cubicBezTo>
                    <a:cubicBezTo>
                      <a:pt x="1828" y="18045"/>
                      <a:pt x="1180" y="16382"/>
                      <a:pt x="2395" y="12480"/>
                    </a:cubicBezTo>
                    <a:cubicBezTo>
                      <a:pt x="4724" y="5554"/>
                      <a:pt x="2937" y="3831"/>
                      <a:pt x="2937" y="3831"/>
                    </a:cubicBezTo>
                    <a:lnTo>
                      <a:pt x="2937" y="3831"/>
                    </a:lnTo>
                    <a:cubicBezTo>
                      <a:pt x="3575" y="5458"/>
                      <a:pt x="3033" y="9097"/>
                      <a:pt x="1533" y="13788"/>
                    </a:cubicBezTo>
                    <a:cubicBezTo>
                      <a:pt x="1" y="18448"/>
                      <a:pt x="1437" y="20937"/>
                      <a:pt x="2363" y="21416"/>
                    </a:cubicBezTo>
                    <a:cubicBezTo>
                      <a:pt x="2540" y="21519"/>
                      <a:pt x="2738" y="21561"/>
                      <a:pt x="2946" y="21561"/>
                    </a:cubicBezTo>
                    <a:cubicBezTo>
                      <a:pt x="3634" y="21561"/>
                      <a:pt x="4425" y="21101"/>
                      <a:pt x="4916" y="20905"/>
                    </a:cubicBezTo>
                    <a:cubicBezTo>
                      <a:pt x="5714" y="20650"/>
                      <a:pt x="5331" y="15384"/>
                      <a:pt x="5426" y="13501"/>
                    </a:cubicBezTo>
                    <a:cubicBezTo>
                      <a:pt x="5235" y="11714"/>
                      <a:pt x="6065" y="9512"/>
                      <a:pt x="6065" y="9511"/>
                    </a:cubicBezTo>
                    <a:lnTo>
                      <a:pt x="6065" y="9511"/>
                    </a:lnTo>
                    <a:cubicBezTo>
                      <a:pt x="6065" y="9512"/>
                      <a:pt x="5267" y="10884"/>
                      <a:pt x="5075" y="11969"/>
                    </a:cubicBezTo>
                    <a:cubicBezTo>
                      <a:pt x="4852" y="13086"/>
                      <a:pt x="4692" y="15894"/>
                      <a:pt x="4597" y="16916"/>
                    </a:cubicBezTo>
                    <a:cubicBezTo>
                      <a:pt x="4532" y="17437"/>
                      <a:pt x="4408" y="17742"/>
                      <a:pt x="4320" y="17742"/>
                    </a:cubicBezTo>
                    <a:cubicBezTo>
                      <a:pt x="4235" y="17742"/>
                      <a:pt x="4183" y="17461"/>
                      <a:pt x="4246" y="16820"/>
                    </a:cubicBezTo>
                    <a:cubicBezTo>
                      <a:pt x="4597" y="13341"/>
                      <a:pt x="4692" y="12065"/>
                      <a:pt x="5969" y="4820"/>
                    </a:cubicBezTo>
                    <a:cubicBezTo>
                      <a:pt x="6305" y="1387"/>
                      <a:pt x="5304" y="0"/>
                      <a:pt x="51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1673997" y="4536468"/>
                <a:ext cx="284049" cy="491323"/>
              </a:xfrm>
              <a:custGeom>
                <a:avLst/>
                <a:gdLst/>
                <a:ahLst/>
                <a:cxnLst/>
                <a:rect l="l" t="t" r="r" b="b"/>
                <a:pathLst>
                  <a:path w="5594" h="9676" extrusionOk="0">
                    <a:moveTo>
                      <a:pt x="3148" y="0"/>
                    </a:moveTo>
                    <a:cubicBezTo>
                      <a:pt x="2921" y="0"/>
                      <a:pt x="2850" y="65"/>
                      <a:pt x="3128" y="115"/>
                    </a:cubicBezTo>
                    <a:cubicBezTo>
                      <a:pt x="3734" y="306"/>
                      <a:pt x="4500" y="881"/>
                      <a:pt x="4149" y="2476"/>
                    </a:cubicBezTo>
                    <a:cubicBezTo>
                      <a:pt x="3702" y="4104"/>
                      <a:pt x="3032" y="5189"/>
                      <a:pt x="2936" y="6242"/>
                    </a:cubicBezTo>
                    <a:cubicBezTo>
                      <a:pt x="2781" y="7330"/>
                      <a:pt x="2807" y="7903"/>
                      <a:pt x="2661" y="7903"/>
                    </a:cubicBezTo>
                    <a:cubicBezTo>
                      <a:pt x="2657" y="7903"/>
                      <a:pt x="2653" y="7903"/>
                      <a:pt x="2649" y="7902"/>
                    </a:cubicBezTo>
                    <a:cubicBezTo>
                      <a:pt x="2298" y="7774"/>
                      <a:pt x="1915" y="7264"/>
                      <a:pt x="2458" y="6178"/>
                    </a:cubicBezTo>
                    <a:cubicBezTo>
                      <a:pt x="3394" y="4547"/>
                      <a:pt x="2929" y="3487"/>
                      <a:pt x="2769" y="3487"/>
                    </a:cubicBezTo>
                    <a:cubicBezTo>
                      <a:pt x="2760" y="3487"/>
                      <a:pt x="2752" y="3491"/>
                      <a:pt x="2745" y="3498"/>
                    </a:cubicBezTo>
                    <a:cubicBezTo>
                      <a:pt x="2777" y="3498"/>
                      <a:pt x="2873" y="4072"/>
                      <a:pt x="2553" y="5061"/>
                    </a:cubicBezTo>
                    <a:cubicBezTo>
                      <a:pt x="2266" y="6051"/>
                      <a:pt x="1947" y="6178"/>
                      <a:pt x="1787" y="6721"/>
                    </a:cubicBezTo>
                    <a:cubicBezTo>
                      <a:pt x="1628" y="7423"/>
                      <a:pt x="1915" y="7487"/>
                      <a:pt x="1915" y="7615"/>
                    </a:cubicBezTo>
                    <a:cubicBezTo>
                      <a:pt x="1936" y="7640"/>
                      <a:pt x="1928" y="7653"/>
                      <a:pt x="1901" y="7653"/>
                    </a:cubicBezTo>
                    <a:cubicBezTo>
                      <a:pt x="1722" y="7653"/>
                      <a:pt x="710" y="7093"/>
                      <a:pt x="1596" y="5764"/>
                    </a:cubicBezTo>
                    <a:cubicBezTo>
                      <a:pt x="2973" y="3686"/>
                      <a:pt x="1936" y="3291"/>
                      <a:pt x="1350" y="3291"/>
                    </a:cubicBezTo>
                    <a:cubicBezTo>
                      <a:pt x="1163" y="3291"/>
                      <a:pt x="1022" y="3331"/>
                      <a:pt x="1022" y="3370"/>
                    </a:cubicBezTo>
                    <a:cubicBezTo>
                      <a:pt x="2075" y="3370"/>
                      <a:pt x="1851" y="4774"/>
                      <a:pt x="862" y="6210"/>
                    </a:cubicBezTo>
                    <a:cubicBezTo>
                      <a:pt x="0" y="7455"/>
                      <a:pt x="1628" y="8093"/>
                      <a:pt x="2713" y="8572"/>
                    </a:cubicBezTo>
                    <a:cubicBezTo>
                      <a:pt x="3607" y="8923"/>
                      <a:pt x="4692" y="9370"/>
                      <a:pt x="5330" y="9593"/>
                    </a:cubicBezTo>
                    <a:cubicBezTo>
                      <a:pt x="5455" y="9649"/>
                      <a:pt x="5517" y="9676"/>
                      <a:pt x="5533" y="9676"/>
                    </a:cubicBezTo>
                    <a:cubicBezTo>
                      <a:pt x="5593" y="9676"/>
                      <a:pt x="5076" y="9331"/>
                      <a:pt x="4851" y="8732"/>
                    </a:cubicBezTo>
                    <a:cubicBezTo>
                      <a:pt x="4468" y="7998"/>
                      <a:pt x="4564" y="6849"/>
                      <a:pt x="4500" y="6338"/>
                    </a:cubicBezTo>
                    <a:cubicBezTo>
                      <a:pt x="4309" y="5285"/>
                      <a:pt x="5202" y="4104"/>
                      <a:pt x="5202" y="4072"/>
                    </a:cubicBezTo>
                    <a:lnTo>
                      <a:pt x="5202" y="4072"/>
                    </a:lnTo>
                    <a:cubicBezTo>
                      <a:pt x="5202" y="4072"/>
                      <a:pt x="4373" y="4870"/>
                      <a:pt x="4181" y="5412"/>
                    </a:cubicBezTo>
                    <a:cubicBezTo>
                      <a:pt x="3894" y="6019"/>
                      <a:pt x="3830" y="7519"/>
                      <a:pt x="3926" y="7966"/>
                    </a:cubicBezTo>
                    <a:cubicBezTo>
                      <a:pt x="3969" y="8168"/>
                      <a:pt x="3927" y="8272"/>
                      <a:pt x="3860" y="8272"/>
                    </a:cubicBezTo>
                    <a:cubicBezTo>
                      <a:pt x="3778" y="8272"/>
                      <a:pt x="3659" y="8120"/>
                      <a:pt x="3607" y="7806"/>
                    </a:cubicBezTo>
                    <a:cubicBezTo>
                      <a:pt x="3543" y="6210"/>
                      <a:pt x="4021" y="5412"/>
                      <a:pt x="4883" y="1838"/>
                    </a:cubicBezTo>
                    <a:cubicBezTo>
                      <a:pt x="4927" y="320"/>
                      <a:pt x="3652" y="0"/>
                      <a:pt x="31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1223509" y="4605473"/>
                <a:ext cx="923744" cy="536464"/>
              </a:xfrm>
              <a:custGeom>
                <a:avLst/>
                <a:gdLst/>
                <a:ahLst/>
                <a:cxnLst/>
                <a:rect l="l" t="t" r="r" b="b"/>
                <a:pathLst>
                  <a:path w="18192" h="10565" extrusionOk="0">
                    <a:moveTo>
                      <a:pt x="1135" y="0"/>
                    </a:moveTo>
                    <a:cubicBezTo>
                      <a:pt x="819" y="0"/>
                      <a:pt x="577" y="70"/>
                      <a:pt x="447" y="192"/>
                    </a:cubicBezTo>
                    <a:cubicBezTo>
                      <a:pt x="0" y="639"/>
                      <a:pt x="1851" y="10564"/>
                      <a:pt x="1851" y="10564"/>
                    </a:cubicBezTo>
                    <a:lnTo>
                      <a:pt x="18191" y="10564"/>
                    </a:lnTo>
                    <a:cubicBezTo>
                      <a:pt x="18191" y="10564"/>
                      <a:pt x="18000" y="10181"/>
                      <a:pt x="17808" y="9990"/>
                    </a:cubicBezTo>
                    <a:cubicBezTo>
                      <a:pt x="17553" y="9798"/>
                      <a:pt x="17713" y="9128"/>
                      <a:pt x="17393" y="8713"/>
                    </a:cubicBezTo>
                    <a:cubicBezTo>
                      <a:pt x="17246" y="8536"/>
                      <a:pt x="17058" y="8489"/>
                      <a:pt x="16898" y="8489"/>
                    </a:cubicBezTo>
                    <a:cubicBezTo>
                      <a:pt x="16712" y="8489"/>
                      <a:pt x="16564" y="8553"/>
                      <a:pt x="16564" y="8553"/>
                    </a:cubicBezTo>
                    <a:lnTo>
                      <a:pt x="15989" y="9160"/>
                    </a:lnTo>
                    <a:cubicBezTo>
                      <a:pt x="15989" y="9160"/>
                      <a:pt x="14840" y="8968"/>
                      <a:pt x="14617" y="8330"/>
                    </a:cubicBezTo>
                    <a:cubicBezTo>
                      <a:pt x="14362" y="7692"/>
                      <a:pt x="14713" y="7277"/>
                      <a:pt x="14170" y="6862"/>
                    </a:cubicBezTo>
                    <a:cubicBezTo>
                      <a:pt x="14078" y="6782"/>
                      <a:pt x="13986" y="6749"/>
                      <a:pt x="13895" y="6749"/>
                    </a:cubicBezTo>
                    <a:cubicBezTo>
                      <a:pt x="13482" y="6749"/>
                      <a:pt x="13117" y="7436"/>
                      <a:pt x="13117" y="7436"/>
                    </a:cubicBezTo>
                    <a:cubicBezTo>
                      <a:pt x="13117" y="7436"/>
                      <a:pt x="10181" y="6543"/>
                      <a:pt x="9574" y="5681"/>
                    </a:cubicBezTo>
                    <a:cubicBezTo>
                      <a:pt x="8952" y="4841"/>
                      <a:pt x="10029" y="1846"/>
                      <a:pt x="9106" y="1846"/>
                    </a:cubicBezTo>
                    <a:cubicBezTo>
                      <a:pt x="9083" y="1846"/>
                      <a:pt x="9058" y="1847"/>
                      <a:pt x="9032" y="1851"/>
                    </a:cubicBezTo>
                    <a:cubicBezTo>
                      <a:pt x="8335" y="1995"/>
                      <a:pt x="7350" y="2703"/>
                      <a:pt x="6295" y="2703"/>
                    </a:cubicBezTo>
                    <a:cubicBezTo>
                      <a:pt x="5705" y="2703"/>
                      <a:pt x="5095" y="2483"/>
                      <a:pt x="4500" y="1819"/>
                    </a:cubicBezTo>
                    <a:cubicBezTo>
                      <a:pt x="3339" y="496"/>
                      <a:pt x="1976" y="0"/>
                      <a:pt x="11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14"/>
              <p:cNvSpPr/>
              <p:nvPr/>
            </p:nvSpPr>
            <p:spPr>
              <a:xfrm>
                <a:off x="322638" y="2278491"/>
                <a:ext cx="1385616" cy="2847247"/>
              </a:xfrm>
              <a:custGeom>
                <a:avLst/>
                <a:gdLst/>
                <a:ahLst/>
                <a:cxnLst/>
                <a:rect l="l" t="t" r="r" b="b"/>
                <a:pathLst>
                  <a:path w="27288" h="56073" extrusionOk="0">
                    <a:moveTo>
                      <a:pt x="3956" y="0"/>
                    </a:moveTo>
                    <a:cubicBezTo>
                      <a:pt x="1793" y="0"/>
                      <a:pt x="0" y="16563"/>
                      <a:pt x="0" y="16563"/>
                    </a:cubicBezTo>
                    <a:lnTo>
                      <a:pt x="2394" y="41711"/>
                    </a:lnTo>
                    <a:lnTo>
                      <a:pt x="26075" y="56073"/>
                    </a:lnTo>
                    <a:lnTo>
                      <a:pt x="27287" y="42892"/>
                    </a:lnTo>
                    <a:cubicBezTo>
                      <a:pt x="27255" y="42828"/>
                      <a:pt x="24670" y="39637"/>
                      <a:pt x="25340" y="38169"/>
                    </a:cubicBezTo>
                    <a:cubicBezTo>
                      <a:pt x="25819" y="37148"/>
                      <a:pt x="25085" y="32648"/>
                      <a:pt x="25245" y="32265"/>
                    </a:cubicBezTo>
                    <a:cubicBezTo>
                      <a:pt x="25372" y="31978"/>
                      <a:pt x="20777" y="32201"/>
                      <a:pt x="20458" y="31882"/>
                    </a:cubicBezTo>
                    <a:cubicBezTo>
                      <a:pt x="20138" y="31531"/>
                      <a:pt x="19851" y="30382"/>
                      <a:pt x="20107" y="29712"/>
                    </a:cubicBezTo>
                    <a:cubicBezTo>
                      <a:pt x="20330" y="29009"/>
                      <a:pt x="20298" y="27190"/>
                      <a:pt x="20234" y="27031"/>
                    </a:cubicBezTo>
                    <a:cubicBezTo>
                      <a:pt x="20224" y="27015"/>
                      <a:pt x="20206" y="27007"/>
                      <a:pt x="20179" y="27007"/>
                    </a:cubicBezTo>
                    <a:cubicBezTo>
                      <a:pt x="19944" y="27007"/>
                      <a:pt x="19117" y="27580"/>
                      <a:pt x="18830" y="27637"/>
                    </a:cubicBezTo>
                    <a:cubicBezTo>
                      <a:pt x="18568" y="27663"/>
                      <a:pt x="17877" y="28205"/>
                      <a:pt x="17320" y="28205"/>
                    </a:cubicBezTo>
                    <a:cubicBezTo>
                      <a:pt x="17198" y="28205"/>
                      <a:pt x="17082" y="28179"/>
                      <a:pt x="16979" y="28116"/>
                    </a:cubicBezTo>
                    <a:cubicBezTo>
                      <a:pt x="16436" y="27733"/>
                      <a:pt x="16787" y="26297"/>
                      <a:pt x="16564" y="26105"/>
                    </a:cubicBezTo>
                    <a:cubicBezTo>
                      <a:pt x="16468" y="26041"/>
                      <a:pt x="16436" y="25946"/>
                      <a:pt x="16404" y="25882"/>
                    </a:cubicBezTo>
                    <a:cubicBezTo>
                      <a:pt x="16724" y="25180"/>
                      <a:pt x="17043" y="24478"/>
                      <a:pt x="17107" y="24063"/>
                    </a:cubicBezTo>
                    <a:cubicBezTo>
                      <a:pt x="17234" y="23520"/>
                      <a:pt x="17202" y="22914"/>
                      <a:pt x="17107" y="22690"/>
                    </a:cubicBezTo>
                    <a:cubicBezTo>
                      <a:pt x="17043" y="22403"/>
                      <a:pt x="16883" y="22148"/>
                      <a:pt x="16915" y="21573"/>
                    </a:cubicBezTo>
                    <a:cubicBezTo>
                      <a:pt x="16915" y="20967"/>
                      <a:pt x="17394" y="20329"/>
                      <a:pt x="17585" y="19084"/>
                    </a:cubicBezTo>
                    <a:cubicBezTo>
                      <a:pt x="17777" y="17839"/>
                      <a:pt x="17458" y="18382"/>
                      <a:pt x="17617" y="17584"/>
                    </a:cubicBezTo>
                    <a:cubicBezTo>
                      <a:pt x="17841" y="16722"/>
                      <a:pt x="18351" y="16627"/>
                      <a:pt x="18224" y="15893"/>
                    </a:cubicBezTo>
                    <a:cubicBezTo>
                      <a:pt x="18160" y="15542"/>
                      <a:pt x="18144" y="15454"/>
                      <a:pt x="18112" y="15454"/>
                    </a:cubicBezTo>
                    <a:cubicBezTo>
                      <a:pt x="18080" y="15454"/>
                      <a:pt x="18032" y="15542"/>
                      <a:pt x="17904" y="15542"/>
                    </a:cubicBezTo>
                    <a:cubicBezTo>
                      <a:pt x="17681" y="15542"/>
                      <a:pt x="17521" y="15510"/>
                      <a:pt x="17298" y="15286"/>
                    </a:cubicBezTo>
                    <a:cubicBezTo>
                      <a:pt x="17271" y="15267"/>
                      <a:pt x="17238" y="15258"/>
                      <a:pt x="17202" y="15258"/>
                    </a:cubicBezTo>
                    <a:cubicBezTo>
                      <a:pt x="16948" y="15258"/>
                      <a:pt x="16509" y="15671"/>
                      <a:pt x="16355" y="15671"/>
                    </a:cubicBezTo>
                    <a:cubicBezTo>
                      <a:pt x="16350" y="15671"/>
                      <a:pt x="16345" y="15670"/>
                      <a:pt x="16341" y="15669"/>
                    </a:cubicBezTo>
                    <a:cubicBezTo>
                      <a:pt x="16245" y="15573"/>
                      <a:pt x="15766" y="15573"/>
                      <a:pt x="15670" y="14903"/>
                    </a:cubicBezTo>
                    <a:cubicBezTo>
                      <a:pt x="15607" y="14233"/>
                      <a:pt x="15670" y="13467"/>
                      <a:pt x="15702" y="12893"/>
                    </a:cubicBezTo>
                    <a:cubicBezTo>
                      <a:pt x="15766" y="12350"/>
                      <a:pt x="15702" y="11871"/>
                      <a:pt x="15287" y="11680"/>
                    </a:cubicBezTo>
                    <a:cubicBezTo>
                      <a:pt x="14919" y="11495"/>
                      <a:pt x="14397" y="11376"/>
                      <a:pt x="14155" y="11376"/>
                    </a:cubicBezTo>
                    <a:cubicBezTo>
                      <a:pt x="14104" y="11376"/>
                      <a:pt x="14065" y="11382"/>
                      <a:pt x="14043" y="11393"/>
                    </a:cubicBezTo>
                    <a:cubicBezTo>
                      <a:pt x="14032" y="11396"/>
                      <a:pt x="14021" y="11397"/>
                      <a:pt x="14011" y="11397"/>
                    </a:cubicBezTo>
                    <a:cubicBezTo>
                      <a:pt x="13904" y="11397"/>
                      <a:pt x="13843" y="11254"/>
                      <a:pt x="13756" y="11137"/>
                    </a:cubicBezTo>
                    <a:cubicBezTo>
                      <a:pt x="13724" y="11105"/>
                      <a:pt x="13724" y="10978"/>
                      <a:pt x="13692" y="10818"/>
                    </a:cubicBezTo>
                    <a:cubicBezTo>
                      <a:pt x="13724" y="10531"/>
                      <a:pt x="13724" y="10340"/>
                      <a:pt x="13628" y="10180"/>
                    </a:cubicBezTo>
                    <a:cubicBezTo>
                      <a:pt x="13544" y="9897"/>
                      <a:pt x="13307" y="9791"/>
                      <a:pt x="12986" y="9791"/>
                    </a:cubicBezTo>
                    <a:cubicBezTo>
                      <a:pt x="12066" y="9791"/>
                      <a:pt x="10457" y="10657"/>
                      <a:pt x="9784" y="10657"/>
                    </a:cubicBezTo>
                    <a:cubicBezTo>
                      <a:pt x="9714" y="10657"/>
                      <a:pt x="9654" y="10647"/>
                      <a:pt x="9607" y="10627"/>
                    </a:cubicBezTo>
                    <a:cubicBezTo>
                      <a:pt x="9525" y="10590"/>
                      <a:pt x="9437" y="10575"/>
                      <a:pt x="9346" y="10575"/>
                    </a:cubicBezTo>
                    <a:cubicBezTo>
                      <a:pt x="9119" y="10575"/>
                      <a:pt x="8868" y="10672"/>
                      <a:pt x="8617" y="10786"/>
                    </a:cubicBezTo>
                    <a:cubicBezTo>
                      <a:pt x="8585" y="10052"/>
                      <a:pt x="8522" y="9414"/>
                      <a:pt x="8522" y="9318"/>
                    </a:cubicBezTo>
                    <a:cubicBezTo>
                      <a:pt x="8522" y="9031"/>
                      <a:pt x="6990" y="7435"/>
                      <a:pt x="6990" y="7435"/>
                    </a:cubicBezTo>
                    <a:cubicBezTo>
                      <a:pt x="6990" y="7435"/>
                      <a:pt x="8362" y="5744"/>
                      <a:pt x="8043" y="5297"/>
                    </a:cubicBezTo>
                    <a:cubicBezTo>
                      <a:pt x="7724" y="4818"/>
                      <a:pt x="7500" y="2903"/>
                      <a:pt x="7500" y="2680"/>
                    </a:cubicBezTo>
                    <a:cubicBezTo>
                      <a:pt x="7500" y="2521"/>
                      <a:pt x="5905" y="1627"/>
                      <a:pt x="5107" y="1084"/>
                    </a:cubicBezTo>
                    <a:cubicBezTo>
                      <a:pt x="4788" y="542"/>
                      <a:pt x="4468" y="159"/>
                      <a:pt x="4117" y="31"/>
                    </a:cubicBezTo>
                    <a:cubicBezTo>
                      <a:pt x="4063" y="10"/>
                      <a:pt x="4010" y="0"/>
                      <a:pt x="39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5" name="Google Shape;215;p14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216" name="Google Shape;216;p14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" name="Google Shape;218;p14"/>
          <p:cNvGrpSpPr/>
          <p:nvPr/>
        </p:nvGrpSpPr>
        <p:grpSpPr>
          <a:xfrm>
            <a:off x="3848513" y="4712254"/>
            <a:ext cx="2311403" cy="983488"/>
            <a:chOff x="291895" y="3236554"/>
            <a:chExt cx="1871278" cy="796218"/>
          </a:xfrm>
        </p:grpSpPr>
        <p:sp>
          <p:nvSpPr>
            <p:cNvPr id="219" name="Google Shape;219;p14"/>
            <p:cNvSpPr/>
            <p:nvPr/>
          </p:nvSpPr>
          <p:spPr>
            <a:xfrm>
              <a:off x="745920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925935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924309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64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64" y="160"/>
                    <a:pt x="32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291895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607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471910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471910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1971777" y="3270596"/>
              <a:ext cx="189766" cy="142769"/>
            </a:xfrm>
            <a:custGeom>
              <a:avLst/>
              <a:gdLst/>
              <a:ahLst/>
              <a:cxnLst/>
              <a:rect l="l" t="t" r="r" b="b"/>
              <a:pathLst>
                <a:path w="3735" h="2810" extrusionOk="0">
                  <a:moveTo>
                    <a:pt x="511" y="2586"/>
                  </a:moveTo>
                  <a:cubicBezTo>
                    <a:pt x="511" y="2586"/>
                    <a:pt x="256" y="2362"/>
                    <a:pt x="128" y="2011"/>
                  </a:cubicBezTo>
                  <a:cubicBezTo>
                    <a:pt x="1" y="1597"/>
                    <a:pt x="97" y="1277"/>
                    <a:pt x="97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3"/>
                    <a:pt x="416" y="1214"/>
                    <a:pt x="543" y="894"/>
                  </a:cubicBezTo>
                  <a:cubicBezTo>
                    <a:pt x="703" y="480"/>
                    <a:pt x="1437" y="320"/>
                    <a:pt x="1565" y="288"/>
                  </a:cubicBezTo>
                  <a:cubicBezTo>
                    <a:pt x="2426" y="1"/>
                    <a:pt x="2937" y="735"/>
                    <a:pt x="3416" y="799"/>
                  </a:cubicBezTo>
                  <a:cubicBezTo>
                    <a:pt x="3639" y="831"/>
                    <a:pt x="3671" y="799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35" y="958"/>
                    <a:pt x="3671" y="958"/>
                    <a:pt x="3511" y="1118"/>
                  </a:cubicBezTo>
                  <a:cubicBezTo>
                    <a:pt x="3192" y="1469"/>
                    <a:pt x="3160" y="2331"/>
                    <a:pt x="2235" y="2586"/>
                  </a:cubicBezTo>
                  <a:cubicBezTo>
                    <a:pt x="1820" y="2714"/>
                    <a:pt x="1405" y="2809"/>
                    <a:pt x="1022" y="2586"/>
                  </a:cubicBezTo>
                  <a:cubicBezTo>
                    <a:pt x="703" y="2394"/>
                    <a:pt x="703" y="2043"/>
                    <a:pt x="799" y="1884"/>
                  </a:cubicBezTo>
                  <a:lnTo>
                    <a:pt x="703" y="19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2151792" y="3275474"/>
              <a:ext cx="11381" cy="9806"/>
            </a:xfrm>
            <a:custGeom>
              <a:avLst/>
              <a:gdLst/>
              <a:ahLst/>
              <a:cxnLst/>
              <a:rect l="l" t="t" r="r" b="b"/>
              <a:pathLst>
                <a:path w="224" h="193" extrusionOk="0">
                  <a:moveTo>
                    <a:pt x="96" y="1"/>
                  </a:moveTo>
                  <a:cubicBezTo>
                    <a:pt x="128" y="1"/>
                    <a:pt x="224" y="1"/>
                    <a:pt x="224" y="64"/>
                  </a:cubicBezTo>
                  <a:cubicBezTo>
                    <a:pt x="224" y="96"/>
                    <a:pt x="224" y="192"/>
                    <a:pt x="128" y="192"/>
                  </a:cubicBezTo>
                  <a:cubicBezTo>
                    <a:pt x="96" y="192"/>
                    <a:pt x="0" y="192"/>
                    <a:pt x="0" y="96"/>
                  </a:cubicBezTo>
                  <a:cubicBezTo>
                    <a:pt x="0" y="64"/>
                    <a:pt x="64" y="32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2150166" y="3293307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64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96" y="1"/>
                    <a:pt x="128" y="1"/>
                    <a:pt x="128" y="33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703749" y="3568994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5"/>
                  </a:moveTo>
                  <a:cubicBezTo>
                    <a:pt x="511" y="2585"/>
                    <a:pt x="224" y="2362"/>
                    <a:pt x="97" y="1979"/>
                  </a:cubicBezTo>
                  <a:cubicBezTo>
                    <a:pt x="1" y="1596"/>
                    <a:pt x="65" y="1277"/>
                    <a:pt x="65" y="1277"/>
                  </a:cubicBezTo>
                  <a:lnTo>
                    <a:pt x="671" y="1723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05" y="319"/>
                    <a:pt x="1533" y="287"/>
                  </a:cubicBezTo>
                  <a:cubicBezTo>
                    <a:pt x="2426" y="0"/>
                    <a:pt x="2937" y="702"/>
                    <a:pt x="3416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7"/>
                    <a:pt x="3639" y="957"/>
                    <a:pt x="3479" y="1117"/>
                  </a:cubicBezTo>
                  <a:cubicBezTo>
                    <a:pt x="3160" y="1468"/>
                    <a:pt x="3128" y="2298"/>
                    <a:pt x="2203" y="2585"/>
                  </a:cubicBezTo>
                  <a:cubicBezTo>
                    <a:pt x="1820" y="2713"/>
                    <a:pt x="1373" y="2777"/>
                    <a:pt x="1022" y="2585"/>
                  </a:cubicBezTo>
                  <a:cubicBezTo>
                    <a:pt x="703" y="2394"/>
                    <a:pt x="703" y="2043"/>
                    <a:pt x="767" y="1883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885389" y="3572195"/>
              <a:ext cx="9755" cy="11432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96" y="1"/>
                  </a:moveTo>
                  <a:cubicBezTo>
                    <a:pt x="128" y="1"/>
                    <a:pt x="192" y="1"/>
                    <a:pt x="192" y="97"/>
                  </a:cubicBezTo>
                  <a:cubicBezTo>
                    <a:pt x="192" y="129"/>
                    <a:pt x="192" y="224"/>
                    <a:pt x="128" y="224"/>
                  </a:cubicBezTo>
                  <a:cubicBezTo>
                    <a:pt x="96" y="224"/>
                    <a:pt x="0" y="224"/>
                    <a:pt x="0" y="129"/>
                  </a:cubicBezTo>
                  <a:cubicBezTo>
                    <a:pt x="0" y="97"/>
                    <a:pt x="0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883764" y="3591655"/>
              <a:ext cx="6503" cy="4928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5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65"/>
                    <a:pt x="128" y="97"/>
                    <a:pt x="64" y="97"/>
                  </a:cubicBezTo>
                  <a:cubicBezTo>
                    <a:pt x="32" y="97"/>
                    <a:pt x="0" y="97"/>
                    <a:pt x="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1105898" y="3844631"/>
              <a:ext cx="191392" cy="141143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62"/>
                    <a:pt x="128" y="1979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60"/>
                  </a:lnTo>
                  <a:cubicBezTo>
                    <a:pt x="607" y="1500"/>
                    <a:pt x="415" y="1181"/>
                    <a:pt x="575" y="862"/>
                  </a:cubicBezTo>
                  <a:cubicBezTo>
                    <a:pt x="735" y="479"/>
                    <a:pt x="1437" y="320"/>
                    <a:pt x="1564" y="288"/>
                  </a:cubicBezTo>
                  <a:cubicBezTo>
                    <a:pt x="2426" y="1"/>
                    <a:pt x="2969" y="703"/>
                    <a:pt x="3447" y="798"/>
                  </a:cubicBezTo>
                  <a:cubicBezTo>
                    <a:pt x="3639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66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5" y="2586"/>
                  </a:cubicBezTo>
                  <a:cubicBezTo>
                    <a:pt x="1852" y="2713"/>
                    <a:pt x="1405" y="2777"/>
                    <a:pt x="1054" y="2586"/>
                  </a:cubicBezTo>
                  <a:cubicBezTo>
                    <a:pt x="735" y="2394"/>
                    <a:pt x="735" y="2043"/>
                    <a:pt x="798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1287488" y="3847882"/>
              <a:ext cx="9806" cy="11381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65" y="0"/>
                  </a:moveTo>
                  <a:cubicBezTo>
                    <a:pt x="97" y="0"/>
                    <a:pt x="192" y="0"/>
                    <a:pt x="192" y="96"/>
                  </a:cubicBezTo>
                  <a:cubicBezTo>
                    <a:pt x="192" y="128"/>
                    <a:pt x="192" y="224"/>
                    <a:pt x="97" y="224"/>
                  </a:cubicBezTo>
                  <a:cubicBezTo>
                    <a:pt x="65" y="224"/>
                    <a:pt x="1" y="224"/>
                    <a:pt x="1" y="128"/>
                  </a:cubicBezTo>
                  <a:cubicBezTo>
                    <a:pt x="1" y="64"/>
                    <a:pt x="33" y="0"/>
                    <a:pt x="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1287488" y="3864090"/>
              <a:ext cx="4928" cy="8180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6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65" y="0"/>
                    <a:pt x="97" y="0"/>
                    <a:pt x="97" y="64"/>
                  </a:cubicBezTo>
                  <a:cubicBezTo>
                    <a:pt x="97" y="96"/>
                    <a:pt x="97" y="128"/>
                    <a:pt x="65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1065353" y="3562491"/>
              <a:ext cx="191392" cy="142718"/>
            </a:xfrm>
            <a:custGeom>
              <a:avLst/>
              <a:gdLst/>
              <a:ahLst/>
              <a:cxnLst/>
              <a:rect l="l" t="t" r="r" b="b"/>
              <a:pathLst>
                <a:path w="3767" h="2809" extrusionOk="0">
                  <a:moveTo>
                    <a:pt x="543" y="2585"/>
                  </a:moveTo>
                  <a:cubicBezTo>
                    <a:pt x="543" y="2585"/>
                    <a:pt x="256" y="2362"/>
                    <a:pt x="128" y="2011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2"/>
                    <a:pt x="416" y="1213"/>
                    <a:pt x="575" y="894"/>
                  </a:cubicBezTo>
                  <a:cubicBezTo>
                    <a:pt x="735" y="479"/>
                    <a:pt x="1437" y="320"/>
                    <a:pt x="1565" y="288"/>
                  </a:cubicBezTo>
                  <a:cubicBezTo>
                    <a:pt x="2426" y="0"/>
                    <a:pt x="2969" y="734"/>
                    <a:pt x="3447" y="798"/>
                  </a:cubicBezTo>
                  <a:cubicBezTo>
                    <a:pt x="3639" y="830"/>
                    <a:pt x="3671" y="798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67" y="958"/>
                    <a:pt x="3671" y="958"/>
                    <a:pt x="3511" y="1117"/>
                  </a:cubicBezTo>
                  <a:cubicBezTo>
                    <a:pt x="3192" y="1468"/>
                    <a:pt x="3160" y="2330"/>
                    <a:pt x="2235" y="2585"/>
                  </a:cubicBezTo>
                  <a:cubicBezTo>
                    <a:pt x="1852" y="2713"/>
                    <a:pt x="1405" y="2809"/>
                    <a:pt x="1054" y="2585"/>
                  </a:cubicBezTo>
                  <a:cubicBezTo>
                    <a:pt x="735" y="2394"/>
                    <a:pt x="735" y="2043"/>
                    <a:pt x="799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1246994" y="356736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64" y="0"/>
                  </a:moveTo>
                  <a:cubicBezTo>
                    <a:pt x="96" y="0"/>
                    <a:pt x="192" y="0"/>
                    <a:pt x="192" y="64"/>
                  </a:cubicBezTo>
                  <a:cubicBezTo>
                    <a:pt x="192" y="96"/>
                    <a:pt x="192" y="192"/>
                    <a:pt x="96" y="192"/>
                  </a:cubicBezTo>
                  <a:cubicBezTo>
                    <a:pt x="64" y="192"/>
                    <a:pt x="0" y="192"/>
                    <a:pt x="0" y="96"/>
                  </a:cubicBezTo>
                  <a:cubicBezTo>
                    <a:pt x="0" y="32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1243742" y="358357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64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64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1242116" y="3275474"/>
              <a:ext cx="189766" cy="141143"/>
            </a:xfrm>
            <a:custGeom>
              <a:avLst/>
              <a:gdLst/>
              <a:ahLst/>
              <a:cxnLst/>
              <a:rect l="l" t="t" r="r" b="b"/>
              <a:pathLst>
                <a:path w="3735" h="2778" extrusionOk="0">
                  <a:moveTo>
                    <a:pt x="511" y="2586"/>
                  </a:moveTo>
                  <a:cubicBezTo>
                    <a:pt x="511" y="2586"/>
                    <a:pt x="256" y="2330"/>
                    <a:pt x="128" y="1979"/>
                  </a:cubicBezTo>
                  <a:cubicBezTo>
                    <a:pt x="0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66" y="1660"/>
                  </a:lnTo>
                  <a:cubicBezTo>
                    <a:pt x="607" y="1501"/>
                    <a:pt x="383" y="1181"/>
                    <a:pt x="543" y="862"/>
                  </a:cubicBezTo>
                  <a:cubicBezTo>
                    <a:pt x="702" y="479"/>
                    <a:pt x="1437" y="320"/>
                    <a:pt x="1564" y="256"/>
                  </a:cubicBezTo>
                  <a:cubicBezTo>
                    <a:pt x="2426" y="1"/>
                    <a:pt x="2936" y="703"/>
                    <a:pt x="3415" y="798"/>
                  </a:cubicBezTo>
                  <a:cubicBezTo>
                    <a:pt x="3639" y="830"/>
                    <a:pt x="3671" y="798"/>
                    <a:pt x="3702" y="862"/>
                  </a:cubicBez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cubicBezTo>
                    <a:pt x="3734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4" y="2586"/>
                  </a:cubicBezTo>
                  <a:cubicBezTo>
                    <a:pt x="1819" y="2713"/>
                    <a:pt x="1405" y="2777"/>
                    <a:pt x="1022" y="2586"/>
                  </a:cubicBezTo>
                  <a:cubicBezTo>
                    <a:pt x="702" y="2394"/>
                    <a:pt x="702" y="2011"/>
                    <a:pt x="798" y="1852"/>
                  </a:cubicBezTo>
                  <a:lnTo>
                    <a:pt x="702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1423706" y="3278725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7" y="0"/>
                  </a:moveTo>
                  <a:cubicBezTo>
                    <a:pt x="128" y="0"/>
                    <a:pt x="224" y="0"/>
                    <a:pt x="224" y="96"/>
                  </a:cubicBezTo>
                  <a:cubicBezTo>
                    <a:pt x="224" y="128"/>
                    <a:pt x="224" y="192"/>
                    <a:pt x="128" y="192"/>
                  </a:cubicBezTo>
                  <a:cubicBezTo>
                    <a:pt x="97" y="192"/>
                    <a:pt x="33" y="192"/>
                    <a:pt x="33" y="128"/>
                  </a:cubicBezTo>
                  <a:cubicBezTo>
                    <a:pt x="1" y="96"/>
                    <a:pt x="1" y="32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1422080" y="3296559"/>
              <a:ext cx="6554" cy="8129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96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1464251" y="3896506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331"/>
                  </a:moveTo>
                  <a:cubicBezTo>
                    <a:pt x="416" y="2331"/>
                    <a:pt x="160" y="2043"/>
                    <a:pt x="96" y="1692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501"/>
                  </a:lnTo>
                  <a:lnTo>
                    <a:pt x="767" y="1501"/>
                  </a:lnTo>
                  <a:cubicBezTo>
                    <a:pt x="607" y="1341"/>
                    <a:pt x="511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1"/>
                    <a:pt x="3096" y="735"/>
                    <a:pt x="3511" y="894"/>
                  </a:cubicBezTo>
                  <a:cubicBezTo>
                    <a:pt x="3735" y="958"/>
                    <a:pt x="3767" y="926"/>
                    <a:pt x="3798" y="1022"/>
                  </a:cubicBez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cubicBezTo>
                    <a:pt x="3798" y="1086"/>
                    <a:pt x="3767" y="1086"/>
                    <a:pt x="3607" y="1214"/>
                  </a:cubicBezTo>
                  <a:cubicBezTo>
                    <a:pt x="3256" y="1533"/>
                    <a:pt x="3128" y="2362"/>
                    <a:pt x="2203" y="2554"/>
                  </a:cubicBezTo>
                  <a:cubicBezTo>
                    <a:pt x="1820" y="2650"/>
                    <a:pt x="1373" y="2682"/>
                    <a:pt x="1022" y="2458"/>
                  </a:cubicBezTo>
                  <a:cubicBezTo>
                    <a:pt x="703" y="2203"/>
                    <a:pt x="735" y="1852"/>
                    <a:pt x="862" y="1692"/>
                  </a:cubicBezTo>
                  <a:lnTo>
                    <a:pt x="767" y="16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1652344" y="3903010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6" y="0"/>
                  </a:moveTo>
                  <a:cubicBezTo>
                    <a:pt x="160" y="0"/>
                    <a:pt x="192" y="32"/>
                    <a:pt x="224" y="96"/>
                  </a:cubicBezTo>
                  <a:cubicBezTo>
                    <a:pt x="224" y="128"/>
                    <a:pt x="192" y="160"/>
                    <a:pt x="160" y="192"/>
                  </a:cubicBezTo>
                  <a:cubicBezTo>
                    <a:pt x="96" y="192"/>
                    <a:pt x="65" y="160"/>
                    <a:pt x="33" y="128"/>
                  </a:cubicBezTo>
                  <a:cubicBezTo>
                    <a:pt x="1" y="96"/>
                    <a:pt x="3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1649092" y="3920844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6"/>
                  </a:moveTo>
                  <a:cubicBezTo>
                    <a:pt x="1" y="64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65" y="128"/>
                    <a:pt x="1" y="96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1462625" y="3601410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0"/>
                    <a:pt x="3065" y="702"/>
                    <a:pt x="3511" y="862"/>
                  </a:cubicBezTo>
                  <a:cubicBezTo>
                    <a:pt x="3735" y="958"/>
                    <a:pt x="3767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5"/>
                    <a:pt x="3767" y="1085"/>
                    <a:pt x="3607" y="1181"/>
                  </a:cubicBezTo>
                  <a:cubicBezTo>
                    <a:pt x="3256" y="1500"/>
                    <a:pt x="3128" y="2362"/>
                    <a:pt x="2203" y="2553"/>
                  </a:cubicBezTo>
                  <a:cubicBezTo>
                    <a:pt x="1788" y="2617"/>
                    <a:pt x="1373" y="2681"/>
                    <a:pt x="990" y="2426"/>
                  </a:cubicBezTo>
                  <a:cubicBezTo>
                    <a:pt x="671" y="2171"/>
                    <a:pt x="735" y="1819"/>
                    <a:pt x="862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1652344" y="3607863"/>
              <a:ext cx="9806" cy="9806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5" y="1"/>
                  </a:moveTo>
                  <a:cubicBezTo>
                    <a:pt x="96" y="1"/>
                    <a:pt x="160" y="33"/>
                    <a:pt x="192" y="65"/>
                  </a:cubicBezTo>
                  <a:cubicBezTo>
                    <a:pt x="192" y="97"/>
                    <a:pt x="160" y="161"/>
                    <a:pt x="96" y="192"/>
                  </a:cubicBezTo>
                  <a:cubicBezTo>
                    <a:pt x="65" y="192"/>
                    <a:pt x="33" y="161"/>
                    <a:pt x="1" y="97"/>
                  </a:cubicBezTo>
                  <a:cubicBezTo>
                    <a:pt x="1" y="65"/>
                    <a:pt x="1" y="1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1647467" y="3625748"/>
              <a:ext cx="6554" cy="650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1" y="64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97" y="0"/>
                    <a:pt x="129" y="0"/>
                    <a:pt x="129" y="32"/>
                  </a:cubicBezTo>
                  <a:cubicBezTo>
                    <a:pt x="129" y="64"/>
                    <a:pt x="129" y="128"/>
                    <a:pt x="97" y="128"/>
                  </a:cubicBezTo>
                  <a:cubicBezTo>
                    <a:pt x="33" y="128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1647467" y="3236554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1" y="2043"/>
                    <a:pt x="97" y="1660"/>
                  </a:cubicBezTo>
                  <a:cubicBezTo>
                    <a:pt x="1" y="1277"/>
                    <a:pt x="129" y="958"/>
                    <a:pt x="129" y="958"/>
                  </a:cubicBezTo>
                  <a:lnTo>
                    <a:pt x="671" y="1469"/>
                  </a:lnTo>
                  <a:lnTo>
                    <a:pt x="767" y="1469"/>
                  </a:lnTo>
                  <a:cubicBezTo>
                    <a:pt x="607" y="1309"/>
                    <a:pt x="480" y="958"/>
                    <a:pt x="639" y="639"/>
                  </a:cubicBezTo>
                  <a:cubicBezTo>
                    <a:pt x="831" y="288"/>
                    <a:pt x="1597" y="192"/>
                    <a:pt x="1724" y="160"/>
                  </a:cubicBezTo>
                  <a:cubicBezTo>
                    <a:pt x="2618" y="1"/>
                    <a:pt x="3065" y="703"/>
                    <a:pt x="3512" y="862"/>
                  </a:cubicBezTo>
                  <a:cubicBezTo>
                    <a:pt x="3703" y="958"/>
                    <a:pt x="3735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6"/>
                    <a:pt x="3735" y="1086"/>
                    <a:pt x="3575" y="1181"/>
                  </a:cubicBezTo>
                  <a:cubicBezTo>
                    <a:pt x="3224" y="1501"/>
                    <a:pt x="3097" y="2362"/>
                    <a:pt x="2203" y="2554"/>
                  </a:cubicBezTo>
                  <a:cubicBezTo>
                    <a:pt x="1788" y="2618"/>
                    <a:pt x="1341" y="2681"/>
                    <a:pt x="990" y="2426"/>
                  </a:cubicBezTo>
                  <a:cubicBezTo>
                    <a:pt x="671" y="2171"/>
                    <a:pt x="703" y="1820"/>
                    <a:pt x="831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1833985" y="3243058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60" y="32"/>
                    <a:pt x="192" y="64"/>
                  </a:cubicBezTo>
                  <a:cubicBezTo>
                    <a:pt x="192" y="96"/>
                    <a:pt x="160" y="160"/>
                    <a:pt x="128" y="192"/>
                  </a:cubicBezTo>
                  <a:cubicBezTo>
                    <a:pt x="96" y="192"/>
                    <a:pt x="32" y="160"/>
                    <a:pt x="0" y="96"/>
                  </a:cubicBezTo>
                  <a:cubicBezTo>
                    <a:pt x="0" y="32"/>
                    <a:pt x="32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1832359" y="325926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96"/>
                    <a:pt x="64" y="96"/>
                  </a:cubicBezTo>
                  <a:cubicBezTo>
                    <a:pt x="32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1842063" y="3700334"/>
              <a:ext cx="193018" cy="136215"/>
            </a:xfrm>
            <a:custGeom>
              <a:avLst/>
              <a:gdLst/>
              <a:ahLst/>
              <a:cxnLst/>
              <a:rect l="l" t="t" r="r" b="b"/>
              <a:pathLst>
                <a:path w="3799" h="2681" extrusionOk="0">
                  <a:moveTo>
                    <a:pt x="416" y="2330"/>
                  </a:moveTo>
                  <a:cubicBezTo>
                    <a:pt x="416" y="2330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671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8"/>
                  </a:cubicBezTo>
                  <a:cubicBezTo>
                    <a:pt x="830" y="287"/>
                    <a:pt x="1596" y="192"/>
                    <a:pt x="1724" y="160"/>
                  </a:cubicBezTo>
                  <a:cubicBezTo>
                    <a:pt x="2650" y="0"/>
                    <a:pt x="3064" y="702"/>
                    <a:pt x="3511" y="862"/>
                  </a:cubicBezTo>
                  <a:cubicBezTo>
                    <a:pt x="3703" y="958"/>
                    <a:pt x="3767" y="926"/>
                    <a:pt x="3798" y="989"/>
                  </a:cubicBez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cubicBezTo>
                    <a:pt x="3798" y="1085"/>
                    <a:pt x="3735" y="1085"/>
                    <a:pt x="3575" y="1213"/>
                  </a:cubicBezTo>
                  <a:cubicBezTo>
                    <a:pt x="3224" y="1532"/>
                    <a:pt x="3096" y="2362"/>
                    <a:pt x="2203" y="2553"/>
                  </a:cubicBezTo>
                  <a:cubicBezTo>
                    <a:pt x="1788" y="2617"/>
                    <a:pt x="1341" y="2681"/>
                    <a:pt x="990" y="2426"/>
                  </a:cubicBezTo>
                  <a:cubicBezTo>
                    <a:pt x="671" y="2202"/>
                    <a:pt x="703" y="1819"/>
                    <a:pt x="830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53" name="Google Shape;253;p15"/>
          <p:cNvGrpSpPr/>
          <p:nvPr/>
        </p:nvGrpSpPr>
        <p:grpSpPr>
          <a:xfrm>
            <a:off x="4462695" y="3620021"/>
            <a:ext cx="4681315" cy="1518897"/>
            <a:chOff x="241645" y="3608371"/>
            <a:chExt cx="4681315" cy="1518897"/>
          </a:xfrm>
        </p:grpSpPr>
        <p:sp>
          <p:nvSpPr>
            <p:cNvPr id="254" name="Google Shape;254;p15"/>
            <p:cNvSpPr/>
            <p:nvPr/>
          </p:nvSpPr>
          <p:spPr>
            <a:xfrm>
              <a:off x="241645" y="3928058"/>
              <a:ext cx="4501290" cy="1199209"/>
            </a:xfrm>
            <a:custGeom>
              <a:avLst/>
              <a:gdLst/>
              <a:ahLst/>
              <a:cxnLst/>
              <a:rect l="l" t="t" r="r" b="b"/>
              <a:pathLst>
                <a:path w="88595" h="23603" extrusionOk="0">
                  <a:moveTo>
                    <a:pt x="70904" y="0"/>
                  </a:moveTo>
                  <a:cubicBezTo>
                    <a:pt x="70772" y="0"/>
                    <a:pt x="70645" y="85"/>
                    <a:pt x="70531" y="273"/>
                  </a:cubicBezTo>
                  <a:cubicBezTo>
                    <a:pt x="69957" y="1135"/>
                    <a:pt x="70691" y="1965"/>
                    <a:pt x="70531" y="3529"/>
                  </a:cubicBezTo>
                  <a:cubicBezTo>
                    <a:pt x="70371" y="5092"/>
                    <a:pt x="69478" y="5699"/>
                    <a:pt x="69478" y="6114"/>
                  </a:cubicBezTo>
                  <a:cubicBezTo>
                    <a:pt x="69478" y="6624"/>
                    <a:pt x="69669" y="7135"/>
                    <a:pt x="69669" y="7550"/>
                  </a:cubicBezTo>
                  <a:cubicBezTo>
                    <a:pt x="69669" y="7935"/>
                    <a:pt x="68841" y="9432"/>
                    <a:pt x="68550" y="9432"/>
                  </a:cubicBezTo>
                  <a:cubicBezTo>
                    <a:pt x="68503" y="9432"/>
                    <a:pt x="68470" y="9394"/>
                    <a:pt x="68457" y="9305"/>
                  </a:cubicBezTo>
                  <a:cubicBezTo>
                    <a:pt x="68363" y="8863"/>
                    <a:pt x="68186" y="8438"/>
                    <a:pt x="67762" y="8438"/>
                  </a:cubicBezTo>
                  <a:cubicBezTo>
                    <a:pt x="67605" y="8438"/>
                    <a:pt x="67413" y="8497"/>
                    <a:pt x="67180" y="8635"/>
                  </a:cubicBezTo>
                  <a:cubicBezTo>
                    <a:pt x="66286" y="9114"/>
                    <a:pt x="67180" y="9114"/>
                    <a:pt x="67180" y="10390"/>
                  </a:cubicBezTo>
                  <a:cubicBezTo>
                    <a:pt x="67180" y="11287"/>
                    <a:pt x="66676" y="11570"/>
                    <a:pt x="66198" y="11570"/>
                  </a:cubicBezTo>
                  <a:cubicBezTo>
                    <a:pt x="65997" y="11570"/>
                    <a:pt x="65800" y="11519"/>
                    <a:pt x="65648" y="11443"/>
                  </a:cubicBezTo>
                  <a:cubicBezTo>
                    <a:pt x="65169" y="11174"/>
                    <a:pt x="66122" y="8211"/>
                    <a:pt x="64953" y="8211"/>
                  </a:cubicBezTo>
                  <a:cubicBezTo>
                    <a:pt x="64875" y="8211"/>
                    <a:pt x="64788" y="8224"/>
                    <a:pt x="64691" y="8252"/>
                  </a:cubicBezTo>
                  <a:cubicBezTo>
                    <a:pt x="63127" y="8699"/>
                    <a:pt x="64244" y="10326"/>
                    <a:pt x="63095" y="12082"/>
                  </a:cubicBezTo>
                  <a:cubicBezTo>
                    <a:pt x="61914" y="13837"/>
                    <a:pt x="62457" y="13582"/>
                    <a:pt x="61499" y="14188"/>
                  </a:cubicBezTo>
                  <a:cubicBezTo>
                    <a:pt x="60542" y="14794"/>
                    <a:pt x="60478" y="15177"/>
                    <a:pt x="60063" y="15943"/>
                  </a:cubicBezTo>
                  <a:cubicBezTo>
                    <a:pt x="59680" y="16709"/>
                    <a:pt x="58914" y="17603"/>
                    <a:pt x="58308" y="18528"/>
                  </a:cubicBezTo>
                  <a:cubicBezTo>
                    <a:pt x="57804" y="19297"/>
                    <a:pt x="57014" y="21034"/>
                    <a:pt x="56158" y="21034"/>
                  </a:cubicBezTo>
                  <a:cubicBezTo>
                    <a:pt x="55983" y="21034"/>
                    <a:pt x="55805" y="20962"/>
                    <a:pt x="55627" y="20794"/>
                  </a:cubicBezTo>
                  <a:cubicBezTo>
                    <a:pt x="54606" y="19837"/>
                    <a:pt x="54670" y="17890"/>
                    <a:pt x="54095" y="17379"/>
                  </a:cubicBezTo>
                  <a:cubicBezTo>
                    <a:pt x="53901" y="17216"/>
                    <a:pt x="53772" y="17147"/>
                    <a:pt x="53638" y="17147"/>
                  </a:cubicBezTo>
                  <a:cubicBezTo>
                    <a:pt x="53352" y="17147"/>
                    <a:pt x="53041" y="17457"/>
                    <a:pt x="52021" y="17826"/>
                  </a:cubicBezTo>
                  <a:cubicBezTo>
                    <a:pt x="51633" y="17956"/>
                    <a:pt x="51324" y="18013"/>
                    <a:pt x="51063" y="18013"/>
                  </a:cubicBezTo>
                  <a:cubicBezTo>
                    <a:pt x="50294" y="18013"/>
                    <a:pt x="49935" y="17512"/>
                    <a:pt x="49148" y="16869"/>
                  </a:cubicBezTo>
                  <a:cubicBezTo>
                    <a:pt x="48559" y="16384"/>
                    <a:pt x="47980" y="16106"/>
                    <a:pt x="47543" y="16106"/>
                  </a:cubicBezTo>
                  <a:cubicBezTo>
                    <a:pt x="47174" y="16106"/>
                    <a:pt x="46906" y="16303"/>
                    <a:pt x="46819" y="16741"/>
                  </a:cubicBezTo>
                  <a:cubicBezTo>
                    <a:pt x="46627" y="17731"/>
                    <a:pt x="46372" y="18050"/>
                    <a:pt x="45542" y="19199"/>
                  </a:cubicBezTo>
                  <a:cubicBezTo>
                    <a:pt x="44712" y="20379"/>
                    <a:pt x="44074" y="20124"/>
                    <a:pt x="43914" y="20890"/>
                  </a:cubicBezTo>
                  <a:cubicBezTo>
                    <a:pt x="43755" y="21592"/>
                    <a:pt x="43148" y="21848"/>
                    <a:pt x="42510" y="21848"/>
                  </a:cubicBezTo>
                  <a:cubicBezTo>
                    <a:pt x="41872" y="21848"/>
                    <a:pt x="41680" y="20443"/>
                    <a:pt x="40914" y="20411"/>
                  </a:cubicBezTo>
                  <a:cubicBezTo>
                    <a:pt x="40148" y="20379"/>
                    <a:pt x="41042" y="18848"/>
                    <a:pt x="40531" y="17507"/>
                  </a:cubicBezTo>
                  <a:cubicBezTo>
                    <a:pt x="39989" y="16135"/>
                    <a:pt x="39925" y="16709"/>
                    <a:pt x="39670" y="14826"/>
                  </a:cubicBezTo>
                  <a:cubicBezTo>
                    <a:pt x="39550" y="13815"/>
                    <a:pt x="39310" y="13384"/>
                    <a:pt x="39060" y="13384"/>
                  </a:cubicBezTo>
                  <a:cubicBezTo>
                    <a:pt x="38844" y="13384"/>
                    <a:pt x="38620" y="13705"/>
                    <a:pt x="38457" y="14252"/>
                  </a:cubicBezTo>
                  <a:cubicBezTo>
                    <a:pt x="38074" y="15465"/>
                    <a:pt x="38202" y="15784"/>
                    <a:pt x="37244" y="16933"/>
                  </a:cubicBezTo>
                  <a:cubicBezTo>
                    <a:pt x="36488" y="17787"/>
                    <a:pt x="36254" y="18100"/>
                    <a:pt x="35843" y="18100"/>
                  </a:cubicBezTo>
                  <a:cubicBezTo>
                    <a:pt x="35716" y="18100"/>
                    <a:pt x="35573" y="18070"/>
                    <a:pt x="35393" y="18018"/>
                  </a:cubicBezTo>
                  <a:cubicBezTo>
                    <a:pt x="34691" y="17762"/>
                    <a:pt x="33606" y="16869"/>
                    <a:pt x="33574" y="16294"/>
                  </a:cubicBezTo>
                  <a:cubicBezTo>
                    <a:pt x="33542" y="15688"/>
                    <a:pt x="34595" y="13294"/>
                    <a:pt x="34117" y="12497"/>
                  </a:cubicBezTo>
                  <a:cubicBezTo>
                    <a:pt x="33638" y="11699"/>
                    <a:pt x="34180" y="10103"/>
                    <a:pt x="31883" y="8826"/>
                  </a:cubicBezTo>
                  <a:cubicBezTo>
                    <a:pt x="31242" y="8466"/>
                    <a:pt x="30892" y="8329"/>
                    <a:pt x="30697" y="8329"/>
                  </a:cubicBezTo>
                  <a:cubicBezTo>
                    <a:pt x="30201" y="8329"/>
                    <a:pt x="30700" y="9208"/>
                    <a:pt x="29968" y="9529"/>
                  </a:cubicBezTo>
                  <a:cubicBezTo>
                    <a:pt x="29218" y="9843"/>
                    <a:pt x="27937" y="10597"/>
                    <a:pt x="27277" y="10597"/>
                  </a:cubicBezTo>
                  <a:cubicBezTo>
                    <a:pt x="27066" y="10597"/>
                    <a:pt x="26919" y="10520"/>
                    <a:pt x="26872" y="10326"/>
                  </a:cubicBezTo>
                  <a:cubicBezTo>
                    <a:pt x="26722" y="9701"/>
                    <a:pt x="27238" y="8213"/>
                    <a:pt x="26670" y="8213"/>
                  </a:cubicBezTo>
                  <a:cubicBezTo>
                    <a:pt x="26513" y="8213"/>
                    <a:pt x="26274" y="8327"/>
                    <a:pt x="25915" y="8603"/>
                  </a:cubicBezTo>
                  <a:cubicBezTo>
                    <a:pt x="24223" y="9848"/>
                    <a:pt x="25340" y="10550"/>
                    <a:pt x="24542" y="12018"/>
                  </a:cubicBezTo>
                  <a:cubicBezTo>
                    <a:pt x="23744" y="13550"/>
                    <a:pt x="21255" y="14092"/>
                    <a:pt x="20234" y="15018"/>
                  </a:cubicBezTo>
                  <a:cubicBezTo>
                    <a:pt x="20086" y="15152"/>
                    <a:pt x="19943" y="15214"/>
                    <a:pt x="19807" y="15214"/>
                  </a:cubicBezTo>
                  <a:cubicBezTo>
                    <a:pt x="19001" y="15214"/>
                    <a:pt x="18381" y="13075"/>
                    <a:pt x="17808" y="11029"/>
                  </a:cubicBezTo>
                  <a:cubicBezTo>
                    <a:pt x="17399" y="9494"/>
                    <a:pt x="16911" y="9219"/>
                    <a:pt x="16589" y="9219"/>
                  </a:cubicBezTo>
                  <a:cubicBezTo>
                    <a:pt x="16408" y="9219"/>
                    <a:pt x="16279" y="9305"/>
                    <a:pt x="16245" y="9305"/>
                  </a:cubicBezTo>
                  <a:cubicBezTo>
                    <a:pt x="16181" y="9305"/>
                    <a:pt x="16213" y="11826"/>
                    <a:pt x="15415" y="12752"/>
                  </a:cubicBezTo>
                  <a:cubicBezTo>
                    <a:pt x="14617" y="13677"/>
                    <a:pt x="15415" y="15273"/>
                    <a:pt x="15415" y="16167"/>
                  </a:cubicBezTo>
                  <a:cubicBezTo>
                    <a:pt x="15415" y="17092"/>
                    <a:pt x="15415" y="17762"/>
                    <a:pt x="14904" y="18465"/>
                  </a:cubicBezTo>
                  <a:cubicBezTo>
                    <a:pt x="14847" y="18540"/>
                    <a:pt x="14784" y="18572"/>
                    <a:pt x="14719" y="18572"/>
                  </a:cubicBezTo>
                  <a:cubicBezTo>
                    <a:pt x="14345" y="18572"/>
                    <a:pt x="13873" y="17522"/>
                    <a:pt x="13654" y="17522"/>
                  </a:cubicBezTo>
                  <a:cubicBezTo>
                    <a:pt x="13571" y="17522"/>
                    <a:pt x="13524" y="17671"/>
                    <a:pt x="13532" y="18082"/>
                  </a:cubicBezTo>
                  <a:cubicBezTo>
                    <a:pt x="13596" y="19805"/>
                    <a:pt x="14106" y="20124"/>
                    <a:pt x="13979" y="21528"/>
                  </a:cubicBezTo>
                  <a:cubicBezTo>
                    <a:pt x="13934" y="22022"/>
                    <a:pt x="13617" y="22212"/>
                    <a:pt x="13186" y="22212"/>
                  </a:cubicBezTo>
                  <a:cubicBezTo>
                    <a:pt x="12391" y="22212"/>
                    <a:pt x="11207" y="21565"/>
                    <a:pt x="10628" y="20986"/>
                  </a:cubicBezTo>
                  <a:cubicBezTo>
                    <a:pt x="9766" y="20092"/>
                    <a:pt x="12319" y="20986"/>
                    <a:pt x="11043" y="17890"/>
                  </a:cubicBezTo>
                  <a:cubicBezTo>
                    <a:pt x="10192" y="15848"/>
                    <a:pt x="10206" y="15465"/>
                    <a:pt x="10130" y="15465"/>
                  </a:cubicBezTo>
                  <a:cubicBezTo>
                    <a:pt x="10092" y="15465"/>
                    <a:pt x="10032" y="15560"/>
                    <a:pt x="9830" y="15592"/>
                  </a:cubicBezTo>
                  <a:cubicBezTo>
                    <a:pt x="9337" y="15644"/>
                    <a:pt x="8505" y="16984"/>
                    <a:pt x="7817" y="16984"/>
                  </a:cubicBezTo>
                  <a:cubicBezTo>
                    <a:pt x="7660" y="16984"/>
                    <a:pt x="7509" y="16914"/>
                    <a:pt x="7372" y="16741"/>
                  </a:cubicBezTo>
                  <a:cubicBezTo>
                    <a:pt x="7236" y="16570"/>
                    <a:pt x="7114" y="16501"/>
                    <a:pt x="7000" y="16501"/>
                  </a:cubicBezTo>
                  <a:cubicBezTo>
                    <a:pt x="6548" y="16501"/>
                    <a:pt x="6240" y="17580"/>
                    <a:pt x="5821" y="17580"/>
                  </a:cubicBezTo>
                  <a:cubicBezTo>
                    <a:pt x="5776" y="17580"/>
                    <a:pt x="5729" y="17567"/>
                    <a:pt x="5681" y="17539"/>
                  </a:cubicBezTo>
                  <a:cubicBezTo>
                    <a:pt x="5180" y="17249"/>
                    <a:pt x="5703" y="15564"/>
                    <a:pt x="5288" y="15564"/>
                  </a:cubicBezTo>
                  <a:cubicBezTo>
                    <a:pt x="5200" y="15564"/>
                    <a:pt x="5071" y="15638"/>
                    <a:pt x="4883" y="15816"/>
                  </a:cubicBezTo>
                  <a:cubicBezTo>
                    <a:pt x="3798" y="16805"/>
                    <a:pt x="4372" y="18879"/>
                    <a:pt x="3702" y="20731"/>
                  </a:cubicBezTo>
                  <a:cubicBezTo>
                    <a:pt x="3468" y="21348"/>
                    <a:pt x="3337" y="21553"/>
                    <a:pt x="3219" y="21553"/>
                  </a:cubicBezTo>
                  <a:cubicBezTo>
                    <a:pt x="2982" y="21553"/>
                    <a:pt x="2798" y="20731"/>
                    <a:pt x="1947" y="20731"/>
                  </a:cubicBezTo>
                  <a:cubicBezTo>
                    <a:pt x="670" y="20731"/>
                    <a:pt x="0" y="23571"/>
                    <a:pt x="0" y="23571"/>
                  </a:cubicBezTo>
                  <a:lnTo>
                    <a:pt x="88595" y="23603"/>
                  </a:lnTo>
                  <a:cubicBezTo>
                    <a:pt x="88595" y="23603"/>
                    <a:pt x="87254" y="17092"/>
                    <a:pt x="86999" y="16582"/>
                  </a:cubicBezTo>
                  <a:cubicBezTo>
                    <a:pt x="86712" y="16071"/>
                    <a:pt x="85690" y="12784"/>
                    <a:pt x="85243" y="12784"/>
                  </a:cubicBezTo>
                  <a:cubicBezTo>
                    <a:pt x="84797" y="12784"/>
                    <a:pt x="82116" y="13071"/>
                    <a:pt x="82020" y="13997"/>
                  </a:cubicBezTo>
                  <a:cubicBezTo>
                    <a:pt x="81955" y="14454"/>
                    <a:pt x="81521" y="14627"/>
                    <a:pt x="80981" y="14627"/>
                  </a:cubicBezTo>
                  <a:cubicBezTo>
                    <a:pt x="80466" y="14627"/>
                    <a:pt x="79854" y="14470"/>
                    <a:pt x="79371" y="14252"/>
                  </a:cubicBezTo>
                  <a:cubicBezTo>
                    <a:pt x="78350" y="13773"/>
                    <a:pt x="79148" y="11922"/>
                    <a:pt x="78031" y="10071"/>
                  </a:cubicBezTo>
                  <a:cubicBezTo>
                    <a:pt x="76914" y="8252"/>
                    <a:pt x="74584" y="8443"/>
                    <a:pt x="74265" y="7869"/>
                  </a:cubicBezTo>
                  <a:cubicBezTo>
                    <a:pt x="73946" y="7326"/>
                    <a:pt x="72318" y="4422"/>
                    <a:pt x="72127" y="2603"/>
                  </a:cubicBezTo>
                  <a:cubicBezTo>
                    <a:pt x="71950" y="1192"/>
                    <a:pt x="71396" y="0"/>
                    <a:pt x="70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3392232" y="3608371"/>
              <a:ext cx="1530728" cy="1488101"/>
            </a:xfrm>
            <a:custGeom>
              <a:avLst/>
              <a:gdLst/>
              <a:ahLst/>
              <a:cxnLst/>
              <a:rect l="l" t="t" r="r" b="b"/>
              <a:pathLst>
                <a:path w="30128" h="29289" extrusionOk="0">
                  <a:moveTo>
                    <a:pt x="24139" y="1"/>
                  </a:moveTo>
                  <a:cubicBezTo>
                    <a:pt x="24065" y="1"/>
                    <a:pt x="23987" y="8"/>
                    <a:pt x="23905" y="23"/>
                  </a:cubicBezTo>
                  <a:cubicBezTo>
                    <a:pt x="22500" y="246"/>
                    <a:pt x="23139" y="214"/>
                    <a:pt x="23043" y="1172"/>
                  </a:cubicBezTo>
                  <a:cubicBezTo>
                    <a:pt x="22915" y="2129"/>
                    <a:pt x="22756" y="2608"/>
                    <a:pt x="22309" y="3406"/>
                  </a:cubicBezTo>
                  <a:cubicBezTo>
                    <a:pt x="21862" y="4204"/>
                    <a:pt x="22724" y="6597"/>
                    <a:pt x="22500" y="7044"/>
                  </a:cubicBezTo>
                  <a:cubicBezTo>
                    <a:pt x="22309" y="7491"/>
                    <a:pt x="22086" y="9246"/>
                    <a:pt x="20713" y="9342"/>
                  </a:cubicBezTo>
                  <a:cubicBezTo>
                    <a:pt x="20553" y="9357"/>
                    <a:pt x="20392" y="9364"/>
                    <a:pt x="20231" y="9364"/>
                  </a:cubicBezTo>
                  <a:cubicBezTo>
                    <a:pt x="19042" y="9364"/>
                    <a:pt x="17843" y="8981"/>
                    <a:pt x="16915" y="8672"/>
                  </a:cubicBezTo>
                  <a:cubicBezTo>
                    <a:pt x="16625" y="8581"/>
                    <a:pt x="16342" y="8524"/>
                    <a:pt x="16071" y="8524"/>
                  </a:cubicBezTo>
                  <a:cubicBezTo>
                    <a:pt x="15393" y="8524"/>
                    <a:pt x="14796" y="8885"/>
                    <a:pt x="14362" y="9980"/>
                  </a:cubicBezTo>
                  <a:cubicBezTo>
                    <a:pt x="13788" y="11544"/>
                    <a:pt x="13245" y="14193"/>
                    <a:pt x="13245" y="14608"/>
                  </a:cubicBezTo>
                  <a:cubicBezTo>
                    <a:pt x="13245" y="15055"/>
                    <a:pt x="12894" y="15342"/>
                    <a:pt x="12703" y="15565"/>
                  </a:cubicBezTo>
                  <a:cubicBezTo>
                    <a:pt x="12607" y="15693"/>
                    <a:pt x="12224" y="15757"/>
                    <a:pt x="11777" y="15757"/>
                  </a:cubicBezTo>
                  <a:cubicBezTo>
                    <a:pt x="11330" y="15757"/>
                    <a:pt x="10820" y="15693"/>
                    <a:pt x="10469" y="15565"/>
                  </a:cubicBezTo>
                  <a:cubicBezTo>
                    <a:pt x="9792" y="15359"/>
                    <a:pt x="9170" y="14394"/>
                    <a:pt x="8277" y="14394"/>
                  </a:cubicBezTo>
                  <a:cubicBezTo>
                    <a:pt x="8201" y="14394"/>
                    <a:pt x="8123" y="14401"/>
                    <a:pt x="8043" y="14416"/>
                  </a:cubicBezTo>
                  <a:cubicBezTo>
                    <a:pt x="6990" y="14608"/>
                    <a:pt x="6990" y="15182"/>
                    <a:pt x="6767" y="15661"/>
                  </a:cubicBezTo>
                  <a:cubicBezTo>
                    <a:pt x="6511" y="16140"/>
                    <a:pt x="6958" y="17735"/>
                    <a:pt x="7469" y="18852"/>
                  </a:cubicBezTo>
                  <a:cubicBezTo>
                    <a:pt x="7979" y="19969"/>
                    <a:pt x="7469" y="19969"/>
                    <a:pt x="7469" y="20033"/>
                  </a:cubicBezTo>
                  <a:cubicBezTo>
                    <a:pt x="7469" y="20129"/>
                    <a:pt x="7724" y="20767"/>
                    <a:pt x="8075" y="21437"/>
                  </a:cubicBezTo>
                  <a:cubicBezTo>
                    <a:pt x="8369" y="22051"/>
                    <a:pt x="8216" y="22441"/>
                    <a:pt x="7637" y="22441"/>
                  </a:cubicBezTo>
                  <a:cubicBezTo>
                    <a:pt x="7523" y="22441"/>
                    <a:pt x="7392" y="22426"/>
                    <a:pt x="7245" y="22395"/>
                  </a:cubicBezTo>
                  <a:cubicBezTo>
                    <a:pt x="6320" y="22203"/>
                    <a:pt x="5522" y="20831"/>
                    <a:pt x="4245" y="20352"/>
                  </a:cubicBezTo>
                  <a:cubicBezTo>
                    <a:pt x="3686" y="20170"/>
                    <a:pt x="3230" y="20050"/>
                    <a:pt x="2868" y="20050"/>
                  </a:cubicBezTo>
                  <a:cubicBezTo>
                    <a:pt x="2405" y="20050"/>
                    <a:pt x="2095" y="20248"/>
                    <a:pt x="1916" y="20767"/>
                  </a:cubicBezTo>
                  <a:cubicBezTo>
                    <a:pt x="1597" y="21725"/>
                    <a:pt x="2235" y="21693"/>
                    <a:pt x="2011" y="22906"/>
                  </a:cubicBezTo>
                  <a:cubicBezTo>
                    <a:pt x="1756" y="24150"/>
                    <a:pt x="2394" y="23320"/>
                    <a:pt x="1214" y="24757"/>
                  </a:cubicBezTo>
                  <a:cubicBezTo>
                    <a:pt x="1" y="26193"/>
                    <a:pt x="4565" y="29288"/>
                    <a:pt x="4565" y="29288"/>
                  </a:cubicBezTo>
                  <a:lnTo>
                    <a:pt x="30128" y="29288"/>
                  </a:lnTo>
                  <a:lnTo>
                    <a:pt x="30128" y="3565"/>
                  </a:lnTo>
                  <a:cubicBezTo>
                    <a:pt x="30064" y="3533"/>
                    <a:pt x="29841" y="3438"/>
                    <a:pt x="29649" y="3342"/>
                  </a:cubicBezTo>
                  <a:cubicBezTo>
                    <a:pt x="28918" y="2976"/>
                    <a:pt x="28515" y="2877"/>
                    <a:pt x="28252" y="2877"/>
                  </a:cubicBezTo>
                  <a:cubicBezTo>
                    <a:pt x="27943" y="2877"/>
                    <a:pt x="27828" y="3014"/>
                    <a:pt x="27601" y="3014"/>
                  </a:cubicBezTo>
                  <a:cubicBezTo>
                    <a:pt x="27431" y="3014"/>
                    <a:pt x="27199" y="2938"/>
                    <a:pt x="26777" y="2672"/>
                  </a:cubicBezTo>
                  <a:cubicBezTo>
                    <a:pt x="25395" y="1831"/>
                    <a:pt x="25314" y="1"/>
                    <a:pt x="24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oogle Shape;256;p15"/>
          <p:cNvGrpSpPr/>
          <p:nvPr/>
        </p:nvGrpSpPr>
        <p:grpSpPr>
          <a:xfrm>
            <a:off x="6152258" y="4231105"/>
            <a:ext cx="2991739" cy="912404"/>
            <a:chOff x="1932858" y="4231080"/>
            <a:chExt cx="2991739" cy="912404"/>
          </a:xfrm>
        </p:grpSpPr>
        <p:sp>
          <p:nvSpPr>
            <p:cNvPr id="257" name="Google Shape;257;p15"/>
            <p:cNvSpPr/>
            <p:nvPr/>
          </p:nvSpPr>
          <p:spPr>
            <a:xfrm>
              <a:off x="1932858" y="4391686"/>
              <a:ext cx="2990072" cy="751799"/>
            </a:xfrm>
            <a:custGeom>
              <a:avLst/>
              <a:gdLst/>
              <a:ahLst/>
              <a:cxnLst/>
              <a:rect l="l" t="t" r="r" b="b"/>
              <a:pathLst>
                <a:path w="58851" h="14797" extrusionOk="0">
                  <a:moveTo>
                    <a:pt x="45720" y="0"/>
                  </a:moveTo>
                  <a:cubicBezTo>
                    <a:pt x="45637" y="0"/>
                    <a:pt x="45555" y="46"/>
                    <a:pt x="45479" y="148"/>
                  </a:cubicBezTo>
                  <a:cubicBezTo>
                    <a:pt x="45128" y="691"/>
                    <a:pt x="45607" y="1201"/>
                    <a:pt x="45479" y="2127"/>
                  </a:cubicBezTo>
                  <a:cubicBezTo>
                    <a:pt x="45415" y="3021"/>
                    <a:pt x="44841" y="3403"/>
                    <a:pt x="44841" y="3659"/>
                  </a:cubicBezTo>
                  <a:cubicBezTo>
                    <a:pt x="44841" y="3946"/>
                    <a:pt x="44968" y="4265"/>
                    <a:pt x="44968" y="4552"/>
                  </a:cubicBezTo>
                  <a:cubicBezTo>
                    <a:pt x="44968" y="4802"/>
                    <a:pt x="44461" y="5704"/>
                    <a:pt x="44266" y="5704"/>
                  </a:cubicBezTo>
                  <a:cubicBezTo>
                    <a:pt x="44237" y="5704"/>
                    <a:pt x="44215" y="5683"/>
                    <a:pt x="44202" y="5638"/>
                  </a:cubicBezTo>
                  <a:cubicBezTo>
                    <a:pt x="44156" y="5359"/>
                    <a:pt x="44059" y="5098"/>
                    <a:pt x="43790" y="5098"/>
                  </a:cubicBezTo>
                  <a:cubicBezTo>
                    <a:pt x="43688" y="5098"/>
                    <a:pt x="43562" y="5135"/>
                    <a:pt x="43404" y="5223"/>
                  </a:cubicBezTo>
                  <a:cubicBezTo>
                    <a:pt x="42862" y="5542"/>
                    <a:pt x="43404" y="5542"/>
                    <a:pt x="43404" y="6308"/>
                  </a:cubicBezTo>
                  <a:cubicBezTo>
                    <a:pt x="43404" y="6848"/>
                    <a:pt x="43086" y="7023"/>
                    <a:pt x="42787" y="7023"/>
                  </a:cubicBezTo>
                  <a:cubicBezTo>
                    <a:pt x="42662" y="7023"/>
                    <a:pt x="42541" y="6993"/>
                    <a:pt x="42447" y="6946"/>
                  </a:cubicBezTo>
                  <a:cubicBezTo>
                    <a:pt x="42147" y="6796"/>
                    <a:pt x="42750" y="5009"/>
                    <a:pt x="42027" y="5009"/>
                  </a:cubicBezTo>
                  <a:cubicBezTo>
                    <a:pt x="41981" y="5009"/>
                    <a:pt x="41930" y="5016"/>
                    <a:pt x="41873" y="5031"/>
                  </a:cubicBezTo>
                  <a:cubicBezTo>
                    <a:pt x="40915" y="5255"/>
                    <a:pt x="41585" y="6212"/>
                    <a:pt x="40851" y="7297"/>
                  </a:cubicBezTo>
                  <a:cubicBezTo>
                    <a:pt x="40117" y="8382"/>
                    <a:pt x="40468" y="8223"/>
                    <a:pt x="39862" y="8574"/>
                  </a:cubicBezTo>
                  <a:cubicBezTo>
                    <a:pt x="39224" y="8893"/>
                    <a:pt x="39192" y="9148"/>
                    <a:pt x="38936" y="9627"/>
                  </a:cubicBezTo>
                  <a:cubicBezTo>
                    <a:pt x="38713" y="10042"/>
                    <a:pt x="38234" y="10616"/>
                    <a:pt x="37883" y="11159"/>
                  </a:cubicBezTo>
                  <a:cubicBezTo>
                    <a:pt x="37565" y="11610"/>
                    <a:pt x="37048" y="12678"/>
                    <a:pt x="36517" y="12678"/>
                  </a:cubicBezTo>
                  <a:cubicBezTo>
                    <a:pt x="36408" y="12678"/>
                    <a:pt x="36300" y="12633"/>
                    <a:pt x="36192" y="12531"/>
                  </a:cubicBezTo>
                  <a:cubicBezTo>
                    <a:pt x="35554" y="11925"/>
                    <a:pt x="35585" y="10776"/>
                    <a:pt x="35234" y="10457"/>
                  </a:cubicBezTo>
                  <a:cubicBezTo>
                    <a:pt x="35116" y="10358"/>
                    <a:pt x="35038" y="10317"/>
                    <a:pt x="34957" y="10317"/>
                  </a:cubicBezTo>
                  <a:cubicBezTo>
                    <a:pt x="34777" y="10317"/>
                    <a:pt x="34588" y="10523"/>
                    <a:pt x="33926" y="10744"/>
                  </a:cubicBezTo>
                  <a:cubicBezTo>
                    <a:pt x="33706" y="10803"/>
                    <a:pt x="33528" y="10829"/>
                    <a:pt x="33376" y="10829"/>
                  </a:cubicBezTo>
                  <a:cubicBezTo>
                    <a:pt x="32868" y="10829"/>
                    <a:pt x="32655" y="10531"/>
                    <a:pt x="32139" y="10137"/>
                  </a:cubicBezTo>
                  <a:cubicBezTo>
                    <a:pt x="31747" y="9853"/>
                    <a:pt x="31375" y="9677"/>
                    <a:pt x="31107" y="9677"/>
                  </a:cubicBezTo>
                  <a:cubicBezTo>
                    <a:pt x="30893" y="9677"/>
                    <a:pt x="30745" y="9788"/>
                    <a:pt x="30703" y="10042"/>
                  </a:cubicBezTo>
                  <a:cubicBezTo>
                    <a:pt x="30575" y="10648"/>
                    <a:pt x="30415" y="10840"/>
                    <a:pt x="29905" y="11542"/>
                  </a:cubicBezTo>
                  <a:cubicBezTo>
                    <a:pt x="29362" y="12212"/>
                    <a:pt x="28979" y="12084"/>
                    <a:pt x="28851" y="12531"/>
                  </a:cubicBezTo>
                  <a:cubicBezTo>
                    <a:pt x="28724" y="13010"/>
                    <a:pt x="28373" y="13137"/>
                    <a:pt x="27990" y="13137"/>
                  </a:cubicBezTo>
                  <a:cubicBezTo>
                    <a:pt x="27575" y="13137"/>
                    <a:pt x="27447" y="12276"/>
                    <a:pt x="26969" y="12244"/>
                  </a:cubicBezTo>
                  <a:cubicBezTo>
                    <a:pt x="26490" y="12212"/>
                    <a:pt x="27064" y="11318"/>
                    <a:pt x="26745" y="10488"/>
                  </a:cubicBezTo>
                  <a:cubicBezTo>
                    <a:pt x="26426" y="9659"/>
                    <a:pt x="26394" y="9978"/>
                    <a:pt x="26235" y="8861"/>
                  </a:cubicBezTo>
                  <a:cubicBezTo>
                    <a:pt x="26166" y="8242"/>
                    <a:pt x="26014" y="7975"/>
                    <a:pt x="25853" y="7975"/>
                  </a:cubicBezTo>
                  <a:cubicBezTo>
                    <a:pt x="25716" y="7975"/>
                    <a:pt x="25572" y="8171"/>
                    <a:pt x="25469" y="8510"/>
                  </a:cubicBezTo>
                  <a:cubicBezTo>
                    <a:pt x="25213" y="9244"/>
                    <a:pt x="25309" y="9467"/>
                    <a:pt x="24703" y="10137"/>
                  </a:cubicBezTo>
                  <a:cubicBezTo>
                    <a:pt x="24242" y="10647"/>
                    <a:pt x="24113" y="10824"/>
                    <a:pt x="23868" y="10824"/>
                  </a:cubicBezTo>
                  <a:cubicBezTo>
                    <a:pt x="23790" y="10824"/>
                    <a:pt x="23701" y="10806"/>
                    <a:pt x="23586" y="10776"/>
                  </a:cubicBezTo>
                  <a:cubicBezTo>
                    <a:pt x="23107" y="10616"/>
                    <a:pt x="22469" y="10106"/>
                    <a:pt x="22437" y="9723"/>
                  </a:cubicBezTo>
                  <a:cubicBezTo>
                    <a:pt x="22437" y="9371"/>
                    <a:pt x="23075" y="7935"/>
                    <a:pt x="22788" y="7457"/>
                  </a:cubicBezTo>
                  <a:cubicBezTo>
                    <a:pt x="22469" y="6978"/>
                    <a:pt x="22820" y="6020"/>
                    <a:pt x="21384" y="5255"/>
                  </a:cubicBezTo>
                  <a:cubicBezTo>
                    <a:pt x="20974" y="5045"/>
                    <a:pt x="20754" y="4966"/>
                    <a:pt x="20633" y="4966"/>
                  </a:cubicBezTo>
                  <a:cubicBezTo>
                    <a:pt x="20333" y="4966"/>
                    <a:pt x="20659" y="5464"/>
                    <a:pt x="20203" y="5669"/>
                  </a:cubicBezTo>
                  <a:cubicBezTo>
                    <a:pt x="19724" y="5885"/>
                    <a:pt x="18922" y="6316"/>
                    <a:pt x="18511" y="6316"/>
                  </a:cubicBezTo>
                  <a:cubicBezTo>
                    <a:pt x="18374" y="6316"/>
                    <a:pt x="18280" y="6268"/>
                    <a:pt x="18256" y="6148"/>
                  </a:cubicBezTo>
                  <a:cubicBezTo>
                    <a:pt x="18155" y="5770"/>
                    <a:pt x="18472" y="4876"/>
                    <a:pt x="18108" y="4876"/>
                  </a:cubicBezTo>
                  <a:cubicBezTo>
                    <a:pt x="18011" y="4876"/>
                    <a:pt x="17865" y="4940"/>
                    <a:pt x="17650" y="5095"/>
                  </a:cubicBezTo>
                  <a:cubicBezTo>
                    <a:pt x="16596" y="5861"/>
                    <a:pt x="17330" y="6308"/>
                    <a:pt x="16820" y="7169"/>
                  </a:cubicBezTo>
                  <a:cubicBezTo>
                    <a:pt x="16341" y="8095"/>
                    <a:pt x="14777" y="8414"/>
                    <a:pt x="14139" y="8989"/>
                  </a:cubicBezTo>
                  <a:cubicBezTo>
                    <a:pt x="14047" y="9066"/>
                    <a:pt x="13960" y="9102"/>
                    <a:pt x="13876" y="9102"/>
                  </a:cubicBezTo>
                  <a:cubicBezTo>
                    <a:pt x="13373" y="9102"/>
                    <a:pt x="12990" y="7825"/>
                    <a:pt x="12607" y="6595"/>
                  </a:cubicBezTo>
                  <a:cubicBezTo>
                    <a:pt x="12336" y="5658"/>
                    <a:pt x="12012" y="5495"/>
                    <a:pt x="11809" y="5495"/>
                  </a:cubicBezTo>
                  <a:cubicBezTo>
                    <a:pt x="11702" y="5495"/>
                    <a:pt x="11629" y="5542"/>
                    <a:pt x="11618" y="5542"/>
                  </a:cubicBezTo>
                  <a:cubicBezTo>
                    <a:pt x="11586" y="5542"/>
                    <a:pt x="11618" y="7074"/>
                    <a:pt x="11107" y="7616"/>
                  </a:cubicBezTo>
                  <a:cubicBezTo>
                    <a:pt x="10596" y="8191"/>
                    <a:pt x="11107" y="9148"/>
                    <a:pt x="11107" y="9691"/>
                  </a:cubicBezTo>
                  <a:cubicBezTo>
                    <a:pt x="11107" y="10201"/>
                    <a:pt x="11107" y="10648"/>
                    <a:pt x="10788" y="11063"/>
                  </a:cubicBezTo>
                  <a:cubicBezTo>
                    <a:pt x="10751" y="11111"/>
                    <a:pt x="10711" y="11131"/>
                    <a:pt x="10669" y="11131"/>
                  </a:cubicBezTo>
                  <a:cubicBezTo>
                    <a:pt x="10434" y="11131"/>
                    <a:pt x="10136" y="10502"/>
                    <a:pt x="10012" y="10502"/>
                  </a:cubicBezTo>
                  <a:cubicBezTo>
                    <a:pt x="9965" y="10502"/>
                    <a:pt x="9943" y="10592"/>
                    <a:pt x="9958" y="10840"/>
                  </a:cubicBezTo>
                  <a:cubicBezTo>
                    <a:pt x="9990" y="11893"/>
                    <a:pt x="10309" y="12084"/>
                    <a:pt x="10213" y="12914"/>
                  </a:cubicBezTo>
                  <a:cubicBezTo>
                    <a:pt x="10168" y="13196"/>
                    <a:pt x="9960" y="13306"/>
                    <a:pt x="9686" y="13306"/>
                  </a:cubicBezTo>
                  <a:cubicBezTo>
                    <a:pt x="9183" y="13306"/>
                    <a:pt x="8458" y="12935"/>
                    <a:pt x="8107" y="12563"/>
                  </a:cubicBezTo>
                  <a:cubicBezTo>
                    <a:pt x="7565" y="12020"/>
                    <a:pt x="9160" y="12563"/>
                    <a:pt x="8362" y="10680"/>
                  </a:cubicBezTo>
                  <a:cubicBezTo>
                    <a:pt x="7836" y="9458"/>
                    <a:pt x="7824" y="9224"/>
                    <a:pt x="7775" y="9224"/>
                  </a:cubicBezTo>
                  <a:cubicBezTo>
                    <a:pt x="7750" y="9224"/>
                    <a:pt x="7716" y="9286"/>
                    <a:pt x="7597" y="9308"/>
                  </a:cubicBezTo>
                  <a:cubicBezTo>
                    <a:pt x="7261" y="9359"/>
                    <a:pt x="6758" y="10164"/>
                    <a:pt x="6324" y="10164"/>
                  </a:cubicBezTo>
                  <a:cubicBezTo>
                    <a:pt x="6222" y="10164"/>
                    <a:pt x="6124" y="10119"/>
                    <a:pt x="6033" y="10010"/>
                  </a:cubicBezTo>
                  <a:cubicBezTo>
                    <a:pt x="5950" y="9909"/>
                    <a:pt x="5876" y="9869"/>
                    <a:pt x="5808" y="9869"/>
                  </a:cubicBezTo>
                  <a:cubicBezTo>
                    <a:pt x="5536" y="9869"/>
                    <a:pt x="5358" y="10509"/>
                    <a:pt x="5094" y="10509"/>
                  </a:cubicBezTo>
                  <a:cubicBezTo>
                    <a:pt x="5067" y="10509"/>
                    <a:pt x="5040" y="10503"/>
                    <a:pt x="5011" y="10488"/>
                  </a:cubicBezTo>
                  <a:cubicBezTo>
                    <a:pt x="4670" y="10331"/>
                    <a:pt x="4999" y="9308"/>
                    <a:pt x="4734" y="9308"/>
                  </a:cubicBezTo>
                  <a:cubicBezTo>
                    <a:pt x="4677" y="9308"/>
                    <a:pt x="4593" y="9355"/>
                    <a:pt x="4469" y="9467"/>
                  </a:cubicBezTo>
                  <a:cubicBezTo>
                    <a:pt x="3799" y="10042"/>
                    <a:pt x="4150" y="11286"/>
                    <a:pt x="3735" y="12403"/>
                  </a:cubicBezTo>
                  <a:cubicBezTo>
                    <a:pt x="3597" y="12776"/>
                    <a:pt x="3519" y="12900"/>
                    <a:pt x="3446" y="12900"/>
                  </a:cubicBezTo>
                  <a:cubicBezTo>
                    <a:pt x="3302" y="12900"/>
                    <a:pt x="3182" y="12403"/>
                    <a:pt x="2650" y="12403"/>
                  </a:cubicBezTo>
                  <a:cubicBezTo>
                    <a:pt x="1852" y="12403"/>
                    <a:pt x="1" y="14733"/>
                    <a:pt x="1" y="14733"/>
                  </a:cubicBezTo>
                  <a:lnTo>
                    <a:pt x="58851" y="14797"/>
                  </a:lnTo>
                  <a:lnTo>
                    <a:pt x="58851" y="4425"/>
                  </a:lnTo>
                  <a:cubicBezTo>
                    <a:pt x="58851" y="4425"/>
                    <a:pt x="54894" y="7648"/>
                    <a:pt x="54638" y="7648"/>
                  </a:cubicBezTo>
                  <a:cubicBezTo>
                    <a:pt x="54383" y="7648"/>
                    <a:pt x="52723" y="7808"/>
                    <a:pt x="52628" y="8382"/>
                  </a:cubicBezTo>
                  <a:cubicBezTo>
                    <a:pt x="52594" y="8653"/>
                    <a:pt x="52318" y="8762"/>
                    <a:pt x="51970" y="8762"/>
                  </a:cubicBezTo>
                  <a:cubicBezTo>
                    <a:pt x="51663" y="8762"/>
                    <a:pt x="51300" y="8677"/>
                    <a:pt x="51000" y="8542"/>
                  </a:cubicBezTo>
                  <a:cubicBezTo>
                    <a:pt x="50362" y="8254"/>
                    <a:pt x="50840" y="7137"/>
                    <a:pt x="50170" y="6020"/>
                  </a:cubicBezTo>
                  <a:cubicBezTo>
                    <a:pt x="49468" y="4903"/>
                    <a:pt x="48032" y="5063"/>
                    <a:pt x="47841" y="4712"/>
                  </a:cubicBezTo>
                  <a:cubicBezTo>
                    <a:pt x="47617" y="4393"/>
                    <a:pt x="46660" y="2638"/>
                    <a:pt x="46500" y="1552"/>
                  </a:cubicBezTo>
                  <a:cubicBezTo>
                    <a:pt x="46398" y="735"/>
                    <a:pt x="46051" y="0"/>
                    <a:pt x="45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3740880" y="4231080"/>
              <a:ext cx="371352" cy="823386"/>
            </a:xfrm>
            <a:custGeom>
              <a:avLst/>
              <a:gdLst/>
              <a:ahLst/>
              <a:cxnLst/>
              <a:rect l="l" t="t" r="r" b="b"/>
              <a:pathLst>
                <a:path w="7309" h="16206" extrusionOk="0">
                  <a:moveTo>
                    <a:pt x="4346" y="1"/>
                  </a:moveTo>
                  <a:cubicBezTo>
                    <a:pt x="4335" y="1"/>
                    <a:pt x="4267" y="56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1"/>
                    <a:pt x="4346" y="1"/>
                  </a:cubicBezTo>
                  <a:close/>
                  <a:moveTo>
                    <a:pt x="1363" y="5282"/>
                  </a:moveTo>
                  <a:cubicBezTo>
                    <a:pt x="1361" y="5282"/>
                    <a:pt x="1364" y="5287"/>
                    <a:pt x="1371" y="5297"/>
                  </a:cubicBezTo>
                  <a:lnTo>
                    <a:pt x="1371" y="5297"/>
                  </a:lnTo>
                  <a:cubicBezTo>
                    <a:pt x="1370" y="5291"/>
                    <a:pt x="1371" y="5288"/>
                    <a:pt x="1373" y="5288"/>
                  </a:cubicBezTo>
                  <a:cubicBezTo>
                    <a:pt x="1368" y="5284"/>
                    <a:pt x="1365" y="5282"/>
                    <a:pt x="1363" y="5282"/>
                  </a:cubicBezTo>
                  <a:close/>
                  <a:moveTo>
                    <a:pt x="4169" y="173"/>
                  </a:moveTo>
                  <a:cubicBezTo>
                    <a:pt x="4153" y="186"/>
                    <a:pt x="4136" y="199"/>
                    <a:pt x="4117" y="214"/>
                  </a:cubicBezTo>
                  <a:cubicBezTo>
                    <a:pt x="3671" y="756"/>
                    <a:pt x="2522" y="1969"/>
                    <a:pt x="2458" y="4330"/>
                  </a:cubicBezTo>
                  <a:cubicBezTo>
                    <a:pt x="2490" y="6628"/>
                    <a:pt x="3479" y="8033"/>
                    <a:pt x="4213" y="9692"/>
                  </a:cubicBezTo>
                  <a:cubicBezTo>
                    <a:pt x="4952" y="11288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9"/>
                    <a:pt x="3511" y="9373"/>
                  </a:cubicBezTo>
                  <a:cubicBezTo>
                    <a:pt x="3043" y="7266"/>
                    <a:pt x="1502" y="5481"/>
                    <a:pt x="1371" y="5297"/>
                  </a:cubicBezTo>
                  <a:lnTo>
                    <a:pt x="1371" y="5297"/>
                  </a:lnTo>
                  <a:cubicBezTo>
                    <a:pt x="1388" y="5397"/>
                    <a:pt x="1768" y="6268"/>
                    <a:pt x="2458" y="7618"/>
                  </a:cubicBezTo>
                  <a:cubicBezTo>
                    <a:pt x="3128" y="9054"/>
                    <a:pt x="2809" y="9150"/>
                    <a:pt x="2968" y="9947"/>
                  </a:cubicBezTo>
                  <a:cubicBezTo>
                    <a:pt x="3096" y="10905"/>
                    <a:pt x="3192" y="11096"/>
                    <a:pt x="3192" y="11352"/>
                  </a:cubicBezTo>
                  <a:cubicBezTo>
                    <a:pt x="3182" y="11393"/>
                    <a:pt x="3163" y="11413"/>
                    <a:pt x="3138" y="11413"/>
                  </a:cubicBezTo>
                  <a:cubicBezTo>
                    <a:pt x="2929" y="11413"/>
                    <a:pt x="2254" y="10057"/>
                    <a:pt x="1883" y="8320"/>
                  </a:cubicBezTo>
                  <a:cubicBezTo>
                    <a:pt x="1058" y="5133"/>
                    <a:pt x="258" y="4229"/>
                    <a:pt x="49" y="4229"/>
                  </a:cubicBezTo>
                  <a:cubicBezTo>
                    <a:pt x="24" y="4229"/>
                    <a:pt x="7" y="4242"/>
                    <a:pt x="0" y="4267"/>
                  </a:cubicBezTo>
                  <a:cubicBezTo>
                    <a:pt x="96" y="4745"/>
                    <a:pt x="958" y="6852"/>
                    <a:pt x="1373" y="8703"/>
                  </a:cubicBezTo>
                  <a:cubicBezTo>
                    <a:pt x="1692" y="10298"/>
                    <a:pt x="2011" y="12022"/>
                    <a:pt x="2139" y="13203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4" y="16144"/>
                    <a:pt x="4451" y="16205"/>
                    <a:pt x="4629" y="16205"/>
                  </a:cubicBezTo>
                  <a:cubicBezTo>
                    <a:pt x="5262" y="16205"/>
                    <a:pt x="6297" y="15437"/>
                    <a:pt x="6671" y="14415"/>
                  </a:cubicBezTo>
                  <a:cubicBezTo>
                    <a:pt x="7309" y="13139"/>
                    <a:pt x="6830" y="11384"/>
                    <a:pt x="6319" y="10554"/>
                  </a:cubicBezTo>
                  <a:cubicBezTo>
                    <a:pt x="5266" y="8830"/>
                    <a:pt x="5011" y="7362"/>
                    <a:pt x="5011" y="7299"/>
                  </a:cubicBezTo>
                  <a:lnTo>
                    <a:pt x="5011" y="7299"/>
                  </a:lnTo>
                  <a:cubicBezTo>
                    <a:pt x="5011" y="7299"/>
                    <a:pt x="4756" y="8192"/>
                    <a:pt x="5075" y="8990"/>
                  </a:cubicBezTo>
                  <a:cubicBezTo>
                    <a:pt x="5490" y="9788"/>
                    <a:pt x="6319" y="12150"/>
                    <a:pt x="6000" y="12852"/>
                  </a:cubicBezTo>
                  <a:cubicBezTo>
                    <a:pt x="5896" y="13125"/>
                    <a:pt x="5771" y="13255"/>
                    <a:pt x="5674" y="13255"/>
                  </a:cubicBezTo>
                  <a:cubicBezTo>
                    <a:pt x="5534" y="13255"/>
                    <a:pt x="5453" y="12979"/>
                    <a:pt x="5585" y="12469"/>
                  </a:cubicBezTo>
                  <a:cubicBezTo>
                    <a:pt x="6160" y="9916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3971144" y="4231436"/>
              <a:ext cx="953454" cy="895838"/>
            </a:xfrm>
            <a:custGeom>
              <a:avLst/>
              <a:gdLst/>
              <a:ahLst/>
              <a:cxnLst/>
              <a:rect l="l" t="t" r="r" b="b"/>
              <a:pathLst>
                <a:path w="18766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3" y="175"/>
                    <a:pt x="14426" y="111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8" y="2568"/>
                    <a:pt x="14138" y="4004"/>
                    <a:pt x="14043" y="4260"/>
                  </a:cubicBezTo>
                  <a:cubicBezTo>
                    <a:pt x="13915" y="4547"/>
                    <a:pt x="13755" y="5600"/>
                    <a:pt x="12926" y="5664"/>
                  </a:cubicBezTo>
                  <a:cubicBezTo>
                    <a:pt x="12808" y="5677"/>
                    <a:pt x="12690" y="5683"/>
                    <a:pt x="12573" y="5683"/>
                  </a:cubicBezTo>
                  <a:cubicBezTo>
                    <a:pt x="11833" y="5683"/>
                    <a:pt x="11115" y="5446"/>
                    <a:pt x="10564" y="5281"/>
                  </a:cubicBezTo>
                  <a:cubicBezTo>
                    <a:pt x="10375" y="5215"/>
                    <a:pt x="10189" y="5174"/>
                    <a:pt x="10011" y="5174"/>
                  </a:cubicBezTo>
                  <a:cubicBezTo>
                    <a:pt x="9589" y="5174"/>
                    <a:pt x="9215" y="5405"/>
                    <a:pt x="8968" y="6079"/>
                  </a:cubicBezTo>
                  <a:cubicBezTo>
                    <a:pt x="8617" y="7036"/>
                    <a:pt x="8298" y="8568"/>
                    <a:pt x="8298" y="8855"/>
                  </a:cubicBezTo>
                  <a:cubicBezTo>
                    <a:pt x="8298" y="9143"/>
                    <a:pt x="8043" y="9302"/>
                    <a:pt x="7915" y="9430"/>
                  </a:cubicBezTo>
                  <a:cubicBezTo>
                    <a:pt x="7867" y="9494"/>
                    <a:pt x="7628" y="9526"/>
                    <a:pt x="7349" y="9526"/>
                  </a:cubicBezTo>
                  <a:cubicBezTo>
                    <a:pt x="7069" y="9526"/>
                    <a:pt x="6750" y="9494"/>
                    <a:pt x="6543" y="9430"/>
                  </a:cubicBezTo>
                  <a:cubicBezTo>
                    <a:pt x="6141" y="9286"/>
                    <a:pt x="5739" y="8704"/>
                    <a:pt x="5198" y="8704"/>
                  </a:cubicBezTo>
                  <a:cubicBezTo>
                    <a:pt x="5138" y="8704"/>
                    <a:pt x="5075" y="8712"/>
                    <a:pt x="5011" y="8728"/>
                  </a:cubicBezTo>
                  <a:cubicBezTo>
                    <a:pt x="4373" y="8855"/>
                    <a:pt x="4373" y="9174"/>
                    <a:pt x="4213" y="9494"/>
                  </a:cubicBezTo>
                  <a:cubicBezTo>
                    <a:pt x="4053" y="9781"/>
                    <a:pt x="4341" y="10738"/>
                    <a:pt x="4660" y="11408"/>
                  </a:cubicBezTo>
                  <a:cubicBezTo>
                    <a:pt x="4979" y="12079"/>
                    <a:pt x="4660" y="12079"/>
                    <a:pt x="4660" y="12143"/>
                  </a:cubicBezTo>
                  <a:cubicBezTo>
                    <a:pt x="4660" y="12174"/>
                    <a:pt x="4819" y="12557"/>
                    <a:pt x="5011" y="12972"/>
                  </a:cubicBezTo>
                  <a:cubicBezTo>
                    <a:pt x="5218" y="13335"/>
                    <a:pt x="5110" y="13550"/>
                    <a:pt x="4772" y="13550"/>
                  </a:cubicBezTo>
                  <a:cubicBezTo>
                    <a:pt x="4693" y="13550"/>
                    <a:pt x="4602" y="13539"/>
                    <a:pt x="4500" y="13515"/>
                  </a:cubicBezTo>
                  <a:cubicBezTo>
                    <a:pt x="3926" y="13419"/>
                    <a:pt x="3415" y="12557"/>
                    <a:pt x="2617" y="12302"/>
                  </a:cubicBezTo>
                  <a:cubicBezTo>
                    <a:pt x="2256" y="12172"/>
                    <a:pt x="1967" y="12088"/>
                    <a:pt x="1741" y="12088"/>
                  </a:cubicBezTo>
                  <a:cubicBezTo>
                    <a:pt x="1467" y="12088"/>
                    <a:pt x="1286" y="12211"/>
                    <a:pt x="1181" y="12525"/>
                  </a:cubicBezTo>
                  <a:cubicBezTo>
                    <a:pt x="990" y="13100"/>
                    <a:pt x="1373" y="13100"/>
                    <a:pt x="1213" y="13802"/>
                  </a:cubicBezTo>
                  <a:cubicBezTo>
                    <a:pt x="1053" y="14568"/>
                    <a:pt x="1468" y="14057"/>
                    <a:pt x="734" y="14919"/>
                  </a:cubicBezTo>
                  <a:cubicBezTo>
                    <a:pt x="0" y="15749"/>
                    <a:pt x="2809" y="17632"/>
                    <a:pt x="2809" y="17632"/>
                  </a:cubicBezTo>
                  <a:lnTo>
                    <a:pt x="18766" y="17632"/>
                  </a:lnTo>
                  <a:lnTo>
                    <a:pt x="18766" y="2185"/>
                  </a:lnTo>
                  <a:cubicBezTo>
                    <a:pt x="18702" y="2089"/>
                    <a:pt x="18606" y="2026"/>
                    <a:pt x="18511" y="1962"/>
                  </a:cubicBezTo>
                  <a:cubicBezTo>
                    <a:pt x="18060" y="1747"/>
                    <a:pt x="17807" y="1686"/>
                    <a:pt x="17640" y="1686"/>
                  </a:cubicBezTo>
                  <a:cubicBezTo>
                    <a:pt x="17424" y="1686"/>
                    <a:pt x="17352" y="1787"/>
                    <a:pt x="17187" y="1787"/>
                  </a:cubicBezTo>
                  <a:cubicBezTo>
                    <a:pt x="17081" y="1787"/>
                    <a:pt x="16936" y="1746"/>
                    <a:pt x="16691" y="1611"/>
                  </a:cubicBezTo>
                  <a:cubicBezTo>
                    <a:pt x="15854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15"/>
          <p:cNvGrpSpPr/>
          <p:nvPr/>
        </p:nvGrpSpPr>
        <p:grpSpPr>
          <a:xfrm>
            <a:off x="166363" y="4412254"/>
            <a:ext cx="2311403" cy="983488"/>
            <a:chOff x="291895" y="3236554"/>
            <a:chExt cx="1871278" cy="796218"/>
          </a:xfrm>
        </p:grpSpPr>
        <p:sp>
          <p:nvSpPr>
            <p:cNvPr id="261" name="Google Shape;261;p15"/>
            <p:cNvSpPr/>
            <p:nvPr/>
          </p:nvSpPr>
          <p:spPr>
            <a:xfrm>
              <a:off x="745920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925935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924309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64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64" y="160"/>
                    <a:pt x="32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291895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607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471910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471910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1971777" y="3270596"/>
              <a:ext cx="189766" cy="142769"/>
            </a:xfrm>
            <a:custGeom>
              <a:avLst/>
              <a:gdLst/>
              <a:ahLst/>
              <a:cxnLst/>
              <a:rect l="l" t="t" r="r" b="b"/>
              <a:pathLst>
                <a:path w="3735" h="2810" extrusionOk="0">
                  <a:moveTo>
                    <a:pt x="511" y="2586"/>
                  </a:moveTo>
                  <a:cubicBezTo>
                    <a:pt x="511" y="2586"/>
                    <a:pt x="256" y="2362"/>
                    <a:pt x="128" y="2011"/>
                  </a:cubicBezTo>
                  <a:cubicBezTo>
                    <a:pt x="1" y="1597"/>
                    <a:pt x="97" y="1277"/>
                    <a:pt x="97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3"/>
                    <a:pt x="416" y="1214"/>
                    <a:pt x="543" y="894"/>
                  </a:cubicBezTo>
                  <a:cubicBezTo>
                    <a:pt x="703" y="480"/>
                    <a:pt x="1437" y="320"/>
                    <a:pt x="1565" y="288"/>
                  </a:cubicBezTo>
                  <a:cubicBezTo>
                    <a:pt x="2426" y="1"/>
                    <a:pt x="2937" y="735"/>
                    <a:pt x="3416" y="799"/>
                  </a:cubicBezTo>
                  <a:cubicBezTo>
                    <a:pt x="3639" y="831"/>
                    <a:pt x="3671" y="799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35" y="958"/>
                    <a:pt x="3671" y="958"/>
                    <a:pt x="3511" y="1118"/>
                  </a:cubicBezTo>
                  <a:cubicBezTo>
                    <a:pt x="3192" y="1469"/>
                    <a:pt x="3160" y="2331"/>
                    <a:pt x="2235" y="2586"/>
                  </a:cubicBezTo>
                  <a:cubicBezTo>
                    <a:pt x="1820" y="2714"/>
                    <a:pt x="1405" y="2809"/>
                    <a:pt x="1022" y="2586"/>
                  </a:cubicBezTo>
                  <a:cubicBezTo>
                    <a:pt x="703" y="2394"/>
                    <a:pt x="703" y="2043"/>
                    <a:pt x="799" y="1884"/>
                  </a:cubicBezTo>
                  <a:lnTo>
                    <a:pt x="703" y="19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2151792" y="3275474"/>
              <a:ext cx="11381" cy="9806"/>
            </a:xfrm>
            <a:custGeom>
              <a:avLst/>
              <a:gdLst/>
              <a:ahLst/>
              <a:cxnLst/>
              <a:rect l="l" t="t" r="r" b="b"/>
              <a:pathLst>
                <a:path w="224" h="193" extrusionOk="0">
                  <a:moveTo>
                    <a:pt x="96" y="1"/>
                  </a:moveTo>
                  <a:cubicBezTo>
                    <a:pt x="128" y="1"/>
                    <a:pt x="224" y="1"/>
                    <a:pt x="224" y="64"/>
                  </a:cubicBezTo>
                  <a:cubicBezTo>
                    <a:pt x="224" y="96"/>
                    <a:pt x="224" y="192"/>
                    <a:pt x="128" y="192"/>
                  </a:cubicBezTo>
                  <a:cubicBezTo>
                    <a:pt x="96" y="192"/>
                    <a:pt x="0" y="192"/>
                    <a:pt x="0" y="96"/>
                  </a:cubicBezTo>
                  <a:cubicBezTo>
                    <a:pt x="0" y="64"/>
                    <a:pt x="64" y="32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2150166" y="3293307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64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96" y="1"/>
                    <a:pt x="128" y="1"/>
                    <a:pt x="128" y="33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703749" y="3568994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5"/>
                  </a:moveTo>
                  <a:cubicBezTo>
                    <a:pt x="511" y="2585"/>
                    <a:pt x="224" y="2362"/>
                    <a:pt x="97" y="1979"/>
                  </a:cubicBezTo>
                  <a:cubicBezTo>
                    <a:pt x="1" y="1596"/>
                    <a:pt x="65" y="1277"/>
                    <a:pt x="65" y="1277"/>
                  </a:cubicBezTo>
                  <a:lnTo>
                    <a:pt x="671" y="1723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05" y="319"/>
                    <a:pt x="1533" y="287"/>
                  </a:cubicBezTo>
                  <a:cubicBezTo>
                    <a:pt x="2426" y="0"/>
                    <a:pt x="2937" y="702"/>
                    <a:pt x="3416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7"/>
                    <a:pt x="3639" y="957"/>
                    <a:pt x="3479" y="1117"/>
                  </a:cubicBezTo>
                  <a:cubicBezTo>
                    <a:pt x="3160" y="1468"/>
                    <a:pt x="3128" y="2298"/>
                    <a:pt x="2203" y="2585"/>
                  </a:cubicBezTo>
                  <a:cubicBezTo>
                    <a:pt x="1820" y="2713"/>
                    <a:pt x="1373" y="2777"/>
                    <a:pt x="1022" y="2585"/>
                  </a:cubicBezTo>
                  <a:cubicBezTo>
                    <a:pt x="703" y="2394"/>
                    <a:pt x="703" y="2043"/>
                    <a:pt x="767" y="1883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885389" y="3572195"/>
              <a:ext cx="9755" cy="11432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96" y="1"/>
                  </a:moveTo>
                  <a:cubicBezTo>
                    <a:pt x="128" y="1"/>
                    <a:pt x="192" y="1"/>
                    <a:pt x="192" y="97"/>
                  </a:cubicBezTo>
                  <a:cubicBezTo>
                    <a:pt x="192" y="129"/>
                    <a:pt x="192" y="224"/>
                    <a:pt x="128" y="224"/>
                  </a:cubicBezTo>
                  <a:cubicBezTo>
                    <a:pt x="96" y="224"/>
                    <a:pt x="0" y="224"/>
                    <a:pt x="0" y="129"/>
                  </a:cubicBezTo>
                  <a:cubicBezTo>
                    <a:pt x="0" y="97"/>
                    <a:pt x="0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883764" y="3591655"/>
              <a:ext cx="6503" cy="4928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5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65"/>
                    <a:pt x="128" y="97"/>
                    <a:pt x="64" y="97"/>
                  </a:cubicBezTo>
                  <a:cubicBezTo>
                    <a:pt x="32" y="97"/>
                    <a:pt x="0" y="97"/>
                    <a:pt x="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1105898" y="3844631"/>
              <a:ext cx="191392" cy="141143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62"/>
                    <a:pt x="128" y="1979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60"/>
                  </a:lnTo>
                  <a:cubicBezTo>
                    <a:pt x="607" y="1500"/>
                    <a:pt x="415" y="1181"/>
                    <a:pt x="575" y="862"/>
                  </a:cubicBezTo>
                  <a:cubicBezTo>
                    <a:pt x="735" y="479"/>
                    <a:pt x="1437" y="320"/>
                    <a:pt x="1564" y="288"/>
                  </a:cubicBezTo>
                  <a:cubicBezTo>
                    <a:pt x="2426" y="1"/>
                    <a:pt x="2969" y="703"/>
                    <a:pt x="3447" y="798"/>
                  </a:cubicBezTo>
                  <a:cubicBezTo>
                    <a:pt x="3639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66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5" y="2586"/>
                  </a:cubicBezTo>
                  <a:cubicBezTo>
                    <a:pt x="1852" y="2713"/>
                    <a:pt x="1405" y="2777"/>
                    <a:pt x="1054" y="2586"/>
                  </a:cubicBezTo>
                  <a:cubicBezTo>
                    <a:pt x="735" y="2394"/>
                    <a:pt x="735" y="2043"/>
                    <a:pt x="798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1287488" y="3847882"/>
              <a:ext cx="9806" cy="11381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65" y="0"/>
                  </a:moveTo>
                  <a:cubicBezTo>
                    <a:pt x="97" y="0"/>
                    <a:pt x="192" y="0"/>
                    <a:pt x="192" y="96"/>
                  </a:cubicBezTo>
                  <a:cubicBezTo>
                    <a:pt x="192" y="128"/>
                    <a:pt x="192" y="224"/>
                    <a:pt x="97" y="224"/>
                  </a:cubicBezTo>
                  <a:cubicBezTo>
                    <a:pt x="65" y="224"/>
                    <a:pt x="1" y="224"/>
                    <a:pt x="1" y="128"/>
                  </a:cubicBezTo>
                  <a:cubicBezTo>
                    <a:pt x="1" y="64"/>
                    <a:pt x="33" y="0"/>
                    <a:pt x="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1287488" y="3864090"/>
              <a:ext cx="4928" cy="8180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6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65" y="0"/>
                    <a:pt x="97" y="0"/>
                    <a:pt x="97" y="64"/>
                  </a:cubicBezTo>
                  <a:cubicBezTo>
                    <a:pt x="97" y="96"/>
                    <a:pt x="97" y="128"/>
                    <a:pt x="65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1065353" y="3562491"/>
              <a:ext cx="191392" cy="142718"/>
            </a:xfrm>
            <a:custGeom>
              <a:avLst/>
              <a:gdLst/>
              <a:ahLst/>
              <a:cxnLst/>
              <a:rect l="l" t="t" r="r" b="b"/>
              <a:pathLst>
                <a:path w="3767" h="2809" extrusionOk="0">
                  <a:moveTo>
                    <a:pt x="543" y="2585"/>
                  </a:moveTo>
                  <a:cubicBezTo>
                    <a:pt x="543" y="2585"/>
                    <a:pt x="256" y="2362"/>
                    <a:pt x="128" y="2011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2"/>
                    <a:pt x="416" y="1213"/>
                    <a:pt x="575" y="894"/>
                  </a:cubicBezTo>
                  <a:cubicBezTo>
                    <a:pt x="735" y="479"/>
                    <a:pt x="1437" y="320"/>
                    <a:pt x="1565" y="288"/>
                  </a:cubicBezTo>
                  <a:cubicBezTo>
                    <a:pt x="2426" y="0"/>
                    <a:pt x="2969" y="734"/>
                    <a:pt x="3447" y="798"/>
                  </a:cubicBezTo>
                  <a:cubicBezTo>
                    <a:pt x="3639" y="830"/>
                    <a:pt x="3671" y="798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67" y="958"/>
                    <a:pt x="3671" y="958"/>
                    <a:pt x="3511" y="1117"/>
                  </a:cubicBezTo>
                  <a:cubicBezTo>
                    <a:pt x="3192" y="1468"/>
                    <a:pt x="3160" y="2330"/>
                    <a:pt x="2235" y="2585"/>
                  </a:cubicBezTo>
                  <a:cubicBezTo>
                    <a:pt x="1852" y="2713"/>
                    <a:pt x="1405" y="2809"/>
                    <a:pt x="1054" y="2585"/>
                  </a:cubicBezTo>
                  <a:cubicBezTo>
                    <a:pt x="735" y="2394"/>
                    <a:pt x="735" y="2043"/>
                    <a:pt x="799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1246994" y="356736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64" y="0"/>
                  </a:moveTo>
                  <a:cubicBezTo>
                    <a:pt x="96" y="0"/>
                    <a:pt x="192" y="0"/>
                    <a:pt x="192" y="64"/>
                  </a:cubicBezTo>
                  <a:cubicBezTo>
                    <a:pt x="192" y="96"/>
                    <a:pt x="192" y="192"/>
                    <a:pt x="96" y="192"/>
                  </a:cubicBezTo>
                  <a:cubicBezTo>
                    <a:pt x="64" y="192"/>
                    <a:pt x="0" y="192"/>
                    <a:pt x="0" y="96"/>
                  </a:cubicBezTo>
                  <a:cubicBezTo>
                    <a:pt x="0" y="32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1243742" y="358357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64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64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1242116" y="3275474"/>
              <a:ext cx="189766" cy="141143"/>
            </a:xfrm>
            <a:custGeom>
              <a:avLst/>
              <a:gdLst/>
              <a:ahLst/>
              <a:cxnLst/>
              <a:rect l="l" t="t" r="r" b="b"/>
              <a:pathLst>
                <a:path w="3735" h="2778" extrusionOk="0">
                  <a:moveTo>
                    <a:pt x="511" y="2586"/>
                  </a:moveTo>
                  <a:cubicBezTo>
                    <a:pt x="511" y="2586"/>
                    <a:pt x="256" y="2330"/>
                    <a:pt x="128" y="1979"/>
                  </a:cubicBezTo>
                  <a:cubicBezTo>
                    <a:pt x="0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66" y="1660"/>
                  </a:lnTo>
                  <a:cubicBezTo>
                    <a:pt x="607" y="1501"/>
                    <a:pt x="383" y="1181"/>
                    <a:pt x="543" y="862"/>
                  </a:cubicBezTo>
                  <a:cubicBezTo>
                    <a:pt x="702" y="479"/>
                    <a:pt x="1437" y="320"/>
                    <a:pt x="1564" y="256"/>
                  </a:cubicBezTo>
                  <a:cubicBezTo>
                    <a:pt x="2426" y="1"/>
                    <a:pt x="2936" y="703"/>
                    <a:pt x="3415" y="798"/>
                  </a:cubicBezTo>
                  <a:cubicBezTo>
                    <a:pt x="3639" y="830"/>
                    <a:pt x="3671" y="798"/>
                    <a:pt x="3702" y="862"/>
                  </a:cubicBez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cubicBezTo>
                    <a:pt x="3734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4" y="2586"/>
                  </a:cubicBezTo>
                  <a:cubicBezTo>
                    <a:pt x="1819" y="2713"/>
                    <a:pt x="1405" y="2777"/>
                    <a:pt x="1022" y="2586"/>
                  </a:cubicBezTo>
                  <a:cubicBezTo>
                    <a:pt x="702" y="2394"/>
                    <a:pt x="702" y="2011"/>
                    <a:pt x="798" y="1852"/>
                  </a:cubicBezTo>
                  <a:lnTo>
                    <a:pt x="702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1423706" y="3278725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7" y="0"/>
                  </a:moveTo>
                  <a:cubicBezTo>
                    <a:pt x="128" y="0"/>
                    <a:pt x="224" y="0"/>
                    <a:pt x="224" y="96"/>
                  </a:cubicBezTo>
                  <a:cubicBezTo>
                    <a:pt x="224" y="128"/>
                    <a:pt x="224" y="192"/>
                    <a:pt x="128" y="192"/>
                  </a:cubicBezTo>
                  <a:cubicBezTo>
                    <a:pt x="97" y="192"/>
                    <a:pt x="33" y="192"/>
                    <a:pt x="33" y="128"/>
                  </a:cubicBezTo>
                  <a:cubicBezTo>
                    <a:pt x="1" y="96"/>
                    <a:pt x="1" y="32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1422080" y="3296559"/>
              <a:ext cx="6554" cy="8129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96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1464251" y="3896506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331"/>
                  </a:moveTo>
                  <a:cubicBezTo>
                    <a:pt x="416" y="2331"/>
                    <a:pt x="160" y="2043"/>
                    <a:pt x="96" y="1692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501"/>
                  </a:lnTo>
                  <a:lnTo>
                    <a:pt x="767" y="1501"/>
                  </a:lnTo>
                  <a:cubicBezTo>
                    <a:pt x="607" y="1341"/>
                    <a:pt x="511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1"/>
                    <a:pt x="3096" y="735"/>
                    <a:pt x="3511" y="894"/>
                  </a:cubicBezTo>
                  <a:cubicBezTo>
                    <a:pt x="3735" y="958"/>
                    <a:pt x="3767" y="926"/>
                    <a:pt x="3798" y="1022"/>
                  </a:cubicBez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cubicBezTo>
                    <a:pt x="3798" y="1086"/>
                    <a:pt x="3767" y="1086"/>
                    <a:pt x="3607" y="1214"/>
                  </a:cubicBezTo>
                  <a:cubicBezTo>
                    <a:pt x="3256" y="1533"/>
                    <a:pt x="3128" y="2362"/>
                    <a:pt x="2203" y="2554"/>
                  </a:cubicBezTo>
                  <a:cubicBezTo>
                    <a:pt x="1820" y="2650"/>
                    <a:pt x="1373" y="2682"/>
                    <a:pt x="1022" y="2458"/>
                  </a:cubicBezTo>
                  <a:cubicBezTo>
                    <a:pt x="703" y="2203"/>
                    <a:pt x="735" y="1852"/>
                    <a:pt x="862" y="1692"/>
                  </a:cubicBezTo>
                  <a:lnTo>
                    <a:pt x="767" y="16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1652344" y="3903010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6" y="0"/>
                  </a:moveTo>
                  <a:cubicBezTo>
                    <a:pt x="160" y="0"/>
                    <a:pt x="192" y="32"/>
                    <a:pt x="224" y="96"/>
                  </a:cubicBezTo>
                  <a:cubicBezTo>
                    <a:pt x="224" y="128"/>
                    <a:pt x="192" y="160"/>
                    <a:pt x="160" y="192"/>
                  </a:cubicBezTo>
                  <a:cubicBezTo>
                    <a:pt x="96" y="192"/>
                    <a:pt x="65" y="160"/>
                    <a:pt x="33" y="128"/>
                  </a:cubicBezTo>
                  <a:cubicBezTo>
                    <a:pt x="1" y="96"/>
                    <a:pt x="3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1649092" y="3920844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6"/>
                  </a:moveTo>
                  <a:cubicBezTo>
                    <a:pt x="1" y="64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65" y="128"/>
                    <a:pt x="1" y="96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1462625" y="3601410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0"/>
                    <a:pt x="3065" y="702"/>
                    <a:pt x="3511" y="862"/>
                  </a:cubicBezTo>
                  <a:cubicBezTo>
                    <a:pt x="3735" y="958"/>
                    <a:pt x="3767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5"/>
                    <a:pt x="3767" y="1085"/>
                    <a:pt x="3607" y="1181"/>
                  </a:cubicBezTo>
                  <a:cubicBezTo>
                    <a:pt x="3256" y="1500"/>
                    <a:pt x="3128" y="2362"/>
                    <a:pt x="2203" y="2553"/>
                  </a:cubicBezTo>
                  <a:cubicBezTo>
                    <a:pt x="1788" y="2617"/>
                    <a:pt x="1373" y="2681"/>
                    <a:pt x="990" y="2426"/>
                  </a:cubicBezTo>
                  <a:cubicBezTo>
                    <a:pt x="671" y="2171"/>
                    <a:pt x="735" y="1819"/>
                    <a:pt x="862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1652344" y="3607863"/>
              <a:ext cx="9806" cy="9806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5" y="1"/>
                  </a:moveTo>
                  <a:cubicBezTo>
                    <a:pt x="96" y="1"/>
                    <a:pt x="160" y="33"/>
                    <a:pt x="192" y="65"/>
                  </a:cubicBezTo>
                  <a:cubicBezTo>
                    <a:pt x="192" y="97"/>
                    <a:pt x="160" y="161"/>
                    <a:pt x="96" y="192"/>
                  </a:cubicBezTo>
                  <a:cubicBezTo>
                    <a:pt x="65" y="192"/>
                    <a:pt x="33" y="161"/>
                    <a:pt x="1" y="97"/>
                  </a:cubicBezTo>
                  <a:cubicBezTo>
                    <a:pt x="1" y="65"/>
                    <a:pt x="1" y="1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647467" y="3625748"/>
              <a:ext cx="6554" cy="650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1" y="64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97" y="0"/>
                    <a:pt x="129" y="0"/>
                    <a:pt x="129" y="32"/>
                  </a:cubicBezTo>
                  <a:cubicBezTo>
                    <a:pt x="129" y="64"/>
                    <a:pt x="129" y="128"/>
                    <a:pt x="97" y="128"/>
                  </a:cubicBezTo>
                  <a:cubicBezTo>
                    <a:pt x="33" y="128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1647467" y="3236554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1" y="2043"/>
                    <a:pt x="97" y="1660"/>
                  </a:cubicBezTo>
                  <a:cubicBezTo>
                    <a:pt x="1" y="1277"/>
                    <a:pt x="129" y="958"/>
                    <a:pt x="129" y="958"/>
                  </a:cubicBezTo>
                  <a:lnTo>
                    <a:pt x="671" y="1469"/>
                  </a:lnTo>
                  <a:lnTo>
                    <a:pt x="767" y="1469"/>
                  </a:lnTo>
                  <a:cubicBezTo>
                    <a:pt x="607" y="1309"/>
                    <a:pt x="480" y="958"/>
                    <a:pt x="639" y="639"/>
                  </a:cubicBezTo>
                  <a:cubicBezTo>
                    <a:pt x="831" y="288"/>
                    <a:pt x="1597" y="192"/>
                    <a:pt x="1724" y="160"/>
                  </a:cubicBezTo>
                  <a:cubicBezTo>
                    <a:pt x="2618" y="1"/>
                    <a:pt x="3065" y="703"/>
                    <a:pt x="3512" y="862"/>
                  </a:cubicBezTo>
                  <a:cubicBezTo>
                    <a:pt x="3703" y="958"/>
                    <a:pt x="3735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6"/>
                    <a:pt x="3735" y="1086"/>
                    <a:pt x="3575" y="1181"/>
                  </a:cubicBezTo>
                  <a:cubicBezTo>
                    <a:pt x="3224" y="1501"/>
                    <a:pt x="3097" y="2362"/>
                    <a:pt x="2203" y="2554"/>
                  </a:cubicBezTo>
                  <a:cubicBezTo>
                    <a:pt x="1788" y="2618"/>
                    <a:pt x="1341" y="2681"/>
                    <a:pt x="990" y="2426"/>
                  </a:cubicBezTo>
                  <a:cubicBezTo>
                    <a:pt x="671" y="2171"/>
                    <a:pt x="703" y="1820"/>
                    <a:pt x="831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1833985" y="3243058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60" y="32"/>
                    <a:pt x="192" y="64"/>
                  </a:cubicBezTo>
                  <a:cubicBezTo>
                    <a:pt x="192" y="96"/>
                    <a:pt x="160" y="160"/>
                    <a:pt x="128" y="192"/>
                  </a:cubicBezTo>
                  <a:cubicBezTo>
                    <a:pt x="96" y="192"/>
                    <a:pt x="32" y="160"/>
                    <a:pt x="0" y="96"/>
                  </a:cubicBezTo>
                  <a:cubicBezTo>
                    <a:pt x="0" y="32"/>
                    <a:pt x="32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1832359" y="325926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96"/>
                    <a:pt x="64" y="96"/>
                  </a:cubicBezTo>
                  <a:cubicBezTo>
                    <a:pt x="32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1842063" y="3700334"/>
              <a:ext cx="193018" cy="136215"/>
            </a:xfrm>
            <a:custGeom>
              <a:avLst/>
              <a:gdLst/>
              <a:ahLst/>
              <a:cxnLst/>
              <a:rect l="l" t="t" r="r" b="b"/>
              <a:pathLst>
                <a:path w="3799" h="2681" extrusionOk="0">
                  <a:moveTo>
                    <a:pt x="416" y="2330"/>
                  </a:moveTo>
                  <a:cubicBezTo>
                    <a:pt x="416" y="2330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671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8"/>
                  </a:cubicBezTo>
                  <a:cubicBezTo>
                    <a:pt x="830" y="287"/>
                    <a:pt x="1596" y="192"/>
                    <a:pt x="1724" y="160"/>
                  </a:cubicBezTo>
                  <a:cubicBezTo>
                    <a:pt x="2650" y="0"/>
                    <a:pt x="3064" y="702"/>
                    <a:pt x="3511" y="862"/>
                  </a:cubicBezTo>
                  <a:cubicBezTo>
                    <a:pt x="3703" y="958"/>
                    <a:pt x="3767" y="926"/>
                    <a:pt x="3798" y="989"/>
                  </a:cubicBez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cubicBezTo>
                    <a:pt x="3798" y="1085"/>
                    <a:pt x="3735" y="1085"/>
                    <a:pt x="3575" y="1213"/>
                  </a:cubicBezTo>
                  <a:cubicBezTo>
                    <a:pt x="3224" y="1532"/>
                    <a:pt x="3096" y="2362"/>
                    <a:pt x="2203" y="2553"/>
                  </a:cubicBezTo>
                  <a:cubicBezTo>
                    <a:pt x="1788" y="2617"/>
                    <a:pt x="1341" y="2681"/>
                    <a:pt x="990" y="2426"/>
                  </a:cubicBezTo>
                  <a:cubicBezTo>
                    <a:pt x="671" y="2202"/>
                    <a:pt x="703" y="1819"/>
                    <a:pt x="830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4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16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294" name="Google Shape;294;p16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16"/>
          <p:cNvSpPr/>
          <p:nvPr/>
        </p:nvSpPr>
        <p:spPr>
          <a:xfrm>
            <a:off x="0" y="3250"/>
            <a:ext cx="877305" cy="1409090"/>
          </a:xfrm>
          <a:custGeom>
            <a:avLst/>
            <a:gdLst/>
            <a:ahLst/>
            <a:cxnLst/>
            <a:rect l="l" t="t" r="r" b="b"/>
            <a:pathLst>
              <a:path w="11267" h="18096" extrusionOk="0">
                <a:moveTo>
                  <a:pt x="2650" y="16756"/>
                </a:moveTo>
                <a:cubicBezTo>
                  <a:pt x="2650" y="16756"/>
                  <a:pt x="2267" y="13628"/>
                  <a:pt x="3639" y="12766"/>
                </a:cubicBezTo>
                <a:cubicBezTo>
                  <a:pt x="4979" y="11841"/>
                  <a:pt x="5139" y="12287"/>
                  <a:pt x="5394" y="11490"/>
                </a:cubicBezTo>
                <a:cubicBezTo>
                  <a:pt x="5618" y="10692"/>
                  <a:pt x="3958" y="9288"/>
                  <a:pt x="4086" y="8490"/>
                </a:cubicBezTo>
                <a:cubicBezTo>
                  <a:pt x="4182" y="7851"/>
                  <a:pt x="6064" y="7724"/>
                  <a:pt x="6064" y="7724"/>
                </a:cubicBezTo>
                <a:cubicBezTo>
                  <a:pt x="6064" y="7724"/>
                  <a:pt x="7469" y="7085"/>
                  <a:pt x="7820" y="5968"/>
                </a:cubicBezTo>
                <a:cubicBezTo>
                  <a:pt x="8171" y="4851"/>
                  <a:pt x="10086" y="5585"/>
                  <a:pt x="10086" y="4820"/>
                </a:cubicBezTo>
                <a:cubicBezTo>
                  <a:pt x="10086" y="4468"/>
                  <a:pt x="10947" y="3543"/>
                  <a:pt x="11107" y="2617"/>
                </a:cubicBezTo>
                <a:cubicBezTo>
                  <a:pt x="11266" y="1660"/>
                  <a:pt x="10054" y="0"/>
                  <a:pt x="10054" y="0"/>
                </a:cubicBezTo>
                <a:lnTo>
                  <a:pt x="1" y="0"/>
                </a:lnTo>
                <a:lnTo>
                  <a:pt x="1" y="1809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6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8" name="Google Shape;298;p16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299" name="Google Shape;299;p16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6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6"/>
          <p:cNvSpPr txBox="1">
            <a:spLocks noGrp="1"/>
          </p:cNvSpPr>
          <p:nvPr>
            <p:ph type="subTitle" idx="1"/>
          </p:nvPr>
        </p:nvSpPr>
        <p:spPr>
          <a:xfrm>
            <a:off x="713225" y="1240825"/>
            <a:ext cx="3858900" cy="20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6"/>
          <p:cNvSpPr txBox="1">
            <a:spLocks noGrp="1"/>
          </p:cNvSpPr>
          <p:nvPr>
            <p:ph type="title"/>
          </p:nvPr>
        </p:nvSpPr>
        <p:spPr>
          <a:xfrm>
            <a:off x="713225" y="3329950"/>
            <a:ext cx="3858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6"/>
          <p:cNvSpPr>
            <a:spLocks noGrp="1"/>
          </p:cNvSpPr>
          <p:nvPr>
            <p:ph type="pic" idx="2"/>
          </p:nvPr>
        </p:nvSpPr>
        <p:spPr>
          <a:xfrm>
            <a:off x="5183125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1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" name="Google Shape;312;p17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313" name="Google Shape;313;p17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17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1" name="Google Shape;321;p17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322" name="Google Shape;322;p17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" name="Google Shape;330;p17"/>
          <p:cNvSpPr txBox="1">
            <a:spLocks noGrp="1"/>
          </p:cNvSpPr>
          <p:nvPr>
            <p:ph type="subTitle" idx="1"/>
          </p:nvPr>
        </p:nvSpPr>
        <p:spPr>
          <a:xfrm>
            <a:off x="4596556" y="2783098"/>
            <a:ext cx="3828300" cy="79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17"/>
          <p:cNvSpPr txBox="1">
            <a:spLocks noGrp="1"/>
          </p:cNvSpPr>
          <p:nvPr>
            <p:ph type="title"/>
          </p:nvPr>
        </p:nvSpPr>
        <p:spPr>
          <a:xfrm>
            <a:off x="4596555" y="1569902"/>
            <a:ext cx="3828300" cy="127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 1">
  <p:cSld name="CUSTOM_1_1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8"/>
          <p:cNvSpPr/>
          <p:nvPr/>
        </p:nvSpPr>
        <p:spPr>
          <a:xfrm>
            <a:off x="0" y="3250"/>
            <a:ext cx="877305" cy="1409090"/>
          </a:xfrm>
          <a:custGeom>
            <a:avLst/>
            <a:gdLst/>
            <a:ahLst/>
            <a:cxnLst/>
            <a:rect l="l" t="t" r="r" b="b"/>
            <a:pathLst>
              <a:path w="11267" h="18096" extrusionOk="0">
                <a:moveTo>
                  <a:pt x="2650" y="16756"/>
                </a:moveTo>
                <a:cubicBezTo>
                  <a:pt x="2650" y="16756"/>
                  <a:pt x="2267" y="13628"/>
                  <a:pt x="3639" y="12766"/>
                </a:cubicBezTo>
                <a:cubicBezTo>
                  <a:pt x="4979" y="11841"/>
                  <a:pt x="5139" y="12287"/>
                  <a:pt x="5394" y="11490"/>
                </a:cubicBezTo>
                <a:cubicBezTo>
                  <a:pt x="5618" y="10692"/>
                  <a:pt x="3958" y="9288"/>
                  <a:pt x="4086" y="8490"/>
                </a:cubicBezTo>
                <a:cubicBezTo>
                  <a:pt x="4182" y="7851"/>
                  <a:pt x="6064" y="7724"/>
                  <a:pt x="6064" y="7724"/>
                </a:cubicBezTo>
                <a:cubicBezTo>
                  <a:pt x="6064" y="7724"/>
                  <a:pt x="7469" y="7085"/>
                  <a:pt x="7820" y="5968"/>
                </a:cubicBezTo>
                <a:cubicBezTo>
                  <a:pt x="8171" y="4851"/>
                  <a:pt x="10086" y="5585"/>
                  <a:pt x="10086" y="4820"/>
                </a:cubicBezTo>
                <a:cubicBezTo>
                  <a:pt x="10086" y="4468"/>
                  <a:pt x="10947" y="3543"/>
                  <a:pt x="11107" y="2617"/>
                </a:cubicBezTo>
                <a:cubicBezTo>
                  <a:pt x="11266" y="1660"/>
                  <a:pt x="10054" y="0"/>
                  <a:pt x="10054" y="0"/>
                </a:cubicBezTo>
                <a:lnTo>
                  <a:pt x="1" y="0"/>
                </a:lnTo>
                <a:lnTo>
                  <a:pt x="1" y="1809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8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5" name="Google Shape;335;p18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336" name="Google Shape;336;p18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8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8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18"/>
          <p:cNvSpPr txBox="1">
            <a:spLocks noGrp="1"/>
          </p:cNvSpPr>
          <p:nvPr>
            <p:ph type="subTitle" idx="1"/>
          </p:nvPr>
        </p:nvSpPr>
        <p:spPr>
          <a:xfrm>
            <a:off x="2115450" y="2875600"/>
            <a:ext cx="4913100" cy="8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8"/>
          <p:cNvSpPr txBox="1">
            <a:spLocks noGrp="1"/>
          </p:cNvSpPr>
          <p:nvPr>
            <p:ph type="title"/>
          </p:nvPr>
        </p:nvSpPr>
        <p:spPr>
          <a:xfrm>
            <a:off x="2115450" y="1466600"/>
            <a:ext cx="4913100" cy="140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_1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9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04000" cy="14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49" name="Google Shape;349;p19"/>
          <p:cNvGrpSpPr/>
          <p:nvPr/>
        </p:nvGrpSpPr>
        <p:grpSpPr>
          <a:xfrm>
            <a:off x="-199087" y="2002842"/>
            <a:ext cx="1824615" cy="3252220"/>
            <a:chOff x="-41987" y="1886717"/>
            <a:chExt cx="1824615" cy="3252220"/>
          </a:xfrm>
        </p:grpSpPr>
        <p:grpSp>
          <p:nvGrpSpPr>
            <p:cNvPr id="350" name="Google Shape;350;p19"/>
            <p:cNvGrpSpPr/>
            <p:nvPr/>
          </p:nvGrpSpPr>
          <p:grpSpPr>
            <a:xfrm rot="10800000">
              <a:off x="300" y="1886717"/>
              <a:ext cx="1637609" cy="3251132"/>
              <a:chOff x="6899994" y="0"/>
              <a:chExt cx="2237477" cy="4442043"/>
            </a:xfrm>
          </p:grpSpPr>
          <p:sp>
            <p:nvSpPr>
              <p:cNvPr id="351" name="Google Shape;351;p19"/>
              <p:cNvSpPr/>
              <p:nvPr/>
            </p:nvSpPr>
            <p:spPr>
              <a:xfrm>
                <a:off x="7516539" y="0"/>
                <a:ext cx="1620932" cy="4442043"/>
              </a:xfrm>
              <a:custGeom>
                <a:avLst/>
                <a:gdLst/>
                <a:ahLst/>
                <a:cxnLst/>
                <a:rect l="l" t="t" r="r" b="b"/>
                <a:pathLst>
                  <a:path w="31883" h="87373" extrusionOk="0">
                    <a:moveTo>
                      <a:pt x="1532" y="0"/>
                    </a:moveTo>
                    <a:cubicBezTo>
                      <a:pt x="1532" y="0"/>
                      <a:pt x="1" y="2075"/>
                      <a:pt x="447" y="3192"/>
                    </a:cubicBezTo>
                    <a:cubicBezTo>
                      <a:pt x="894" y="4309"/>
                      <a:pt x="2235" y="9766"/>
                      <a:pt x="2841" y="10691"/>
                    </a:cubicBezTo>
                    <a:cubicBezTo>
                      <a:pt x="2923" y="10824"/>
                      <a:pt x="3083" y="10882"/>
                      <a:pt x="3296" y="10882"/>
                    </a:cubicBezTo>
                    <a:cubicBezTo>
                      <a:pt x="4568" y="10882"/>
                      <a:pt x="7751" y="8849"/>
                      <a:pt x="7915" y="8713"/>
                    </a:cubicBezTo>
                    <a:cubicBezTo>
                      <a:pt x="8017" y="8645"/>
                      <a:pt x="8770" y="8363"/>
                      <a:pt x="9599" y="8363"/>
                    </a:cubicBezTo>
                    <a:cubicBezTo>
                      <a:pt x="10337" y="8363"/>
                      <a:pt x="11135" y="8587"/>
                      <a:pt x="11585" y="9383"/>
                    </a:cubicBezTo>
                    <a:cubicBezTo>
                      <a:pt x="12543" y="11043"/>
                      <a:pt x="11458" y="12638"/>
                      <a:pt x="11234" y="13596"/>
                    </a:cubicBezTo>
                    <a:cubicBezTo>
                      <a:pt x="10979" y="14521"/>
                      <a:pt x="10788" y="17106"/>
                      <a:pt x="10915" y="17425"/>
                    </a:cubicBezTo>
                    <a:cubicBezTo>
                      <a:pt x="11011" y="17745"/>
                      <a:pt x="11394" y="18957"/>
                      <a:pt x="12734" y="19596"/>
                    </a:cubicBezTo>
                    <a:cubicBezTo>
                      <a:pt x="13242" y="19820"/>
                      <a:pt x="13636" y="19874"/>
                      <a:pt x="13976" y="19874"/>
                    </a:cubicBezTo>
                    <a:cubicBezTo>
                      <a:pt x="14292" y="19874"/>
                      <a:pt x="14562" y="19827"/>
                      <a:pt x="14833" y="19827"/>
                    </a:cubicBezTo>
                    <a:cubicBezTo>
                      <a:pt x="15060" y="19827"/>
                      <a:pt x="15287" y="19860"/>
                      <a:pt x="15543" y="19979"/>
                    </a:cubicBezTo>
                    <a:cubicBezTo>
                      <a:pt x="16405" y="20425"/>
                      <a:pt x="17075" y="19947"/>
                      <a:pt x="17553" y="20936"/>
                    </a:cubicBezTo>
                    <a:cubicBezTo>
                      <a:pt x="18032" y="21957"/>
                      <a:pt x="18351" y="24861"/>
                      <a:pt x="17873" y="26266"/>
                    </a:cubicBezTo>
                    <a:cubicBezTo>
                      <a:pt x="17394" y="27638"/>
                      <a:pt x="17298" y="32010"/>
                      <a:pt x="17394" y="32393"/>
                    </a:cubicBezTo>
                    <a:cubicBezTo>
                      <a:pt x="17414" y="32460"/>
                      <a:pt x="17477" y="32488"/>
                      <a:pt x="17568" y="32488"/>
                    </a:cubicBezTo>
                    <a:cubicBezTo>
                      <a:pt x="18029" y="32488"/>
                      <a:pt x="19236" y="31784"/>
                      <a:pt x="19679" y="31784"/>
                    </a:cubicBezTo>
                    <a:cubicBezTo>
                      <a:pt x="19695" y="31784"/>
                      <a:pt x="19710" y="31785"/>
                      <a:pt x="19724" y="31787"/>
                    </a:cubicBezTo>
                    <a:cubicBezTo>
                      <a:pt x="19737" y="31789"/>
                      <a:pt x="19750" y="31789"/>
                      <a:pt x="19764" y="31789"/>
                    </a:cubicBezTo>
                    <a:cubicBezTo>
                      <a:pt x="20133" y="31789"/>
                      <a:pt x="20953" y="31276"/>
                      <a:pt x="21717" y="31276"/>
                    </a:cubicBezTo>
                    <a:cubicBezTo>
                      <a:pt x="22098" y="31276"/>
                      <a:pt x="22466" y="31404"/>
                      <a:pt x="22755" y="31787"/>
                    </a:cubicBezTo>
                    <a:cubicBezTo>
                      <a:pt x="23617" y="33000"/>
                      <a:pt x="22883" y="36063"/>
                      <a:pt x="23234" y="36670"/>
                    </a:cubicBezTo>
                    <a:cubicBezTo>
                      <a:pt x="23362" y="36893"/>
                      <a:pt x="23426" y="37117"/>
                      <a:pt x="23458" y="37340"/>
                    </a:cubicBezTo>
                    <a:cubicBezTo>
                      <a:pt x="22915" y="38744"/>
                      <a:pt x="22309" y="40212"/>
                      <a:pt x="22117" y="41106"/>
                    </a:cubicBezTo>
                    <a:cubicBezTo>
                      <a:pt x="21830" y="42382"/>
                      <a:pt x="21830" y="43691"/>
                      <a:pt x="21958" y="44361"/>
                    </a:cubicBezTo>
                    <a:cubicBezTo>
                      <a:pt x="22085" y="45031"/>
                      <a:pt x="22277" y="45734"/>
                      <a:pt x="22181" y="47074"/>
                    </a:cubicBezTo>
                    <a:cubicBezTo>
                      <a:pt x="22117" y="48446"/>
                      <a:pt x="21287" y="49659"/>
                      <a:pt x="20809" y="52372"/>
                    </a:cubicBezTo>
                    <a:cubicBezTo>
                      <a:pt x="20330" y="55084"/>
                      <a:pt x="20904" y="54095"/>
                      <a:pt x="20521" y="55882"/>
                    </a:cubicBezTo>
                    <a:cubicBezTo>
                      <a:pt x="20107" y="57701"/>
                      <a:pt x="19277" y="57701"/>
                      <a:pt x="19373" y="59393"/>
                    </a:cubicBezTo>
                    <a:cubicBezTo>
                      <a:pt x="19425" y="60344"/>
                      <a:pt x="19439" y="60527"/>
                      <a:pt x="19516" y="60527"/>
                    </a:cubicBezTo>
                    <a:cubicBezTo>
                      <a:pt x="19565" y="60527"/>
                      <a:pt x="19638" y="60455"/>
                      <a:pt x="19760" y="60455"/>
                    </a:cubicBezTo>
                    <a:cubicBezTo>
                      <a:pt x="19797" y="60455"/>
                      <a:pt x="19837" y="60462"/>
                      <a:pt x="19883" y="60478"/>
                    </a:cubicBezTo>
                    <a:cubicBezTo>
                      <a:pt x="20266" y="60638"/>
                      <a:pt x="20521" y="60829"/>
                      <a:pt x="20841" y="61372"/>
                    </a:cubicBezTo>
                    <a:cubicBezTo>
                      <a:pt x="20914" y="61479"/>
                      <a:pt x="21016" y="61520"/>
                      <a:pt x="21133" y="61520"/>
                    </a:cubicBezTo>
                    <a:cubicBezTo>
                      <a:pt x="21516" y="61520"/>
                      <a:pt x="22059" y="61083"/>
                      <a:pt x="22311" y="61083"/>
                    </a:cubicBezTo>
                    <a:cubicBezTo>
                      <a:pt x="22350" y="61083"/>
                      <a:pt x="22381" y="61093"/>
                      <a:pt x="22404" y="61116"/>
                    </a:cubicBezTo>
                    <a:cubicBezTo>
                      <a:pt x="22596" y="61372"/>
                      <a:pt x="23362" y="61627"/>
                      <a:pt x="23394" y="63318"/>
                    </a:cubicBezTo>
                    <a:cubicBezTo>
                      <a:pt x="23426" y="64946"/>
                      <a:pt x="23234" y="66669"/>
                      <a:pt x="23107" y="67946"/>
                    </a:cubicBezTo>
                    <a:cubicBezTo>
                      <a:pt x="22947" y="69223"/>
                      <a:pt x="22979" y="70340"/>
                      <a:pt x="23681" y="71042"/>
                    </a:cubicBezTo>
                    <a:cubicBezTo>
                      <a:pt x="24351" y="71776"/>
                      <a:pt x="25468" y="72414"/>
                      <a:pt x="25660" y="72414"/>
                    </a:cubicBezTo>
                    <a:cubicBezTo>
                      <a:pt x="25851" y="72414"/>
                      <a:pt x="25979" y="72861"/>
                      <a:pt x="26075" y="73084"/>
                    </a:cubicBezTo>
                    <a:cubicBezTo>
                      <a:pt x="26138" y="73339"/>
                      <a:pt x="26170" y="74967"/>
                      <a:pt x="26075" y="75797"/>
                    </a:cubicBezTo>
                    <a:cubicBezTo>
                      <a:pt x="25947" y="76690"/>
                      <a:pt x="25468" y="77520"/>
                      <a:pt x="25532" y="78765"/>
                    </a:cubicBezTo>
                    <a:cubicBezTo>
                      <a:pt x="25628" y="80041"/>
                      <a:pt x="25851" y="80041"/>
                      <a:pt x="26075" y="80297"/>
                    </a:cubicBezTo>
                    <a:cubicBezTo>
                      <a:pt x="26112" y="80353"/>
                      <a:pt x="26168" y="80379"/>
                      <a:pt x="26237" y="80379"/>
                    </a:cubicBezTo>
                    <a:cubicBezTo>
                      <a:pt x="26522" y="80379"/>
                      <a:pt x="27030" y="79948"/>
                      <a:pt x="27415" y="79435"/>
                    </a:cubicBezTo>
                    <a:cubicBezTo>
                      <a:pt x="27575" y="79222"/>
                      <a:pt x="27681" y="79151"/>
                      <a:pt x="27753" y="79151"/>
                    </a:cubicBezTo>
                    <a:cubicBezTo>
                      <a:pt x="27897" y="79151"/>
                      <a:pt x="27904" y="79435"/>
                      <a:pt x="27926" y="79435"/>
                    </a:cubicBezTo>
                    <a:cubicBezTo>
                      <a:pt x="27989" y="79435"/>
                      <a:pt x="28245" y="79148"/>
                      <a:pt x="28532" y="78701"/>
                    </a:cubicBezTo>
                    <a:cubicBezTo>
                      <a:pt x="28618" y="78589"/>
                      <a:pt x="28695" y="78533"/>
                      <a:pt x="28760" y="78533"/>
                    </a:cubicBezTo>
                    <a:cubicBezTo>
                      <a:pt x="28934" y="78533"/>
                      <a:pt x="29017" y="78940"/>
                      <a:pt x="28947" y="79754"/>
                    </a:cubicBezTo>
                    <a:cubicBezTo>
                      <a:pt x="28851" y="80871"/>
                      <a:pt x="28245" y="81829"/>
                      <a:pt x="28053" y="83424"/>
                    </a:cubicBezTo>
                    <a:cubicBezTo>
                      <a:pt x="27862" y="84988"/>
                      <a:pt x="27383" y="84701"/>
                      <a:pt x="27766" y="85084"/>
                    </a:cubicBezTo>
                    <a:cubicBezTo>
                      <a:pt x="28181" y="85499"/>
                      <a:pt x="28819" y="85212"/>
                      <a:pt x="29330" y="85499"/>
                    </a:cubicBezTo>
                    <a:cubicBezTo>
                      <a:pt x="29840" y="85786"/>
                      <a:pt x="29330" y="85658"/>
                      <a:pt x="29936" y="87126"/>
                    </a:cubicBezTo>
                    <a:cubicBezTo>
                      <a:pt x="30007" y="87297"/>
                      <a:pt x="30087" y="87372"/>
                      <a:pt x="30174" y="87372"/>
                    </a:cubicBezTo>
                    <a:cubicBezTo>
                      <a:pt x="30836" y="87372"/>
                      <a:pt x="31883" y="83010"/>
                      <a:pt x="31883" y="83010"/>
                    </a:cubicBezTo>
                    <a:lnTo>
                      <a:pt x="31883" y="40085"/>
                    </a:lnTo>
                    <a:lnTo>
                      <a:pt x="31883" y="23170"/>
                    </a:lnTo>
                    <a:lnTo>
                      <a:pt x="31883" y="4149"/>
                    </a:lnTo>
                    <a:lnTo>
                      <a:pt x="318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9"/>
              <p:cNvSpPr/>
              <p:nvPr/>
            </p:nvSpPr>
            <p:spPr>
              <a:xfrm>
                <a:off x="6899994" y="0"/>
                <a:ext cx="934592" cy="358473"/>
              </a:xfrm>
              <a:custGeom>
                <a:avLst/>
                <a:gdLst/>
                <a:ahLst/>
                <a:cxnLst/>
                <a:rect l="l" t="t" r="r" b="b"/>
                <a:pathLst>
                  <a:path w="18383" h="7051" extrusionOk="0">
                    <a:moveTo>
                      <a:pt x="0" y="0"/>
                    </a:moveTo>
                    <a:cubicBezTo>
                      <a:pt x="0" y="0"/>
                      <a:pt x="223" y="2585"/>
                      <a:pt x="383" y="2745"/>
                    </a:cubicBezTo>
                    <a:cubicBezTo>
                      <a:pt x="511" y="2904"/>
                      <a:pt x="2170" y="3160"/>
                      <a:pt x="2170" y="3160"/>
                    </a:cubicBezTo>
                    <a:cubicBezTo>
                      <a:pt x="2170" y="3160"/>
                      <a:pt x="2362" y="6319"/>
                      <a:pt x="2617" y="6894"/>
                    </a:cubicBezTo>
                    <a:cubicBezTo>
                      <a:pt x="2658" y="7004"/>
                      <a:pt x="2727" y="7050"/>
                      <a:pt x="2816" y="7050"/>
                    </a:cubicBezTo>
                    <a:cubicBezTo>
                      <a:pt x="3215" y="7050"/>
                      <a:pt x="4007" y="6131"/>
                      <a:pt x="4372" y="6000"/>
                    </a:cubicBezTo>
                    <a:cubicBezTo>
                      <a:pt x="4410" y="5986"/>
                      <a:pt x="4464" y="5979"/>
                      <a:pt x="4531" y="5979"/>
                    </a:cubicBezTo>
                    <a:cubicBezTo>
                      <a:pt x="5197" y="5979"/>
                      <a:pt x="7149" y="6638"/>
                      <a:pt x="7149" y="6638"/>
                    </a:cubicBezTo>
                    <a:cubicBezTo>
                      <a:pt x="7149" y="6638"/>
                      <a:pt x="9000" y="6351"/>
                      <a:pt x="9830" y="6000"/>
                    </a:cubicBezTo>
                    <a:cubicBezTo>
                      <a:pt x="10599" y="5645"/>
                      <a:pt x="12438" y="4933"/>
                      <a:pt x="12982" y="4933"/>
                    </a:cubicBezTo>
                    <a:cubicBezTo>
                      <a:pt x="13025" y="4933"/>
                      <a:pt x="13059" y="4938"/>
                      <a:pt x="13085" y="4947"/>
                    </a:cubicBezTo>
                    <a:cubicBezTo>
                      <a:pt x="13092" y="4949"/>
                      <a:pt x="13099" y="4950"/>
                      <a:pt x="13106" y="4950"/>
                    </a:cubicBezTo>
                    <a:cubicBezTo>
                      <a:pt x="13494" y="4950"/>
                      <a:pt x="15000" y="2553"/>
                      <a:pt x="15000" y="2553"/>
                    </a:cubicBezTo>
                    <a:lnTo>
                      <a:pt x="183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3" name="Google Shape;353;p19"/>
            <p:cNvGrpSpPr/>
            <p:nvPr/>
          </p:nvGrpSpPr>
          <p:grpSpPr>
            <a:xfrm>
              <a:off x="-41987" y="2275491"/>
              <a:ext cx="1824615" cy="2863447"/>
              <a:chOff x="322638" y="2278491"/>
              <a:chExt cx="1824615" cy="2863447"/>
            </a:xfrm>
          </p:grpSpPr>
          <p:sp>
            <p:nvSpPr>
              <p:cNvPr id="354" name="Google Shape;354;p19"/>
              <p:cNvSpPr/>
              <p:nvPr/>
            </p:nvSpPr>
            <p:spPr>
              <a:xfrm>
                <a:off x="1225083" y="3381964"/>
                <a:ext cx="320152" cy="1094814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21561" extrusionOk="0">
                    <a:moveTo>
                      <a:pt x="5162" y="0"/>
                    </a:moveTo>
                    <a:cubicBezTo>
                      <a:pt x="5129" y="0"/>
                      <a:pt x="5143" y="78"/>
                      <a:pt x="5235" y="224"/>
                    </a:cubicBezTo>
                    <a:cubicBezTo>
                      <a:pt x="5554" y="1022"/>
                      <a:pt x="5873" y="2267"/>
                      <a:pt x="5267" y="5522"/>
                    </a:cubicBezTo>
                    <a:cubicBezTo>
                      <a:pt x="4629" y="8809"/>
                      <a:pt x="3926" y="11331"/>
                      <a:pt x="3735" y="13756"/>
                    </a:cubicBezTo>
                    <a:cubicBezTo>
                      <a:pt x="3512" y="16182"/>
                      <a:pt x="3256" y="17809"/>
                      <a:pt x="3033" y="17905"/>
                    </a:cubicBezTo>
                    <a:cubicBezTo>
                      <a:pt x="3022" y="17908"/>
                      <a:pt x="3012" y="17909"/>
                      <a:pt x="3001" y="17909"/>
                    </a:cubicBezTo>
                    <a:cubicBezTo>
                      <a:pt x="2640" y="17909"/>
                      <a:pt x="2481" y="16297"/>
                      <a:pt x="3256" y="13660"/>
                    </a:cubicBezTo>
                    <a:cubicBezTo>
                      <a:pt x="4425" y="9837"/>
                      <a:pt x="4124" y="6702"/>
                      <a:pt x="4056" y="6702"/>
                    </a:cubicBezTo>
                    <a:cubicBezTo>
                      <a:pt x="4055" y="6702"/>
                      <a:pt x="4055" y="6702"/>
                      <a:pt x="4054" y="6703"/>
                    </a:cubicBezTo>
                    <a:cubicBezTo>
                      <a:pt x="4054" y="6703"/>
                      <a:pt x="3958" y="8394"/>
                      <a:pt x="3480" y="10884"/>
                    </a:cubicBezTo>
                    <a:cubicBezTo>
                      <a:pt x="3033" y="13405"/>
                      <a:pt x="2682" y="13724"/>
                      <a:pt x="2363" y="15320"/>
                    </a:cubicBezTo>
                    <a:cubicBezTo>
                      <a:pt x="2012" y="17267"/>
                      <a:pt x="2235" y="17394"/>
                      <a:pt x="2203" y="17777"/>
                    </a:cubicBezTo>
                    <a:cubicBezTo>
                      <a:pt x="2209" y="17953"/>
                      <a:pt x="2166" y="18045"/>
                      <a:pt x="2101" y="18045"/>
                    </a:cubicBezTo>
                    <a:cubicBezTo>
                      <a:pt x="1828" y="18045"/>
                      <a:pt x="1180" y="16382"/>
                      <a:pt x="2395" y="12480"/>
                    </a:cubicBezTo>
                    <a:cubicBezTo>
                      <a:pt x="4724" y="5554"/>
                      <a:pt x="2937" y="3831"/>
                      <a:pt x="2937" y="3831"/>
                    </a:cubicBezTo>
                    <a:lnTo>
                      <a:pt x="2937" y="3831"/>
                    </a:lnTo>
                    <a:cubicBezTo>
                      <a:pt x="3575" y="5458"/>
                      <a:pt x="3033" y="9097"/>
                      <a:pt x="1533" y="13788"/>
                    </a:cubicBezTo>
                    <a:cubicBezTo>
                      <a:pt x="1" y="18448"/>
                      <a:pt x="1437" y="20937"/>
                      <a:pt x="2363" y="21416"/>
                    </a:cubicBezTo>
                    <a:cubicBezTo>
                      <a:pt x="2540" y="21519"/>
                      <a:pt x="2738" y="21561"/>
                      <a:pt x="2946" y="21561"/>
                    </a:cubicBezTo>
                    <a:cubicBezTo>
                      <a:pt x="3634" y="21561"/>
                      <a:pt x="4425" y="21101"/>
                      <a:pt x="4916" y="20905"/>
                    </a:cubicBezTo>
                    <a:cubicBezTo>
                      <a:pt x="5714" y="20650"/>
                      <a:pt x="5331" y="15384"/>
                      <a:pt x="5426" y="13501"/>
                    </a:cubicBezTo>
                    <a:cubicBezTo>
                      <a:pt x="5235" y="11714"/>
                      <a:pt x="6065" y="9512"/>
                      <a:pt x="6065" y="9511"/>
                    </a:cubicBezTo>
                    <a:lnTo>
                      <a:pt x="6065" y="9511"/>
                    </a:lnTo>
                    <a:cubicBezTo>
                      <a:pt x="6065" y="9512"/>
                      <a:pt x="5267" y="10884"/>
                      <a:pt x="5075" y="11969"/>
                    </a:cubicBezTo>
                    <a:cubicBezTo>
                      <a:pt x="4852" y="13086"/>
                      <a:pt x="4692" y="15894"/>
                      <a:pt x="4597" y="16916"/>
                    </a:cubicBezTo>
                    <a:cubicBezTo>
                      <a:pt x="4532" y="17437"/>
                      <a:pt x="4408" y="17742"/>
                      <a:pt x="4320" y="17742"/>
                    </a:cubicBezTo>
                    <a:cubicBezTo>
                      <a:pt x="4235" y="17742"/>
                      <a:pt x="4183" y="17461"/>
                      <a:pt x="4246" y="16820"/>
                    </a:cubicBezTo>
                    <a:cubicBezTo>
                      <a:pt x="4597" y="13341"/>
                      <a:pt x="4692" y="12065"/>
                      <a:pt x="5969" y="4820"/>
                    </a:cubicBezTo>
                    <a:cubicBezTo>
                      <a:pt x="6305" y="1387"/>
                      <a:pt x="5304" y="0"/>
                      <a:pt x="51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9"/>
              <p:cNvSpPr/>
              <p:nvPr/>
            </p:nvSpPr>
            <p:spPr>
              <a:xfrm>
                <a:off x="1673997" y="4536468"/>
                <a:ext cx="284049" cy="491323"/>
              </a:xfrm>
              <a:custGeom>
                <a:avLst/>
                <a:gdLst/>
                <a:ahLst/>
                <a:cxnLst/>
                <a:rect l="l" t="t" r="r" b="b"/>
                <a:pathLst>
                  <a:path w="5594" h="9676" extrusionOk="0">
                    <a:moveTo>
                      <a:pt x="3148" y="0"/>
                    </a:moveTo>
                    <a:cubicBezTo>
                      <a:pt x="2921" y="0"/>
                      <a:pt x="2850" y="65"/>
                      <a:pt x="3128" y="115"/>
                    </a:cubicBezTo>
                    <a:cubicBezTo>
                      <a:pt x="3734" y="306"/>
                      <a:pt x="4500" y="881"/>
                      <a:pt x="4149" y="2476"/>
                    </a:cubicBezTo>
                    <a:cubicBezTo>
                      <a:pt x="3702" y="4104"/>
                      <a:pt x="3032" y="5189"/>
                      <a:pt x="2936" y="6242"/>
                    </a:cubicBezTo>
                    <a:cubicBezTo>
                      <a:pt x="2781" y="7330"/>
                      <a:pt x="2807" y="7903"/>
                      <a:pt x="2661" y="7903"/>
                    </a:cubicBezTo>
                    <a:cubicBezTo>
                      <a:pt x="2657" y="7903"/>
                      <a:pt x="2653" y="7903"/>
                      <a:pt x="2649" y="7902"/>
                    </a:cubicBezTo>
                    <a:cubicBezTo>
                      <a:pt x="2298" y="7774"/>
                      <a:pt x="1915" y="7264"/>
                      <a:pt x="2458" y="6178"/>
                    </a:cubicBezTo>
                    <a:cubicBezTo>
                      <a:pt x="3394" y="4547"/>
                      <a:pt x="2929" y="3487"/>
                      <a:pt x="2769" y="3487"/>
                    </a:cubicBezTo>
                    <a:cubicBezTo>
                      <a:pt x="2760" y="3487"/>
                      <a:pt x="2752" y="3491"/>
                      <a:pt x="2745" y="3498"/>
                    </a:cubicBezTo>
                    <a:cubicBezTo>
                      <a:pt x="2777" y="3498"/>
                      <a:pt x="2873" y="4072"/>
                      <a:pt x="2553" y="5061"/>
                    </a:cubicBezTo>
                    <a:cubicBezTo>
                      <a:pt x="2266" y="6051"/>
                      <a:pt x="1947" y="6178"/>
                      <a:pt x="1787" y="6721"/>
                    </a:cubicBezTo>
                    <a:cubicBezTo>
                      <a:pt x="1628" y="7423"/>
                      <a:pt x="1915" y="7487"/>
                      <a:pt x="1915" y="7615"/>
                    </a:cubicBezTo>
                    <a:cubicBezTo>
                      <a:pt x="1936" y="7640"/>
                      <a:pt x="1928" y="7653"/>
                      <a:pt x="1901" y="7653"/>
                    </a:cubicBezTo>
                    <a:cubicBezTo>
                      <a:pt x="1722" y="7653"/>
                      <a:pt x="710" y="7093"/>
                      <a:pt x="1596" y="5764"/>
                    </a:cubicBezTo>
                    <a:cubicBezTo>
                      <a:pt x="2973" y="3686"/>
                      <a:pt x="1936" y="3291"/>
                      <a:pt x="1350" y="3291"/>
                    </a:cubicBezTo>
                    <a:cubicBezTo>
                      <a:pt x="1163" y="3291"/>
                      <a:pt x="1022" y="3331"/>
                      <a:pt x="1022" y="3370"/>
                    </a:cubicBezTo>
                    <a:cubicBezTo>
                      <a:pt x="2075" y="3370"/>
                      <a:pt x="1851" y="4774"/>
                      <a:pt x="862" y="6210"/>
                    </a:cubicBezTo>
                    <a:cubicBezTo>
                      <a:pt x="0" y="7455"/>
                      <a:pt x="1628" y="8093"/>
                      <a:pt x="2713" y="8572"/>
                    </a:cubicBezTo>
                    <a:cubicBezTo>
                      <a:pt x="3607" y="8923"/>
                      <a:pt x="4692" y="9370"/>
                      <a:pt x="5330" y="9593"/>
                    </a:cubicBezTo>
                    <a:cubicBezTo>
                      <a:pt x="5455" y="9649"/>
                      <a:pt x="5517" y="9676"/>
                      <a:pt x="5533" y="9676"/>
                    </a:cubicBezTo>
                    <a:cubicBezTo>
                      <a:pt x="5593" y="9676"/>
                      <a:pt x="5076" y="9331"/>
                      <a:pt x="4851" y="8732"/>
                    </a:cubicBezTo>
                    <a:cubicBezTo>
                      <a:pt x="4468" y="7998"/>
                      <a:pt x="4564" y="6849"/>
                      <a:pt x="4500" y="6338"/>
                    </a:cubicBezTo>
                    <a:cubicBezTo>
                      <a:pt x="4309" y="5285"/>
                      <a:pt x="5202" y="4104"/>
                      <a:pt x="5202" y="4072"/>
                    </a:cubicBezTo>
                    <a:lnTo>
                      <a:pt x="5202" y="4072"/>
                    </a:lnTo>
                    <a:cubicBezTo>
                      <a:pt x="5202" y="4072"/>
                      <a:pt x="4373" y="4870"/>
                      <a:pt x="4181" y="5412"/>
                    </a:cubicBezTo>
                    <a:cubicBezTo>
                      <a:pt x="3894" y="6019"/>
                      <a:pt x="3830" y="7519"/>
                      <a:pt x="3926" y="7966"/>
                    </a:cubicBezTo>
                    <a:cubicBezTo>
                      <a:pt x="3969" y="8168"/>
                      <a:pt x="3927" y="8272"/>
                      <a:pt x="3860" y="8272"/>
                    </a:cubicBezTo>
                    <a:cubicBezTo>
                      <a:pt x="3778" y="8272"/>
                      <a:pt x="3659" y="8120"/>
                      <a:pt x="3607" y="7806"/>
                    </a:cubicBezTo>
                    <a:cubicBezTo>
                      <a:pt x="3543" y="6210"/>
                      <a:pt x="4021" y="5412"/>
                      <a:pt x="4883" y="1838"/>
                    </a:cubicBezTo>
                    <a:cubicBezTo>
                      <a:pt x="4927" y="320"/>
                      <a:pt x="3652" y="0"/>
                      <a:pt x="31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9"/>
              <p:cNvSpPr/>
              <p:nvPr/>
            </p:nvSpPr>
            <p:spPr>
              <a:xfrm>
                <a:off x="1223509" y="4605473"/>
                <a:ext cx="923744" cy="536464"/>
              </a:xfrm>
              <a:custGeom>
                <a:avLst/>
                <a:gdLst/>
                <a:ahLst/>
                <a:cxnLst/>
                <a:rect l="l" t="t" r="r" b="b"/>
                <a:pathLst>
                  <a:path w="18192" h="10565" extrusionOk="0">
                    <a:moveTo>
                      <a:pt x="1135" y="0"/>
                    </a:moveTo>
                    <a:cubicBezTo>
                      <a:pt x="819" y="0"/>
                      <a:pt x="577" y="70"/>
                      <a:pt x="447" y="192"/>
                    </a:cubicBezTo>
                    <a:cubicBezTo>
                      <a:pt x="0" y="639"/>
                      <a:pt x="1851" y="10564"/>
                      <a:pt x="1851" y="10564"/>
                    </a:cubicBezTo>
                    <a:lnTo>
                      <a:pt x="18191" y="10564"/>
                    </a:lnTo>
                    <a:cubicBezTo>
                      <a:pt x="18191" y="10564"/>
                      <a:pt x="18000" y="10181"/>
                      <a:pt x="17808" y="9990"/>
                    </a:cubicBezTo>
                    <a:cubicBezTo>
                      <a:pt x="17553" y="9798"/>
                      <a:pt x="17713" y="9128"/>
                      <a:pt x="17393" y="8713"/>
                    </a:cubicBezTo>
                    <a:cubicBezTo>
                      <a:pt x="17246" y="8536"/>
                      <a:pt x="17058" y="8489"/>
                      <a:pt x="16898" y="8489"/>
                    </a:cubicBezTo>
                    <a:cubicBezTo>
                      <a:pt x="16712" y="8489"/>
                      <a:pt x="16564" y="8553"/>
                      <a:pt x="16564" y="8553"/>
                    </a:cubicBezTo>
                    <a:lnTo>
                      <a:pt x="15989" y="9160"/>
                    </a:lnTo>
                    <a:cubicBezTo>
                      <a:pt x="15989" y="9160"/>
                      <a:pt x="14840" y="8968"/>
                      <a:pt x="14617" y="8330"/>
                    </a:cubicBezTo>
                    <a:cubicBezTo>
                      <a:pt x="14362" y="7692"/>
                      <a:pt x="14713" y="7277"/>
                      <a:pt x="14170" y="6862"/>
                    </a:cubicBezTo>
                    <a:cubicBezTo>
                      <a:pt x="14078" y="6782"/>
                      <a:pt x="13986" y="6749"/>
                      <a:pt x="13895" y="6749"/>
                    </a:cubicBezTo>
                    <a:cubicBezTo>
                      <a:pt x="13482" y="6749"/>
                      <a:pt x="13117" y="7436"/>
                      <a:pt x="13117" y="7436"/>
                    </a:cubicBezTo>
                    <a:cubicBezTo>
                      <a:pt x="13117" y="7436"/>
                      <a:pt x="10181" y="6543"/>
                      <a:pt x="9574" y="5681"/>
                    </a:cubicBezTo>
                    <a:cubicBezTo>
                      <a:pt x="8952" y="4841"/>
                      <a:pt x="10029" y="1846"/>
                      <a:pt x="9106" y="1846"/>
                    </a:cubicBezTo>
                    <a:cubicBezTo>
                      <a:pt x="9083" y="1846"/>
                      <a:pt x="9058" y="1847"/>
                      <a:pt x="9032" y="1851"/>
                    </a:cubicBezTo>
                    <a:cubicBezTo>
                      <a:pt x="8335" y="1995"/>
                      <a:pt x="7350" y="2703"/>
                      <a:pt x="6295" y="2703"/>
                    </a:cubicBezTo>
                    <a:cubicBezTo>
                      <a:pt x="5705" y="2703"/>
                      <a:pt x="5095" y="2483"/>
                      <a:pt x="4500" y="1819"/>
                    </a:cubicBezTo>
                    <a:cubicBezTo>
                      <a:pt x="3339" y="496"/>
                      <a:pt x="1976" y="0"/>
                      <a:pt x="11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19"/>
              <p:cNvSpPr/>
              <p:nvPr/>
            </p:nvSpPr>
            <p:spPr>
              <a:xfrm>
                <a:off x="322638" y="2278491"/>
                <a:ext cx="1385616" cy="2847247"/>
              </a:xfrm>
              <a:custGeom>
                <a:avLst/>
                <a:gdLst/>
                <a:ahLst/>
                <a:cxnLst/>
                <a:rect l="l" t="t" r="r" b="b"/>
                <a:pathLst>
                  <a:path w="27288" h="56073" extrusionOk="0">
                    <a:moveTo>
                      <a:pt x="3956" y="0"/>
                    </a:moveTo>
                    <a:cubicBezTo>
                      <a:pt x="1793" y="0"/>
                      <a:pt x="0" y="16563"/>
                      <a:pt x="0" y="16563"/>
                    </a:cubicBezTo>
                    <a:lnTo>
                      <a:pt x="2394" y="41711"/>
                    </a:lnTo>
                    <a:lnTo>
                      <a:pt x="26075" y="56073"/>
                    </a:lnTo>
                    <a:lnTo>
                      <a:pt x="27287" y="42892"/>
                    </a:lnTo>
                    <a:cubicBezTo>
                      <a:pt x="27255" y="42828"/>
                      <a:pt x="24670" y="39637"/>
                      <a:pt x="25340" y="38169"/>
                    </a:cubicBezTo>
                    <a:cubicBezTo>
                      <a:pt x="25819" y="37148"/>
                      <a:pt x="25085" y="32648"/>
                      <a:pt x="25245" y="32265"/>
                    </a:cubicBezTo>
                    <a:cubicBezTo>
                      <a:pt x="25372" y="31978"/>
                      <a:pt x="20777" y="32201"/>
                      <a:pt x="20458" y="31882"/>
                    </a:cubicBezTo>
                    <a:cubicBezTo>
                      <a:pt x="20138" y="31531"/>
                      <a:pt x="19851" y="30382"/>
                      <a:pt x="20107" y="29712"/>
                    </a:cubicBezTo>
                    <a:cubicBezTo>
                      <a:pt x="20330" y="29009"/>
                      <a:pt x="20298" y="27190"/>
                      <a:pt x="20234" y="27031"/>
                    </a:cubicBezTo>
                    <a:cubicBezTo>
                      <a:pt x="20224" y="27015"/>
                      <a:pt x="20206" y="27007"/>
                      <a:pt x="20179" y="27007"/>
                    </a:cubicBezTo>
                    <a:cubicBezTo>
                      <a:pt x="19944" y="27007"/>
                      <a:pt x="19117" y="27580"/>
                      <a:pt x="18830" y="27637"/>
                    </a:cubicBezTo>
                    <a:cubicBezTo>
                      <a:pt x="18568" y="27663"/>
                      <a:pt x="17877" y="28205"/>
                      <a:pt x="17320" y="28205"/>
                    </a:cubicBezTo>
                    <a:cubicBezTo>
                      <a:pt x="17198" y="28205"/>
                      <a:pt x="17082" y="28179"/>
                      <a:pt x="16979" y="28116"/>
                    </a:cubicBezTo>
                    <a:cubicBezTo>
                      <a:pt x="16436" y="27733"/>
                      <a:pt x="16787" y="26297"/>
                      <a:pt x="16564" y="26105"/>
                    </a:cubicBezTo>
                    <a:cubicBezTo>
                      <a:pt x="16468" y="26041"/>
                      <a:pt x="16436" y="25946"/>
                      <a:pt x="16404" y="25882"/>
                    </a:cubicBezTo>
                    <a:cubicBezTo>
                      <a:pt x="16724" y="25180"/>
                      <a:pt x="17043" y="24478"/>
                      <a:pt x="17107" y="24063"/>
                    </a:cubicBezTo>
                    <a:cubicBezTo>
                      <a:pt x="17234" y="23520"/>
                      <a:pt x="17202" y="22914"/>
                      <a:pt x="17107" y="22690"/>
                    </a:cubicBezTo>
                    <a:cubicBezTo>
                      <a:pt x="17043" y="22403"/>
                      <a:pt x="16883" y="22148"/>
                      <a:pt x="16915" y="21573"/>
                    </a:cubicBezTo>
                    <a:cubicBezTo>
                      <a:pt x="16915" y="20967"/>
                      <a:pt x="17394" y="20329"/>
                      <a:pt x="17585" y="19084"/>
                    </a:cubicBezTo>
                    <a:cubicBezTo>
                      <a:pt x="17777" y="17839"/>
                      <a:pt x="17458" y="18382"/>
                      <a:pt x="17617" y="17584"/>
                    </a:cubicBezTo>
                    <a:cubicBezTo>
                      <a:pt x="17841" y="16722"/>
                      <a:pt x="18351" y="16627"/>
                      <a:pt x="18224" y="15893"/>
                    </a:cubicBezTo>
                    <a:cubicBezTo>
                      <a:pt x="18160" y="15542"/>
                      <a:pt x="18144" y="15454"/>
                      <a:pt x="18112" y="15454"/>
                    </a:cubicBezTo>
                    <a:cubicBezTo>
                      <a:pt x="18080" y="15454"/>
                      <a:pt x="18032" y="15542"/>
                      <a:pt x="17904" y="15542"/>
                    </a:cubicBezTo>
                    <a:cubicBezTo>
                      <a:pt x="17681" y="15542"/>
                      <a:pt x="17521" y="15510"/>
                      <a:pt x="17298" y="15286"/>
                    </a:cubicBezTo>
                    <a:cubicBezTo>
                      <a:pt x="17271" y="15267"/>
                      <a:pt x="17238" y="15258"/>
                      <a:pt x="17202" y="15258"/>
                    </a:cubicBezTo>
                    <a:cubicBezTo>
                      <a:pt x="16948" y="15258"/>
                      <a:pt x="16509" y="15671"/>
                      <a:pt x="16355" y="15671"/>
                    </a:cubicBezTo>
                    <a:cubicBezTo>
                      <a:pt x="16350" y="15671"/>
                      <a:pt x="16345" y="15670"/>
                      <a:pt x="16341" y="15669"/>
                    </a:cubicBezTo>
                    <a:cubicBezTo>
                      <a:pt x="16245" y="15573"/>
                      <a:pt x="15766" y="15573"/>
                      <a:pt x="15670" y="14903"/>
                    </a:cubicBezTo>
                    <a:cubicBezTo>
                      <a:pt x="15607" y="14233"/>
                      <a:pt x="15670" y="13467"/>
                      <a:pt x="15702" y="12893"/>
                    </a:cubicBezTo>
                    <a:cubicBezTo>
                      <a:pt x="15766" y="12350"/>
                      <a:pt x="15702" y="11871"/>
                      <a:pt x="15287" y="11680"/>
                    </a:cubicBezTo>
                    <a:cubicBezTo>
                      <a:pt x="14919" y="11495"/>
                      <a:pt x="14397" y="11376"/>
                      <a:pt x="14155" y="11376"/>
                    </a:cubicBezTo>
                    <a:cubicBezTo>
                      <a:pt x="14104" y="11376"/>
                      <a:pt x="14065" y="11382"/>
                      <a:pt x="14043" y="11393"/>
                    </a:cubicBezTo>
                    <a:cubicBezTo>
                      <a:pt x="14032" y="11396"/>
                      <a:pt x="14021" y="11397"/>
                      <a:pt x="14011" y="11397"/>
                    </a:cubicBezTo>
                    <a:cubicBezTo>
                      <a:pt x="13904" y="11397"/>
                      <a:pt x="13843" y="11254"/>
                      <a:pt x="13756" y="11137"/>
                    </a:cubicBezTo>
                    <a:cubicBezTo>
                      <a:pt x="13724" y="11105"/>
                      <a:pt x="13724" y="10978"/>
                      <a:pt x="13692" y="10818"/>
                    </a:cubicBezTo>
                    <a:cubicBezTo>
                      <a:pt x="13724" y="10531"/>
                      <a:pt x="13724" y="10340"/>
                      <a:pt x="13628" y="10180"/>
                    </a:cubicBezTo>
                    <a:cubicBezTo>
                      <a:pt x="13544" y="9897"/>
                      <a:pt x="13307" y="9791"/>
                      <a:pt x="12986" y="9791"/>
                    </a:cubicBezTo>
                    <a:cubicBezTo>
                      <a:pt x="12066" y="9791"/>
                      <a:pt x="10457" y="10657"/>
                      <a:pt x="9784" y="10657"/>
                    </a:cubicBezTo>
                    <a:cubicBezTo>
                      <a:pt x="9714" y="10657"/>
                      <a:pt x="9654" y="10647"/>
                      <a:pt x="9607" y="10627"/>
                    </a:cubicBezTo>
                    <a:cubicBezTo>
                      <a:pt x="9525" y="10590"/>
                      <a:pt x="9437" y="10575"/>
                      <a:pt x="9346" y="10575"/>
                    </a:cubicBezTo>
                    <a:cubicBezTo>
                      <a:pt x="9119" y="10575"/>
                      <a:pt x="8868" y="10672"/>
                      <a:pt x="8617" y="10786"/>
                    </a:cubicBezTo>
                    <a:cubicBezTo>
                      <a:pt x="8585" y="10052"/>
                      <a:pt x="8522" y="9414"/>
                      <a:pt x="8522" y="9318"/>
                    </a:cubicBezTo>
                    <a:cubicBezTo>
                      <a:pt x="8522" y="9031"/>
                      <a:pt x="6990" y="7435"/>
                      <a:pt x="6990" y="7435"/>
                    </a:cubicBezTo>
                    <a:cubicBezTo>
                      <a:pt x="6990" y="7435"/>
                      <a:pt x="8362" y="5744"/>
                      <a:pt x="8043" y="5297"/>
                    </a:cubicBezTo>
                    <a:cubicBezTo>
                      <a:pt x="7724" y="4818"/>
                      <a:pt x="7500" y="2903"/>
                      <a:pt x="7500" y="2680"/>
                    </a:cubicBezTo>
                    <a:cubicBezTo>
                      <a:pt x="7500" y="2521"/>
                      <a:pt x="5905" y="1627"/>
                      <a:pt x="5107" y="1084"/>
                    </a:cubicBezTo>
                    <a:cubicBezTo>
                      <a:pt x="4788" y="542"/>
                      <a:pt x="4468" y="159"/>
                      <a:pt x="4117" y="31"/>
                    </a:cubicBezTo>
                    <a:cubicBezTo>
                      <a:pt x="4063" y="10"/>
                      <a:pt x="4010" y="0"/>
                      <a:pt x="39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8" name="Google Shape;358;p19"/>
          <p:cNvGrpSpPr/>
          <p:nvPr/>
        </p:nvGrpSpPr>
        <p:grpSpPr>
          <a:xfrm>
            <a:off x="7148494" y="-190850"/>
            <a:ext cx="2237477" cy="4442043"/>
            <a:chOff x="6899994" y="0"/>
            <a:chExt cx="2237477" cy="4442043"/>
          </a:xfrm>
        </p:grpSpPr>
        <p:sp>
          <p:nvSpPr>
            <p:cNvPr id="359" name="Google Shape;359;p19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_1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"/>
          <p:cNvSpPr/>
          <p:nvPr/>
        </p:nvSpPr>
        <p:spPr>
          <a:xfrm>
            <a:off x="770501" y="3871665"/>
            <a:ext cx="387998" cy="398773"/>
          </a:xfrm>
          <a:custGeom>
            <a:avLst/>
            <a:gdLst/>
            <a:ahLst/>
            <a:cxnLst/>
            <a:rect l="l" t="t" r="r" b="b"/>
            <a:pathLst>
              <a:path w="7634" h="7846" extrusionOk="0">
                <a:moveTo>
                  <a:pt x="5837" y="1"/>
                </a:moveTo>
                <a:cubicBezTo>
                  <a:pt x="5817" y="1"/>
                  <a:pt x="5797" y="2"/>
                  <a:pt x="5777" y="3"/>
                </a:cubicBezTo>
                <a:cubicBezTo>
                  <a:pt x="5298" y="35"/>
                  <a:pt x="5457" y="322"/>
                  <a:pt x="5745" y="769"/>
                </a:cubicBezTo>
                <a:cubicBezTo>
                  <a:pt x="6032" y="1184"/>
                  <a:pt x="5745" y="2397"/>
                  <a:pt x="5394" y="2492"/>
                </a:cubicBezTo>
                <a:cubicBezTo>
                  <a:pt x="5376" y="2496"/>
                  <a:pt x="5359" y="2497"/>
                  <a:pt x="5343" y="2497"/>
                </a:cubicBezTo>
                <a:cubicBezTo>
                  <a:pt x="5047" y="2497"/>
                  <a:pt x="5079" y="1949"/>
                  <a:pt x="4564" y="1343"/>
                </a:cubicBezTo>
                <a:cubicBezTo>
                  <a:pt x="4406" y="1168"/>
                  <a:pt x="4238" y="1094"/>
                  <a:pt x="4089" y="1094"/>
                </a:cubicBezTo>
                <a:cubicBezTo>
                  <a:pt x="3697" y="1094"/>
                  <a:pt x="3436" y="1609"/>
                  <a:pt x="3830" y="2141"/>
                </a:cubicBezTo>
                <a:cubicBezTo>
                  <a:pt x="4404" y="2843"/>
                  <a:pt x="4755" y="2811"/>
                  <a:pt x="4787" y="3131"/>
                </a:cubicBezTo>
                <a:cubicBezTo>
                  <a:pt x="4787" y="3450"/>
                  <a:pt x="4436" y="4631"/>
                  <a:pt x="4245" y="4950"/>
                </a:cubicBezTo>
                <a:cubicBezTo>
                  <a:pt x="4181" y="5029"/>
                  <a:pt x="4101" y="5069"/>
                  <a:pt x="3961" y="5069"/>
                </a:cubicBezTo>
                <a:cubicBezTo>
                  <a:pt x="3822" y="5069"/>
                  <a:pt x="3622" y="5029"/>
                  <a:pt x="3319" y="4950"/>
                </a:cubicBezTo>
                <a:cubicBezTo>
                  <a:pt x="2234" y="4631"/>
                  <a:pt x="3191" y="3769"/>
                  <a:pt x="2840" y="3322"/>
                </a:cubicBezTo>
                <a:cubicBezTo>
                  <a:pt x="2799" y="3259"/>
                  <a:pt x="2728" y="3230"/>
                  <a:pt x="2646" y="3230"/>
                </a:cubicBezTo>
                <a:cubicBezTo>
                  <a:pt x="2355" y="3230"/>
                  <a:pt x="1928" y="3603"/>
                  <a:pt x="2202" y="4152"/>
                </a:cubicBezTo>
                <a:cubicBezTo>
                  <a:pt x="2426" y="4621"/>
                  <a:pt x="2312" y="4855"/>
                  <a:pt x="2109" y="4855"/>
                </a:cubicBezTo>
                <a:cubicBezTo>
                  <a:pt x="1994" y="4855"/>
                  <a:pt x="1850" y="4780"/>
                  <a:pt x="1723" y="4631"/>
                </a:cubicBezTo>
                <a:cubicBezTo>
                  <a:pt x="1512" y="4398"/>
                  <a:pt x="1005" y="4165"/>
                  <a:pt x="623" y="4165"/>
                </a:cubicBezTo>
                <a:cubicBezTo>
                  <a:pt x="429" y="4165"/>
                  <a:pt x="267" y="4225"/>
                  <a:pt x="192" y="4375"/>
                </a:cubicBezTo>
                <a:cubicBezTo>
                  <a:pt x="0" y="4758"/>
                  <a:pt x="1596" y="5269"/>
                  <a:pt x="2011" y="5333"/>
                </a:cubicBezTo>
                <a:cubicBezTo>
                  <a:pt x="2394" y="5365"/>
                  <a:pt x="2681" y="5365"/>
                  <a:pt x="2170" y="5843"/>
                </a:cubicBezTo>
                <a:cubicBezTo>
                  <a:pt x="1725" y="6236"/>
                  <a:pt x="2010" y="6564"/>
                  <a:pt x="2355" y="6564"/>
                </a:cubicBezTo>
                <a:cubicBezTo>
                  <a:pt x="2431" y="6564"/>
                  <a:pt x="2510" y="6548"/>
                  <a:pt x="2585" y="6513"/>
                </a:cubicBezTo>
                <a:cubicBezTo>
                  <a:pt x="3032" y="6322"/>
                  <a:pt x="2553" y="5492"/>
                  <a:pt x="3000" y="5428"/>
                </a:cubicBezTo>
                <a:cubicBezTo>
                  <a:pt x="3082" y="5423"/>
                  <a:pt x="3175" y="5417"/>
                  <a:pt x="3271" y="5417"/>
                </a:cubicBezTo>
                <a:cubicBezTo>
                  <a:pt x="3699" y="5417"/>
                  <a:pt x="4175" y="5534"/>
                  <a:pt x="3862" y="6290"/>
                </a:cubicBezTo>
                <a:cubicBezTo>
                  <a:pt x="3511" y="7152"/>
                  <a:pt x="3479" y="6928"/>
                  <a:pt x="3479" y="7503"/>
                </a:cubicBezTo>
                <a:cubicBezTo>
                  <a:pt x="3479" y="7757"/>
                  <a:pt x="3851" y="7846"/>
                  <a:pt x="4148" y="7846"/>
                </a:cubicBezTo>
                <a:cubicBezTo>
                  <a:pt x="4373" y="7846"/>
                  <a:pt x="4555" y="7795"/>
                  <a:pt x="4500" y="7726"/>
                </a:cubicBezTo>
                <a:cubicBezTo>
                  <a:pt x="4468" y="7503"/>
                  <a:pt x="4468" y="6482"/>
                  <a:pt x="4628" y="6067"/>
                </a:cubicBezTo>
                <a:cubicBezTo>
                  <a:pt x="4748" y="5778"/>
                  <a:pt x="4941" y="5380"/>
                  <a:pt x="5303" y="5380"/>
                </a:cubicBezTo>
                <a:cubicBezTo>
                  <a:pt x="5420" y="5380"/>
                  <a:pt x="5556" y="5422"/>
                  <a:pt x="5713" y="5524"/>
                </a:cubicBezTo>
                <a:cubicBezTo>
                  <a:pt x="5864" y="5615"/>
                  <a:pt x="5982" y="5652"/>
                  <a:pt x="6070" y="5652"/>
                </a:cubicBezTo>
                <a:cubicBezTo>
                  <a:pt x="6354" y="5652"/>
                  <a:pt x="6337" y="5272"/>
                  <a:pt x="6191" y="5077"/>
                </a:cubicBezTo>
                <a:cubicBezTo>
                  <a:pt x="6056" y="4887"/>
                  <a:pt x="6267" y="4674"/>
                  <a:pt x="6707" y="4674"/>
                </a:cubicBezTo>
                <a:cubicBezTo>
                  <a:pt x="6784" y="4674"/>
                  <a:pt x="6867" y="4680"/>
                  <a:pt x="6957" y="4694"/>
                </a:cubicBezTo>
                <a:cubicBezTo>
                  <a:pt x="6991" y="4698"/>
                  <a:pt x="7023" y="4700"/>
                  <a:pt x="7053" y="4700"/>
                </a:cubicBezTo>
                <a:cubicBezTo>
                  <a:pt x="7545" y="4700"/>
                  <a:pt x="7633" y="4240"/>
                  <a:pt x="7213" y="4120"/>
                </a:cubicBezTo>
                <a:cubicBezTo>
                  <a:pt x="7194" y="4115"/>
                  <a:pt x="7174" y="4113"/>
                  <a:pt x="7152" y="4113"/>
                </a:cubicBezTo>
                <a:cubicBezTo>
                  <a:pt x="6948" y="4113"/>
                  <a:pt x="6625" y="4300"/>
                  <a:pt x="6484" y="4300"/>
                </a:cubicBezTo>
                <a:cubicBezTo>
                  <a:pt x="6434" y="4300"/>
                  <a:pt x="6407" y="4277"/>
                  <a:pt x="6415" y="4216"/>
                </a:cubicBezTo>
                <a:cubicBezTo>
                  <a:pt x="6479" y="3928"/>
                  <a:pt x="6702" y="3577"/>
                  <a:pt x="6383" y="3418"/>
                </a:cubicBezTo>
                <a:cubicBezTo>
                  <a:pt x="6361" y="3401"/>
                  <a:pt x="6332" y="3392"/>
                  <a:pt x="6300" y="3392"/>
                </a:cubicBezTo>
                <a:cubicBezTo>
                  <a:pt x="6149" y="3392"/>
                  <a:pt x="5938" y="3593"/>
                  <a:pt x="6096" y="4120"/>
                </a:cubicBezTo>
                <a:cubicBezTo>
                  <a:pt x="6202" y="4493"/>
                  <a:pt x="5551" y="4978"/>
                  <a:pt x="5148" y="4978"/>
                </a:cubicBezTo>
                <a:cubicBezTo>
                  <a:pt x="5069" y="4978"/>
                  <a:pt x="4999" y="4960"/>
                  <a:pt x="4947" y="4918"/>
                </a:cubicBezTo>
                <a:cubicBezTo>
                  <a:pt x="4819" y="4790"/>
                  <a:pt x="5043" y="4439"/>
                  <a:pt x="5266" y="3609"/>
                </a:cubicBezTo>
                <a:cubicBezTo>
                  <a:pt x="5521" y="2779"/>
                  <a:pt x="6223" y="2556"/>
                  <a:pt x="6894" y="2492"/>
                </a:cubicBezTo>
                <a:cubicBezTo>
                  <a:pt x="7596" y="2365"/>
                  <a:pt x="7596" y="1726"/>
                  <a:pt x="7277" y="1726"/>
                </a:cubicBezTo>
                <a:cubicBezTo>
                  <a:pt x="7021" y="1726"/>
                  <a:pt x="6786" y="2053"/>
                  <a:pt x="6556" y="2053"/>
                </a:cubicBezTo>
                <a:cubicBezTo>
                  <a:pt x="6498" y="2053"/>
                  <a:pt x="6440" y="2033"/>
                  <a:pt x="6383" y="1982"/>
                </a:cubicBezTo>
                <a:cubicBezTo>
                  <a:pt x="6096" y="1694"/>
                  <a:pt x="6383" y="1535"/>
                  <a:pt x="6574" y="928"/>
                </a:cubicBezTo>
                <a:cubicBezTo>
                  <a:pt x="6788" y="348"/>
                  <a:pt x="6299" y="1"/>
                  <a:pt x="5837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0"/>
          <p:cNvSpPr/>
          <p:nvPr/>
        </p:nvSpPr>
        <p:spPr>
          <a:xfrm>
            <a:off x="340626" y="3237476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0"/>
          <p:cNvSpPr/>
          <p:nvPr/>
        </p:nvSpPr>
        <p:spPr>
          <a:xfrm>
            <a:off x="637544" y="3419123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" name="Google Shape;365;p20"/>
          <p:cNvGrpSpPr/>
          <p:nvPr/>
        </p:nvGrpSpPr>
        <p:grpSpPr>
          <a:xfrm>
            <a:off x="348758" y="2277501"/>
            <a:ext cx="1798893" cy="2866003"/>
            <a:chOff x="348758" y="2277501"/>
            <a:chExt cx="1798893" cy="2866003"/>
          </a:xfrm>
        </p:grpSpPr>
        <p:sp>
          <p:nvSpPr>
            <p:cNvPr id="366" name="Google Shape;366;p20"/>
            <p:cNvSpPr/>
            <p:nvPr/>
          </p:nvSpPr>
          <p:spPr>
            <a:xfrm>
              <a:off x="1321948" y="2305505"/>
              <a:ext cx="355318" cy="1835240"/>
            </a:xfrm>
            <a:custGeom>
              <a:avLst/>
              <a:gdLst/>
              <a:ahLst/>
              <a:cxnLst/>
              <a:rect l="l" t="t" r="r" b="b"/>
              <a:pathLst>
                <a:path w="6991" h="36109" extrusionOk="0">
                  <a:moveTo>
                    <a:pt x="3369" y="1"/>
                  </a:moveTo>
                  <a:cubicBezTo>
                    <a:pt x="3324" y="1"/>
                    <a:pt x="3349" y="121"/>
                    <a:pt x="3480" y="340"/>
                  </a:cubicBezTo>
                  <a:cubicBezTo>
                    <a:pt x="3958" y="1584"/>
                    <a:pt x="4469" y="3563"/>
                    <a:pt x="4277" y="9084"/>
                  </a:cubicBezTo>
                  <a:cubicBezTo>
                    <a:pt x="3990" y="14637"/>
                    <a:pt x="3543" y="18978"/>
                    <a:pt x="3671" y="22999"/>
                  </a:cubicBezTo>
                  <a:cubicBezTo>
                    <a:pt x="3767" y="27084"/>
                    <a:pt x="3671" y="29861"/>
                    <a:pt x="3480" y="30020"/>
                  </a:cubicBezTo>
                  <a:cubicBezTo>
                    <a:pt x="3454" y="30037"/>
                    <a:pt x="3428" y="30046"/>
                    <a:pt x="3403" y="30046"/>
                  </a:cubicBezTo>
                  <a:cubicBezTo>
                    <a:pt x="2956" y="30046"/>
                    <a:pt x="2582" y="27408"/>
                    <a:pt x="3065" y="22999"/>
                  </a:cubicBezTo>
                  <a:cubicBezTo>
                    <a:pt x="3858" y="16339"/>
                    <a:pt x="3075" y="11286"/>
                    <a:pt x="3002" y="11286"/>
                  </a:cubicBezTo>
                  <a:cubicBezTo>
                    <a:pt x="3002" y="11286"/>
                    <a:pt x="3001" y="11286"/>
                    <a:pt x="3001" y="11286"/>
                  </a:cubicBezTo>
                  <a:cubicBezTo>
                    <a:pt x="3001" y="11286"/>
                    <a:pt x="3160" y="14063"/>
                    <a:pt x="2969" y="18307"/>
                  </a:cubicBezTo>
                  <a:cubicBezTo>
                    <a:pt x="2809" y="22488"/>
                    <a:pt x="2426" y="23127"/>
                    <a:pt x="2267" y="25839"/>
                  </a:cubicBezTo>
                  <a:cubicBezTo>
                    <a:pt x="2171" y="29190"/>
                    <a:pt x="2490" y="29318"/>
                    <a:pt x="2490" y="29988"/>
                  </a:cubicBezTo>
                  <a:cubicBezTo>
                    <a:pt x="2509" y="30295"/>
                    <a:pt x="2454" y="30460"/>
                    <a:pt x="2362" y="30460"/>
                  </a:cubicBezTo>
                  <a:cubicBezTo>
                    <a:pt x="1996" y="30460"/>
                    <a:pt x="1048" y="27845"/>
                    <a:pt x="1916" y="21212"/>
                  </a:cubicBezTo>
                  <a:cubicBezTo>
                    <a:pt x="3607" y="9372"/>
                    <a:pt x="1246" y="6850"/>
                    <a:pt x="1246" y="6850"/>
                  </a:cubicBezTo>
                  <a:lnTo>
                    <a:pt x="1246" y="6850"/>
                  </a:lnTo>
                  <a:cubicBezTo>
                    <a:pt x="2235" y="9403"/>
                    <a:pt x="2171" y="15499"/>
                    <a:pt x="1086" y="23605"/>
                  </a:cubicBezTo>
                  <a:cubicBezTo>
                    <a:pt x="1" y="31712"/>
                    <a:pt x="2043" y="35414"/>
                    <a:pt x="3160" y="35988"/>
                  </a:cubicBezTo>
                  <a:cubicBezTo>
                    <a:pt x="3309" y="36072"/>
                    <a:pt x="3463" y="36109"/>
                    <a:pt x="3622" y="36109"/>
                  </a:cubicBezTo>
                  <a:cubicBezTo>
                    <a:pt x="4491" y="36109"/>
                    <a:pt x="5476" y="35015"/>
                    <a:pt x="6097" y="34584"/>
                  </a:cubicBezTo>
                  <a:cubicBezTo>
                    <a:pt x="6990" y="33977"/>
                    <a:pt x="5777" y="25456"/>
                    <a:pt x="5618" y="22297"/>
                  </a:cubicBezTo>
                  <a:cubicBezTo>
                    <a:pt x="5107" y="19425"/>
                    <a:pt x="5777" y="15595"/>
                    <a:pt x="5777" y="15595"/>
                  </a:cubicBezTo>
                  <a:lnTo>
                    <a:pt x="5777" y="15595"/>
                  </a:lnTo>
                  <a:cubicBezTo>
                    <a:pt x="5777" y="15595"/>
                    <a:pt x="5043" y="17989"/>
                    <a:pt x="4948" y="19807"/>
                  </a:cubicBezTo>
                  <a:cubicBezTo>
                    <a:pt x="4820" y="21690"/>
                    <a:pt x="5075" y="26446"/>
                    <a:pt x="5107" y="28073"/>
                  </a:cubicBezTo>
                  <a:cubicBezTo>
                    <a:pt x="5107" y="28957"/>
                    <a:pt x="5003" y="29492"/>
                    <a:pt x="4894" y="29492"/>
                  </a:cubicBezTo>
                  <a:cubicBezTo>
                    <a:pt x="4794" y="29492"/>
                    <a:pt x="4691" y="29046"/>
                    <a:pt x="4660" y="28009"/>
                  </a:cubicBezTo>
                  <a:cubicBezTo>
                    <a:pt x="4629" y="22169"/>
                    <a:pt x="4501" y="20063"/>
                    <a:pt x="4948" y="7776"/>
                  </a:cubicBezTo>
                  <a:cubicBezTo>
                    <a:pt x="4922" y="2049"/>
                    <a:pt x="3553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0"/>
            <p:cNvSpPr/>
            <p:nvPr/>
          </p:nvSpPr>
          <p:spPr>
            <a:xfrm>
              <a:off x="1223043" y="4606589"/>
              <a:ext cx="924608" cy="536915"/>
            </a:xfrm>
            <a:custGeom>
              <a:avLst/>
              <a:gdLst/>
              <a:ahLst/>
              <a:cxnLst/>
              <a:rect l="l" t="t" r="r" b="b"/>
              <a:pathLst>
                <a:path w="18192" h="10564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8"/>
                    <a:pt x="1819" y="10564"/>
                    <a:pt x="1819" y="10564"/>
                  </a:cubicBezTo>
                  <a:lnTo>
                    <a:pt x="18191" y="10564"/>
                  </a:lnTo>
                  <a:cubicBezTo>
                    <a:pt x="18191" y="10564"/>
                    <a:pt x="18000" y="10213"/>
                    <a:pt x="17776" y="10021"/>
                  </a:cubicBezTo>
                  <a:cubicBezTo>
                    <a:pt x="17553" y="9798"/>
                    <a:pt x="17713" y="9128"/>
                    <a:pt x="17394" y="8745"/>
                  </a:cubicBezTo>
                  <a:cubicBezTo>
                    <a:pt x="17250" y="8559"/>
                    <a:pt x="17069" y="8507"/>
                    <a:pt x="16912" y="8507"/>
                  </a:cubicBezTo>
                  <a:cubicBezTo>
                    <a:pt x="16719" y="8507"/>
                    <a:pt x="16564" y="8585"/>
                    <a:pt x="16564" y="8585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585" y="8330"/>
                  </a:cubicBezTo>
                  <a:cubicBezTo>
                    <a:pt x="14362" y="7692"/>
                    <a:pt x="14713" y="7309"/>
                    <a:pt x="14170" y="6862"/>
                  </a:cubicBezTo>
                  <a:cubicBezTo>
                    <a:pt x="14075" y="6784"/>
                    <a:pt x="13981" y="6751"/>
                    <a:pt x="13891" y="6751"/>
                  </a:cubicBezTo>
                  <a:cubicBezTo>
                    <a:pt x="13465" y="6751"/>
                    <a:pt x="13117" y="7468"/>
                    <a:pt x="13117" y="7468"/>
                  </a:cubicBezTo>
                  <a:cubicBezTo>
                    <a:pt x="13117" y="7468"/>
                    <a:pt x="10181" y="6543"/>
                    <a:pt x="9574" y="5713"/>
                  </a:cubicBezTo>
                  <a:cubicBezTo>
                    <a:pt x="8952" y="4842"/>
                    <a:pt x="10029" y="1877"/>
                    <a:pt x="9077" y="1877"/>
                  </a:cubicBezTo>
                  <a:cubicBezTo>
                    <a:pt x="9053" y="1877"/>
                    <a:pt x="9027" y="1879"/>
                    <a:pt x="9000" y="1883"/>
                  </a:cubicBezTo>
                  <a:cubicBezTo>
                    <a:pt x="8325" y="2006"/>
                    <a:pt x="7336" y="2705"/>
                    <a:pt x="6285" y="2705"/>
                  </a:cubicBezTo>
                  <a:cubicBezTo>
                    <a:pt x="5695" y="2705"/>
                    <a:pt x="5085" y="2485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0"/>
            <p:cNvSpPr/>
            <p:nvPr/>
          </p:nvSpPr>
          <p:spPr>
            <a:xfrm>
              <a:off x="348758" y="2277501"/>
              <a:ext cx="1407954" cy="2849809"/>
            </a:xfrm>
            <a:custGeom>
              <a:avLst/>
              <a:gdLst/>
              <a:ahLst/>
              <a:cxnLst/>
              <a:rect l="l" t="t" r="r" b="b"/>
              <a:pathLst>
                <a:path w="27702" h="56071" extrusionOk="0">
                  <a:moveTo>
                    <a:pt x="4281" y="0"/>
                  </a:moveTo>
                  <a:cubicBezTo>
                    <a:pt x="2116" y="0"/>
                    <a:pt x="319" y="16593"/>
                    <a:pt x="319" y="16593"/>
                  </a:cubicBezTo>
                  <a:lnTo>
                    <a:pt x="0" y="46337"/>
                  </a:lnTo>
                  <a:lnTo>
                    <a:pt x="26489" y="56071"/>
                  </a:lnTo>
                  <a:lnTo>
                    <a:pt x="27702" y="42922"/>
                  </a:lnTo>
                  <a:cubicBezTo>
                    <a:pt x="27574" y="42826"/>
                    <a:pt x="24925" y="39603"/>
                    <a:pt x="25659" y="38167"/>
                  </a:cubicBezTo>
                  <a:cubicBezTo>
                    <a:pt x="26138" y="37177"/>
                    <a:pt x="25404" y="32646"/>
                    <a:pt x="25564" y="32263"/>
                  </a:cubicBezTo>
                  <a:cubicBezTo>
                    <a:pt x="25691" y="31975"/>
                    <a:pt x="21096" y="32231"/>
                    <a:pt x="20777" y="31911"/>
                  </a:cubicBezTo>
                  <a:cubicBezTo>
                    <a:pt x="20457" y="31529"/>
                    <a:pt x="20170" y="30380"/>
                    <a:pt x="20426" y="29709"/>
                  </a:cubicBezTo>
                  <a:cubicBezTo>
                    <a:pt x="20649" y="29039"/>
                    <a:pt x="20617" y="27188"/>
                    <a:pt x="20553" y="27029"/>
                  </a:cubicBezTo>
                  <a:cubicBezTo>
                    <a:pt x="20544" y="27013"/>
                    <a:pt x="20526" y="27006"/>
                    <a:pt x="20501" y="27006"/>
                  </a:cubicBezTo>
                  <a:cubicBezTo>
                    <a:pt x="20270" y="27006"/>
                    <a:pt x="19437" y="27606"/>
                    <a:pt x="19149" y="27635"/>
                  </a:cubicBezTo>
                  <a:cubicBezTo>
                    <a:pt x="18887" y="27661"/>
                    <a:pt x="18196" y="28203"/>
                    <a:pt x="17639" y="28203"/>
                  </a:cubicBezTo>
                  <a:cubicBezTo>
                    <a:pt x="17517" y="28203"/>
                    <a:pt x="17401" y="28177"/>
                    <a:pt x="17298" y="28114"/>
                  </a:cubicBezTo>
                  <a:cubicBezTo>
                    <a:pt x="16755" y="27763"/>
                    <a:pt x="17106" y="26326"/>
                    <a:pt x="16883" y="26103"/>
                  </a:cubicBezTo>
                  <a:cubicBezTo>
                    <a:pt x="16787" y="26039"/>
                    <a:pt x="16755" y="25943"/>
                    <a:pt x="16723" y="25880"/>
                  </a:cubicBezTo>
                  <a:cubicBezTo>
                    <a:pt x="17043" y="25209"/>
                    <a:pt x="17362" y="24475"/>
                    <a:pt x="17426" y="24092"/>
                  </a:cubicBezTo>
                  <a:cubicBezTo>
                    <a:pt x="17553" y="23518"/>
                    <a:pt x="17521" y="22912"/>
                    <a:pt x="17426" y="22688"/>
                  </a:cubicBezTo>
                  <a:cubicBezTo>
                    <a:pt x="17362" y="22401"/>
                    <a:pt x="17202" y="22178"/>
                    <a:pt x="17234" y="21571"/>
                  </a:cubicBezTo>
                  <a:cubicBezTo>
                    <a:pt x="17234" y="20965"/>
                    <a:pt x="17713" y="20327"/>
                    <a:pt x="17904" y="19082"/>
                  </a:cubicBezTo>
                  <a:cubicBezTo>
                    <a:pt x="18096" y="17869"/>
                    <a:pt x="17777" y="18380"/>
                    <a:pt x="17936" y="17582"/>
                  </a:cubicBezTo>
                  <a:cubicBezTo>
                    <a:pt x="18160" y="16752"/>
                    <a:pt x="18670" y="16624"/>
                    <a:pt x="18543" y="15890"/>
                  </a:cubicBezTo>
                  <a:cubicBezTo>
                    <a:pt x="18479" y="15539"/>
                    <a:pt x="18463" y="15452"/>
                    <a:pt x="18431" y="15452"/>
                  </a:cubicBezTo>
                  <a:cubicBezTo>
                    <a:pt x="18399" y="15452"/>
                    <a:pt x="18351" y="15539"/>
                    <a:pt x="18223" y="15539"/>
                  </a:cubicBezTo>
                  <a:cubicBezTo>
                    <a:pt x="18000" y="15539"/>
                    <a:pt x="17840" y="15507"/>
                    <a:pt x="17617" y="15316"/>
                  </a:cubicBezTo>
                  <a:cubicBezTo>
                    <a:pt x="17588" y="15295"/>
                    <a:pt x="17554" y="15287"/>
                    <a:pt x="17515" y="15287"/>
                  </a:cubicBezTo>
                  <a:cubicBezTo>
                    <a:pt x="17261" y="15287"/>
                    <a:pt x="16828" y="15668"/>
                    <a:pt x="16674" y="15668"/>
                  </a:cubicBezTo>
                  <a:cubicBezTo>
                    <a:pt x="16669" y="15668"/>
                    <a:pt x="16664" y="15668"/>
                    <a:pt x="16660" y="15667"/>
                  </a:cubicBezTo>
                  <a:cubicBezTo>
                    <a:pt x="16564" y="15571"/>
                    <a:pt x="16085" y="15571"/>
                    <a:pt x="15989" y="14901"/>
                  </a:cubicBezTo>
                  <a:cubicBezTo>
                    <a:pt x="15926" y="14231"/>
                    <a:pt x="15989" y="13465"/>
                    <a:pt x="16021" y="12922"/>
                  </a:cubicBezTo>
                  <a:cubicBezTo>
                    <a:pt x="16085" y="12348"/>
                    <a:pt x="16021" y="11869"/>
                    <a:pt x="15606" y="11678"/>
                  </a:cubicBezTo>
                  <a:cubicBezTo>
                    <a:pt x="15206" y="11506"/>
                    <a:pt x="14625" y="11386"/>
                    <a:pt x="14418" y="11386"/>
                  </a:cubicBezTo>
                  <a:cubicBezTo>
                    <a:pt x="14394" y="11386"/>
                    <a:pt x="14375" y="11387"/>
                    <a:pt x="14362" y="11391"/>
                  </a:cubicBezTo>
                  <a:cubicBezTo>
                    <a:pt x="14350" y="11393"/>
                    <a:pt x="14340" y="11395"/>
                    <a:pt x="14329" y="11395"/>
                  </a:cubicBezTo>
                  <a:cubicBezTo>
                    <a:pt x="14223" y="11395"/>
                    <a:pt x="14162" y="11254"/>
                    <a:pt x="14075" y="11167"/>
                  </a:cubicBezTo>
                  <a:cubicBezTo>
                    <a:pt x="14043" y="11103"/>
                    <a:pt x="14043" y="11008"/>
                    <a:pt x="14011" y="10848"/>
                  </a:cubicBezTo>
                  <a:cubicBezTo>
                    <a:pt x="14043" y="10561"/>
                    <a:pt x="14043" y="10369"/>
                    <a:pt x="13947" y="10210"/>
                  </a:cubicBezTo>
                  <a:cubicBezTo>
                    <a:pt x="13861" y="9913"/>
                    <a:pt x="13616" y="9803"/>
                    <a:pt x="13285" y="9803"/>
                  </a:cubicBezTo>
                  <a:cubicBezTo>
                    <a:pt x="12362" y="9803"/>
                    <a:pt x="10771" y="10654"/>
                    <a:pt x="10103" y="10654"/>
                  </a:cubicBezTo>
                  <a:cubicBezTo>
                    <a:pt x="10033" y="10654"/>
                    <a:pt x="9974" y="10645"/>
                    <a:pt x="9926" y="10625"/>
                  </a:cubicBezTo>
                  <a:cubicBezTo>
                    <a:pt x="9847" y="10598"/>
                    <a:pt x="9763" y="10586"/>
                    <a:pt x="9675" y="10586"/>
                  </a:cubicBezTo>
                  <a:cubicBezTo>
                    <a:pt x="9445" y="10586"/>
                    <a:pt x="9191" y="10668"/>
                    <a:pt x="8936" y="10784"/>
                  </a:cubicBezTo>
                  <a:cubicBezTo>
                    <a:pt x="8904" y="10082"/>
                    <a:pt x="8841" y="9444"/>
                    <a:pt x="8841" y="9316"/>
                  </a:cubicBezTo>
                  <a:cubicBezTo>
                    <a:pt x="8841" y="9029"/>
                    <a:pt x="7309" y="7433"/>
                    <a:pt x="7309" y="7433"/>
                  </a:cubicBezTo>
                  <a:cubicBezTo>
                    <a:pt x="7309" y="7433"/>
                    <a:pt x="8681" y="5774"/>
                    <a:pt x="8362" y="5295"/>
                  </a:cubicBezTo>
                  <a:cubicBezTo>
                    <a:pt x="8043" y="4816"/>
                    <a:pt x="7819" y="2901"/>
                    <a:pt x="7819" y="2710"/>
                  </a:cubicBezTo>
                  <a:cubicBezTo>
                    <a:pt x="7819" y="2550"/>
                    <a:pt x="6224" y="1625"/>
                    <a:pt x="5426" y="1114"/>
                  </a:cubicBezTo>
                  <a:cubicBezTo>
                    <a:pt x="5107" y="540"/>
                    <a:pt x="4787" y="189"/>
                    <a:pt x="4436" y="29"/>
                  </a:cubicBezTo>
                  <a:cubicBezTo>
                    <a:pt x="4384" y="10"/>
                    <a:pt x="4333" y="0"/>
                    <a:pt x="4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9" name="Google Shape;369;p20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0"/>
          <p:cNvSpPr/>
          <p:nvPr/>
        </p:nvSpPr>
        <p:spPr>
          <a:xfrm>
            <a:off x="244924" y="3451244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0"/>
          <p:cNvSpPr/>
          <p:nvPr/>
        </p:nvSpPr>
        <p:spPr>
          <a:xfrm>
            <a:off x="175192" y="3239001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"/>
          <p:cNvSpPr/>
          <p:nvPr/>
        </p:nvSpPr>
        <p:spPr>
          <a:xfrm>
            <a:off x="862951" y="4012551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0"/>
          <p:cNvSpPr/>
          <p:nvPr/>
        </p:nvSpPr>
        <p:spPr>
          <a:xfrm>
            <a:off x="990775" y="3997558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0"/>
          <p:cNvSpPr/>
          <p:nvPr/>
        </p:nvSpPr>
        <p:spPr>
          <a:xfrm>
            <a:off x="68156" y="185052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0"/>
          <p:cNvSpPr/>
          <p:nvPr/>
        </p:nvSpPr>
        <p:spPr>
          <a:xfrm>
            <a:off x="29224" y="1706944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0"/>
          <p:cNvSpPr/>
          <p:nvPr/>
        </p:nvSpPr>
        <p:spPr>
          <a:xfrm>
            <a:off x="162232" y="2589361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98955" y="2389213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"/>
          <p:cNvSpPr txBox="1">
            <a:spLocks noGrp="1"/>
          </p:cNvSpPr>
          <p:nvPr>
            <p:ph type="body" idx="1"/>
          </p:nvPr>
        </p:nvSpPr>
        <p:spPr>
          <a:xfrm>
            <a:off x="4572000" y="3353688"/>
            <a:ext cx="38589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9pPr>
          </a:lstStyle>
          <a:p>
            <a:endParaRPr/>
          </a:p>
        </p:txBody>
      </p:sp>
      <p:sp>
        <p:nvSpPr>
          <p:cNvPr id="379" name="Google Shape;379;p20"/>
          <p:cNvSpPr txBox="1">
            <a:spLocks noGrp="1"/>
          </p:cNvSpPr>
          <p:nvPr>
            <p:ph type="title"/>
          </p:nvPr>
        </p:nvSpPr>
        <p:spPr>
          <a:xfrm>
            <a:off x="4572000" y="932388"/>
            <a:ext cx="3858900" cy="242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20"/>
          <p:cNvSpPr>
            <a:spLocks noGrp="1"/>
          </p:cNvSpPr>
          <p:nvPr>
            <p:ph type="pic" idx="2"/>
          </p:nvPr>
        </p:nvSpPr>
        <p:spPr>
          <a:xfrm>
            <a:off x="1270075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3"/>
          <p:cNvGrpSpPr/>
          <p:nvPr/>
        </p:nvGrpSpPr>
        <p:grpSpPr>
          <a:xfrm>
            <a:off x="4462695" y="3620021"/>
            <a:ext cx="4681315" cy="1518897"/>
            <a:chOff x="241645" y="3608371"/>
            <a:chExt cx="4681315" cy="1518897"/>
          </a:xfrm>
        </p:grpSpPr>
        <p:sp>
          <p:nvSpPr>
            <p:cNvPr id="38" name="Google Shape;38;p3"/>
            <p:cNvSpPr/>
            <p:nvPr/>
          </p:nvSpPr>
          <p:spPr>
            <a:xfrm>
              <a:off x="241645" y="3928058"/>
              <a:ext cx="4501290" cy="1199209"/>
            </a:xfrm>
            <a:custGeom>
              <a:avLst/>
              <a:gdLst/>
              <a:ahLst/>
              <a:cxnLst/>
              <a:rect l="l" t="t" r="r" b="b"/>
              <a:pathLst>
                <a:path w="88595" h="23603" extrusionOk="0">
                  <a:moveTo>
                    <a:pt x="70904" y="0"/>
                  </a:moveTo>
                  <a:cubicBezTo>
                    <a:pt x="70772" y="0"/>
                    <a:pt x="70645" y="85"/>
                    <a:pt x="70531" y="273"/>
                  </a:cubicBezTo>
                  <a:cubicBezTo>
                    <a:pt x="69957" y="1135"/>
                    <a:pt x="70691" y="1965"/>
                    <a:pt x="70531" y="3529"/>
                  </a:cubicBezTo>
                  <a:cubicBezTo>
                    <a:pt x="70371" y="5092"/>
                    <a:pt x="69478" y="5699"/>
                    <a:pt x="69478" y="6114"/>
                  </a:cubicBezTo>
                  <a:cubicBezTo>
                    <a:pt x="69478" y="6624"/>
                    <a:pt x="69669" y="7135"/>
                    <a:pt x="69669" y="7550"/>
                  </a:cubicBezTo>
                  <a:cubicBezTo>
                    <a:pt x="69669" y="7935"/>
                    <a:pt x="68841" y="9432"/>
                    <a:pt x="68550" y="9432"/>
                  </a:cubicBezTo>
                  <a:cubicBezTo>
                    <a:pt x="68503" y="9432"/>
                    <a:pt x="68470" y="9394"/>
                    <a:pt x="68457" y="9305"/>
                  </a:cubicBezTo>
                  <a:cubicBezTo>
                    <a:pt x="68363" y="8863"/>
                    <a:pt x="68186" y="8438"/>
                    <a:pt x="67762" y="8438"/>
                  </a:cubicBezTo>
                  <a:cubicBezTo>
                    <a:pt x="67605" y="8438"/>
                    <a:pt x="67413" y="8497"/>
                    <a:pt x="67180" y="8635"/>
                  </a:cubicBezTo>
                  <a:cubicBezTo>
                    <a:pt x="66286" y="9114"/>
                    <a:pt x="67180" y="9114"/>
                    <a:pt x="67180" y="10390"/>
                  </a:cubicBezTo>
                  <a:cubicBezTo>
                    <a:pt x="67180" y="11287"/>
                    <a:pt x="66676" y="11570"/>
                    <a:pt x="66198" y="11570"/>
                  </a:cubicBezTo>
                  <a:cubicBezTo>
                    <a:pt x="65997" y="11570"/>
                    <a:pt x="65800" y="11519"/>
                    <a:pt x="65648" y="11443"/>
                  </a:cubicBezTo>
                  <a:cubicBezTo>
                    <a:pt x="65169" y="11174"/>
                    <a:pt x="66122" y="8211"/>
                    <a:pt x="64953" y="8211"/>
                  </a:cubicBezTo>
                  <a:cubicBezTo>
                    <a:pt x="64875" y="8211"/>
                    <a:pt x="64788" y="8224"/>
                    <a:pt x="64691" y="8252"/>
                  </a:cubicBezTo>
                  <a:cubicBezTo>
                    <a:pt x="63127" y="8699"/>
                    <a:pt x="64244" y="10326"/>
                    <a:pt x="63095" y="12082"/>
                  </a:cubicBezTo>
                  <a:cubicBezTo>
                    <a:pt x="61914" y="13837"/>
                    <a:pt x="62457" y="13582"/>
                    <a:pt x="61499" y="14188"/>
                  </a:cubicBezTo>
                  <a:cubicBezTo>
                    <a:pt x="60542" y="14794"/>
                    <a:pt x="60478" y="15177"/>
                    <a:pt x="60063" y="15943"/>
                  </a:cubicBezTo>
                  <a:cubicBezTo>
                    <a:pt x="59680" y="16709"/>
                    <a:pt x="58914" y="17603"/>
                    <a:pt x="58308" y="18528"/>
                  </a:cubicBezTo>
                  <a:cubicBezTo>
                    <a:pt x="57804" y="19297"/>
                    <a:pt x="57014" y="21034"/>
                    <a:pt x="56158" y="21034"/>
                  </a:cubicBezTo>
                  <a:cubicBezTo>
                    <a:pt x="55983" y="21034"/>
                    <a:pt x="55805" y="20962"/>
                    <a:pt x="55627" y="20794"/>
                  </a:cubicBezTo>
                  <a:cubicBezTo>
                    <a:pt x="54606" y="19837"/>
                    <a:pt x="54670" y="17890"/>
                    <a:pt x="54095" y="17379"/>
                  </a:cubicBezTo>
                  <a:cubicBezTo>
                    <a:pt x="53901" y="17216"/>
                    <a:pt x="53772" y="17147"/>
                    <a:pt x="53638" y="17147"/>
                  </a:cubicBezTo>
                  <a:cubicBezTo>
                    <a:pt x="53352" y="17147"/>
                    <a:pt x="53041" y="17457"/>
                    <a:pt x="52021" y="17826"/>
                  </a:cubicBezTo>
                  <a:cubicBezTo>
                    <a:pt x="51633" y="17956"/>
                    <a:pt x="51324" y="18013"/>
                    <a:pt x="51063" y="18013"/>
                  </a:cubicBezTo>
                  <a:cubicBezTo>
                    <a:pt x="50294" y="18013"/>
                    <a:pt x="49935" y="17512"/>
                    <a:pt x="49148" y="16869"/>
                  </a:cubicBezTo>
                  <a:cubicBezTo>
                    <a:pt x="48559" y="16384"/>
                    <a:pt x="47980" y="16106"/>
                    <a:pt x="47543" y="16106"/>
                  </a:cubicBezTo>
                  <a:cubicBezTo>
                    <a:pt x="47174" y="16106"/>
                    <a:pt x="46906" y="16303"/>
                    <a:pt x="46819" y="16741"/>
                  </a:cubicBezTo>
                  <a:cubicBezTo>
                    <a:pt x="46627" y="17731"/>
                    <a:pt x="46372" y="18050"/>
                    <a:pt x="45542" y="19199"/>
                  </a:cubicBezTo>
                  <a:cubicBezTo>
                    <a:pt x="44712" y="20379"/>
                    <a:pt x="44074" y="20124"/>
                    <a:pt x="43914" y="20890"/>
                  </a:cubicBezTo>
                  <a:cubicBezTo>
                    <a:pt x="43755" y="21592"/>
                    <a:pt x="43148" y="21848"/>
                    <a:pt x="42510" y="21848"/>
                  </a:cubicBezTo>
                  <a:cubicBezTo>
                    <a:pt x="41872" y="21848"/>
                    <a:pt x="41680" y="20443"/>
                    <a:pt x="40914" y="20411"/>
                  </a:cubicBezTo>
                  <a:cubicBezTo>
                    <a:pt x="40148" y="20379"/>
                    <a:pt x="41042" y="18848"/>
                    <a:pt x="40531" y="17507"/>
                  </a:cubicBezTo>
                  <a:cubicBezTo>
                    <a:pt x="39989" y="16135"/>
                    <a:pt x="39925" y="16709"/>
                    <a:pt x="39670" y="14826"/>
                  </a:cubicBezTo>
                  <a:cubicBezTo>
                    <a:pt x="39550" y="13815"/>
                    <a:pt x="39310" y="13384"/>
                    <a:pt x="39060" y="13384"/>
                  </a:cubicBezTo>
                  <a:cubicBezTo>
                    <a:pt x="38844" y="13384"/>
                    <a:pt x="38620" y="13705"/>
                    <a:pt x="38457" y="14252"/>
                  </a:cubicBezTo>
                  <a:cubicBezTo>
                    <a:pt x="38074" y="15465"/>
                    <a:pt x="38202" y="15784"/>
                    <a:pt x="37244" y="16933"/>
                  </a:cubicBezTo>
                  <a:cubicBezTo>
                    <a:pt x="36488" y="17787"/>
                    <a:pt x="36254" y="18100"/>
                    <a:pt x="35843" y="18100"/>
                  </a:cubicBezTo>
                  <a:cubicBezTo>
                    <a:pt x="35716" y="18100"/>
                    <a:pt x="35573" y="18070"/>
                    <a:pt x="35393" y="18018"/>
                  </a:cubicBezTo>
                  <a:cubicBezTo>
                    <a:pt x="34691" y="17762"/>
                    <a:pt x="33606" y="16869"/>
                    <a:pt x="33574" y="16294"/>
                  </a:cubicBezTo>
                  <a:cubicBezTo>
                    <a:pt x="33542" y="15688"/>
                    <a:pt x="34595" y="13294"/>
                    <a:pt x="34117" y="12497"/>
                  </a:cubicBezTo>
                  <a:cubicBezTo>
                    <a:pt x="33638" y="11699"/>
                    <a:pt x="34180" y="10103"/>
                    <a:pt x="31883" y="8826"/>
                  </a:cubicBezTo>
                  <a:cubicBezTo>
                    <a:pt x="31242" y="8466"/>
                    <a:pt x="30892" y="8329"/>
                    <a:pt x="30697" y="8329"/>
                  </a:cubicBezTo>
                  <a:cubicBezTo>
                    <a:pt x="30201" y="8329"/>
                    <a:pt x="30700" y="9208"/>
                    <a:pt x="29968" y="9529"/>
                  </a:cubicBezTo>
                  <a:cubicBezTo>
                    <a:pt x="29218" y="9843"/>
                    <a:pt x="27937" y="10597"/>
                    <a:pt x="27277" y="10597"/>
                  </a:cubicBezTo>
                  <a:cubicBezTo>
                    <a:pt x="27066" y="10597"/>
                    <a:pt x="26919" y="10520"/>
                    <a:pt x="26872" y="10326"/>
                  </a:cubicBezTo>
                  <a:cubicBezTo>
                    <a:pt x="26722" y="9701"/>
                    <a:pt x="27238" y="8213"/>
                    <a:pt x="26670" y="8213"/>
                  </a:cubicBezTo>
                  <a:cubicBezTo>
                    <a:pt x="26513" y="8213"/>
                    <a:pt x="26274" y="8327"/>
                    <a:pt x="25915" y="8603"/>
                  </a:cubicBezTo>
                  <a:cubicBezTo>
                    <a:pt x="24223" y="9848"/>
                    <a:pt x="25340" y="10550"/>
                    <a:pt x="24542" y="12018"/>
                  </a:cubicBezTo>
                  <a:cubicBezTo>
                    <a:pt x="23744" y="13550"/>
                    <a:pt x="21255" y="14092"/>
                    <a:pt x="20234" y="15018"/>
                  </a:cubicBezTo>
                  <a:cubicBezTo>
                    <a:pt x="20086" y="15152"/>
                    <a:pt x="19943" y="15214"/>
                    <a:pt x="19807" y="15214"/>
                  </a:cubicBezTo>
                  <a:cubicBezTo>
                    <a:pt x="19001" y="15214"/>
                    <a:pt x="18381" y="13075"/>
                    <a:pt x="17808" y="11029"/>
                  </a:cubicBezTo>
                  <a:cubicBezTo>
                    <a:pt x="17399" y="9494"/>
                    <a:pt x="16911" y="9219"/>
                    <a:pt x="16589" y="9219"/>
                  </a:cubicBezTo>
                  <a:cubicBezTo>
                    <a:pt x="16408" y="9219"/>
                    <a:pt x="16279" y="9305"/>
                    <a:pt x="16245" y="9305"/>
                  </a:cubicBezTo>
                  <a:cubicBezTo>
                    <a:pt x="16181" y="9305"/>
                    <a:pt x="16213" y="11826"/>
                    <a:pt x="15415" y="12752"/>
                  </a:cubicBezTo>
                  <a:cubicBezTo>
                    <a:pt x="14617" y="13677"/>
                    <a:pt x="15415" y="15273"/>
                    <a:pt x="15415" y="16167"/>
                  </a:cubicBezTo>
                  <a:cubicBezTo>
                    <a:pt x="15415" y="17092"/>
                    <a:pt x="15415" y="17762"/>
                    <a:pt x="14904" y="18465"/>
                  </a:cubicBezTo>
                  <a:cubicBezTo>
                    <a:pt x="14847" y="18540"/>
                    <a:pt x="14784" y="18572"/>
                    <a:pt x="14719" y="18572"/>
                  </a:cubicBezTo>
                  <a:cubicBezTo>
                    <a:pt x="14345" y="18572"/>
                    <a:pt x="13873" y="17522"/>
                    <a:pt x="13654" y="17522"/>
                  </a:cubicBezTo>
                  <a:cubicBezTo>
                    <a:pt x="13571" y="17522"/>
                    <a:pt x="13524" y="17671"/>
                    <a:pt x="13532" y="18082"/>
                  </a:cubicBezTo>
                  <a:cubicBezTo>
                    <a:pt x="13596" y="19805"/>
                    <a:pt x="14106" y="20124"/>
                    <a:pt x="13979" y="21528"/>
                  </a:cubicBezTo>
                  <a:cubicBezTo>
                    <a:pt x="13934" y="22022"/>
                    <a:pt x="13617" y="22212"/>
                    <a:pt x="13186" y="22212"/>
                  </a:cubicBezTo>
                  <a:cubicBezTo>
                    <a:pt x="12391" y="22212"/>
                    <a:pt x="11207" y="21565"/>
                    <a:pt x="10628" y="20986"/>
                  </a:cubicBezTo>
                  <a:cubicBezTo>
                    <a:pt x="9766" y="20092"/>
                    <a:pt x="12319" y="20986"/>
                    <a:pt x="11043" y="17890"/>
                  </a:cubicBezTo>
                  <a:cubicBezTo>
                    <a:pt x="10192" y="15848"/>
                    <a:pt x="10206" y="15465"/>
                    <a:pt x="10130" y="15465"/>
                  </a:cubicBezTo>
                  <a:cubicBezTo>
                    <a:pt x="10092" y="15465"/>
                    <a:pt x="10032" y="15560"/>
                    <a:pt x="9830" y="15592"/>
                  </a:cubicBezTo>
                  <a:cubicBezTo>
                    <a:pt x="9337" y="15644"/>
                    <a:pt x="8505" y="16984"/>
                    <a:pt x="7817" y="16984"/>
                  </a:cubicBezTo>
                  <a:cubicBezTo>
                    <a:pt x="7660" y="16984"/>
                    <a:pt x="7509" y="16914"/>
                    <a:pt x="7372" y="16741"/>
                  </a:cubicBezTo>
                  <a:cubicBezTo>
                    <a:pt x="7236" y="16570"/>
                    <a:pt x="7114" y="16501"/>
                    <a:pt x="7000" y="16501"/>
                  </a:cubicBezTo>
                  <a:cubicBezTo>
                    <a:pt x="6548" y="16501"/>
                    <a:pt x="6240" y="17580"/>
                    <a:pt x="5821" y="17580"/>
                  </a:cubicBezTo>
                  <a:cubicBezTo>
                    <a:pt x="5776" y="17580"/>
                    <a:pt x="5729" y="17567"/>
                    <a:pt x="5681" y="17539"/>
                  </a:cubicBezTo>
                  <a:cubicBezTo>
                    <a:pt x="5180" y="17249"/>
                    <a:pt x="5703" y="15564"/>
                    <a:pt x="5288" y="15564"/>
                  </a:cubicBezTo>
                  <a:cubicBezTo>
                    <a:pt x="5200" y="15564"/>
                    <a:pt x="5071" y="15638"/>
                    <a:pt x="4883" y="15816"/>
                  </a:cubicBezTo>
                  <a:cubicBezTo>
                    <a:pt x="3798" y="16805"/>
                    <a:pt x="4372" y="18879"/>
                    <a:pt x="3702" y="20731"/>
                  </a:cubicBezTo>
                  <a:cubicBezTo>
                    <a:pt x="3468" y="21348"/>
                    <a:pt x="3337" y="21553"/>
                    <a:pt x="3219" y="21553"/>
                  </a:cubicBezTo>
                  <a:cubicBezTo>
                    <a:pt x="2982" y="21553"/>
                    <a:pt x="2798" y="20731"/>
                    <a:pt x="1947" y="20731"/>
                  </a:cubicBezTo>
                  <a:cubicBezTo>
                    <a:pt x="670" y="20731"/>
                    <a:pt x="0" y="23571"/>
                    <a:pt x="0" y="23571"/>
                  </a:cubicBezTo>
                  <a:lnTo>
                    <a:pt x="88595" y="23603"/>
                  </a:lnTo>
                  <a:cubicBezTo>
                    <a:pt x="88595" y="23603"/>
                    <a:pt x="87254" y="17092"/>
                    <a:pt x="86999" y="16582"/>
                  </a:cubicBezTo>
                  <a:cubicBezTo>
                    <a:pt x="86712" y="16071"/>
                    <a:pt x="85690" y="12784"/>
                    <a:pt x="85243" y="12784"/>
                  </a:cubicBezTo>
                  <a:cubicBezTo>
                    <a:pt x="84797" y="12784"/>
                    <a:pt x="82116" y="13071"/>
                    <a:pt x="82020" y="13997"/>
                  </a:cubicBezTo>
                  <a:cubicBezTo>
                    <a:pt x="81955" y="14454"/>
                    <a:pt x="81521" y="14627"/>
                    <a:pt x="80981" y="14627"/>
                  </a:cubicBezTo>
                  <a:cubicBezTo>
                    <a:pt x="80466" y="14627"/>
                    <a:pt x="79854" y="14470"/>
                    <a:pt x="79371" y="14252"/>
                  </a:cubicBezTo>
                  <a:cubicBezTo>
                    <a:pt x="78350" y="13773"/>
                    <a:pt x="79148" y="11922"/>
                    <a:pt x="78031" y="10071"/>
                  </a:cubicBezTo>
                  <a:cubicBezTo>
                    <a:pt x="76914" y="8252"/>
                    <a:pt x="74584" y="8443"/>
                    <a:pt x="74265" y="7869"/>
                  </a:cubicBezTo>
                  <a:cubicBezTo>
                    <a:pt x="73946" y="7326"/>
                    <a:pt x="72318" y="4422"/>
                    <a:pt x="72127" y="2603"/>
                  </a:cubicBezTo>
                  <a:cubicBezTo>
                    <a:pt x="71950" y="1192"/>
                    <a:pt x="71396" y="0"/>
                    <a:pt x="70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392232" y="3608371"/>
              <a:ext cx="1530728" cy="1488101"/>
            </a:xfrm>
            <a:custGeom>
              <a:avLst/>
              <a:gdLst/>
              <a:ahLst/>
              <a:cxnLst/>
              <a:rect l="l" t="t" r="r" b="b"/>
              <a:pathLst>
                <a:path w="30128" h="29289" extrusionOk="0">
                  <a:moveTo>
                    <a:pt x="24139" y="1"/>
                  </a:moveTo>
                  <a:cubicBezTo>
                    <a:pt x="24065" y="1"/>
                    <a:pt x="23987" y="8"/>
                    <a:pt x="23905" y="23"/>
                  </a:cubicBezTo>
                  <a:cubicBezTo>
                    <a:pt x="22500" y="246"/>
                    <a:pt x="23139" y="214"/>
                    <a:pt x="23043" y="1172"/>
                  </a:cubicBezTo>
                  <a:cubicBezTo>
                    <a:pt x="22915" y="2129"/>
                    <a:pt x="22756" y="2608"/>
                    <a:pt x="22309" y="3406"/>
                  </a:cubicBezTo>
                  <a:cubicBezTo>
                    <a:pt x="21862" y="4204"/>
                    <a:pt x="22724" y="6597"/>
                    <a:pt x="22500" y="7044"/>
                  </a:cubicBezTo>
                  <a:cubicBezTo>
                    <a:pt x="22309" y="7491"/>
                    <a:pt x="22086" y="9246"/>
                    <a:pt x="20713" y="9342"/>
                  </a:cubicBezTo>
                  <a:cubicBezTo>
                    <a:pt x="20553" y="9357"/>
                    <a:pt x="20392" y="9364"/>
                    <a:pt x="20231" y="9364"/>
                  </a:cubicBezTo>
                  <a:cubicBezTo>
                    <a:pt x="19042" y="9364"/>
                    <a:pt x="17843" y="8981"/>
                    <a:pt x="16915" y="8672"/>
                  </a:cubicBezTo>
                  <a:cubicBezTo>
                    <a:pt x="16625" y="8581"/>
                    <a:pt x="16342" y="8524"/>
                    <a:pt x="16071" y="8524"/>
                  </a:cubicBezTo>
                  <a:cubicBezTo>
                    <a:pt x="15393" y="8524"/>
                    <a:pt x="14796" y="8885"/>
                    <a:pt x="14362" y="9980"/>
                  </a:cubicBezTo>
                  <a:cubicBezTo>
                    <a:pt x="13788" y="11544"/>
                    <a:pt x="13245" y="14193"/>
                    <a:pt x="13245" y="14608"/>
                  </a:cubicBezTo>
                  <a:cubicBezTo>
                    <a:pt x="13245" y="15055"/>
                    <a:pt x="12894" y="15342"/>
                    <a:pt x="12703" y="15565"/>
                  </a:cubicBezTo>
                  <a:cubicBezTo>
                    <a:pt x="12607" y="15693"/>
                    <a:pt x="12224" y="15757"/>
                    <a:pt x="11777" y="15757"/>
                  </a:cubicBezTo>
                  <a:cubicBezTo>
                    <a:pt x="11330" y="15757"/>
                    <a:pt x="10820" y="15693"/>
                    <a:pt x="10469" y="15565"/>
                  </a:cubicBezTo>
                  <a:cubicBezTo>
                    <a:pt x="9792" y="15359"/>
                    <a:pt x="9170" y="14394"/>
                    <a:pt x="8277" y="14394"/>
                  </a:cubicBezTo>
                  <a:cubicBezTo>
                    <a:pt x="8201" y="14394"/>
                    <a:pt x="8123" y="14401"/>
                    <a:pt x="8043" y="14416"/>
                  </a:cubicBezTo>
                  <a:cubicBezTo>
                    <a:pt x="6990" y="14608"/>
                    <a:pt x="6990" y="15182"/>
                    <a:pt x="6767" y="15661"/>
                  </a:cubicBezTo>
                  <a:cubicBezTo>
                    <a:pt x="6511" y="16140"/>
                    <a:pt x="6958" y="17735"/>
                    <a:pt x="7469" y="18852"/>
                  </a:cubicBezTo>
                  <a:cubicBezTo>
                    <a:pt x="7979" y="19969"/>
                    <a:pt x="7469" y="19969"/>
                    <a:pt x="7469" y="20033"/>
                  </a:cubicBezTo>
                  <a:cubicBezTo>
                    <a:pt x="7469" y="20129"/>
                    <a:pt x="7724" y="20767"/>
                    <a:pt x="8075" y="21437"/>
                  </a:cubicBezTo>
                  <a:cubicBezTo>
                    <a:pt x="8369" y="22051"/>
                    <a:pt x="8216" y="22441"/>
                    <a:pt x="7637" y="22441"/>
                  </a:cubicBezTo>
                  <a:cubicBezTo>
                    <a:pt x="7523" y="22441"/>
                    <a:pt x="7392" y="22426"/>
                    <a:pt x="7245" y="22395"/>
                  </a:cubicBezTo>
                  <a:cubicBezTo>
                    <a:pt x="6320" y="22203"/>
                    <a:pt x="5522" y="20831"/>
                    <a:pt x="4245" y="20352"/>
                  </a:cubicBezTo>
                  <a:cubicBezTo>
                    <a:pt x="3686" y="20170"/>
                    <a:pt x="3230" y="20050"/>
                    <a:pt x="2868" y="20050"/>
                  </a:cubicBezTo>
                  <a:cubicBezTo>
                    <a:pt x="2405" y="20050"/>
                    <a:pt x="2095" y="20248"/>
                    <a:pt x="1916" y="20767"/>
                  </a:cubicBezTo>
                  <a:cubicBezTo>
                    <a:pt x="1597" y="21725"/>
                    <a:pt x="2235" y="21693"/>
                    <a:pt x="2011" y="22906"/>
                  </a:cubicBezTo>
                  <a:cubicBezTo>
                    <a:pt x="1756" y="24150"/>
                    <a:pt x="2394" y="23320"/>
                    <a:pt x="1214" y="24757"/>
                  </a:cubicBezTo>
                  <a:cubicBezTo>
                    <a:pt x="1" y="26193"/>
                    <a:pt x="4565" y="29288"/>
                    <a:pt x="4565" y="29288"/>
                  </a:cubicBezTo>
                  <a:lnTo>
                    <a:pt x="30128" y="29288"/>
                  </a:lnTo>
                  <a:lnTo>
                    <a:pt x="30128" y="3565"/>
                  </a:lnTo>
                  <a:cubicBezTo>
                    <a:pt x="30064" y="3533"/>
                    <a:pt x="29841" y="3438"/>
                    <a:pt x="29649" y="3342"/>
                  </a:cubicBezTo>
                  <a:cubicBezTo>
                    <a:pt x="28918" y="2976"/>
                    <a:pt x="28515" y="2877"/>
                    <a:pt x="28252" y="2877"/>
                  </a:cubicBezTo>
                  <a:cubicBezTo>
                    <a:pt x="27943" y="2877"/>
                    <a:pt x="27828" y="3014"/>
                    <a:pt x="27601" y="3014"/>
                  </a:cubicBezTo>
                  <a:cubicBezTo>
                    <a:pt x="27431" y="3014"/>
                    <a:pt x="27199" y="2938"/>
                    <a:pt x="26777" y="2672"/>
                  </a:cubicBezTo>
                  <a:cubicBezTo>
                    <a:pt x="25395" y="1831"/>
                    <a:pt x="25314" y="1"/>
                    <a:pt x="24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;p3"/>
          <p:cNvGrpSpPr/>
          <p:nvPr/>
        </p:nvGrpSpPr>
        <p:grpSpPr>
          <a:xfrm>
            <a:off x="6152258" y="4231105"/>
            <a:ext cx="2991739" cy="912404"/>
            <a:chOff x="1932858" y="4231080"/>
            <a:chExt cx="2991739" cy="912404"/>
          </a:xfrm>
        </p:grpSpPr>
        <p:sp>
          <p:nvSpPr>
            <p:cNvPr id="41" name="Google Shape;41;p3"/>
            <p:cNvSpPr/>
            <p:nvPr/>
          </p:nvSpPr>
          <p:spPr>
            <a:xfrm>
              <a:off x="1932858" y="4391686"/>
              <a:ext cx="2990072" cy="751799"/>
            </a:xfrm>
            <a:custGeom>
              <a:avLst/>
              <a:gdLst/>
              <a:ahLst/>
              <a:cxnLst/>
              <a:rect l="l" t="t" r="r" b="b"/>
              <a:pathLst>
                <a:path w="58851" h="14797" extrusionOk="0">
                  <a:moveTo>
                    <a:pt x="45720" y="0"/>
                  </a:moveTo>
                  <a:cubicBezTo>
                    <a:pt x="45637" y="0"/>
                    <a:pt x="45555" y="46"/>
                    <a:pt x="45479" y="148"/>
                  </a:cubicBezTo>
                  <a:cubicBezTo>
                    <a:pt x="45128" y="691"/>
                    <a:pt x="45607" y="1201"/>
                    <a:pt x="45479" y="2127"/>
                  </a:cubicBezTo>
                  <a:cubicBezTo>
                    <a:pt x="45415" y="3021"/>
                    <a:pt x="44841" y="3403"/>
                    <a:pt x="44841" y="3659"/>
                  </a:cubicBezTo>
                  <a:cubicBezTo>
                    <a:pt x="44841" y="3946"/>
                    <a:pt x="44968" y="4265"/>
                    <a:pt x="44968" y="4552"/>
                  </a:cubicBezTo>
                  <a:cubicBezTo>
                    <a:pt x="44968" y="4802"/>
                    <a:pt x="44461" y="5704"/>
                    <a:pt x="44266" y="5704"/>
                  </a:cubicBezTo>
                  <a:cubicBezTo>
                    <a:pt x="44237" y="5704"/>
                    <a:pt x="44215" y="5683"/>
                    <a:pt x="44202" y="5638"/>
                  </a:cubicBezTo>
                  <a:cubicBezTo>
                    <a:pt x="44156" y="5359"/>
                    <a:pt x="44059" y="5098"/>
                    <a:pt x="43790" y="5098"/>
                  </a:cubicBezTo>
                  <a:cubicBezTo>
                    <a:pt x="43688" y="5098"/>
                    <a:pt x="43562" y="5135"/>
                    <a:pt x="43404" y="5223"/>
                  </a:cubicBezTo>
                  <a:cubicBezTo>
                    <a:pt x="42862" y="5542"/>
                    <a:pt x="43404" y="5542"/>
                    <a:pt x="43404" y="6308"/>
                  </a:cubicBezTo>
                  <a:cubicBezTo>
                    <a:pt x="43404" y="6848"/>
                    <a:pt x="43086" y="7023"/>
                    <a:pt x="42787" y="7023"/>
                  </a:cubicBezTo>
                  <a:cubicBezTo>
                    <a:pt x="42662" y="7023"/>
                    <a:pt x="42541" y="6993"/>
                    <a:pt x="42447" y="6946"/>
                  </a:cubicBezTo>
                  <a:cubicBezTo>
                    <a:pt x="42147" y="6796"/>
                    <a:pt x="42750" y="5009"/>
                    <a:pt x="42027" y="5009"/>
                  </a:cubicBezTo>
                  <a:cubicBezTo>
                    <a:pt x="41981" y="5009"/>
                    <a:pt x="41930" y="5016"/>
                    <a:pt x="41873" y="5031"/>
                  </a:cubicBezTo>
                  <a:cubicBezTo>
                    <a:pt x="40915" y="5255"/>
                    <a:pt x="41585" y="6212"/>
                    <a:pt x="40851" y="7297"/>
                  </a:cubicBezTo>
                  <a:cubicBezTo>
                    <a:pt x="40117" y="8382"/>
                    <a:pt x="40468" y="8223"/>
                    <a:pt x="39862" y="8574"/>
                  </a:cubicBezTo>
                  <a:cubicBezTo>
                    <a:pt x="39224" y="8893"/>
                    <a:pt x="39192" y="9148"/>
                    <a:pt x="38936" y="9627"/>
                  </a:cubicBezTo>
                  <a:cubicBezTo>
                    <a:pt x="38713" y="10042"/>
                    <a:pt x="38234" y="10616"/>
                    <a:pt x="37883" y="11159"/>
                  </a:cubicBezTo>
                  <a:cubicBezTo>
                    <a:pt x="37565" y="11610"/>
                    <a:pt x="37048" y="12678"/>
                    <a:pt x="36517" y="12678"/>
                  </a:cubicBezTo>
                  <a:cubicBezTo>
                    <a:pt x="36408" y="12678"/>
                    <a:pt x="36300" y="12633"/>
                    <a:pt x="36192" y="12531"/>
                  </a:cubicBezTo>
                  <a:cubicBezTo>
                    <a:pt x="35554" y="11925"/>
                    <a:pt x="35585" y="10776"/>
                    <a:pt x="35234" y="10457"/>
                  </a:cubicBezTo>
                  <a:cubicBezTo>
                    <a:pt x="35116" y="10358"/>
                    <a:pt x="35038" y="10317"/>
                    <a:pt x="34957" y="10317"/>
                  </a:cubicBezTo>
                  <a:cubicBezTo>
                    <a:pt x="34777" y="10317"/>
                    <a:pt x="34588" y="10523"/>
                    <a:pt x="33926" y="10744"/>
                  </a:cubicBezTo>
                  <a:cubicBezTo>
                    <a:pt x="33706" y="10803"/>
                    <a:pt x="33528" y="10829"/>
                    <a:pt x="33376" y="10829"/>
                  </a:cubicBezTo>
                  <a:cubicBezTo>
                    <a:pt x="32868" y="10829"/>
                    <a:pt x="32655" y="10531"/>
                    <a:pt x="32139" y="10137"/>
                  </a:cubicBezTo>
                  <a:cubicBezTo>
                    <a:pt x="31747" y="9853"/>
                    <a:pt x="31375" y="9677"/>
                    <a:pt x="31107" y="9677"/>
                  </a:cubicBezTo>
                  <a:cubicBezTo>
                    <a:pt x="30893" y="9677"/>
                    <a:pt x="30745" y="9788"/>
                    <a:pt x="30703" y="10042"/>
                  </a:cubicBezTo>
                  <a:cubicBezTo>
                    <a:pt x="30575" y="10648"/>
                    <a:pt x="30415" y="10840"/>
                    <a:pt x="29905" y="11542"/>
                  </a:cubicBezTo>
                  <a:cubicBezTo>
                    <a:pt x="29362" y="12212"/>
                    <a:pt x="28979" y="12084"/>
                    <a:pt x="28851" y="12531"/>
                  </a:cubicBezTo>
                  <a:cubicBezTo>
                    <a:pt x="28724" y="13010"/>
                    <a:pt x="28373" y="13137"/>
                    <a:pt x="27990" y="13137"/>
                  </a:cubicBezTo>
                  <a:cubicBezTo>
                    <a:pt x="27575" y="13137"/>
                    <a:pt x="27447" y="12276"/>
                    <a:pt x="26969" y="12244"/>
                  </a:cubicBezTo>
                  <a:cubicBezTo>
                    <a:pt x="26490" y="12212"/>
                    <a:pt x="27064" y="11318"/>
                    <a:pt x="26745" y="10488"/>
                  </a:cubicBezTo>
                  <a:cubicBezTo>
                    <a:pt x="26426" y="9659"/>
                    <a:pt x="26394" y="9978"/>
                    <a:pt x="26235" y="8861"/>
                  </a:cubicBezTo>
                  <a:cubicBezTo>
                    <a:pt x="26166" y="8242"/>
                    <a:pt x="26014" y="7975"/>
                    <a:pt x="25853" y="7975"/>
                  </a:cubicBezTo>
                  <a:cubicBezTo>
                    <a:pt x="25716" y="7975"/>
                    <a:pt x="25572" y="8171"/>
                    <a:pt x="25469" y="8510"/>
                  </a:cubicBezTo>
                  <a:cubicBezTo>
                    <a:pt x="25213" y="9244"/>
                    <a:pt x="25309" y="9467"/>
                    <a:pt x="24703" y="10137"/>
                  </a:cubicBezTo>
                  <a:cubicBezTo>
                    <a:pt x="24242" y="10647"/>
                    <a:pt x="24113" y="10824"/>
                    <a:pt x="23868" y="10824"/>
                  </a:cubicBezTo>
                  <a:cubicBezTo>
                    <a:pt x="23790" y="10824"/>
                    <a:pt x="23701" y="10806"/>
                    <a:pt x="23586" y="10776"/>
                  </a:cubicBezTo>
                  <a:cubicBezTo>
                    <a:pt x="23107" y="10616"/>
                    <a:pt x="22469" y="10106"/>
                    <a:pt x="22437" y="9723"/>
                  </a:cubicBezTo>
                  <a:cubicBezTo>
                    <a:pt x="22437" y="9371"/>
                    <a:pt x="23075" y="7935"/>
                    <a:pt x="22788" y="7457"/>
                  </a:cubicBezTo>
                  <a:cubicBezTo>
                    <a:pt x="22469" y="6978"/>
                    <a:pt x="22820" y="6020"/>
                    <a:pt x="21384" y="5255"/>
                  </a:cubicBezTo>
                  <a:cubicBezTo>
                    <a:pt x="20974" y="5045"/>
                    <a:pt x="20754" y="4966"/>
                    <a:pt x="20633" y="4966"/>
                  </a:cubicBezTo>
                  <a:cubicBezTo>
                    <a:pt x="20333" y="4966"/>
                    <a:pt x="20659" y="5464"/>
                    <a:pt x="20203" y="5669"/>
                  </a:cubicBezTo>
                  <a:cubicBezTo>
                    <a:pt x="19724" y="5885"/>
                    <a:pt x="18922" y="6316"/>
                    <a:pt x="18511" y="6316"/>
                  </a:cubicBezTo>
                  <a:cubicBezTo>
                    <a:pt x="18374" y="6316"/>
                    <a:pt x="18280" y="6268"/>
                    <a:pt x="18256" y="6148"/>
                  </a:cubicBezTo>
                  <a:cubicBezTo>
                    <a:pt x="18155" y="5770"/>
                    <a:pt x="18472" y="4876"/>
                    <a:pt x="18108" y="4876"/>
                  </a:cubicBezTo>
                  <a:cubicBezTo>
                    <a:pt x="18011" y="4876"/>
                    <a:pt x="17865" y="4940"/>
                    <a:pt x="17650" y="5095"/>
                  </a:cubicBezTo>
                  <a:cubicBezTo>
                    <a:pt x="16596" y="5861"/>
                    <a:pt x="17330" y="6308"/>
                    <a:pt x="16820" y="7169"/>
                  </a:cubicBezTo>
                  <a:cubicBezTo>
                    <a:pt x="16341" y="8095"/>
                    <a:pt x="14777" y="8414"/>
                    <a:pt x="14139" y="8989"/>
                  </a:cubicBezTo>
                  <a:cubicBezTo>
                    <a:pt x="14047" y="9066"/>
                    <a:pt x="13960" y="9102"/>
                    <a:pt x="13876" y="9102"/>
                  </a:cubicBezTo>
                  <a:cubicBezTo>
                    <a:pt x="13373" y="9102"/>
                    <a:pt x="12990" y="7825"/>
                    <a:pt x="12607" y="6595"/>
                  </a:cubicBezTo>
                  <a:cubicBezTo>
                    <a:pt x="12336" y="5658"/>
                    <a:pt x="12012" y="5495"/>
                    <a:pt x="11809" y="5495"/>
                  </a:cubicBezTo>
                  <a:cubicBezTo>
                    <a:pt x="11702" y="5495"/>
                    <a:pt x="11629" y="5542"/>
                    <a:pt x="11618" y="5542"/>
                  </a:cubicBezTo>
                  <a:cubicBezTo>
                    <a:pt x="11586" y="5542"/>
                    <a:pt x="11618" y="7074"/>
                    <a:pt x="11107" y="7616"/>
                  </a:cubicBezTo>
                  <a:cubicBezTo>
                    <a:pt x="10596" y="8191"/>
                    <a:pt x="11107" y="9148"/>
                    <a:pt x="11107" y="9691"/>
                  </a:cubicBezTo>
                  <a:cubicBezTo>
                    <a:pt x="11107" y="10201"/>
                    <a:pt x="11107" y="10648"/>
                    <a:pt x="10788" y="11063"/>
                  </a:cubicBezTo>
                  <a:cubicBezTo>
                    <a:pt x="10751" y="11111"/>
                    <a:pt x="10711" y="11131"/>
                    <a:pt x="10669" y="11131"/>
                  </a:cubicBezTo>
                  <a:cubicBezTo>
                    <a:pt x="10434" y="11131"/>
                    <a:pt x="10136" y="10502"/>
                    <a:pt x="10012" y="10502"/>
                  </a:cubicBezTo>
                  <a:cubicBezTo>
                    <a:pt x="9965" y="10502"/>
                    <a:pt x="9943" y="10592"/>
                    <a:pt x="9958" y="10840"/>
                  </a:cubicBezTo>
                  <a:cubicBezTo>
                    <a:pt x="9990" y="11893"/>
                    <a:pt x="10309" y="12084"/>
                    <a:pt x="10213" y="12914"/>
                  </a:cubicBezTo>
                  <a:cubicBezTo>
                    <a:pt x="10168" y="13196"/>
                    <a:pt x="9960" y="13306"/>
                    <a:pt x="9686" y="13306"/>
                  </a:cubicBezTo>
                  <a:cubicBezTo>
                    <a:pt x="9183" y="13306"/>
                    <a:pt x="8458" y="12935"/>
                    <a:pt x="8107" y="12563"/>
                  </a:cubicBezTo>
                  <a:cubicBezTo>
                    <a:pt x="7565" y="12020"/>
                    <a:pt x="9160" y="12563"/>
                    <a:pt x="8362" y="10680"/>
                  </a:cubicBezTo>
                  <a:cubicBezTo>
                    <a:pt x="7836" y="9458"/>
                    <a:pt x="7824" y="9224"/>
                    <a:pt x="7775" y="9224"/>
                  </a:cubicBezTo>
                  <a:cubicBezTo>
                    <a:pt x="7750" y="9224"/>
                    <a:pt x="7716" y="9286"/>
                    <a:pt x="7597" y="9308"/>
                  </a:cubicBezTo>
                  <a:cubicBezTo>
                    <a:pt x="7261" y="9359"/>
                    <a:pt x="6758" y="10164"/>
                    <a:pt x="6324" y="10164"/>
                  </a:cubicBezTo>
                  <a:cubicBezTo>
                    <a:pt x="6222" y="10164"/>
                    <a:pt x="6124" y="10119"/>
                    <a:pt x="6033" y="10010"/>
                  </a:cubicBezTo>
                  <a:cubicBezTo>
                    <a:pt x="5950" y="9909"/>
                    <a:pt x="5876" y="9869"/>
                    <a:pt x="5808" y="9869"/>
                  </a:cubicBezTo>
                  <a:cubicBezTo>
                    <a:pt x="5536" y="9869"/>
                    <a:pt x="5358" y="10509"/>
                    <a:pt x="5094" y="10509"/>
                  </a:cubicBezTo>
                  <a:cubicBezTo>
                    <a:pt x="5067" y="10509"/>
                    <a:pt x="5040" y="10503"/>
                    <a:pt x="5011" y="10488"/>
                  </a:cubicBezTo>
                  <a:cubicBezTo>
                    <a:pt x="4670" y="10331"/>
                    <a:pt x="4999" y="9308"/>
                    <a:pt x="4734" y="9308"/>
                  </a:cubicBezTo>
                  <a:cubicBezTo>
                    <a:pt x="4677" y="9308"/>
                    <a:pt x="4593" y="9355"/>
                    <a:pt x="4469" y="9467"/>
                  </a:cubicBezTo>
                  <a:cubicBezTo>
                    <a:pt x="3799" y="10042"/>
                    <a:pt x="4150" y="11286"/>
                    <a:pt x="3735" y="12403"/>
                  </a:cubicBezTo>
                  <a:cubicBezTo>
                    <a:pt x="3597" y="12776"/>
                    <a:pt x="3519" y="12900"/>
                    <a:pt x="3446" y="12900"/>
                  </a:cubicBezTo>
                  <a:cubicBezTo>
                    <a:pt x="3302" y="12900"/>
                    <a:pt x="3182" y="12403"/>
                    <a:pt x="2650" y="12403"/>
                  </a:cubicBezTo>
                  <a:cubicBezTo>
                    <a:pt x="1852" y="12403"/>
                    <a:pt x="1" y="14733"/>
                    <a:pt x="1" y="14733"/>
                  </a:cubicBezTo>
                  <a:lnTo>
                    <a:pt x="58851" y="14797"/>
                  </a:lnTo>
                  <a:lnTo>
                    <a:pt x="58851" y="4425"/>
                  </a:lnTo>
                  <a:cubicBezTo>
                    <a:pt x="58851" y="4425"/>
                    <a:pt x="54894" y="7648"/>
                    <a:pt x="54638" y="7648"/>
                  </a:cubicBezTo>
                  <a:cubicBezTo>
                    <a:pt x="54383" y="7648"/>
                    <a:pt x="52723" y="7808"/>
                    <a:pt x="52628" y="8382"/>
                  </a:cubicBezTo>
                  <a:cubicBezTo>
                    <a:pt x="52594" y="8653"/>
                    <a:pt x="52318" y="8762"/>
                    <a:pt x="51970" y="8762"/>
                  </a:cubicBezTo>
                  <a:cubicBezTo>
                    <a:pt x="51663" y="8762"/>
                    <a:pt x="51300" y="8677"/>
                    <a:pt x="51000" y="8542"/>
                  </a:cubicBezTo>
                  <a:cubicBezTo>
                    <a:pt x="50362" y="8254"/>
                    <a:pt x="50840" y="7137"/>
                    <a:pt x="50170" y="6020"/>
                  </a:cubicBezTo>
                  <a:cubicBezTo>
                    <a:pt x="49468" y="4903"/>
                    <a:pt x="48032" y="5063"/>
                    <a:pt x="47841" y="4712"/>
                  </a:cubicBezTo>
                  <a:cubicBezTo>
                    <a:pt x="47617" y="4393"/>
                    <a:pt x="46660" y="2638"/>
                    <a:pt x="46500" y="1552"/>
                  </a:cubicBezTo>
                  <a:cubicBezTo>
                    <a:pt x="46398" y="735"/>
                    <a:pt x="46051" y="0"/>
                    <a:pt x="457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740880" y="4231080"/>
              <a:ext cx="371352" cy="823386"/>
            </a:xfrm>
            <a:custGeom>
              <a:avLst/>
              <a:gdLst/>
              <a:ahLst/>
              <a:cxnLst/>
              <a:rect l="l" t="t" r="r" b="b"/>
              <a:pathLst>
                <a:path w="7309" h="16206" extrusionOk="0">
                  <a:moveTo>
                    <a:pt x="4346" y="1"/>
                  </a:moveTo>
                  <a:cubicBezTo>
                    <a:pt x="4335" y="1"/>
                    <a:pt x="4267" y="56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1"/>
                    <a:pt x="4346" y="1"/>
                  </a:cubicBezTo>
                  <a:close/>
                  <a:moveTo>
                    <a:pt x="1363" y="5282"/>
                  </a:moveTo>
                  <a:cubicBezTo>
                    <a:pt x="1361" y="5282"/>
                    <a:pt x="1364" y="5287"/>
                    <a:pt x="1371" y="5297"/>
                  </a:cubicBezTo>
                  <a:lnTo>
                    <a:pt x="1371" y="5297"/>
                  </a:lnTo>
                  <a:cubicBezTo>
                    <a:pt x="1370" y="5291"/>
                    <a:pt x="1371" y="5288"/>
                    <a:pt x="1373" y="5288"/>
                  </a:cubicBezTo>
                  <a:cubicBezTo>
                    <a:pt x="1368" y="5284"/>
                    <a:pt x="1365" y="5282"/>
                    <a:pt x="1363" y="5282"/>
                  </a:cubicBezTo>
                  <a:close/>
                  <a:moveTo>
                    <a:pt x="4169" y="173"/>
                  </a:moveTo>
                  <a:cubicBezTo>
                    <a:pt x="4153" y="186"/>
                    <a:pt x="4136" y="199"/>
                    <a:pt x="4117" y="214"/>
                  </a:cubicBezTo>
                  <a:cubicBezTo>
                    <a:pt x="3671" y="756"/>
                    <a:pt x="2522" y="1969"/>
                    <a:pt x="2458" y="4330"/>
                  </a:cubicBezTo>
                  <a:cubicBezTo>
                    <a:pt x="2490" y="6628"/>
                    <a:pt x="3479" y="8033"/>
                    <a:pt x="4213" y="9692"/>
                  </a:cubicBezTo>
                  <a:cubicBezTo>
                    <a:pt x="4952" y="11288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9"/>
                    <a:pt x="3511" y="9373"/>
                  </a:cubicBezTo>
                  <a:cubicBezTo>
                    <a:pt x="3043" y="7266"/>
                    <a:pt x="1502" y="5481"/>
                    <a:pt x="1371" y="5297"/>
                  </a:cubicBezTo>
                  <a:lnTo>
                    <a:pt x="1371" y="5297"/>
                  </a:lnTo>
                  <a:cubicBezTo>
                    <a:pt x="1388" y="5397"/>
                    <a:pt x="1768" y="6268"/>
                    <a:pt x="2458" y="7618"/>
                  </a:cubicBezTo>
                  <a:cubicBezTo>
                    <a:pt x="3128" y="9054"/>
                    <a:pt x="2809" y="9150"/>
                    <a:pt x="2968" y="9947"/>
                  </a:cubicBezTo>
                  <a:cubicBezTo>
                    <a:pt x="3096" y="10905"/>
                    <a:pt x="3192" y="11096"/>
                    <a:pt x="3192" y="11352"/>
                  </a:cubicBezTo>
                  <a:cubicBezTo>
                    <a:pt x="3182" y="11393"/>
                    <a:pt x="3163" y="11413"/>
                    <a:pt x="3138" y="11413"/>
                  </a:cubicBezTo>
                  <a:cubicBezTo>
                    <a:pt x="2929" y="11413"/>
                    <a:pt x="2254" y="10057"/>
                    <a:pt x="1883" y="8320"/>
                  </a:cubicBezTo>
                  <a:cubicBezTo>
                    <a:pt x="1058" y="5133"/>
                    <a:pt x="258" y="4229"/>
                    <a:pt x="49" y="4229"/>
                  </a:cubicBezTo>
                  <a:cubicBezTo>
                    <a:pt x="24" y="4229"/>
                    <a:pt x="7" y="4242"/>
                    <a:pt x="0" y="4267"/>
                  </a:cubicBezTo>
                  <a:cubicBezTo>
                    <a:pt x="96" y="4745"/>
                    <a:pt x="958" y="6852"/>
                    <a:pt x="1373" y="8703"/>
                  </a:cubicBezTo>
                  <a:cubicBezTo>
                    <a:pt x="1692" y="10298"/>
                    <a:pt x="2011" y="12022"/>
                    <a:pt x="2139" y="13203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4" y="16144"/>
                    <a:pt x="4451" y="16205"/>
                    <a:pt x="4629" y="16205"/>
                  </a:cubicBezTo>
                  <a:cubicBezTo>
                    <a:pt x="5262" y="16205"/>
                    <a:pt x="6297" y="15437"/>
                    <a:pt x="6671" y="14415"/>
                  </a:cubicBezTo>
                  <a:cubicBezTo>
                    <a:pt x="7309" y="13139"/>
                    <a:pt x="6830" y="11384"/>
                    <a:pt x="6319" y="10554"/>
                  </a:cubicBezTo>
                  <a:cubicBezTo>
                    <a:pt x="5266" y="8830"/>
                    <a:pt x="5011" y="7362"/>
                    <a:pt x="5011" y="7299"/>
                  </a:cubicBezTo>
                  <a:lnTo>
                    <a:pt x="5011" y="7299"/>
                  </a:lnTo>
                  <a:cubicBezTo>
                    <a:pt x="5011" y="7299"/>
                    <a:pt x="4756" y="8192"/>
                    <a:pt x="5075" y="8990"/>
                  </a:cubicBezTo>
                  <a:cubicBezTo>
                    <a:pt x="5490" y="9788"/>
                    <a:pt x="6319" y="12150"/>
                    <a:pt x="6000" y="12852"/>
                  </a:cubicBezTo>
                  <a:cubicBezTo>
                    <a:pt x="5896" y="13125"/>
                    <a:pt x="5771" y="13255"/>
                    <a:pt x="5674" y="13255"/>
                  </a:cubicBezTo>
                  <a:cubicBezTo>
                    <a:pt x="5534" y="13255"/>
                    <a:pt x="5453" y="12979"/>
                    <a:pt x="5585" y="12469"/>
                  </a:cubicBezTo>
                  <a:cubicBezTo>
                    <a:pt x="6160" y="9916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971144" y="4231436"/>
              <a:ext cx="953454" cy="895838"/>
            </a:xfrm>
            <a:custGeom>
              <a:avLst/>
              <a:gdLst/>
              <a:ahLst/>
              <a:cxnLst/>
              <a:rect l="l" t="t" r="r" b="b"/>
              <a:pathLst>
                <a:path w="18766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3" y="175"/>
                    <a:pt x="14426" y="111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8" y="2568"/>
                    <a:pt x="14138" y="4004"/>
                    <a:pt x="14043" y="4260"/>
                  </a:cubicBezTo>
                  <a:cubicBezTo>
                    <a:pt x="13915" y="4547"/>
                    <a:pt x="13755" y="5600"/>
                    <a:pt x="12926" y="5664"/>
                  </a:cubicBezTo>
                  <a:cubicBezTo>
                    <a:pt x="12808" y="5677"/>
                    <a:pt x="12690" y="5683"/>
                    <a:pt x="12573" y="5683"/>
                  </a:cubicBezTo>
                  <a:cubicBezTo>
                    <a:pt x="11833" y="5683"/>
                    <a:pt x="11115" y="5446"/>
                    <a:pt x="10564" y="5281"/>
                  </a:cubicBezTo>
                  <a:cubicBezTo>
                    <a:pt x="10375" y="5215"/>
                    <a:pt x="10189" y="5174"/>
                    <a:pt x="10011" y="5174"/>
                  </a:cubicBezTo>
                  <a:cubicBezTo>
                    <a:pt x="9589" y="5174"/>
                    <a:pt x="9215" y="5405"/>
                    <a:pt x="8968" y="6079"/>
                  </a:cubicBezTo>
                  <a:cubicBezTo>
                    <a:pt x="8617" y="7036"/>
                    <a:pt x="8298" y="8568"/>
                    <a:pt x="8298" y="8855"/>
                  </a:cubicBezTo>
                  <a:cubicBezTo>
                    <a:pt x="8298" y="9143"/>
                    <a:pt x="8043" y="9302"/>
                    <a:pt x="7915" y="9430"/>
                  </a:cubicBezTo>
                  <a:cubicBezTo>
                    <a:pt x="7867" y="9494"/>
                    <a:pt x="7628" y="9526"/>
                    <a:pt x="7349" y="9526"/>
                  </a:cubicBezTo>
                  <a:cubicBezTo>
                    <a:pt x="7069" y="9526"/>
                    <a:pt x="6750" y="9494"/>
                    <a:pt x="6543" y="9430"/>
                  </a:cubicBezTo>
                  <a:cubicBezTo>
                    <a:pt x="6141" y="9286"/>
                    <a:pt x="5739" y="8704"/>
                    <a:pt x="5198" y="8704"/>
                  </a:cubicBezTo>
                  <a:cubicBezTo>
                    <a:pt x="5138" y="8704"/>
                    <a:pt x="5075" y="8712"/>
                    <a:pt x="5011" y="8728"/>
                  </a:cubicBezTo>
                  <a:cubicBezTo>
                    <a:pt x="4373" y="8855"/>
                    <a:pt x="4373" y="9174"/>
                    <a:pt x="4213" y="9494"/>
                  </a:cubicBezTo>
                  <a:cubicBezTo>
                    <a:pt x="4053" y="9781"/>
                    <a:pt x="4341" y="10738"/>
                    <a:pt x="4660" y="11408"/>
                  </a:cubicBezTo>
                  <a:cubicBezTo>
                    <a:pt x="4979" y="12079"/>
                    <a:pt x="4660" y="12079"/>
                    <a:pt x="4660" y="12143"/>
                  </a:cubicBezTo>
                  <a:cubicBezTo>
                    <a:pt x="4660" y="12174"/>
                    <a:pt x="4819" y="12557"/>
                    <a:pt x="5011" y="12972"/>
                  </a:cubicBezTo>
                  <a:cubicBezTo>
                    <a:pt x="5218" y="13335"/>
                    <a:pt x="5110" y="13550"/>
                    <a:pt x="4772" y="13550"/>
                  </a:cubicBezTo>
                  <a:cubicBezTo>
                    <a:pt x="4693" y="13550"/>
                    <a:pt x="4602" y="13539"/>
                    <a:pt x="4500" y="13515"/>
                  </a:cubicBezTo>
                  <a:cubicBezTo>
                    <a:pt x="3926" y="13419"/>
                    <a:pt x="3415" y="12557"/>
                    <a:pt x="2617" y="12302"/>
                  </a:cubicBezTo>
                  <a:cubicBezTo>
                    <a:pt x="2256" y="12172"/>
                    <a:pt x="1967" y="12088"/>
                    <a:pt x="1741" y="12088"/>
                  </a:cubicBezTo>
                  <a:cubicBezTo>
                    <a:pt x="1467" y="12088"/>
                    <a:pt x="1286" y="12211"/>
                    <a:pt x="1181" y="12525"/>
                  </a:cubicBezTo>
                  <a:cubicBezTo>
                    <a:pt x="990" y="13100"/>
                    <a:pt x="1373" y="13100"/>
                    <a:pt x="1213" y="13802"/>
                  </a:cubicBezTo>
                  <a:cubicBezTo>
                    <a:pt x="1053" y="14568"/>
                    <a:pt x="1468" y="14057"/>
                    <a:pt x="734" y="14919"/>
                  </a:cubicBezTo>
                  <a:cubicBezTo>
                    <a:pt x="0" y="15749"/>
                    <a:pt x="2809" y="17632"/>
                    <a:pt x="2809" y="17632"/>
                  </a:cubicBezTo>
                  <a:lnTo>
                    <a:pt x="18766" y="17632"/>
                  </a:lnTo>
                  <a:lnTo>
                    <a:pt x="18766" y="2185"/>
                  </a:lnTo>
                  <a:cubicBezTo>
                    <a:pt x="18702" y="2089"/>
                    <a:pt x="18606" y="2026"/>
                    <a:pt x="18511" y="1962"/>
                  </a:cubicBezTo>
                  <a:cubicBezTo>
                    <a:pt x="18060" y="1747"/>
                    <a:pt x="17807" y="1686"/>
                    <a:pt x="17640" y="1686"/>
                  </a:cubicBezTo>
                  <a:cubicBezTo>
                    <a:pt x="17424" y="1686"/>
                    <a:pt x="17352" y="1787"/>
                    <a:pt x="17187" y="1787"/>
                  </a:cubicBezTo>
                  <a:cubicBezTo>
                    <a:pt x="17081" y="1787"/>
                    <a:pt x="16936" y="1746"/>
                    <a:pt x="16691" y="1611"/>
                  </a:cubicBezTo>
                  <a:cubicBezTo>
                    <a:pt x="15854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1626" y="4286055"/>
            <a:ext cx="2677160" cy="857430"/>
            <a:chOff x="1626" y="4286055"/>
            <a:chExt cx="2677160" cy="857430"/>
          </a:xfrm>
        </p:grpSpPr>
        <p:sp>
          <p:nvSpPr>
            <p:cNvPr id="45" name="Google Shape;45;p3"/>
            <p:cNvSpPr/>
            <p:nvPr/>
          </p:nvSpPr>
          <p:spPr>
            <a:xfrm>
              <a:off x="1652344" y="4286055"/>
              <a:ext cx="372978" cy="837816"/>
            </a:xfrm>
            <a:custGeom>
              <a:avLst/>
              <a:gdLst/>
              <a:ahLst/>
              <a:cxnLst/>
              <a:rect l="l" t="t" r="r" b="b"/>
              <a:pathLst>
                <a:path w="7341" h="16490" extrusionOk="0">
                  <a:moveTo>
                    <a:pt x="2969" y="4110"/>
                  </a:moveTo>
                  <a:cubicBezTo>
                    <a:pt x="2963" y="4110"/>
                    <a:pt x="2968" y="4127"/>
                    <a:pt x="2982" y="4159"/>
                  </a:cubicBezTo>
                  <a:lnTo>
                    <a:pt x="2982" y="4159"/>
                  </a:lnTo>
                  <a:cubicBezTo>
                    <a:pt x="2973" y="4127"/>
                    <a:pt x="2969" y="4110"/>
                    <a:pt x="2969" y="4110"/>
                  </a:cubicBezTo>
                  <a:close/>
                  <a:moveTo>
                    <a:pt x="4830" y="1"/>
                  </a:moveTo>
                  <a:cubicBezTo>
                    <a:pt x="4824" y="1"/>
                    <a:pt x="4782" y="51"/>
                    <a:pt x="4692" y="153"/>
                  </a:cubicBezTo>
                  <a:cubicBezTo>
                    <a:pt x="4405" y="759"/>
                    <a:pt x="3735" y="1653"/>
                    <a:pt x="3703" y="3631"/>
                  </a:cubicBezTo>
                  <a:cubicBezTo>
                    <a:pt x="3735" y="5642"/>
                    <a:pt x="4501" y="7142"/>
                    <a:pt x="5011" y="8674"/>
                  </a:cubicBezTo>
                  <a:cubicBezTo>
                    <a:pt x="5586" y="10174"/>
                    <a:pt x="5203" y="11227"/>
                    <a:pt x="5107" y="11227"/>
                  </a:cubicBezTo>
                  <a:cubicBezTo>
                    <a:pt x="4820" y="11227"/>
                    <a:pt x="4852" y="10110"/>
                    <a:pt x="4628" y="8514"/>
                  </a:cubicBezTo>
                  <a:cubicBezTo>
                    <a:pt x="4221" y="6421"/>
                    <a:pt x="3126" y="4487"/>
                    <a:pt x="2982" y="4159"/>
                  </a:cubicBezTo>
                  <a:lnTo>
                    <a:pt x="2982" y="4159"/>
                  </a:lnTo>
                  <a:cubicBezTo>
                    <a:pt x="3045" y="4386"/>
                    <a:pt x="3331" y="5381"/>
                    <a:pt x="3862" y="6695"/>
                  </a:cubicBezTo>
                  <a:cubicBezTo>
                    <a:pt x="4405" y="8227"/>
                    <a:pt x="4213" y="8387"/>
                    <a:pt x="4373" y="9344"/>
                  </a:cubicBezTo>
                  <a:cubicBezTo>
                    <a:pt x="4533" y="10525"/>
                    <a:pt x="4564" y="10685"/>
                    <a:pt x="4564" y="10940"/>
                  </a:cubicBezTo>
                  <a:cubicBezTo>
                    <a:pt x="4542" y="11050"/>
                    <a:pt x="4515" y="11104"/>
                    <a:pt x="4481" y="11104"/>
                  </a:cubicBezTo>
                  <a:cubicBezTo>
                    <a:pt x="4320" y="11104"/>
                    <a:pt x="4024" y="9855"/>
                    <a:pt x="3575" y="7557"/>
                  </a:cubicBezTo>
                  <a:cubicBezTo>
                    <a:pt x="2618" y="3600"/>
                    <a:pt x="2107" y="2036"/>
                    <a:pt x="2107" y="2036"/>
                  </a:cubicBezTo>
                  <a:lnTo>
                    <a:pt x="2107" y="2036"/>
                  </a:lnTo>
                  <a:cubicBezTo>
                    <a:pt x="2075" y="3248"/>
                    <a:pt x="2777" y="5514"/>
                    <a:pt x="3352" y="8227"/>
                  </a:cubicBezTo>
                  <a:cubicBezTo>
                    <a:pt x="3894" y="10940"/>
                    <a:pt x="1" y="14323"/>
                    <a:pt x="65" y="14833"/>
                  </a:cubicBezTo>
                  <a:cubicBezTo>
                    <a:pt x="154" y="15148"/>
                    <a:pt x="2394" y="16490"/>
                    <a:pt x="4558" y="16490"/>
                  </a:cubicBezTo>
                  <a:cubicBezTo>
                    <a:pt x="5469" y="16490"/>
                    <a:pt x="6367" y="16252"/>
                    <a:pt x="7086" y="15599"/>
                  </a:cubicBezTo>
                  <a:cubicBezTo>
                    <a:pt x="7341" y="15376"/>
                    <a:pt x="6384" y="12695"/>
                    <a:pt x="6607" y="11642"/>
                  </a:cubicBezTo>
                  <a:cubicBezTo>
                    <a:pt x="6894" y="10653"/>
                    <a:pt x="6575" y="9472"/>
                    <a:pt x="6256" y="8865"/>
                  </a:cubicBezTo>
                  <a:cubicBezTo>
                    <a:pt x="5586" y="7653"/>
                    <a:pt x="5426" y="6440"/>
                    <a:pt x="5426" y="6440"/>
                  </a:cubicBezTo>
                  <a:lnTo>
                    <a:pt x="5426" y="6440"/>
                  </a:lnTo>
                  <a:cubicBezTo>
                    <a:pt x="5426" y="6440"/>
                    <a:pt x="5267" y="7110"/>
                    <a:pt x="5490" y="7780"/>
                  </a:cubicBezTo>
                  <a:cubicBezTo>
                    <a:pt x="5777" y="8451"/>
                    <a:pt x="6320" y="10270"/>
                    <a:pt x="6160" y="10908"/>
                  </a:cubicBezTo>
                  <a:cubicBezTo>
                    <a:pt x="6113" y="11220"/>
                    <a:pt x="6028" y="11395"/>
                    <a:pt x="5969" y="11395"/>
                  </a:cubicBezTo>
                  <a:cubicBezTo>
                    <a:pt x="5906" y="11395"/>
                    <a:pt x="5872" y="11204"/>
                    <a:pt x="5937" y="10780"/>
                  </a:cubicBezTo>
                  <a:cubicBezTo>
                    <a:pt x="6224" y="8578"/>
                    <a:pt x="4660" y="7748"/>
                    <a:pt x="4086" y="3312"/>
                  </a:cubicBezTo>
                  <a:cubicBezTo>
                    <a:pt x="4138" y="1105"/>
                    <a:pt x="4862" y="1"/>
                    <a:pt x="48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73739" y="4401035"/>
              <a:ext cx="448986" cy="703481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09" y="1"/>
                  </a:moveTo>
                  <a:cubicBezTo>
                    <a:pt x="0" y="1"/>
                    <a:pt x="45" y="44"/>
                    <a:pt x="283" y="92"/>
                  </a:cubicBezTo>
                  <a:cubicBezTo>
                    <a:pt x="1081" y="411"/>
                    <a:pt x="2390" y="922"/>
                    <a:pt x="4145" y="2900"/>
                  </a:cubicBezTo>
                  <a:cubicBezTo>
                    <a:pt x="5804" y="4879"/>
                    <a:pt x="6443" y="6571"/>
                    <a:pt x="6953" y="8326"/>
                  </a:cubicBezTo>
                  <a:cubicBezTo>
                    <a:pt x="7426" y="10122"/>
                    <a:pt x="6872" y="11358"/>
                    <a:pt x="6766" y="11358"/>
                  </a:cubicBezTo>
                  <a:cubicBezTo>
                    <a:pt x="6764" y="11358"/>
                    <a:pt x="6763" y="11358"/>
                    <a:pt x="6762" y="11358"/>
                  </a:cubicBezTo>
                  <a:cubicBezTo>
                    <a:pt x="6443" y="11294"/>
                    <a:pt x="6634" y="10017"/>
                    <a:pt x="6506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8" y="3792"/>
                    <a:pt x="3888" y="3793"/>
                    <a:pt x="3890" y="3794"/>
                  </a:cubicBezTo>
                  <a:cubicBezTo>
                    <a:pt x="3890" y="3794"/>
                    <a:pt x="4911" y="4688"/>
                    <a:pt x="5613" y="6283"/>
                  </a:cubicBezTo>
                  <a:cubicBezTo>
                    <a:pt x="6315" y="7911"/>
                    <a:pt x="6028" y="8102"/>
                    <a:pt x="6092" y="9187"/>
                  </a:cubicBezTo>
                  <a:cubicBezTo>
                    <a:pt x="6060" y="10496"/>
                    <a:pt x="6092" y="10432"/>
                    <a:pt x="6092" y="10943"/>
                  </a:cubicBezTo>
                  <a:cubicBezTo>
                    <a:pt x="6092" y="11070"/>
                    <a:pt x="6060" y="11422"/>
                    <a:pt x="5900" y="12539"/>
                  </a:cubicBezTo>
                  <a:cubicBezTo>
                    <a:pt x="5852" y="13143"/>
                    <a:pt x="5437" y="13216"/>
                    <a:pt x="5239" y="13216"/>
                  </a:cubicBezTo>
                  <a:cubicBezTo>
                    <a:pt x="5175" y="13216"/>
                    <a:pt x="5134" y="13209"/>
                    <a:pt x="5134" y="13209"/>
                  </a:cubicBezTo>
                  <a:lnTo>
                    <a:pt x="5134" y="13209"/>
                  </a:lnTo>
                  <a:cubicBezTo>
                    <a:pt x="5421" y="13304"/>
                    <a:pt x="7017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7" y="13846"/>
                    <a:pt x="8055" y="13357"/>
                    <a:pt x="8389" y="12187"/>
                  </a:cubicBezTo>
                  <a:cubicBezTo>
                    <a:pt x="8836" y="10815"/>
                    <a:pt x="8709" y="9156"/>
                    <a:pt x="8326" y="8390"/>
                  </a:cubicBezTo>
                  <a:cubicBezTo>
                    <a:pt x="7751" y="6890"/>
                    <a:pt x="7304" y="5326"/>
                    <a:pt x="7304" y="5294"/>
                  </a:cubicBezTo>
                  <a:lnTo>
                    <a:pt x="7304" y="5294"/>
                  </a:lnTo>
                  <a:cubicBezTo>
                    <a:pt x="7304" y="5298"/>
                    <a:pt x="7305" y="6285"/>
                    <a:pt x="7528" y="7081"/>
                  </a:cubicBezTo>
                  <a:cubicBezTo>
                    <a:pt x="7879" y="7879"/>
                    <a:pt x="8262" y="10209"/>
                    <a:pt x="7975" y="11070"/>
                  </a:cubicBezTo>
                  <a:cubicBezTo>
                    <a:pt x="7883" y="11452"/>
                    <a:pt x="7770" y="11658"/>
                    <a:pt x="7701" y="11658"/>
                  </a:cubicBezTo>
                  <a:cubicBezTo>
                    <a:pt x="7625" y="11658"/>
                    <a:pt x="7603" y="11412"/>
                    <a:pt x="7719" y="10879"/>
                  </a:cubicBezTo>
                  <a:cubicBezTo>
                    <a:pt x="7943" y="9475"/>
                    <a:pt x="7751" y="8517"/>
                    <a:pt x="7336" y="7273"/>
                  </a:cubicBezTo>
                  <a:cubicBezTo>
                    <a:pt x="6921" y="6028"/>
                    <a:pt x="6283" y="4496"/>
                    <a:pt x="4209" y="2294"/>
                  </a:cubicBezTo>
                  <a:cubicBezTo>
                    <a:pt x="2170" y="400"/>
                    <a:pt x="438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535115" y="4658126"/>
              <a:ext cx="2143670" cy="483789"/>
            </a:xfrm>
            <a:custGeom>
              <a:avLst/>
              <a:gdLst/>
              <a:ahLst/>
              <a:cxnLst/>
              <a:rect l="l" t="t" r="r" b="b"/>
              <a:pathLst>
                <a:path w="42192" h="9522" extrusionOk="0">
                  <a:moveTo>
                    <a:pt x="33759" y="0"/>
                  </a:moveTo>
                  <a:cubicBezTo>
                    <a:pt x="33697" y="0"/>
                    <a:pt x="33634" y="33"/>
                    <a:pt x="33575" y="106"/>
                  </a:cubicBezTo>
                  <a:cubicBezTo>
                    <a:pt x="33287" y="457"/>
                    <a:pt x="33670" y="808"/>
                    <a:pt x="33575" y="1415"/>
                  </a:cubicBezTo>
                  <a:cubicBezTo>
                    <a:pt x="33511" y="2053"/>
                    <a:pt x="33096" y="2245"/>
                    <a:pt x="33096" y="2468"/>
                  </a:cubicBezTo>
                  <a:cubicBezTo>
                    <a:pt x="33096" y="2628"/>
                    <a:pt x="33192" y="2819"/>
                    <a:pt x="33192" y="3010"/>
                  </a:cubicBezTo>
                  <a:cubicBezTo>
                    <a:pt x="33192" y="3178"/>
                    <a:pt x="32777" y="3785"/>
                    <a:pt x="32630" y="3785"/>
                  </a:cubicBezTo>
                  <a:cubicBezTo>
                    <a:pt x="32609" y="3785"/>
                    <a:pt x="32593" y="3773"/>
                    <a:pt x="32585" y="3745"/>
                  </a:cubicBezTo>
                  <a:cubicBezTo>
                    <a:pt x="32562" y="3556"/>
                    <a:pt x="32469" y="3385"/>
                    <a:pt x="32255" y="3385"/>
                  </a:cubicBezTo>
                  <a:cubicBezTo>
                    <a:pt x="32179" y="3385"/>
                    <a:pt x="32088" y="3407"/>
                    <a:pt x="31979" y="3457"/>
                  </a:cubicBezTo>
                  <a:cubicBezTo>
                    <a:pt x="31596" y="3649"/>
                    <a:pt x="31979" y="3649"/>
                    <a:pt x="31979" y="4159"/>
                  </a:cubicBezTo>
                  <a:cubicBezTo>
                    <a:pt x="31979" y="4501"/>
                    <a:pt x="31751" y="4632"/>
                    <a:pt x="31528" y="4632"/>
                  </a:cubicBezTo>
                  <a:cubicBezTo>
                    <a:pt x="31438" y="4632"/>
                    <a:pt x="31350" y="4611"/>
                    <a:pt x="31277" y="4574"/>
                  </a:cubicBezTo>
                  <a:cubicBezTo>
                    <a:pt x="31006" y="4454"/>
                    <a:pt x="31444" y="3284"/>
                    <a:pt x="30907" y="3284"/>
                  </a:cubicBezTo>
                  <a:cubicBezTo>
                    <a:pt x="30875" y="3284"/>
                    <a:pt x="30838" y="3289"/>
                    <a:pt x="30798" y="3298"/>
                  </a:cubicBezTo>
                  <a:cubicBezTo>
                    <a:pt x="30032" y="3457"/>
                    <a:pt x="30575" y="4096"/>
                    <a:pt x="30032" y="4798"/>
                  </a:cubicBezTo>
                  <a:cubicBezTo>
                    <a:pt x="29490" y="5532"/>
                    <a:pt x="29745" y="5404"/>
                    <a:pt x="29266" y="5659"/>
                  </a:cubicBezTo>
                  <a:cubicBezTo>
                    <a:pt x="28851" y="5883"/>
                    <a:pt x="28787" y="6042"/>
                    <a:pt x="28596" y="6362"/>
                  </a:cubicBezTo>
                  <a:cubicBezTo>
                    <a:pt x="28404" y="6681"/>
                    <a:pt x="28022" y="7032"/>
                    <a:pt x="27766" y="7415"/>
                  </a:cubicBezTo>
                  <a:cubicBezTo>
                    <a:pt x="27529" y="7705"/>
                    <a:pt x="27138" y="8411"/>
                    <a:pt x="26739" y="8411"/>
                  </a:cubicBezTo>
                  <a:cubicBezTo>
                    <a:pt x="26656" y="8411"/>
                    <a:pt x="26572" y="8380"/>
                    <a:pt x="26490" y="8308"/>
                  </a:cubicBezTo>
                  <a:cubicBezTo>
                    <a:pt x="26011" y="7957"/>
                    <a:pt x="26043" y="7159"/>
                    <a:pt x="25756" y="6968"/>
                  </a:cubicBezTo>
                  <a:cubicBezTo>
                    <a:pt x="25681" y="6912"/>
                    <a:pt x="25628" y="6889"/>
                    <a:pt x="25572" y="6889"/>
                  </a:cubicBezTo>
                  <a:cubicBezTo>
                    <a:pt x="25437" y="6889"/>
                    <a:pt x="25285" y="7024"/>
                    <a:pt x="24766" y="7159"/>
                  </a:cubicBezTo>
                  <a:cubicBezTo>
                    <a:pt x="24589" y="7208"/>
                    <a:pt x="24448" y="7230"/>
                    <a:pt x="24328" y="7230"/>
                  </a:cubicBezTo>
                  <a:cubicBezTo>
                    <a:pt x="23975" y="7230"/>
                    <a:pt x="23807" y="7039"/>
                    <a:pt x="23426" y="6776"/>
                  </a:cubicBezTo>
                  <a:cubicBezTo>
                    <a:pt x="23119" y="6596"/>
                    <a:pt x="22822" y="6476"/>
                    <a:pt x="22610" y="6476"/>
                  </a:cubicBezTo>
                  <a:cubicBezTo>
                    <a:pt x="22448" y="6476"/>
                    <a:pt x="22337" y="6546"/>
                    <a:pt x="22309" y="6713"/>
                  </a:cubicBezTo>
                  <a:cubicBezTo>
                    <a:pt x="22213" y="7127"/>
                    <a:pt x="22085" y="7255"/>
                    <a:pt x="21702" y="7734"/>
                  </a:cubicBezTo>
                  <a:cubicBezTo>
                    <a:pt x="21288" y="8213"/>
                    <a:pt x="20968" y="8117"/>
                    <a:pt x="20905" y="8404"/>
                  </a:cubicBezTo>
                  <a:cubicBezTo>
                    <a:pt x="20809" y="8723"/>
                    <a:pt x="20554" y="8787"/>
                    <a:pt x="20234" y="8787"/>
                  </a:cubicBezTo>
                  <a:cubicBezTo>
                    <a:pt x="19915" y="8787"/>
                    <a:pt x="19820" y="8276"/>
                    <a:pt x="19468" y="8244"/>
                  </a:cubicBezTo>
                  <a:cubicBezTo>
                    <a:pt x="19117" y="8244"/>
                    <a:pt x="19500" y="7638"/>
                    <a:pt x="19277" y="7096"/>
                  </a:cubicBezTo>
                  <a:cubicBezTo>
                    <a:pt x="19022" y="6521"/>
                    <a:pt x="18990" y="6776"/>
                    <a:pt x="18862" y="6010"/>
                  </a:cubicBezTo>
                  <a:cubicBezTo>
                    <a:pt x="18792" y="5593"/>
                    <a:pt x="18666" y="5412"/>
                    <a:pt x="18539" y="5412"/>
                  </a:cubicBezTo>
                  <a:cubicBezTo>
                    <a:pt x="18434" y="5412"/>
                    <a:pt x="18328" y="5538"/>
                    <a:pt x="18256" y="5755"/>
                  </a:cubicBezTo>
                  <a:cubicBezTo>
                    <a:pt x="18096" y="6234"/>
                    <a:pt x="18192" y="6393"/>
                    <a:pt x="17713" y="6840"/>
                  </a:cubicBezTo>
                  <a:cubicBezTo>
                    <a:pt x="17346" y="7207"/>
                    <a:pt x="17242" y="7312"/>
                    <a:pt x="17041" y="7312"/>
                  </a:cubicBezTo>
                  <a:cubicBezTo>
                    <a:pt x="16979" y="7312"/>
                    <a:pt x="16909" y="7302"/>
                    <a:pt x="16820" y="7287"/>
                  </a:cubicBezTo>
                  <a:cubicBezTo>
                    <a:pt x="16469" y="7191"/>
                    <a:pt x="15958" y="6840"/>
                    <a:pt x="15958" y="6617"/>
                  </a:cubicBezTo>
                  <a:cubicBezTo>
                    <a:pt x="15958" y="6362"/>
                    <a:pt x="16469" y="5404"/>
                    <a:pt x="16245" y="5085"/>
                  </a:cubicBezTo>
                  <a:cubicBezTo>
                    <a:pt x="15990" y="4766"/>
                    <a:pt x="16245" y="4127"/>
                    <a:pt x="15160" y="3617"/>
                  </a:cubicBezTo>
                  <a:cubicBezTo>
                    <a:pt x="14860" y="3476"/>
                    <a:pt x="14692" y="3422"/>
                    <a:pt x="14595" y="3422"/>
                  </a:cubicBezTo>
                  <a:cubicBezTo>
                    <a:pt x="14342" y="3422"/>
                    <a:pt x="14581" y="3789"/>
                    <a:pt x="14235" y="3904"/>
                  </a:cubicBezTo>
                  <a:cubicBezTo>
                    <a:pt x="13871" y="4025"/>
                    <a:pt x="13250" y="4331"/>
                    <a:pt x="12944" y="4331"/>
                  </a:cubicBezTo>
                  <a:cubicBezTo>
                    <a:pt x="12847" y="4331"/>
                    <a:pt x="12782" y="4300"/>
                    <a:pt x="12766" y="4223"/>
                  </a:cubicBezTo>
                  <a:cubicBezTo>
                    <a:pt x="12691" y="3972"/>
                    <a:pt x="12951" y="3367"/>
                    <a:pt x="12679" y="3367"/>
                  </a:cubicBezTo>
                  <a:cubicBezTo>
                    <a:pt x="12604" y="3367"/>
                    <a:pt x="12490" y="3412"/>
                    <a:pt x="12320" y="3521"/>
                  </a:cubicBezTo>
                  <a:cubicBezTo>
                    <a:pt x="11522" y="4000"/>
                    <a:pt x="12096" y="4287"/>
                    <a:pt x="11681" y="4893"/>
                  </a:cubicBezTo>
                  <a:cubicBezTo>
                    <a:pt x="11330" y="5500"/>
                    <a:pt x="10118" y="5723"/>
                    <a:pt x="9639" y="6074"/>
                  </a:cubicBezTo>
                  <a:cubicBezTo>
                    <a:pt x="9568" y="6131"/>
                    <a:pt x="9500" y="6157"/>
                    <a:pt x="9435" y="6157"/>
                  </a:cubicBezTo>
                  <a:cubicBezTo>
                    <a:pt x="9057" y="6157"/>
                    <a:pt x="8762" y="5294"/>
                    <a:pt x="8490" y="4479"/>
                  </a:cubicBezTo>
                  <a:cubicBezTo>
                    <a:pt x="8290" y="3880"/>
                    <a:pt x="8066" y="3768"/>
                    <a:pt x="7910" y="3768"/>
                  </a:cubicBezTo>
                  <a:cubicBezTo>
                    <a:pt x="7817" y="3768"/>
                    <a:pt x="7748" y="3808"/>
                    <a:pt x="7724" y="3808"/>
                  </a:cubicBezTo>
                  <a:cubicBezTo>
                    <a:pt x="7692" y="3808"/>
                    <a:pt x="7724" y="4798"/>
                    <a:pt x="7341" y="5181"/>
                  </a:cubicBezTo>
                  <a:cubicBezTo>
                    <a:pt x="6926" y="5532"/>
                    <a:pt x="7341" y="6170"/>
                    <a:pt x="7341" y="6521"/>
                  </a:cubicBezTo>
                  <a:cubicBezTo>
                    <a:pt x="7341" y="6872"/>
                    <a:pt x="7341" y="7159"/>
                    <a:pt x="7086" y="7447"/>
                  </a:cubicBezTo>
                  <a:cubicBezTo>
                    <a:pt x="7059" y="7481"/>
                    <a:pt x="7028" y="7496"/>
                    <a:pt x="6996" y="7496"/>
                  </a:cubicBezTo>
                  <a:cubicBezTo>
                    <a:pt x="6826" y="7496"/>
                    <a:pt x="6601" y="7096"/>
                    <a:pt x="6499" y="7096"/>
                  </a:cubicBezTo>
                  <a:cubicBezTo>
                    <a:pt x="6460" y="7096"/>
                    <a:pt x="6440" y="7155"/>
                    <a:pt x="6447" y="7319"/>
                  </a:cubicBezTo>
                  <a:cubicBezTo>
                    <a:pt x="6447" y="7989"/>
                    <a:pt x="6735" y="8117"/>
                    <a:pt x="6671" y="8691"/>
                  </a:cubicBezTo>
                  <a:cubicBezTo>
                    <a:pt x="6649" y="8874"/>
                    <a:pt x="6505" y="8944"/>
                    <a:pt x="6309" y="8944"/>
                  </a:cubicBezTo>
                  <a:cubicBezTo>
                    <a:pt x="5921" y="8944"/>
                    <a:pt x="5329" y="8669"/>
                    <a:pt x="5075" y="8436"/>
                  </a:cubicBezTo>
                  <a:cubicBezTo>
                    <a:pt x="4660" y="8085"/>
                    <a:pt x="5873" y="8436"/>
                    <a:pt x="5267" y="7191"/>
                  </a:cubicBezTo>
                  <a:cubicBezTo>
                    <a:pt x="4868" y="6394"/>
                    <a:pt x="4883" y="6231"/>
                    <a:pt x="4850" y="6231"/>
                  </a:cubicBezTo>
                  <a:cubicBezTo>
                    <a:pt x="4832" y="6231"/>
                    <a:pt x="4802" y="6276"/>
                    <a:pt x="4692" y="6298"/>
                  </a:cubicBezTo>
                  <a:cubicBezTo>
                    <a:pt x="4430" y="6324"/>
                    <a:pt x="4040" y="6865"/>
                    <a:pt x="3714" y="6865"/>
                  </a:cubicBezTo>
                  <a:cubicBezTo>
                    <a:pt x="3643" y="6865"/>
                    <a:pt x="3574" y="6839"/>
                    <a:pt x="3511" y="6776"/>
                  </a:cubicBezTo>
                  <a:cubicBezTo>
                    <a:pt x="3443" y="6701"/>
                    <a:pt x="3381" y="6672"/>
                    <a:pt x="3325" y="6672"/>
                  </a:cubicBezTo>
                  <a:cubicBezTo>
                    <a:pt x="3109" y="6672"/>
                    <a:pt x="2966" y="7104"/>
                    <a:pt x="2762" y="7104"/>
                  </a:cubicBezTo>
                  <a:cubicBezTo>
                    <a:pt x="2746" y="7104"/>
                    <a:pt x="2730" y="7101"/>
                    <a:pt x="2713" y="7096"/>
                  </a:cubicBezTo>
                  <a:cubicBezTo>
                    <a:pt x="2447" y="6989"/>
                    <a:pt x="2715" y="6304"/>
                    <a:pt x="2494" y="6304"/>
                  </a:cubicBezTo>
                  <a:cubicBezTo>
                    <a:pt x="2451" y="6304"/>
                    <a:pt x="2388" y="6330"/>
                    <a:pt x="2299" y="6393"/>
                  </a:cubicBezTo>
                  <a:cubicBezTo>
                    <a:pt x="1820" y="6808"/>
                    <a:pt x="2075" y="7638"/>
                    <a:pt x="1756" y="8372"/>
                  </a:cubicBezTo>
                  <a:cubicBezTo>
                    <a:pt x="1650" y="8606"/>
                    <a:pt x="1586" y="8684"/>
                    <a:pt x="1527" y="8684"/>
                  </a:cubicBezTo>
                  <a:cubicBezTo>
                    <a:pt x="1408" y="8684"/>
                    <a:pt x="1309" y="8372"/>
                    <a:pt x="926" y="8372"/>
                  </a:cubicBezTo>
                  <a:cubicBezTo>
                    <a:pt x="320" y="8372"/>
                    <a:pt x="1" y="9521"/>
                    <a:pt x="1" y="9521"/>
                  </a:cubicBezTo>
                  <a:lnTo>
                    <a:pt x="42192" y="9425"/>
                  </a:lnTo>
                  <a:cubicBezTo>
                    <a:pt x="42192" y="9425"/>
                    <a:pt x="41553" y="6840"/>
                    <a:pt x="41457" y="6649"/>
                  </a:cubicBezTo>
                  <a:cubicBezTo>
                    <a:pt x="41330" y="6425"/>
                    <a:pt x="40787" y="5117"/>
                    <a:pt x="40596" y="5117"/>
                  </a:cubicBezTo>
                  <a:cubicBezTo>
                    <a:pt x="40372" y="5117"/>
                    <a:pt x="39096" y="5244"/>
                    <a:pt x="39064" y="5596"/>
                  </a:cubicBezTo>
                  <a:cubicBezTo>
                    <a:pt x="39029" y="5787"/>
                    <a:pt x="38805" y="5864"/>
                    <a:pt x="38530" y="5864"/>
                  </a:cubicBezTo>
                  <a:cubicBezTo>
                    <a:pt x="38301" y="5864"/>
                    <a:pt x="38037" y="5810"/>
                    <a:pt x="37819" y="5723"/>
                  </a:cubicBezTo>
                  <a:cubicBezTo>
                    <a:pt x="37341" y="5532"/>
                    <a:pt x="37692" y="4766"/>
                    <a:pt x="37181" y="4032"/>
                  </a:cubicBezTo>
                  <a:cubicBezTo>
                    <a:pt x="36606" y="3298"/>
                    <a:pt x="35521" y="3425"/>
                    <a:pt x="35362" y="3170"/>
                  </a:cubicBezTo>
                  <a:cubicBezTo>
                    <a:pt x="35202" y="2915"/>
                    <a:pt x="34468" y="1766"/>
                    <a:pt x="34341" y="1064"/>
                  </a:cubicBezTo>
                  <a:cubicBezTo>
                    <a:pt x="34239" y="482"/>
                    <a:pt x="33998" y="0"/>
                    <a:pt x="33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1626" y="4418666"/>
              <a:ext cx="857834" cy="724820"/>
            </a:xfrm>
            <a:custGeom>
              <a:avLst/>
              <a:gdLst/>
              <a:ahLst/>
              <a:cxnLst/>
              <a:rect l="l" t="t" r="r" b="b"/>
              <a:pathLst>
                <a:path w="16884" h="14266" extrusionOk="0">
                  <a:moveTo>
                    <a:pt x="1" y="0"/>
                  </a:moveTo>
                  <a:lnTo>
                    <a:pt x="1" y="14266"/>
                  </a:lnTo>
                  <a:lnTo>
                    <a:pt x="16884" y="14266"/>
                  </a:lnTo>
                  <a:lnTo>
                    <a:pt x="16884" y="13755"/>
                  </a:lnTo>
                  <a:cubicBezTo>
                    <a:pt x="16788" y="13723"/>
                    <a:pt x="12958" y="12957"/>
                    <a:pt x="12894" y="12543"/>
                  </a:cubicBezTo>
                  <a:cubicBezTo>
                    <a:pt x="12767" y="12160"/>
                    <a:pt x="10724" y="12000"/>
                    <a:pt x="9990" y="11649"/>
                  </a:cubicBezTo>
                  <a:cubicBezTo>
                    <a:pt x="9224" y="11266"/>
                    <a:pt x="8139" y="10309"/>
                    <a:pt x="8171" y="9926"/>
                  </a:cubicBezTo>
                  <a:cubicBezTo>
                    <a:pt x="8171" y="9479"/>
                    <a:pt x="8586" y="8394"/>
                    <a:pt x="7118" y="8394"/>
                  </a:cubicBezTo>
                  <a:cubicBezTo>
                    <a:pt x="6582" y="8394"/>
                    <a:pt x="6234" y="8414"/>
                    <a:pt x="5998" y="8414"/>
                  </a:cubicBezTo>
                  <a:cubicBezTo>
                    <a:pt x="5575" y="8414"/>
                    <a:pt x="5517" y="8348"/>
                    <a:pt x="5394" y="7979"/>
                  </a:cubicBezTo>
                  <a:cubicBezTo>
                    <a:pt x="5203" y="7372"/>
                    <a:pt x="3831" y="6479"/>
                    <a:pt x="3831" y="6479"/>
                  </a:cubicBezTo>
                  <a:cubicBezTo>
                    <a:pt x="4501" y="5426"/>
                    <a:pt x="4245" y="5011"/>
                    <a:pt x="4245" y="5011"/>
                  </a:cubicBezTo>
                  <a:lnTo>
                    <a:pt x="2107" y="3702"/>
                  </a:lnTo>
                  <a:cubicBezTo>
                    <a:pt x="1724" y="3255"/>
                    <a:pt x="1724" y="1979"/>
                    <a:pt x="1724" y="1979"/>
                  </a:cubicBezTo>
                  <a:cubicBezTo>
                    <a:pt x="1309" y="1213"/>
                    <a:pt x="639" y="54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3269300" y="2856602"/>
            <a:ext cx="44868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miko SemiBold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0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1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3" name="Google Shape;383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84" name="Google Shape;384;p21"/>
          <p:cNvGrpSpPr/>
          <p:nvPr/>
        </p:nvGrpSpPr>
        <p:grpSpPr>
          <a:xfrm>
            <a:off x="-199087" y="2002842"/>
            <a:ext cx="1824615" cy="3252220"/>
            <a:chOff x="-41987" y="1886717"/>
            <a:chExt cx="1824615" cy="3252220"/>
          </a:xfrm>
        </p:grpSpPr>
        <p:grpSp>
          <p:nvGrpSpPr>
            <p:cNvPr id="385" name="Google Shape;385;p21"/>
            <p:cNvGrpSpPr/>
            <p:nvPr/>
          </p:nvGrpSpPr>
          <p:grpSpPr>
            <a:xfrm rot="10800000">
              <a:off x="300" y="1886717"/>
              <a:ext cx="1637609" cy="3251132"/>
              <a:chOff x="6899994" y="0"/>
              <a:chExt cx="2237477" cy="4442043"/>
            </a:xfrm>
          </p:grpSpPr>
          <p:sp>
            <p:nvSpPr>
              <p:cNvPr id="386" name="Google Shape;386;p21"/>
              <p:cNvSpPr/>
              <p:nvPr/>
            </p:nvSpPr>
            <p:spPr>
              <a:xfrm>
                <a:off x="7516539" y="0"/>
                <a:ext cx="1620932" cy="4442043"/>
              </a:xfrm>
              <a:custGeom>
                <a:avLst/>
                <a:gdLst/>
                <a:ahLst/>
                <a:cxnLst/>
                <a:rect l="l" t="t" r="r" b="b"/>
                <a:pathLst>
                  <a:path w="31883" h="87373" extrusionOk="0">
                    <a:moveTo>
                      <a:pt x="1532" y="0"/>
                    </a:moveTo>
                    <a:cubicBezTo>
                      <a:pt x="1532" y="0"/>
                      <a:pt x="1" y="2075"/>
                      <a:pt x="447" y="3192"/>
                    </a:cubicBezTo>
                    <a:cubicBezTo>
                      <a:pt x="894" y="4309"/>
                      <a:pt x="2235" y="9766"/>
                      <a:pt x="2841" y="10691"/>
                    </a:cubicBezTo>
                    <a:cubicBezTo>
                      <a:pt x="2923" y="10824"/>
                      <a:pt x="3083" y="10882"/>
                      <a:pt x="3296" y="10882"/>
                    </a:cubicBezTo>
                    <a:cubicBezTo>
                      <a:pt x="4568" y="10882"/>
                      <a:pt x="7751" y="8849"/>
                      <a:pt x="7915" y="8713"/>
                    </a:cubicBezTo>
                    <a:cubicBezTo>
                      <a:pt x="8017" y="8645"/>
                      <a:pt x="8770" y="8363"/>
                      <a:pt x="9599" y="8363"/>
                    </a:cubicBezTo>
                    <a:cubicBezTo>
                      <a:pt x="10337" y="8363"/>
                      <a:pt x="11135" y="8587"/>
                      <a:pt x="11585" y="9383"/>
                    </a:cubicBezTo>
                    <a:cubicBezTo>
                      <a:pt x="12543" y="11043"/>
                      <a:pt x="11458" y="12638"/>
                      <a:pt x="11234" y="13596"/>
                    </a:cubicBezTo>
                    <a:cubicBezTo>
                      <a:pt x="10979" y="14521"/>
                      <a:pt x="10788" y="17106"/>
                      <a:pt x="10915" y="17425"/>
                    </a:cubicBezTo>
                    <a:cubicBezTo>
                      <a:pt x="11011" y="17745"/>
                      <a:pt x="11394" y="18957"/>
                      <a:pt x="12734" y="19596"/>
                    </a:cubicBezTo>
                    <a:cubicBezTo>
                      <a:pt x="13242" y="19820"/>
                      <a:pt x="13636" y="19874"/>
                      <a:pt x="13976" y="19874"/>
                    </a:cubicBezTo>
                    <a:cubicBezTo>
                      <a:pt x="14292" y="19874"/>
                      <a:pt x="14562" y="19827"/>
                      <a:pt x="14833" y="19827"/>
                    </a:cubicBezTo>
                    <a:cubicBezTo>
                      <a:pt x="15060" y="19827"/>
                      <a:pt x="15287" y="19860"/>
                      <a:pt x="15543" y="19979"/>
                    </a:cubicBezTo>
                    <a:cubicBezTo>
                      <a:pt x="16405" y="20425"/>
                      <a:pt x="17075" y="19947"/>
                      <a:pt x="17553" y="20936"/>
                    </a:cubicBezTo>
                    <a:cubicBezTo>
                      <a:pt x="18032" y="21957"/>
                      <a:pt x="18351" y="24861"/>
                      <a:pt x="17873" y="26266"/>
                    </a:cubicBezTo>
                    <a:cubicBezTo>
                      <a:pt x="17394" y="27638"/>
                      <a:pt x="17298" y="32010"/>
                      <a:pt x="17394" y="32393"/>
                    </a:cubicBezTo>
                    <a:cubicBezTo>
                      <a:pt x="17414" y="32460"/>
                      <a:pt x="17477" y="32488"/>
                      <a:pt x="17568" y="32488"/>
                    </a:cubicBezTo>
                    <a:cubicBezTo>
                      <a:pt x="18029" y="32488"/>
                      <a:pt x="19236" y="31784"/>
                      <a:pt x="19679" y="31784"/>
                    </a:cubicBezTo>
                    <a:cubicBezTo>
                      <a:pt x="19695" y="31784"/>
                      <a:pt x="19710" y="31785"/>
                      <a:pt x="19724" y="31787"/>
                    </a:cubicBezTo>
                    <a:cubicBezTo>
                      <a:pt x="19737" y="31789"/>
                      <a:pt x="19750" y="31789"/>
                      <a:pt x="19764" y="31789"/>
                    </a:cubicBezTo>
                    <a:cubicBezTo>
                      <a:pt x="20133" y="31789"/>
                      <a:pt x="20953" y="31276"/>
                      <a:pt x="21717" y="31276"/>
                    </a:cubicBezTo>
                    <a:cubicBezTo>
                      <a:pt x="22098" y="31276"/>
                      <a:pt x="22466" y="31404"/>
                      <a:pt x="22755" y="31787"/>
                    </a:cubicBezTo>
                    <a:cubicBezTo>
                      <a:pt x="23617" y="33000"/>
                      <a:pt x="22883" y="36063"/>
                      <a:pt x="23234" y="36670"/>
                    </a:cubicBezTo>
                    <a:cubicBezTo>
                      <a:pt x="23362" y="36893"/>
                      <a:pt x="23426" y="37117"/>
                      <a:pt x="23458" y="37340"/>
                    </a:cubicBezTo>
                    <a:cubicBezTo>
                      <a:pt x="22915" y="38744"/>
                      <a:pt x="22309" y="40212"/>
                      <a:pt x="22117" y="41106"/>
                    </a:cubicBezTo>
                    <a:cubicBezTo>
                      <a:pt x="21830" y="42382"/>
                      <a:pt x="21830" y="43691"/>
                      <a:pt x="21958" y="44361"/>
                    </a:cubicBezTo>
                    <a:cubicBezTo>
                      <a:pt x="22085" y="45031"/>
                      <a:pt x="22277" y="45734"/>
                      <a:pt x="22181" y="47074"/>
                    </a:cubicBezTo>
                    <a:cubicBezTo>
                      <a:pt x="22117" y="48446"/>
                      <a:pt x="21287" y="49659"/>
                      <a:pt x="20809" y="52372"/>
                    </a:cubicBezTo>
                    <a:cubicBezTo>
                      <a:pt x="20330" y="55084"/>
                      <a:pt x="20904" y="54095"/>
                      <a:pt x="20521" y="55882"/>
                    </a:cubicBezTo>
                    <a:cubicBezTo>
                      <a:pt x="20107" y="57701"/>
                      <a:pt x="19277" y="57701"/>
                      <a:pt x="19373" y="59393"/>
                    </a:cubicBezTo>
                    <a:cubicBezTo>
                      <a:pt x="19425" y="60344"/>
                      <a:pt x="19439" y="60527"/>
                      <a:pt x="19516" y="60527"/>
                    </a:cubicBezTo>
                    <a:cubicBezTo>
                      <a:pt x="19565" y="60527"/>
                      <a:pt x="19638" y="60455"/>
                      <a:pt x="19760" y="60455"/>
                    </a:cubicBezTo>
                    <a:cubicBezTo>
                      <a:pt x="19797" y="60455"/>
                      <a:pt x="19837" y="60462"/>
                      <a:pt x="19883" y="60478"/>
                    </a:cubicBezTo>
                    <a:cubicBezTo>
                      <a:pt x="20266" y="60638"/>
                      <a:pt x="20521" y="60829"/>
                      <a:pt x="20841" y="61372"/>
                    </a:cubicBezTo>
                    <a:cubicBezTo>
                      <a:pt x="20914" y="61479"/>
                      <a:pt x="21016" y="61520"/>
                      <a:pt x="21133" y="61520"/>
                    </a:cubicBezTo>
                    <a:cubicBezTo>
                      <a:pt x="21516" y="61520"/>
                      <a:pt x="22059" y="61083"/>
                      <a:pt x="22311" y="61083"/>
                    </a:cubicBezTo>
                    <a:cubicBezTo>
                      <a:pt x="22350" y="61083"/>
                      <a:pt x="22381" y="61093"/>
                      <a:pt x="22404" y="61116"/>
                    </a:cubicBezTo>
                    <a:cubicBezTo>
                      <a:pt x="22596" y="61372"/>
                      <a:pt x="23362" y="61627"/>
                      <a:pt x="23394" y="63318"/>
                    </a:cubicBezTo>
                    <a:cubicBezTo>
                      <a:pt x="23426" y="64946"/>
                      <a:pt x="23234" y="66669"/>
                      <a:pt x="23107" y="67946"/>
                    </a:cubicBezTo>
                    <a:cubicBezTo>
                      <a:pt x="22947" y="69223"/>
                      <a:pt x="22979" y="70340"/>
                      <a:pt x="23681" y="71042"/>
                    </a:cubicBezTo>
                    <a:cubicBezTo>
                      <a:pt x="24351" y="71776"/>
                      <a:pt x="25468" y="72414"/>
                      <a:pt x="25660" y="72414"/>
                    </a:cubicBezTo>
                    <a:cubicBezTo>
                      <a:pt x="25851" y="72414"/>
                      <a:pt x="25979" y="72861"/>
                      <a:pt x="26075" y="73084"/>
                    </a:cubicBezTo>
                    <a:cubicBezTo>
                      <a:pt x="26138" y="73339"/>
                      <a:pt x="26170" y="74967"/>
                      <a:pt x="26075" y="75797"/>
                    </a:cubicBezTo>
                    <a:cubicBezTo>
                      <a:pt x="25947" y="76690"/>
                      <a:pt x="25468" y="77520"/>
                      <a:pt x="25532" y="78765"/>
                    </a:cubicBezTo>
                    <a:cubicBezTo>
                      <a:pt x="25628" y="80041"/>
                      <a:pt x="25851" y="80041"/>
                      <a:pt x="26075" y="80297"/>
                    </a:cubicBezTo>
                    <a:cubicBezTo>
                      <a:pt x="26112" y="80353"/>
                      <a:pt x="26168" y="80379"/>
                      <a:pt x="26237" y="80379"/>
                    </a:cubicBezTo>
                    <a:cubicBezTo>
                      <a:pt x="26522" y="80379"/>
                      <a:pt x="27030" y="79948"/>
                      <a:pt x="27415" y="79435"/>
                    </a:cubicBezTo>
                    <a:cubicBezTo>
                      <a:pt x="27575" y="79222"/>
                      <a:pt x="27681" y="79151"/>
                      <a:pt x="27753" y="79151"/>
                    </a:cubicBezTo>
                    <a:cubicBezTo>
                      <a:pt x="27897" y="79151"/>
                      <a:pt x="27904" y="79435"/>
                      <a:pt x="27926" y="79435"/>
                    </a:cubicBezTo>
                    <a:cubicBezTo>
                      <a:pt x="27989" y="79435"/>
                      <a:pt x="28245" y="79148"/>
                      <a:pt x="28532" y="78701"/>
                    </a:cubicBezTo>
                    <a:cubicBezTo>
                      <a:pt x="28618" y="78589"/>
                      <a:pt x="28695" y="78533"/>
                      <a:pt x="28760" y="78533"/>
                    </a:cubicBezTo>
                    <a:cubicBezTo>
                      <a:pt x="28934" y="78533"/>
                      <a:pt x="29017" y="78940"/>
                      <a:pt x="28947" y="79754"/>
                    </a:cubicBezTo>
                    <a:cubicBezTo>
                      <a:pt x="28851" y="80871"/>
                      <a:pt x="28245" y="81829"/>
                      <a:pt x="28053" y="83424"/>
                    </a:cubicBezTo>
                    <a:cubicBezTo>
                      <a:pt x="27862" y="84988"/>
                      <a:pt x="27383" y="84701"/>
                      <a:pt x="27766" y="85084"/>
                    </a:cubicBezTo>
                    <a:cubicBezTo>
                      <a:pt x="28181" y="85499"/>
                      <a:pt x="28819" y="85212"/>
                      <a:pt x="29330" y="85499"/>
                    </a:cubicBezTo>
                    <a:cubicBezTo>
                      <a:pt x="29840" y="85786"/>
                      <a:pt x="29330" y="85658"/>
                      <a:pt x="29936" y="87126"/>
                    </a:cubicBezTo>
                    <a:cubicBezTo>
                      <a:pt x="30007" y="87297"/>
                      <a:pt x="30087" y="87372"/>
                      <a:pt x="30174" y="87372"/>
                    </a:cubicBezTo>
                    <a:cubicBezTo>
                      <a:pt x="30836" y="87372"/>
                      <a:pt x="31883" y="83010"/>
                      <a:pt x="31883" y="83010"/>
                    </a:cubicBezTo>
                    <a:lnTo>
                      <a:pt x="31883" y="40085"/>
                    </a:lnTo>
                    <a:lnTo>
                      <a:pt x="31883" y="23170"/>
                    </a:lnTo>
                    <a:lnTo>
                      <a:pt x="31883" y="4149"/>
                    </a:lnTo>
                    <a:lnTo>
                      <a:pt x="318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1"/>
              <p:cNvSpPr/>
              <p:nvPr/>
            </p:nvSpPr>
            <p:spPr>
              <a:xfrm>
                <a:off x="6899994" y="0"/>
                <a:ext cx="934592" cy="358473"/>
              </a:xfrm>
              <a:custGeom>
                <a:avLst/>
                <a:gdLst/>
                <a:ahLst/>
                <a:cxnLst/>
                <a:rect l="l" t="t" r="r" b="b"/>
                <a:pathLst>
                  <a:path w="18383" h="7051" extrusionOk="0">
                    <a:moveTo>
                      <a:pt x="0" y="0"/>
                    </a:moveTo>
                    <a:cubicBezTo>
                      <a:pt x="0" y="0"/>
                      <a:pt x="223" y="2585"/>
                      <a:pt x="383" y="2745"/>
                    </a:cubicBezTo>
                    <a:cubicBezTo>
                      <a:pt x="511" y="2904"/>
                      <a:pt x="2170" y="3160"/>
                      <a:pt x="2170" y="3160"/>
                    </a:cubicBezTo>
                    <a:cubicBezTo>
                      <a:pt x="2170" y="3160"/>
                      <a:pt x="2362" y="6319"/>
                      <a:pt x="2617" y="6894"/>
                    </a:cubicBezTo>
                    <a:cubicBezTo>
                      <a:pt x="2658" y="7004"/>
                      <a:pt x="2727" y="7050"/>
                      <a:pt x="2816" y="7050"/>
                    </a:cubicBezTo>
                    <a:cubicBezTo>
                      <a:pt x="3215" y="7050"/>
                      <a:pt x="4007" y="6131"/>
                      <a:pt x="4372" y="6000"/>
                    </a:cubicBezTo>
                    <a:cubicBezTo>
                      <a:pt x="4410" y="5986"/>
                      <a:pt x="4464" y="5979"/>
                      <a:pt x="4531" y="5979"/>
                    </a:cubicBezTo>
                    <a:cubicBezTo>
                      <a:pt x="5197" y="5979"/>
                      <a:pt x="7149" y="6638"/>
                      <a:pt x="7149" y="6638"/>
                    </a:cubicBezTo>
                    <a:cubicBezTo>
                      <a:pt x="7149" y="6638"/>
                      <a:pt x="9000" y="6351"/>
                      <a:pt x="9830" y="6000"/>
                    </a:cubicBezTo>
                    <a:cubicBezTo>
                      <a:pt x="10599" y="5645"/>
                      <a:pt x="12438" y="4933"/>
                      <a:pt x="12982" y="4933"/>
                    </a:cubicBezTo>
                    <a:cubicBezTo>
                      <a:pt x="13025" y="4933"/>
                      <a:pt x="13059" y="4938"/>
                      <a:pt x="13085" y="4947"/>
                    </a:cubicBezTo>
                    <a:cubicBezTo>
                      <a:pt x="13092" y="4949"/>
                      <a:pt x="13099" y="4950"/>
                      <a:pt x="13106" y="4950"/>
                    </a:cubicBezTo>
                    <a:cubicBezTo>
                      <a:pt x="13494" y="4950"/>
                      <a:pt x="15000" y="2553"/>
                      <a:pt x="15000" y="2553"/>
                    </a:cubicBezTo>
                    <a:lnTo>
                      <a:pt x="183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21"/>
            <p:cNvGrpSpPr/>
            <p:nvPr/>
          </p:nvGrpSpPr>
          <p:grpSpPr>
            <a:xfrm>
              <a:off x="-41987" y="2275491"/>
              <a:ext cx="1824615" cy="2863447"/>
              <a:chOff x="322638" y="2278491"/>
              <a:chExt cx="1824615" cy="2863447"/>
            </a:xfrm>
          </p:grpSpPr>
          <p:sp>
            <p:nvSpPr>
              <p:cNvPr id="389" name="Google Shape;389;p21"/>
              <p:cNvSpPr/>
              <p:nvPr/>
            </p:nvSpPr>
            <p:spPr>
              <a:xfrm>
                <a:off x="1225083" y="3381964"/>
                <a:ext cx="320152" cy="1094814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21561" extrusionOk="0">
                    <a:moveTo>
                      <a:pt x="5162" y="0"/>
                    </a:moveTo>
                    <a:cubicBezTo>
                      <a:pt x="5129" y="0"/>
                      <a:pt x="5143" y="78"/>
                      <a:pt x="5235" y="224"/>
                    </a:cubicBezTo>
                    <a:cubicBezTo>
                      <a:pt x="5554" y="1022"/>
                      <a:pt x="5873" y="2267"/>
                      <a:pt x="5267" y="5522"/>
                    </a:cubicBezTo>
                    <a:cubicBezTo>
                      <a:pt x="4629" y="8809"/>
                      <a:pt x="3926" y="11331"/>
                      <a:pt x="3735" y="13756"/>
                    </a:cubicBezTo>
                    <a:cubicBezTo>
                      <a:pt x="3512" y="16182"/>
                      <a:pt x="3256" y="17809"/>
                      <a:pt x="3033" y="17905"/>
                    </a:cubicBezTo>
                    <a:cubicBezTo>
                      <a:pt x="3022" y="17908"/>
                      <a:pt x="3012" y="17909"/>
                      <a:pt x="3001" y="17909"/>
                    </a:cubicBezTo>
                    <a:cubicBezTo>
                      <a:pt x="2640" y="17909"/>
                      <a:pt x="2481" y="16297"/>
                      <a:pt x="3256" y="13660"/>
                    </a:cubicBezTo>
                    <a:cubicBezTo>
                      <a:pt x="4425" y="9837"/>
                      <a:pt x="4124" y="6702"/>
                      <a:pt x="4056" y="6702"/>
                    </a:cubicBezTo>
                    <a:cubicBezTo>
                      <a:pt x="4055" y="6702"/>
                      <a:pt x="4055" y="6702"/>
                      <a:pt x="4054" y="6703"/>
                    </a:cubicBezTo>
                    <a:cubicBezTo>
                      <a:pt x="4054" y="6703"/>
                      <a:pt x="3958" y="8394"/>
                      <a:pt x="3480" y="10884"/>
                    </a:cubicBezTo>
                    <a:cubicBezTo>
                      <a:pt x="3033" y="13405"/>
                      <a:pt x="2682" y="13724"/>
                      <a:pt x="2363" y="15320"/>
                    </a:cubicBezTo>
                    <a:cubicBezTo>
                      <a:pt x="2012" y="17267"/>
                      <a:pt x="2235" y="17394"/>
                      <a:pt x="2203" y="17777"/>
                    </a:cubicBezTo>
                    <a:cubicBezTo>
                      <a:pt x="2209" y="17953"/>
                      <a:pt x="2166" y="18045"/>
                      <a:pt x="2101" y="18045"/>
                    </a:cubicBezTo>
                    <a:cubicBezTo>
                      <a:pt x="1828" y="18045"/>
                      <a:pt x="1180" y="16382"/>
                      <a:pt x="2395" y="12480"/>
                    </a:cubicBezTo>
                    <a:cubicBezTo>
                      <a:pt x="4724" y="5554"/>
                      <a:pt x="2937" y="3831"/>
                      <a:pt x="2937" y="3831"/>
                    </a:cubicBezTo>
                    <a:lnTo>
                      <a:pt x="2937" y="3831"/>
                    </a:lnTo>
                    <a:cubicBezTo>
                      <a:pt x="3575" y="5458"/>
                      <a:pt x="3033" y="9097"/>
                      <a:pt x="1533" y="13788"/>
                    </a:cubicBezTo>
                    <a:cubicBezTo>
                      <a:pt x="1" y="18448"/>
                      <a:pt x="1437" y="20937"/>
                      <a:pt x="2363" y="21416"/>
                    </a:cubicBezTo>
                    <a:cubicBezTo>
                      <a:pt x="2540" y="21519"/>
                      <a:pt x="2738" y="21561"/>
                      <a:pt x="2946" y="21561"/>
                    </a:cubicBezTo>
                    <a:cubicBezTo>
                      <a:pt x="3634" y="21561"/>
                      <a:pt x="4425" y="21101"/>
                      <a:pt x="4916" y="20905"/>
                    </a:cubicBezTo>
                    <a:cubicBezTo>
                      <a:pt x="5714" y="20650"/>
                      <a:pt x="5331" y="15384"/>
                      <a:pt x="5426" y="13501"/>
                    </a:cubicBezTo>
                    <a:cubicBezTo>
                      <a:pt x="5235" y="11714"/>
                      <a:pt x="6065" y="9512"/>
                      <a:pt x="6065" y="9511"/>
                    </a:cubicBezTo>
                    <a:lnTo>
                      <a:pt x="6065" y="9511"/>
                    </a:lnTo>
                    <a:cubicBezTo>
                      <a:pt x="6065" y="9512"/>
                      <a:pt x="5267" y="10884"/>
                      <a:pt x="5075" y="11969"/>
                    </a:cubicBezTo>
                    <a:cubicBezTo>
                      <a:pt x="4852" y="13086"/>
                      <a:pt x="4692" y="15894"/>
                      <a:pt x="4597" y="16916"/>
                    </a:cubicBezTo>
                    <a:cubicBezTo>
                      <a:pt x="4532" y="17437"/>
                      <a:pt x="4408" y="17742"/>
                      <a:pt x="4320" y="17742"/>
                    </a:cubicBezTo>
                    <a:cubicBezTo>
                      <a:pt x="4235" y="17742"/>
                      <a:pt x="4183" y="17461"/>
                      <a:pt x="4246" y="16820"/>
                    </a:cubicBezTo>
                    <a:cubicBezTo>
                      <a:pt x="4597" y="13341"/>
                      <a:pt x="4692" y="12065"/>
                      <a:pt x="5969" y="4820"/>
                    </a:cubicBezTo>
                    <a:cubicBezTo>
                      <a:pt x="6305" y="1387"/>
                      <a:pt x="5304" y="0"/>
                      <a:pt x="51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1"/>
              <p:cNvSpPr/>
              <p:nvPr/>
            </p:nvSpPr>
            <p:spPr>
              <a:xfrm>
                <a:off x="1673997" y="4536468"/>
                <a:ext cx="284049" cy="491323"/>
              </a:xfrm>
              <a:custGeom>
                <a:avLst/>
                <a:gdLst/>
                <a:ahLst/>
                <a:cxnLst/>
                <a:rect l="l" t="t" r="r" b="b"/>
                <a:pathLst>
                  <a:path w="5594" h="9676" extrusionOk="0">
                    <a:moveTo>
                      <a:pt x="3148" y="0"/>
                    </a:moveTo>
                    <a:cubicBezTo>
                      <a:pt x="2921" y="0"/>
                      <a:pt x="2850" y="65"/>
                      <a:pt x="3128" y="115"/>
                    </a:cubicBezTo>
                    <a:cubicBezTo>
                      <a:pt x="3734" y="306"/>
                      <a:pt x="4500" y="881"/>
                      <a:pt x="4149" y="2476"/>
                    </a:cubicBezTo>
                    <a:cubicBezTo>
                      <a:pt x="3702" y="4104"/>
                      <a:pt x="3032" y="5189"/>
                      <a:pt x="2936" y="6242"/>
                    </a:cubicBezTo>
                    <a:cubicBezTo>
                      <a:pt x="2781" y="7330"/>
                      <a:pt x="2807" y="7903"/>
                      <a:pt x="2661" y="7903"/>
                    </a:cubicBezTo>
                    <a:cubicBezTo>
                      <a:pt x="2657" y="7903"/>
                      <a:pt x="2653" y="7903"/>
                      <a:pt x="2649" y="7902"/>
                    </a:cubicBezTo>
                    <a:cubicBezTo>
                      <a:pt x="2298" y="7774"/>
                      <a:pt x="1915" y="7264"/>
                      <a:pt x="2458" y="6178"/>
                    </a:cubicBezTo>
                    <a:cubicBezTo>
                      <a:pt x="3394" y="4547"/>
                      <a:pt x="2929" y="3487"/>
                      <a:pt x="2769" y="3487"/>
                    </a:cubicBezTo>
                    <a:cubicBezTo>
                      <a:pt x="2760" y="3487"/>
                      <a:pt x="2752" y="3491"/>
                      <a:pt x="2745" y="3498"/>
                    </a:cubicBezTo>
                    <a:cubicBezTo>
                      <a:pt x="2777" y="3498"/>
                      <a:pt x="2873" y="4072"/>
                      <a:pt x="2553" y="5061"/>
                    </a:cubicBezTo>
                    <a:cubicBezTo>
                      <a:pt x="2266" y="6051"/>
                      <a:pt x="1947" y="6178"/>
                      <a:pt x="1787" y="6721"/>
                    </a:cubicBezTo>
                    <a:cubicBezTo>
                      <a:pt x="1628" y="7423"/>
                      <a:pt x="1915" y="7487"/>
                      <a:pt x="1915" y="7615"/>
                    </a:cubicBezTo>
                    <a:cubicBezTo>
                      <a:pt x="1936" y="7640"/>
                      <a:pt x="1928" y="7653"/>
                      <a:pt x="1901" y="7653"/>
                    </a:cubicBezTo>
                    <a:cubicBezTo>
                      <a:pt x="1722" y="7653"/>
                      <a:pt x="710" y="7093"/>
                      <a:pt x="1596" y="5764"/>
                    </a:cubicBezTo>
                    <a:cubicBezTo>
                      <a:pt x="2973" y="3686"/>
                      <a:pt x="1936" y="3291"/>
                      <a:pt x="1350" y="3291"/>
                    </a:cubicBezTo>
                    <a:cubicBezTo>
                      <a:pt x="1163" y="3291"/>
                      <a:pt x="1022" y="3331"/>
                      <a:pt x="1022" y="3370"/>
                    </a:cubicBezTo>
                    <a:cubicBezTo>
                      <a:pt x="2075" y="3370"/>
                      <a:pt x="1851" y="4774"/>
                      <a:pt x="862" y="6210"/>
                    </a:cubicBezTo>
                    <a:cubicBezTo>
                      <a:pt x="0" y="7455"/>
                      <a:pt x="1628" y="8093"/>
                      <a:pt x="2713" y="8572"/>
                    </a:cubicBezTo>
                    <a:cubicBezTo>
                      <a:pt x="3607" y="8923"/>
                      <a:pt x="4692" y="9370"/>
                      <a:pt x="5330" y="9593"/>
                    </a:cubicBezTo>
                    <a:cubicBezTo>
                      <a:pt x="5455" y="9649"/>
                      <a:pt x="5517" y="9676"/>
                      <a:pt x="5533" y="9676"/>
                    </a:cubicBezTo>
                    <a:cubicBezTo>
                      <a:pt x="5593" y="9676"/>
                      <a:pt x="5076" y="9331"/>
                      <a:pt x="4851" y="8732"/>
                    </a:cubicBezTo>
                    <a:cubicBezTo>
                      <a:pt x="4468" y="7998"/>
                      <a:pt x="4564" y="6849"/>
                      <a:pt x="4500" y="6338"/>
                    </a:cubicBezTo>
                    <a:cubicBezTo>
                      <a:pt x="4309" y="5285"/>
                      <a:pt x="5202" y="4104"/>
                      <a:pt x="5202" y="4072"/>
                    </a:cubicBezTo>
                    <a:lnTo>
                      <a:pt x="5202" y="4072"/>
                    </a:lnTo>
                    <a:cubicBezTo>
                      <a:pt x="5202" y="4072"/>
                      <a:pt x="4373" y="4870"/>
                      <a:pt x="4181" y="5412"/>
                    </a:cubicBezTo>
                    <a:cubicBezTo>
                      <a:pt x="3894" y="6019"/>
                      <a:pt x="3830" y="7519"/>
                      <a:pt x="3926" y="7966"/>
                    </a:cubicBezTo>
                    <a:cubicBezTo>
                      <a:pt x="3969" y="8168"/>
                      <a:pt x="3927" y="8272"/>
                      <a:pt x="3860" y="8272"/>
                    </a:cubicBezTo>
                    <a:cubicBezTo>
                      <a:pt x="3778" y="8272"/>
                      <a:pt x="3659" y="8120"/>
                      <a:pt x="3607" y="7806"/>
                    </a:cubicBezTo>
                    <a:cubicBezTo>
                      <a:pt x="3543" y="6210"/>
                      <a:pt x="4021" y="5412"/>
                      <a:pt x="4883" y="1838"/>
                    </a:cubicBezTo>
                    <a:cubicBezTo>
                      <a:pt x="4927" y="320"/>
                      <a:pt x="3652" y="0"/>
                      <a:pt x="31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1"/>
              <p:cNvSpPr/>
              <p:nvPr/>
            </p:nvSpPr>
            <p:spPr>
              <a:xfrm>
                <a:off x="1223509" y="4605473"/>
                <a:ext cx="923744" cy="536464"/>
              </a:xfrm>
              <a:custGeom>
                <a:avLst/>
                <a:gdLst/>
                <a:ahLst/>
                <a:cxnLst/>
                <a:rect l="l" t="t" r="r" b="b"/>
                <a:pathLst>
                  <a:path w="18192" h="10565" extrusionOk="0">
                    <a:moveTo>
                      <a:pt x="1135" y="0"/>
                    </a:moveTo>
                    <a:cubicBezTo>
                      <a:pt x="819" y="0"/>
                      <a:pt x="577" y="70"/>
                      <a:pt x="447" y="192"/>
                    </a:cubicBezTo>
                    <a:cubicBezTo>
                      <a:pt x="0" y="639"/>
                      <a:pt x="1851" y="10564"/>
                      <a:pt x="1851" y="10564"/>
                    </a:cubicBezTo>
                    <a:lnTo>
                      <a:pt x="18191" y="10564"/>
                    </a:lnTo>
                    <a:cubicBezTo>
                      <a:pt x="18191" y="10564"/>
                      <a:pt x="18000" y="10181"/>
                      <a:pt x="17808" y="9990"/>
                    </a:cubicBezTo>
                    <a:cubicBezTo>
                      <a:pt x="17553" y="9798"/>
                      <a:pt x="17713" y="9128"/>
                      <a:pt x="17393" y="8713"/>
                    </a:cubicBezTo>
                    <a:cubicBezTo>
                      <a:pt x="17246" y="8536"/>
                      <a:pt x="17058" y="8489"/>
                      <a:pt x="16898" y="8489"/>
                    </a:cubicBezTo>
                    <a:cubicBezTo>
                      <a:pt x="16712" y="8489"/>
                      <a:pt x="16564" y="8553"/>
                      <a:pt x="16564" y="8553"/>
                    </a:cubicBezTo>
                    <a:lnTo>
                      <a:pt x="15989" y="9160"/>
                    </a:lnTo>
                    <a:cubicBezTo>
                      <a:pt x="15989" y="9160"/>
                      <a:pt x="14840" y="8968"/>
                      <a:pt x="14617" y="8330"/>
                    </a:cubicBezTo>
                    <a:cubicBezTo>
                      <a:pt x="14362" y="7692"/>
                      <a:pt x="14713" y="7277"/>
                      <a:pt x="14170" y="6862"/>
                    </a:cubicBezTo>
                    <a:cubicBezTo>
                      <a:pt x="14078" y="6782"/>
                      <a:pt x="13986" y="6749"/>
                      <a:pt x="13895" y="6749"/>
                    </a:cubicBezTo>
                    <a:cubicBezTo>
                      <a:pt x="13482" y="6749"/>
                      <a:pt x="13117" y="7436"/>
                      <a:pt x="13117" y="7436"/>
                    </a:cubicBezTo>
                    <a:cubicBezTo>
                      <a:pt x="13117" y="7436"/>
                      <a:pt x="10181" y="6543"/>
                      <a:pt x="9574" y="5681"/>
                    </a:cubicBezTo>
                    <a:cubicBezTo>
                      <a:pt x="8952" y="4841"/>
                      <a:pt x="10029" y="1846"/>
                      <a:pt x="9106" y="1846"/>
                    </a:cubicBezTo>
                    <a:cubicBezTo>
                      <a:pt x="9083" y="1846"/>
                      <a:pt x="9058" y="1847"/>
                      <a:pt x="9032" y="1851"/>
                    </a:cubicBezTo>
                    <a:cubicBezTo>
                      <a:pt x="8335" y="1995"/>
                      <a:pt x="7350" y="2703"/>
                      <a:pt x="6295" y="2703"/>
                    </a:cubicBezTo>
                    <a:cubicBezTo>
                      <a:pt x="5705" y="2703"/>
                      <a:pt x="5095" y="2483"/>
                      <a:pt x="4500" y="1819"/>
                    </a:cubicBezTo>
                    <a:cubicBezTo>
                      <a:pt x="3339" y="496"/>
                      <a:pt x="1976" y="0"/>
                      <a:pt x="11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1"/>
              <p:cNvSpPr/>
              <p:nvPr/>
            </p:nvSpPr>
            <p:spPr>
              <a:xfrm>
                <a:off x="322638" y="2278491"/>
                <a:ext cx="1385616" cy="2847247"/>
              </a:xfrm>
              <a:custGeom>
                <a:avLst/>
                <a:gdLst/>
                <a:ahLst/>
                <a:cxnLst/>
                <a:rect l="l" t="t" r="r" b="b"/>
                <a:pathLst>
                  <a:path w="27288" h="56073" extrusionOk="0">
                    <a:moveTo>
                      <a:pt x="3956" y="0"/>
                    </a:moveTo>
                    <a:cubicBezTo>
                      <a:pt x="1793" y="0"/>
                      <a:pt x="0" y="16563"/>
                      <a:pt x="0" y="16563"/>
                    </a:cubicBezTo>
                    <a:lnTo>
                      <a:pt x="2394" y="41711"/>
                    </a:lnTo>
                    <a:lnTo>
                      <a:pt x="26075" y="56073"/>
                    </a:lnTo>
                    <a:lnTo>
                      <a:pt x="27287" y="42892"/>
                    </a:lnTo>
                    <a:cubicBezTo>
                      <a:pt x="27255" y="42828"/>
                      <a:pt x="24670" y="39637"/>
                      <a:pt x="25340" y="38169"/>
                    </a:cubicBezTo>
                    <a:cubicBezTo>
                      <a:pt x="25819" y="37148"/>
                      <a:pt x="25085" y="32648"/>
                      <a:pt x="25245" y="32265"/>
                    </a:cubicBezTo>
                    <a:cubicBezTo>
                      <a:pt x="25372" y="31978"/>
                      <a:pt x="20777" y="32201"/>
                      <a:pt x="20458" y="31882"/>
                    </a:cubicBezTo>
                    <a:cubicBezTo>
                      <a:pt x="20138" y="31531"/>
                      <a:pt x="19851" y="30382"/>
                      <a:pt x="20107" y="29712"/>
                    </a:cubicBezTo>
                    <a:cubicBezTo>
                      <a:pt x="20330" y="29009"/>
                      <a:pt x="20298" y="27190"/>
                      <a:pt x="20234" y="27031"/>
                    </a:cubicBezTo>
                    <a:cubicBezTo>
                      <a:pt x="20224" y="27015"/>
                      <a:pt x="20206" y="27007"/>
                      <a:pt x="20179" y="27007"/>
                    </a:cubicBezTo>
                    <a:cubicBezTo>
                      <a:pt x="19944" y="27007"/>
                      <a:pt x="19117" y="27580"/>
                      <a:pt x="18830" y="27637"/>
                    </a:cubicBezTo>
                    <a:cubicBezTo>
                      <a:pt x="18568" y="27663"/>
                      <a:pt x="17877" y="28205"/>
                      <a:pt x="17320" y="28205"/>
                    </a:cubicBezTo>
                    <a:cubicBezTo>
                      <a:pt x="17198" y="28205"/>
                      <a:pt x="17082" y="28179"/>
                      <a:pt x="16979" y="28116"/>
                    </a:cubicBezTo>
                    <a:cubicBezTo>
                      <a:pt x="16436" y="27733"/>
                      <a:pt x="16787" y="26297"/>
                      <a:pt x="16564" y="26105"/>
                    </a:cubicBezTo>
                    <a:cubicBezTo>
                      <a:pt x="16468" y="26041"/>
                      <a:pt x="16436" y="25946"/>
                      <a:pt x="16404" y="25882"/>
                    </a:cubicBezTo>
                    <a:cubicBezTo>
                      <a:pt x="16724" y="25180"/>
                      <a:pt x="17043" y="24478"/>
                      <a:pt x="17107" y="24063"/>
                    </a:cubicBezTo>
                    <a:cubicBezTo>
                      <a:pt x="17234" y="23520"/>
                      <a:pt x="17202" y="22914"/>
                      <a:pt x="17107" y="22690"/>
                    </a:cubicBezTo>
                    <a:cubicBezTo>
                      <a:pt x="17043" y="22403"/>
                      <a:pt x="16883" y="22148"/>
                      <a:pt x="16915" y="21573"/>
                    </a:cubicBezTo>
                    <a:cubicBezTo>
                      <a:pt x="16915" y="20967"/>
                      <a:pt x="17394" y="20329"/>
                      <a:pt x="17585" y="19084"/>
                    </a:cubicBezTo>
                    <a:cubicBezTo>
                      <a:pt x="17777" y="17839"/>
                      <a:pt x="17458" y="18382"/>
                      <a:pt x="17617" y="17584"/>
                    </a:cubicBezTo>
                    <a:cubicBezTo>
                      <a:pt x="17841" y="16722"/>
                      <a:pt x="18351" y="16627"/>
                      <a:pt x="18224" y="15893"/>
                    </a:cubicBezTo>
                    <a:cubicBezTo>
                      <a:pt x="18160" y="15542"/>
                      <a:pt x="18144" y="15454"/>
                      <a:pt x="18112" y="15454"/>
                    </a:cubicBezTo>
                    <a:cubicBezTo>
                      <a:pt x="18080" y="15454"/>
                      <a:pt x="18032" y="15542"/>
                      <a:pt x="17904" y="15542"/>
                    </a:cubicBezTo>
                    <a:cubicBezTo>
                      <a:pt x="17681" y="15542"/>
                      <a:pt x="17521" y="15510"/>
                      <a:pt x="17298" y="15286"/>
                    </a:cubicBezTo>
                    <a:cubicBezTo>
                      <a:pt x="17271" y="15267"/>
                      <a:pt x="17238" y="15258"/>
                      <a:pt x="17202" y="15258"/>
                    </a:cubicBezTo>
                    <a:cubicBezTo>
                      <a:pt x="16948" y="15258"/>
                      <a:pt x="16509" y="15671"/>
                      <a:pt x="16355" y="15671"/>
                    </a:cubicBezTo>
                    <a:cubicBezTo>
                      <a:pt x="16350" y="15671"/>
                      <a:pt x="16345" y="15670"/>
                      <a:pt x="16341" y="15669"/>
                    </a:cubicBezTo>
                    <a:cubicBezTo>
                      <a:pt x="16245" y="15573"/>
                      <a:pt x="15766" y="15573"/>
                      <a:pt x="15670" y="14903"/>
                    </a:cubicBezTo>
                    <a:cubicBezTo>
                      <a:pt x="15607" y="14233"/>
                      <a:pt x="15670" y="13467"/>
                      <a:pt x="15702" y="12893"/>
                    </a:cubicBezTo>
                    <a:cubicBezTo>
                      <a:pt x="15766" y="12350"/>
                      <a:pt x="15702" y="11871"/>
                      <a:pt x="15287" y="11680"/>
                    </a:cubicBezTo>
                    <a:cubicBezTo>
                      <a:pt x="14919" y="11495"/>
                      <a:pt x="14397" y="11376"/>
                      <a:pt x="14155" y="11376"/>
                    </a:cubicBezTo>
                    <a:cubicBezTo>
                      <a:pt x="14104" y="11376"/>
                      <a:pt x="14065" y="11382"/>
                      <a:pt x="14043" y="11393"/>
                    </a:cubicBezTo>
                    <a:cubicBezTo>
                      <a:pt x="14032" y="11396"/>
                      <a:pt x="14021" y="11397"/>
                      <a:pt x="14011" y="11397"/>
                    </a:cubicBezTo>
                    <a:cubicBezTo>
                      <a:pt x="13904" y="11397"/>
                      <a:pt x="13843" y="11254"/>
                      <a:pt x="13756" y="11137"/>
                    </a:cubicBezTo>
                    <a:cubicBezTo>
                      <a:pt x="13724" y="11105"/>
                      <a:pt x="13724" y="10978"/>
                      <a:pt x="13692" y="10818"/>
                    </a:cubicBezTo>
                    <a:cubicBezTo>
                      <a:pt x="13724" y="10531"/>
                      <a:pt x="13724" y="10340"/>
                      <a:pt x="13628" y="10180"/>
                    </a:cubicBezTo>
                    <a:cubicBezTo>
                      <a:pt x="13544" y="9897"/>
                      <a:pt x="13307" y="9791"/>
                      <a:pt x="12986" y="9791"/>
                    </a:cubicBezTo>
                    <a:cubicBezTo>
                      <a:pt x="12066" y="9791"/>
                      <a:pt x="10457" y="10657"/>
                      <a:pt x="9784" y="10657"/>
                    </a:cubicBezTo>
                    <a:cubicBezTo>
                      <a:pt x="9714" y="10657"/>
                      <a:pt x="9654" y="10647"/>
                      <a:pt x="9607" y="10627"/>
                    </a:cubicBezTo>
                    <a:cubicBezTo>
                      <a:pt x="9525" y="10590"/>
                      <a:pt x="9437" y="10575"/>
                      <a:pt x="9346" y="10575"/>
                    </a:cubicBezTo>
                    <a:cubicBezTo>
                      <a:pt x="9119" y="10575"/>
                      <a:pt x="8868" y="10672"/>
                      <a:pt x="8617" y="10786"/>
                    </a:cubicBezTo>
                    <a:cubicBezTo>
                      <a:pt x="8585" y="10052"/>
                      <a:pt x="8522" y="9414"/>
                      <a:pt x="8522" y="9318"/>
                    </a:cubicBezTo>
                    <a:cubicBezTo>
                      <a:pt x="8522" y="9031"/>
                      <a:pt x="6990" y="7435"/>
                      <a:pt x="6990" y="7435"/>
                    </a:cubicBezTo>
                    <a:cubicBezTo>
                      <a:pt x="6990" y="7435"/>
                      <a:pt x="8362" y="5744"/>
                      <a:pt x="8043" y="5297"/>
                    </a:cubicBezTo>
                    <a:cubicBezTo>
                      <a:pt x="7724" y="4818"/>
                      <a:pt x="7500" y="2903"/>
                      <a:pt x="7500" y="2680"/>
                    </a:cubicBezTo>
                    <a:cubicBezTo>
                      <a:pt x="7500" y="2521"/>
                      <a:pt x="5905" y="1627"/>
                      <a:pt x="5107" y="1084"/>
                    </a:cubicBezTo>
                    <a:cubicBezTo>
                      <a:pt x="4788" y="542"/>
                      <a:pt x="4468" y="159"/>
                      <a:pt x="4117" y="31"/>
                    </a:cubicBezTo>
                    <a:cubicBezTo>
                      <a:pt x="4063" y="10"/>
                      <a:pt x="4010" y="0"/>
                      <a:pt x="39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3" name="Google Shape;393;p21"/>
          <p:cNvGrpSpPr/>
          <p:nvPr/>
        </p:nvGrpSpPr>
        <p:grpSpPr>
          <a:xfrm>
            <a:off x="7148494" y="-190850"/>
            <a:ext cx="2237477" cy="4442043"/>
            <a:chOff x="6899994" y="0"/>
            <a:chExt cx="2237477" cy="4442043"/>
          </a:xfrm>
        </p:grpSpPr>
        <p:sp>
          <p:nvSpPr>
            <p:cNvPr id="394" name="Google Shape;394;p21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1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21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2"/>
          <p:cNvSpPr/>
          <p:nvPr/>
        </p:nvSpPr>
        <p:spPr>
          <a:xfrm rot="10800000">
            <a:off x="7990382" y="873087"/>
            <a:ext cx="387998" cy="398773"/>
          </a:xfrm>
          <a:custGeom>
            <a:avLst/>
            <a:gdLst/>
            <a:ahLst/>
            <a:cxnLst/>
            <a:rect l="l" t="t" r="r" b="b"/>
            <a:pathLst>
              <a:path w="7634" h="7846" extrusionOk="0">
                <a:moveTo>
                  <a:pt x="5837" y="1"/>
                </a:moveTo>
                <a:cubicBezTo>
                  <a:pt x="5817" y="1"/>
                  <a:pt x="5797" y="2"/>
                  <a:pt x="5777" y="3"/>
                </a:cubicBezTo>
                <a:cubicBezTo>
                  <a:pt x="5298" y="35"/>
                  <a:pt x="5457" y="322"/>
                  <a:pt x="5745" y="769"/>
                </a:cubicBezTo>
                <a:cubicBezTo>
                  <a:pt x="6032" y="1184"/>
                  <a:pt x="5745" y="2397"/>
                  <a:pt x="5394" y="2492"/>
                </a:cubicBezTo>
                <a:cubicBezTo>
                  <a:pt x="5376" y="2496"/>
                  <a:pt x="5359" y="2497"/>
                  <a:pt x="5343" y="2497"/>
                </a:cubicBezTo>
                <a:cubicBezTo>
                  <a:pt x="5047" y="2497"/>
                  <a:pt x="5079" y="1949"/>
                  <a:pt x="4564" y="1343"/>
                </a:cubicBezTo>
                <a:cubicBezTo>
                  <a:pt x="4406" y="1168"/>
                  <a:pt x="4238" y="1094"/>
                  <a:pt x="4089" y="1094"/>
                </a:cubicBezTo>
                <a:cubicBezTo>
                  <a:pt x="3697" y="1094"/>
                  <a:pt x="3436" y="1609"/>
                  <a:pt x="3830" y="2141"/>
                </a:cubicBezTo>
                <a:cubicBezTo>
                  <a:pt x="4404" y="2843"/>
                  <a:pt x="4755" y="2811"/>
                  <a:pt x="4787" y="3131"/>
                </a:cubicBezTo>
                <a:cubicBezTo>
                  <a:pt x="4787" y="3450"/>
                  <a:pt x="4436" y="4631"/>
                  <a:pt x="4245" y="4950"/>
                </a:cubicBezTo>
                <a:cubicBezTo>
                  <a:pt x="4181" y="5029"/>
                  <a:pt x="4101" y="5069"/>
                  <a:pt x="3961" y="5069"/>
                </a:cubicBezTo>
                <a:cubicBezTo>
                  <a:pt x="3822" y="5069"/>
                  <a:pt x="3622" y="5029"/>
                  <a:pt x="3319" y="4950"/>
                </a:cubicBezTo>
                <a:cubicBezTo>
                  <a:pt x="2234" y="4631"/>
                  <a:pt x="3191" y="3769"/>
                  <a:pt x="2840" y="3322"/>
                </a:cubicBezTo>
                <a:cubicBezTo>
                  <a:pt x="2799" y="3259"/>
                  <a:pt x="2728" y="3230"/>
                  <a:pt x="2646" y="3230"/>
                </a:cubicBezTo>
                <a:cubicBezTo>
                  <a:pt x="2355" y="3230"/>
                  <a:pt x="1928" y="3603"/>
                  <a:pt x="2202" y="4152"/>
                </a:cubicBezTo>
                <a:cubicBezTo>
                  <a:pt x="2426" y="4621"/>
                  <a:pt x="2312" y="4855"/>
                  <a:pt x="2109" y="4855"/>
                </a:cubicBezTo>
                <a:cubicBezTo>
                  <a:pt x="1994" y="4855"/>
                  <a:pt x="1850" y="4780"/>
                  <a:pt x="1723" y="4631"/>
                </a:cubicBezTo>
                <a:cubicBezTo>
                  <a:pt x="1512" y="4398"/>
                  <a:pt x="1005" y="4165"/>
                  <a:pt x="623" y="4165"/>
                </a:cubicBezTo>
                <a:cubicBezTo>
                  <a:pt x="429" y="4165"/>
                  <a:pt x="267" y="4225"/>
                  <a:pt x="192" y="4375"/>
                </a:cubicBezTo>
                <a:cubicBezTo>
                  <a:pt x="0" y="4758"/>
                  <a:pt x="1596" y="5269"/>
                  <a:pt x="2011" y="5333"/>
                </a:cubicBezTo>
                <a:cubicBezTo>
                  <a:pt x="2394" y="5365"/>
                  <a:pt x="2681" y="5365"/>
                  <a:pt x="2170" y="5843"/>
                </a:cubicBezTo>
                <a:cubicBezTo>
                  <a:pt x="1725" y="6236"/>
                  <a:pt x="2010" y="6564"/>
                  <a:pt x="2355" y="6564"/>
                </a:cubicBezTo>
                <a:cubicBezTo>
                  <a:pt x="2431" y="6564"/>
                  <a:pt x="2510" y="6548"/>
                  <a:pt x="2585" y="6513"/>
                </a:cubicBezTo>
                <a:cubicBezTo>
                  <a:pt x="3032" y="6322"/>
                  <a:pt x="2553" y="5492"/>
                  <a:pt x="3000" y="5428"/>
                </a:cubicBezTo>
                <a:cubicBezTo>
                  <a:pt x="3082" y="5423"/>
                  <a:pt x="3175" y="5417"/>
                  <a:pt x="3271" y="5417"/>
                </a:cubicBezTo>
                <a:cubicBezTo>
                  <a:pt x="3699" y="5417"/>
                  <a:pt x="4175" y="5534"/>
                  <a:pt x="3862" y="6290"/>
                </a:cubicBezTo>
                <a:cubicBezTo>
                  <a:pt x="3511" y="7152"/>
                  <a:pt x="3479" y="6928"/>
                  <a:pt x="3479" y="7503"/>
                </a:cubicBezTo>
                <a:cubicBezTo>
                  <a:pt x="3479" y="7757"/>
                  <a:pt x="3851" y="7846"/>
                  <a:pt x="4148" y="7846"/>
                </a:cubicBezTo>
                <a:cubicBezTo>
                  <a:pt x="4373" y="7846"/>
                  <a:pt x="4555" y="7795"/>
                  <a:pt x="4500" y="7726"/>
                </a:cubicBezTo>
                <a:cubicBezTo>
                  <a:pt x="4468" y="7503"/>
                  <a:pt x="4468" y="6482"/>
                  <a:pt x="4628" y="6067"/>
                </a:cubicBezTo>
                <a:cubicBezTo>
                  <a:pt x="4748" y="5778"/>
                  <a:pt x="4941" y="5380"/>
                  <a:pt x="5303" y="5380"/>
                </a:cubicBezTo>
                <a:cubicBezTo>
                  <a:pt x="5420" y="5380"/>
                  <a:pt x="5556" y="5422"/>
                  <a:pt x="5713" y="5524"/>
                </a:cubicBezTo>
                <a:cubicBezTo>
                  <a:pt x="5864" y="5615"/>
                  <a:pt x="5982" y="5652"/>
                  <a:pt x="6070" y="5652"/>
                </a:cubicBezTo>
                <a:cubicBezTo>
                  <a:pt x="6354" y="5652"/>
                  <a:pt x="6337" y="5272"/>
                  <a:pt x="6191" y="5077"/>
                </a:cubicBezTo>
                <a:cubicBezTo>
                  <a:pt x="6056" y="4887"/>
                  <a:pt x="6267" y="4674"/>
                  <a:pt x="6707" y="4674"/>
                </a:cubicBezTo>
                <a:cubicBezTo>
                  <a:pt x="6784" y="4674"/>
                  <a:pt x="6867" y="4680"/>
                  <a:pt x="6957" y="4694"/>
                </a:cubicBezTo>
                <a:cubicBezTo>
                  <a:pt x="6991" y="4698"/>
                  <a:pt x="7023" y="4700"/>
                  <a:pt x="7053" y="4700"/>
                </a:cubicBezTo>
                <a:cubicBezTo>
                  <a:pt x="7545" y="4700"/>
                  <a:pt x="7633" y="4240"/>
                  <a:pt x="7213" y="4120"/>
                </a:cubicBezTo>
                <a:cubicBezTo>
                  <a:pt x="7194" y="4115"/>
                  <a:pt x="7174" y="4113"/>
                  <a:pt x="7152" y="4113"/>
                </a:cubicBezTo>
                <a:cubicBezTo>
                  <a:pt x="6948" y="4113"/>
                  <a:pt x="6625" y="4300"/>
                  <a:pt x="6484" y="4300"/>
                </a:cubicBezTo>
                <a:cubicBezTo>
                  <a:pt x="6434" y="4300"/>
                  <a:pt x="6407" y="4277"/>
                  <a:pt x="6415" y="4216"/>
                </a:cubicBezTo>
                <a:cubicBezTo>
                  <a:pt x="6479" y="3928"/>
                  <a:pt x="6702" y="3577"/>
                  <a:pt x="6383" y="3418"/>
                </a:cubicBezTo>
                <a:cubicBezTo>
                  <a:pt x="6361" y="3401"/>
                  <a:pt x="6332" y="3392"/>
                  <a:pt x="6300" y="3392"/>
                </a:cubicBezTo>
                <a:cubicBezTo>
                  <a:pt x="6149" y="3392"/>
                  <a:pt x="5938" y="3593"/>
                  <a:pt x="6096" y="4120"/>
                </a:cubicBezTo>
                <a:cubicBezTo>
                  <a:pt x="6202" y="4493"/>
                  <a:pt x="5551" y="4978"/>
                  <a:pt x="5148" y="4978"/>
                </a:cubicBezTo>
                <a:cubicBezTo>
                  <a:pt x="5069" y="4978"/>
                  <a:pt x="4999" y="4960"/>
                  <a:pt x="4947" y="4918"/>
                </a:cubicBezTo>
                <a:cubicBezTo>
                  <a:pt x="4819" y="4790"/>
                  <a:pt x="5043" y="4439"/>
                  <a:pt x="5266" y="3609"/>
                </a:cubicBezTo>
                <a:cubicBezTo>
                  <a:pt x="5521" y="2779"/>
                  <a:pt x="6223" y="2556"/>
                  <a:pt x="6894" y="2492"/>
                </a:cubicBezTo>
                <a:cubicBezTo>
                  <a:pt x="7596" y="2365"/>
                  <a:pt x="7596" y="1726"/>
                  <a:pt x="7277" y="1726"/>
                </a:cubicBezTo>
                <a:cubicBezTo>
                  <a:pt x="7021" y="1726"/>
                  <a:pt x="6786" y="2053"/>
                  <a:pt x="6556" y="2053"/>
                </a:cubicBezTo>
                <a:cubicBezTo>
                  <a:pt x="6498" y="2053"/>
                  <a:pt x="6440" y="2033"/>
                  <a:pt x="6383" y="1982"/>
                </a:cubicBezTo>
                <a:cubicBezTo>
                  <a:pt x="6096" y="1694"/>
                  <a:pt x="6383" y="1535"/>
                  <a:pt x="6574" y="928"/>
                </a:cubicBezTo>
                <a:cubicBezTo>
                  <a:pt x="6788" y="348"/>
                  <a:pt x="6299" y="1"/>
                  <a:pt x="5837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2"/>
          <p:cNvSpPr/>
          <p:nvPr/>
        </p:nvSpPr>
        <p:spPr>
          <a:xfrm rot="10800000">
            <a:off x="8420815" y="1508242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2"/>
          <p:cNvSpPr/>
          <p:nvPr/>
        </p:nvSpPr>
        <p:spPr>
          <a:xfrm rot="10800000">
            <a:off x="8186057" y="1332846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0" name="Google Shape;400;p22"/>
          <p:cNvGrpSpPr/>
          <p:nvPr/>
        </p:nvGrpSpPr>
        <p:grpSpPr>
          <a:xfrm rot="10800000">
            <a:off x="7001229" y="21"/>
            <a:ext cx="1798893" cy="2866003"/>
            <a:chOff x="348758" y="2277501"/>
            <a:chExt cx="1798893" cy="2866003"/>
          </a:xfrm>
        </p:grpSpPr>
        <p:sp>
          <p:nvSpPr>
            <p:cNvPr id="401" name="Google Shape;401;p22"/>
            <p:cNvSpPr/>
            <p:nvPr/>
          </p:nvSpPr>
          <p:spPr>
            <a:xfrm>
              <a:off x="1321948" y="2305505"/>
              <a:ext cx="355318" cy="1835240"/>
            </a:xfrm>
            <a:custGeom>
              <a:avLst/>
              <a:gdLst/>
              <a:ahLst/>
              <a:cxnLst/>
              <a:rect l="l" t="t" r="r" b="b"/>
              <a:pathLst>
                <a:path w="6991" h="36109" extrusionOk="0">
                  <a:moveTo>
                    <a:pt x="3369" y="1"/>
                  </a:moveTo>
                  <a:cubicBezTo>
                    <a:pt x="3324" y="1"/>
                    <a:pt x="3349" y="121"/>
                    <a:pt x="3480" y="340"/>
                  </a:cubicBezTo>
                  <a:cubicBezTo>
                    <a:pt x="3958" y="1584"/>
                    <a:pt x="4469" y="3563"/>
                    <a:pt x="4277" y="9084"/>
                  </a:cubicBezTo>
                  <a:cubicBezTo>
                    <a:pt x="3990" y="14637"/>
                    <a:pt x="3543" y="18978"/>
                    <a:pt x="3671" y="22999"/>
                  </a:cubicBezTo>
                  <a:cubicBezTo>
                    <a:pt x="3767" y="27084"/>
                    <a:pt x="3671" y="29861"/>
                    <a:pt x="3480" y="30020"/>
                  </a:cubicBezTo>
                  <a:cubicBezTo>
                    <a:pt x="3454" y="30037"/>
                    <a:pt x="3428" y="30046"/>
                    <a:pt x="3403" y="30046"/>
                  </a:cubicBezTo>
                  <a:cubicBezTo>
                    <a:pt x="2956" y="30046"/>
                    <a:pt x="2582" y="27408"/>
                    <a:pt x="3065" y="22999"/>
                  </a:cubicBezTo>
                  <a:cubicBezTo>
                    <a:pt x="3858" y="16339"/>
                    <a:pt x="3075" y="11286"/>
                    <a:pt x="3002" y="11286"/>
                  </a:cubicBezTo>
                  <a:cubicBezTo>
                    <a:pt x="3002" y="11286"/>
                    <a:pt x="3001" y="11286"/>
                    <a:pt x="3001" y="11286"/>
                  </a:cubicBezTo>
                  <a:cubicBezTo>
                    <a:pt x="3001" y="11286"/>
                    <a:pt x="3160" y="14063"/>
                    <a:pt x="2969" y="18307"/>
                  </a:cubicBezTo>
                  <a:cubicBezTo>
                    <a:pt x="2809" y="22488"/>
                    <a:pt x="2426" y="23127"/>
                    <a:pt x="2267" y="25839"/>
                  </a:cubicBezTo>
                  <a:cubicBezTo>
                    <a:pt x="2171" y="29190"/>
                    <a:pt x="2490" y="29318"/>
                    <a:pt x="2490" y="29988"/>
                  </a:cubicBezTo>
                  <a:cubicBezTo>
                    <a:pt x="2509" y="30295"/>
                    <a:pt x="2454" y="30460"/>
                    <a:pt x="2362" y="30460"/>
                  </a:cubicBezTo>
                  <a:cubicBezTo>
                    <a:pt x="1996" y="30460"/>
                    <a:pt x="1048" y="27845"/>
                    <a:pt x="1916" y="21212"/>
                  </a:cubicBezTo>
                  <a:cubicBezTo>
                    <a:pt x="3607" y="9372"/>
                    <a:pt x="1246" y="6850"/>
                    <a:pt x="1246" y="6850"/>
                  </a:cubicBezTo>
                  <a:lnTo>
                    <a:pt x="1246" y="6850"/>
                  </a:lnTo>
                  <a:cubicBezTo>
                    <a:pt x="2235" y="9403"/>
                    <a:pt x="2171" y="15499"/>
                    <a:pt x="1086" y="23605"/>
                  </a:cubicBezTo>
                  <a:cubicBezTo>
                    <a:pt x="1" y="31712"/>
                    <a:pt x="2043" y="35414"/>
                    <a:pt x="3160" y="35988"/>
                  </a:cubicBezTo>
                  <a:cubicBezTo>
                    <a:pt x="3309" y="36072"/>
                    <a:pt x="3463" y="36109"/>
                    <a:pt x="3622" y="36109"/>
                  </a:cubicBezTo>
                  <a:cubicBezTo>
                    <a:pt x="4491" y="36109"/>
                    <a:pt x="5476" y="35015"/>
                    <a:pt x="6097" y="34584"/>
                  </a:cubicBezTo>
                  <a:cubicBezTo>
                    <a:pt x="6990" y="33977"/>
                    <a:pt x="5777" y="25456"/>
                    <a:pt x="5618" y="22297"/>
                  </a:cubicBezTo>
                  <a:cubicBezTo>
                    <a:pt x="5107" y="19425"/>
                    <a:pt x="5777" y="15595"/>
                    <a:pt x="5777" y="15595"/>
                  </a:cubicBezTo>
                  <a:lnTo>
                    <a:pt x="5777" y="15595"/>
                  </a:lnTo>
                  <a:cubicBezTo>
                    <a:pt x="5777" y="15595"/>
                    <a:pt x="5043" y="17989"/>
                    <a:pt x="4948" y="19807"/>
                  </a:cubicBezTo>
                  <a:cubicBezTo>
                    <a:pt x="4820" y="21690"/>
                    <a:pt x="5075" y="26446"/>
                    <a:pt x="5107" y="28073"/>
                  </a:cubicBezTo>
                  <a:cubicBezTo>
                    <a:pt x="5107" y="28957"/>
                    <a:pt x="5003" y="29492"/>
                    <a:pt x="4894" y="29492"/>
                  </a:cubicBezTo>
                  <a:cubicBezTo>
                    <a:pt x="4794" y="29492"/>
                    <a:pt x="4691" y="29046"/>
                    <a:pt x="4660" y="28009"/>
                  </a:cubicBezTo>
                  <a:cubicBezTo>
                    <a:pt x="4629" y="22169"/>
                    <a:pt x="4501" y="20063"/>
                    <a:pt x="4948" y="7776"/>
                  </a:cubicBezTo>
                  <a:cubicBezTo>
                    <a:pt x="4922" y="2049"/>
                    <a:pt x="3553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2"/>
            <p:cNvSpPr/>
            <p:nvPr/>
          </p:nvSpPr>
          <p:spPr>
            <a:xfrm>
              <a:off x="1223043" y="4606589"/>
              <a:ext cx="924608" cy="536915"/>
            </a:xfrm>
            <a:custGeom>
              <a:avLst/>
              <a:gdLst/>
              <a:ahLst/>
              <a:cxnLst/>
              <a:rect l="l" t="t" r="r" b="b"/>
              <a:pathLst>
                <a:path w="18192" h="10564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8"/>
                    <a:pt x="1819" y="10564"/>
                    <a:pt x="1819" y="10564"/>
                  </a:cubicBezTo>
                  <a:lnTo>
                    <a:pt x="18191" y="10564"/>
                  </a:lnTo>
                  <a:cubicBezTo>
                    <a:pt x="18191" y="10564"/>
                    <a:pt x="18000" y="10213"/>
                    <a:pt x="17776" y="10021"/>
                  </a:cubicBezTo>
                  <a:cubicBezTo>
                    <a:pt x="17553" y="9798"/>
                    <a:pt x="17713" y="9128"/>
                    <a:pt x="17394" y="8745"/>
                  </a:cubicBezTo>
                  <a:cubicBezTo>
                    <a:pt x="17250" y="8559"/>
                    <a:pt x="17069" y="8507"/>
                    <a:pt x="16912" y="8507"/>
                  </a:cubicBezTo>
                  <a:cubicBezTo>
                    <a:pt x="16719" y="8507"/>
                    <a:pt x="16564" y="8585"/>
                    <a:pt x="16564" y="8585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585" y="8330"/>
                  </a:cubicBezTo>
                  <a:cubicBezTo>
                    <a:pt x="14362" y="7692"/>
                    <a:pt x="14713" y="7309"/>
                    <a:pt x="14170" y="6862"/>
                  </a:cubicBezTo>
                  <a:cubicBezTo>
                    <a:pt x="14075" y="6784"/>
                    <a:pt x="13981" y="6751"/>
                    <a:pt x="13891" y="6751"/>
                  </a:cubicBezTo>
                  <a:cubicBezTo>
                    <a:pt x="13465" y="6751"/>
                    <a:pt x="13117" y="7468"/>
                    <a:pt x="13117" y="7468"/>
                  </a:cubicBezTo>
                  <a:cubicBezTo>
                    <a:pt x="13117" y="7468"/>
                    <a:pt x="10181" y="6543"/>
                    <a:pt x="9574" y="5713"/>
                  </a:cubicBezTo>
                  <a:cubicBezTo>
                    <a:pt x="8952" y="4842"/>
                    <a:pt x="10029" y="1877"/>
                    <a:pt x="9077" y="1877"/>
                  </a:cubicBezTo>
                  <a:cubicBezTo>
                    <a:pt x="9053" y="1877"/>
                    <a:pt x="9027" y="1879"/>
                    <a:pt x="9000" y="1883"/>
                  </a:cubicBezTo>
                  <a:cubicBezTo>
                    <a:pt x="8325" y="2006"/>
                    <a:pt x="7336" y="2705"/>
                    <a:pt x="6285" y="2705"/>
                  </a:cubicBezTo>
                  <a:cubicBezTo>
                    <a:pt x="5695" y="2705"/>
                    <a:pt x="5085" y="2485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2"/>
            <p:cNvSpPr/>
            <p:nvPr/>
          </p:nvSpPr>
          <p:spPr>
            <a:xfrm>
              <a:off x="348758" y="2277501"/>
              <a:ext cx="1407954" cy="2849809"/>
            </a:xfrm>
            <a:custGeom>
              <a:avLst/>
              <a:gdLst/>
              <a:ahLst/>
              <a:cxnLst/>
              <a:rect l="l" t="t" r="r" b="b"/>
              <a:pathLst>
                <a:path w="27702" h="56071" extrusionOk="0">
                  <a:moveTo>
                    <a:pt x="4281" y="0"/>
                  </a:moveTo>
                  <a:cubicBezTo>
                    <a:pt x="2116" y="0"/>
                    <a:pt x="319" y="16593"/>
                    <a:pt x="319" y="16593"/>
                  </a:cubicBezTo>
                  <a:lnTo>
                    <a:pt x="0" y="46337"/>
                  </a:lnTo>
                  <a:lnTo>
                    <a:pt x="26489" y="56071"/>
                  </a:lnTo>
                  <a:lnTo>
                    <a:pt x="27702" y="42922"/>
                  </a:lnTo>
                  <a:cubicBezTo>
                    <a:pt x="27574" y="42826"/>
                    <a:pt x="24925" y="39603"/>
                    <a:pt x="25659" y="38167"/>
                  </a:cubicBezTo>
                  <a:cubicBezTo>
                    <a:pt x="26138" y="37177"/>
                    <a:pt x="25404" y="32646"/>
                    <a:pt x="25564" y="32263"/>
                  </a:cubicBezTo>
                  <a:cubicBezTo>
                    <a:pt x="25691" y="31975"/>
                    <a:pt x="21096" y="32231"/>
                    <a:pt x="20777" y="31911"/>
                  </a:cubicBezTo>
                  <a:cubicBezTo>
                    <a:pt x="20457" y="31529"/>
                    <a:pt x="20170" y="30380"/>
                    <a:pt x="20426" y="29709"/>
                  </a:cubicBezTo>
                  <a:cubicBezTo>
                    <a:pt x="20649" y="29039"/>
                    <a:pt x="20617" y="27188"/>
                    <a:pt x="20553" y="27029"/>
                  </a:cubicBezTo>
                  <a:cubicBezTo>
                    <a:pt x="20544" y="27013"/>
                    <a:pt x="20526" y="27006"/>
                    <a:pt x="20501" y="27006"/>
                  </a:cubicBezTo>
                  <a:cubicBezTo>
                    <a:pt x="20270" y="27006"/>
                    <a:pt x="19437" y="27606"/>
                    <a:pt x="19149" y="27635"/>
                  </a:cubicBezTo>
                  <a:cubicBezTo>
                    <a:pt x="18887" y="27661"/>
                    <a:pt x="18196" y="28203"/>
                    <a:pt x="17639" y="28203"/>
                  </a:cubicBezTo>
                  <a:cubicBezTo>
                    <a:pt x="17517" y="28203"/>
                    <a:pt x="17401" y="28177"/>
                    <a:pt x="17298" y="28114"/>
                  </a:cubicBezTo>
                  <a:cubicBezTo>
                    <a:pt x="16755" y="27763"/>
                    <a:pt x="17106" y="26326"/>
                    <a:pt x="16883" y="26103"/>
                  </a:cubicBezTo>
                  <a:cubicBezTo>
                    <a:pt x="16787" y="26039"/>
                    <a:pt x="16755" y="25943"/>
                    <a:pt x="16723" y="25880"/>
                  </a:cubicBezTo>
                  <a:cubicBezTo>
                    <a:pt x="17043" y="25209"/>
                    <a:pt x="17362" y="24475"/>
                    <a:pt x="17426" y="24092"/>
                  </a:cubicBezTo>
                  <a:cubicBezTo>
                    <a:pt x="17553" y="23518"/>
                    <a:pt x="17521" y="22912"/>
                    <a:pt x="17426" y="22688"/>
                  </a:cubicBezTo>
                  <a:cubicBezTo>
                    <a:pt x="17362" y="22401"/>
                    <a:pt x="17202" y="22178"/>
                    <a:pt x="17234" y="21571"/>
                  </a:cubicBezTo>
                  <a:cubicBezTo>
                    <a:pt x="17234" y="20965"/>
                    <a:pt x="17713" y="20327"/>
                    <a:pt x="17904" y="19082"/>
                  </a:cubicBezTo>
                  <a:cubicBezTo>
                    <a:pt x="18096" y="17869"/>
                    <a:pt x="17777" y="18380"/>
                    <a:pt x="17936" y="17582"/>
                  </a:cubicBezTo>
                  <a:cubicBezTo>
                    <a:pt x="18160" y="16752"/>
                    <a:pt x="18670" y="16624"/>
                    <a:pt x="18543" y="15890"/>
                  </a:cubicBezTo>
                  <a:cubicBezTo>
                    <a:pt x="18479" y="15539"/>
                    <a:pt x="18463" y="15452"/>
                    <a:pt x="18431" y="15452"/>
                  </a:cubicBezTo>
                  <a:cubicBezTo>
                    <a:pt x="18399" y="15452"/>
                    <a:pt x="18351" y="15539"/>
                    <a:pt x="18223" y="15539"/>
                  </a:cubicBezTo>
                  <a:cubicBezTo>
                    <a:pt x="18000" y="15539"/>
                    <a:pt x="17840" y="15507"/>
                    <a:pt x="17617" y="15316"/>
                  </a:cubicBezTo>
                  <a:cubicBezTo>
                    <a:pt x="17588" y="15295"/>
                    <a:pt x="17554" y="15287"/>
                    <a:pt x="17515" y="15287"/>
                  </a:cubicBezTo>
                  <a:cubicBezTo>
                    <a:pt x="17261" y="15287"/>
                    <a:pt x="16828" y="15668"/>
                    <a:pt x="16674" y="15668"/>
                  </a:cubicBezTo>
                  <a:cubicBezTo>
                    <a:pt x="16669" y="15668"/>
                    <a:pt x="16664" y="15668"/>
                    <a:pt x="16660" y="15667"/>
                  </a:cubicBezTo>
                  <a:cubicBezTo>
                    <a:pt x="16564" y="15571"/>
                    <a:pt x="16085" y="15571"/>
                    <a:pt x="15989" y="14901"/>
                  </a:cubicBezTo>
                  <a:cubicBezTo>
                    <a:pt x="15926" y="14231"/>
                    <a:pt x="15989" y="13465"/>
                    <a:pt x="16021" y="12922"/>
                  </a:cubicBezTo>
                  <a:cubicBezTo>
                    <a:pt x="16085" y="12348"/>
                    <a:pt x="16021" y="11869"/>
                    <a:pt x="15606" y="11678"/>
                  </a:cubicBezTo>
                  <a:cubicBezTo>
                    <a:pt x="15206" y="11506"/>
                    <a:pt x="14625" y="11386"/>
                    <a:pt x="14418" y="11386"/>
                  </a:cubicBezTo>
                  <a:cubicBezTo>
                    <a:pt x="14394" y="11386"/>
                    <a:pt x="14375" y="11387"/>
                    <a:pt x="14362" y="11391"/>
                  </a:cubicBezTo>
                  <a:cubicBezTo>
                    <a:pt x="14350" y="11393"/>
                    <a:pt x="14340" y="11395"/>
                    <a:pt x="14329" y="11395"/>
                  </a:cubicBezTo>
                  <a:cubicBezTo>
                    <a:pt x="14223" y="11395"/>
                    <a:pt x="14162" y="11254"/>
                    <a:pt x="14075" y="11167"/>
                  </a:cubicBezTo>
                  <a:cubicBezTo>
                    <a:pt x="14043" y="11103"/>
                    <a:pt x="14043" y="11008"/>
                    <a:pt x="14011" y="10848"/>
                  </a:cubicBezTo>
                  <a:cubicBezTo>
                    <a:pt x="14043" y="10561"/>
                    <a:pt x="14043" y="10369"/>
                    <a:pt x="13947" y="10210"/>
                  </a:cubicBezTo>
                  <a:cubicBezTo>
                    <a:pt x="13861" y="9913"/>
                    <a:pt x="13616" y="9803"/>
                    <a:pt x="13285" y="9803"/>
                  </a:cubicBezTo>
                  <a:cubicBezTo>
                    <a:pt x="12362" y="9803"/>
                    <a:pt x="10771" y="10654"/>
                    <a:pt x="10103" y="10654"/>
                  </a:cubicBezTo>
                  <a:cubicBezTo>
                    <a:pt x="10033" y="10654"/>
                    <a:pt x="9974" y="10645"/>
                    <a:pt x="9926" y="10625"/>
                  </a:cubicBezTo>
                  <a:cubicBezTo>
                    <a:pt x="9847" y="10598"/>
                    <a:pt x="9763" y="10586"/>
                    <a:pt x="9675" y="10586"/>
                  </a:cubicBezTo>
                  <a:cubicBezTo>
                    <a:pt x="9445" y="10586"/>
                    <a:pt x="9191" y="10668"/>
                    <a:pt x="8936" y="10784"/>
                  </a:cubicBezTo>
                  <a:cubicBezTo>
                    <a:pt x="8904" y="10082"/>
                    <a:pt x="8841" y="9444"/>
                    <a:pt x="8841" y="9316"/>
                  </a:cubicBezTo>
                  <a:cubicBezTo>
                    <a:pt x="8841" y="9029"/>
                    <a:pt x="7309" y="7433"/>
                    <a:pt x="7309" y="7433"/>
                  </a:cubicBezTo>
                  <a:cubicBezTo>
                    <a:pt x="7309" y="7433"/>
                    <a:pt x="8681" y="5774"/>
                    <a:pt x="8362" y="5295"/>
                  </a:cubicBezTo>
                  <a:cubicBezTo>
                    <a:pt x="8043" y="4816"/>
                    <a:pt x="7819" y="2901"/>
                    <a:pt x="7819" y="2710"/>
                  </a:cubicBezTo>
                  <a:cubicBezTo>
                    <a:pt x="7819" y="2550"/>
                    <a:pt x="6224" y="1625"/>
                    <a:pt x="5426" y="1114"/>
                  </a:cubicBezTo>
                  <a:cubicBezTo>
                    <a:pt x="5107" y="540"/>
                    <a:pt x="4787" y="189"/>
                    <a:pt x="4436" y="29"/>
                  </a:cubicBezTo>
                  <a:cubicBezTo>
                    <a:pt x="4384" y="10"/>
                    <a:pt x="4333" y="0"/>
                    <a:pt x="4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" name="Google Shape;404;p22"/>
          <p:cNvSpPr/>
          <p:nvPr/>
        </p:nvSpPr>
        <p:spPr>
          <a:xfrm rot="10800000">
            <a:off x="7525124" y="-4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2"/>
          <p:cNvSpPr/>
          <p:nvPr/>
        </p:nvSpPr>
        <p:spPr>
          <a:xfrm rot="10800000">
            <a:off x="8019856" y="928889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2"/>
          <p:cNvSpPr/>
          <p:nvPr/>
        </p:nvSpPr>
        <p:spPr>
          <a:xfrm rot="10800000">
            <a:off x="8152865" y="967159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2"/>
          <p:cNvSpPr/>
          <p:nvPr/>
        </p:nvSpPr>
        <p:spPr>
          <a:xfrm rot="10800000">
            <a:off x="7561521" y="128146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2"/>
          <p:cNvSpPr/>
          <p:nvPr/>
        </p:nvSpPr>
        <p:spPr>
          <a:xfrm rot="10800000">
            <a:off x="7531739" y="219732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2"/>
          <p:cNvSpPr/>
          <p:nvPr/>
        </p:nvSpPr>
        <p:spPr>
          <a:xfrm rot="10800000">
            <a:off x="8250194" y="236539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2"/>
          <p:cNvSpPr/>
          <p:nvPr/>
        </p:nvSpPr>
        <p:spPr>
          <a:xfrm rot="10800000">
            <a:off x="8370242" y="2429839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2"/>
          <p:cNvSpPr/>
          <p:nvPr/>
        </p:nvSpPr>
        <p:spPr>
          <a:xfrm rot="10800000">
            <a:off x="8120438" y="1734814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2"/>
          <p:cNvSpPr/>
          <p:nvPr/>
        </p:nvSpPr>
        <p:spPr>
          <a:xfrm rot="10800000">
            <a:off x="8259952" y="1780555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2"/>
          <p:cNvSpPr txBox="1">
            <a:spLocks noGrp="1"/>
          </p:cNvSpPr>
          <p:nvPr>
            <p:ph type="subTitle" idx="1"/>
          </p:nvPr>
        </p:nvSpPr>
        <p:spPr>
          <a:xfrm>
            <a:off x="1534050" y="4003925"/>
            <a:ext cx="60759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2"/>
          <p:cNvSpPr txBox="1">
            <a:spLocks noGrp="1"/>
          </p:cNvSpPr>
          <p:nvPr>
            <p:ph type="title"/>
          </p:nvPr>
        </p:nvSpPr>
        <p:spPr>
          <a:xfrm>
            <a:off x="1534050" y="3320500"/>
            <a:ext cx="6075900" cy="68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22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23"/>
          <p:cNvGrpSpPr/>
          <p:nvPr/>
        </p:nvGrpSpPr>
        <p:grpSpPr>
          <a:xfrm>
            <a:off x="364626" y="2278491"/>
            <a:ext cx="1782628" cy="2863447"/>
            <a:chOff x="364626" y="2278491"/>
            <a:chExt cx="1782628" cy="2863447"/>
          </a:xfrm>
        </p:grpSpPr>
        <p:sp>
          <p:nvSpPr>
            <p:cNvPr id="417" name="Google Shape;417;p23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23"/>
          <p:cNvGrpSpPr/>
          <p:nvPr/>
        </p:nvGrpSpPr>
        <p:grpSpPr>
          <a:xfrm>
            <a:off x="3250" y="705386"/>
            <a:ext cx="1618990" cy="4438207"/>
            <a:chOff x="3250" y="705386"/>
            <a:chExt cx="1618990" cy="4438207"/>
          </a:xfrm>
        </p:grpSpPr>
        <p:sp>
          <p:nvSpPr>
            <p:cNvPr id="422" name="Google Shape;422;p23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23"/>
          <p:cNvGrpSpPr/>
          <p:nvPr/>
        </p:nvGrpSpPr>
        <p:grpSpPr>
          <a:xfrm>
            <a:off x="-362201" y="1703924"/>
            <a:ext cx="2150847" cy="1735661"/>
            <a:chOff x="2246549" y="3156462"/>
            <a:chExt cx="2150847" cy="1735661"/>
          </a:xfrm>
        </p:grpSpPr>
        <p:sp>
          <p:nvSpPr>
            <p:cNvPr id="427" name="Google Shape;427;p23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23"/>
          <p:cNvSpPr txBox="1">
            <a:spLocks noGrp="1"/>
          </p:cNvSpPr>
          <p:nvPr>
            <p:ph type="subTitle" idx="1"/>
          </p:nvPr>
        </p:nvSpPr>
        <p:spPr>
          <a:xfrm>
            <a:off x="1351563" y="2815950"/>
            <a:ext cx="4123500" cy="79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23"/>
          <p:cNvSpPr txBox="1">
            <a:spLocks noGrp="1"/>
          </p:cNvSpPr>
          <p:nvPr>
            <p:ph type="title"/>
          </p:nvPr>
        </p:nvSpPr>
        <p:spPr>
          <a:xfrm>
            <a:off x="1351563" y="1537050"/>
            <a:ext cx="4123500" cy="1278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7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4"/>
          <p:cNvSpPr txBox="1">
            <a:spLocks noGrp="1"/>
          </p:cNvSpPr>
          <p:nvPr>
            <p:ph type="subTitle" idx="1"/>
          </p:nvPr>
        </p:nvSpPr>
        <p:spPr>
          <a:xfrm>
            <a:off x="713225" y="2023200"/>
            <a:ext cx="2321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6" name="Google Shape;456;p24"/>
          <p:cNvSpPr txBox="1">
            <a:spLocks noGrp="1"/>
          </p:cNvSpPr>
          <p:nvPr>
            <p:ph type="subTitle" idx="2"/>
          </p:nvPr>
        </p:nvSpPr>
        <p:spPr>
          <a:xfrm>
            <a:off x="713225" y="2542201"/>
            <a:ext cx="2321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24"/>
          <p:cNvSpPr txBox="1">
            <a:spLocks noGrp="1"/>
          </p:cNvSpPr>
          <p:nvPr>
            <p:ph type="subTitle" idx="3"/>
          </p:nvPr>
        </p:nvSpPr>
        <p:spPr>
          <a:xfrm>
            <a:off x="6109100" y="2542201"/>
            <a:ext cx="2321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4"/>
          <p:cNvSpPr txBox="1">
            <a:spLocks noGrp="1"/>
          </p:cNvSpPr>
          <p:nvPr>
            <p:ph type="subTitle" idx="4"/>
          </p:nvPr>
        </p:nvSpPr>
        <p:spPr>
          <a:xfrm>
            <a:off x="6109100" y="2023200"/>
            <a:ext cx="23217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0" name="Google Shape;460;p24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1" name="Google Shape;461;p24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462" name="Google Shape;462;p24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24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0" name="Google Shape;470;p24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471" name="Google Shape;471;p24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3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5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1" name="Google Shape;481;p25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482" name="Google Shape;482;p25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5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25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0" name="Google Shape;490;p25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491" name="Google Shape;491;p25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5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5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5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5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9" name="Google Shape;499;p25"/>
          <p:cNvSpPr txBox="1">
            <a:spLocks noGrp="1"/>
          </p:cNvSpPr>
          <p:nvPr>
            <p:ph type="subTitle" idx="1"/>
          </p:nvPr>
        </p:nvSpPr>
        <p:spPr>
          <a:xfrm>
            <a:off x="713225" y="18859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0" name="Google Shape;500;p25"/>
          <p:cNvSpPr txBox="1">
            <a:spLocks noGrp="1"/>
          </p:cNvSpPr>
          <p:nvPr>
            <p:ph type="subTitle" idx="2"/>
          </p:nvPr>
        </p:nvSpPr>
        <p:spPr>
          <a:xfrm>
            <a:off x="713225" y="24258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25"/>
          <p:cNvSpPr txBox="1">
            <a:spLocks noGrp="1"/>
          </p:cNvSpPr>
          <p:nvPr>
            <p:ph type="subTitle" idx="3"/>
          </p:nvPr>
        </p:nvSpPr>
        <p:spPr>
          <a:xfrm>
            <a:off x="3281290" y="24258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25"/>
          <p:cNvSpPr txBox="1">
            <a:spLocks noGrp="1"/>
          </p:cNvSpPr>
          <p:nvPr>
            <p:ph type="subTitle" idx="4"/>
          </p:nvPr>
        </p:nvSpPr>
        <p:spPr>
          <a:xfrm>
            <a:off x="5849354" y="2425875"/>
            <a:ext cx="2568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25"/>
          <p:cNvSpPr txBox="1">
            <a:spLocks noGrp="1"/>
          </p:cNvSpPr>
          <p:nvPr>
            <p:ph type="subTitle" idx="5"/>
          </p:nvPr>
        </p:nvSpPr>
        <p:spPr>
          <a:xfrm>
            <a:off x="3288000" y="18859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5" name="Google Shape;505;p25"/>
          <p:cNvSpPr txBox="1">
            <a:spLocks noGrp="1"/>
          </p:cNvSpPr>
          <p:nvPr>
            <p:ph type="subTitle" idx="6"/>
          </p:nvPr>
        </p:nvSpPr>
        <p:spPr>
          <a:xfrm>
            <a:off x="5862775" y="18859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_3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"/>
          <p:cNvSpPr/>
          <p:nvPr/>
        </p:nvSpPr>
        <p:spPr>
          <a:xfrm rot="10800000">
            <a:off x="7990382" y="873087"/>
            <a:ext cx="387998" cy="398773"/>
          </a:xfrm>
          <a:custGeom>
            <a:avLst/>
            <a:gdLst/>
            <a:ahLst/>
            <a:cxnLst/>
            <a:rect l="l" t="t" r="r" b="b"/>
            <a:pathLst>
              <a:path w="7634" h="7846" extrusionOk="0">
                <a:moveTo>
                  <a:pt x="5837" y="1"/>
                </a:moveTo>
                <a:cubicBezTo>
                  <a:pt x="5817" y="1"/>
                  <a:pt x="5797" y="2"/>
                  <a:pt x="5777" y="3"/>
                </a:cubicBezTo>
                <a:cubicBezTo>
                  <a:pt x="5298" y="35"/>
                  <a:pt x="5457" y="322"/>
                  <a:pt x="5745" y="769"/>
                </a:cubicBezTo>
                <a:cubicBezTo>
                  <a:pt x="6032" y="1184"/>
                  <a:pt x="5745" y="2397"/>
                  <a:pt x="5394" y="2492"/>
                </a:cubicBezTo>
                <a:cubicBezTo>
                  <a:pt x="5376" y="2496"/>
                  <a:pt x="5359" y="2497"/>
                  <a:pt x="5343" y="2497"/>
                </a:cubicBezTo>
                <a:cubicBezTo>
                  <a:pt x="5047" y="2497"/>
                  <a:pt x="5079" y="1949"/>
                  <a:pt x="4564" y="1343"/>
                </a:cubicBezTo>
                <a:cubicBezTo>
                  <a:pt x="4406" y="1168"/>
                  <a:pt x="4238" y="1094"/>
                  <a:pt x="4089" y="1094"/>
                </a:cubicBezTo>
                <a:cubicBezTo>
                  <a:pt x="3697" y="1094"/>
                  <a:pt x="3436" y="1609"/>
                  <a:pt x="3830" y="2141"/>
                </a:cubicBezTo>
                <a:cubicBezTo>
                  <a:pt x="4404" y="2843"/>
                  <a:pt x="4755" y="2811"/>
                  <a:pt x="4787" y="3131"/>
                </a:cubicBezTo>
                <a:cubicBezTo>
                  <a:pt x="4787" y="3450"/>
                  <a:pt x="4436" y="4631"/>
                  <a:pt x="4245" y="4950"/>
                </a:cubicBezTo>
                <a:cubicBezTo>
                  <a:pt x="4181" y="5029"/>
                  <a:pt x="4101" y="5069"/>
                  <a:pt x="3961" y="5069"/>
                </a:cubicBezTo>
                <a:cubicBezTo>
                  <a:pt x="3822" y="5069"/>
                  <a:pt x="3622" y="5029"/>
                  <a:pt x="3319" y="4950"/>
                </a:cubicBezTo>
                <a:cubicBezTo>
                  <a:pt x="2234" y="4631"/>
                  <a:pt x="3191" y="3769"/>
                  <a:pt x="2840" y="3322"/>
                </a:cubicBezTo>
                <a:cubicBezTo>
                  <a:pt x="2799" y="3259"/>
                  <a:pt x="2728" y="3230"/>
                  <a:pt x="2646" y="3230"/>
                </a:cubicBezTo>
                <a:cubicBezTo>
                  <a:pt x="2355" y="3230"/>
                  <a:pt x="1928" y="3603"/>
                  <a:pt x="2202" y="4152"/>
                </a:cubicBezTo>
                <a:cubicBezTo>
                  <a:pt x="2426" y="4621"/>
                  <a:pt x="2312" y="4855"/>
                  <a:pt x="2109" y="4855"/>
                </a:cubicBezTo>
                <a:cubicBezTo>
                  <a:pt x="1994" y="4855"/>
                  <a:pt x="1850" y="4780"/>
                  <a:pt x="1723" y="4631"/>
                </a:cubicBezTo>
                <a:cubicBezTo>
                  <a:pt x="1512" y="4398"/>
                  <a:pt x="1005" y="4165"/>
                  <a:pt x="623" y="4165"/>
                </a:cubicBezTo>
                <a:cubicBezTo>
                  <a:pt x="429" y="4165"/>
                  <a:pt x="267" y="4225"/>
                  <a:pt x="192" y="4375"/>
                </a:cubicBezTo>
                <a:cubicBezTo>
                  <a:pt x="0" y="4758"/>
                  <a:pt x="1596" y="5269"/>
                  <a:pt x="2011" y="5333"/>
                </a:cubicBezTo>
                <a:cubicBezTo>
                  <a:pt x="2394" y="5365"/>
                  <a:pt x="2681" y="5365"/>
                  <a:pt x="2170" y="5843"/>
                </a:cubicBezTo>
                <a:cubicBezTo>
                  <a:pt x="1725" y="6236"/>
                  <a:pt x="2010" y="6564"/>
                  <a:pt x="2355" y="6564"/>
                </a:cubicBezTo>
                <a:cubicBezTo>
                  <a:pt x="2431" y="6564"/>
                  <a:pt x="2510" y="6548"/>
                  <a:pt x="2585" y="6513"/>
                </a:cubicBezTo>
                <a:cubicBezTo>
                  <a:pt x="3032" y="6322"/>
                  <a:pt x="2553" y="5492"/>
                  <a:pt x="3000" y="5428"/>
                </a:cubicBezTo>
                <a:cubicBezTo>
                  <a:pt x="3082" y="5423"/>
                  <a:pt x="3175" y="5417"/>
                  <a:pt x="3271" y="5417"/>
                </a:cubicBezTo>
                <a:cubicBezTo>
                  <a:pt x="3699" y="5417"/>
                  <a:pt x="4175" y="5534"/>
                  <a:pt x="3862" y="6290"/>
                </a:cubicBezTo>
                <a:cubicBezTo>
                  <a:pt x="3511" y="7152"/>
                  <a:pt x="3479" y="6928"/>
                  <a:pt x="3479" y="7503"/>
                </a:cubicBezTo>
                <a:cubicBezTo>
                  <a:pt x="3479" y="7757"/>
                  <a:pt x="3851" y="7846"/>
                  <a:pt x="4148" y="7846"/>
                </a:cubicBezTo>
                <a:cubicBezTo>
                  <a:pt x="4373" y="7846"/>
                  <a:pt x="4555" y="7795"/>
                  <a:pt x="4500" y="7726"/>
                </a:cubicBezTo>
                <a:cubicBezTo>
                  <a:pt x="4468" y="7503"/>
                  <a:pt x="4468" y="6482"/>
                  <a:pt x="4628" y="6067"/>
                </a:cubicBezTo>
                <a:cubicBezTo>
                  <a:pt x="4748" y="5778"/>
                  <a:pt x="4941" y="5380"/>
                  <a:pt x="5303" y="5380"/>
                </a:cubicBezTo>
                <a:cubicBezTo>
                  <a:pt x="5420" y="5380"/>
                  <a:pt x="5556" y="5422"/>
                  <a:pt x="5713" y="5524"/>
                </a:cubicBezTo>
                <a:cubicBezTo>
                  <a:pt x="5864" y="5615"/>
                  <a:pt x="5982" y="5652"/>
                  <a:pt x="6070" y="5652"/>
                </a:cubicBezTo>
                <a:cubicBezTo>
                  <a:pt x="6354" y="5652"/>
                  <a:pt x="6337" y="5272"/>
                  <a:pt x="6191" y="5077"/>
                </a:cubicBezTo>
                <a:cubicBezTo>
                  <a:pt x="6056" y="4887"/>
                  <a:pt x="6267" y="4674"/>
                  <a:pt x="6707" y="4674"/>
                </a:cubicBezTo>
                <a:cubicBezTo>
                  <a:pt x="6784" y="4674"/>
                  <a:pt x="6867" y="4680"/>
                  <a:pt x="6957" y="4694"/>
                </a:cubicBezTo>
                <a:cubicBezTo>
                  <a:pt x="6991" y="4698"/>
                  <a:pt x="7023" y="4700"/>
                  <a:pt x="7053" y="4700"/>
                </a:cubicBezTo>
                <a:cubicBezTo>
                  <a:pt x="7545" y="4700"/>
                  <a:pt x="7633" y="4240"/>
                  <a:pt x="7213" y="4120"/>
                </a:cubicBezTo>
                <a:cubicBezTo>
                  <a:pt x="7194" y="4115"/>
                  <a:pt x="7174" y="4113"/>
                  <a:pt x="7152" y="4113"/>
                </a:cubicBezTo>
                <a:cubicBezTo>
                  <a:pt x="6948" y="4113"/>
                  <a:pt x="6625" y="4300"/>
                  <a:pt x="6484" y="4300"/>
                </a:cubicBezTo>
                <a:cubicBezTo>
                  <a:pt x="6434" y="4300"/>
                  <a:pt x="6407" y="4277"/>
                  <a:pt x="6415" y="4216"/>
                </a:cubicBezTo>
                <a:cubicBezTo>
                  <a:pt x="6479" y="3928"/>
                  <a:pt x="6702" y="3577"/>
                  <a:pt x="6383" y="3418"/>
                </a:cubicBezTo>
                <a:cubicBezTo>
                  <a:pt x="6361" y="3401"/>
                  <a:pt x="6332" y="3392"/>
                  <a:pt x="6300" y="3392"/>
                </a:cubicBezTo>
                <a:cubicBezTo>
                  <a:pt x="6149" y="3392"/>
                  <a:pt x="5938" y="3593"/>
                  <a:pt x="6096" y="4120"/>
                </a:cubicBezTo>
                <a:cubicBezTo>
                  <a:pt x="6202" y="4493"/>
                  <a:pt x="5551" y="4978"/>
                  <a:pt x="5148" y="4978"/>
                </a:cubicBezTo>
                <a:cubicBezTo>
                  <a:pt x="5069" y="4978"/>
                  <a:pt x="4999" y="4960"/>
                  <a:pt x="4947" y="4918"/>
                </a:cubicBezTo>
                <a:cubicBezTo>
                  <a:pt x="4819" y="4790"/>
                  <a:pt x="5043" y="4439"/>
                  <a:pt x="5266" y="3609"/>
                </a:cubicBezTo>
                <a:cubicBezTo>
                  <a:pt x="5521" y="2779"/>
                  <a:pt x="6223" y="2556"/>
                  <a:pt x="6894" y="2492"/>
                </a:cubicBezTo>
                <a:cubicBezTo>
                  <a:pt x="7596" y="2365"/>
                  <a:pt x="7596" y="1726"/>
                  <a:pt x="7277" y="1726"/>
                </a:cubicBezTo>
                <a:cubicBezTo>
                  <a:pt x="7021" y="1726"/>
                  <a:pt x="6786" y="2053"/>
                  <a:pt x="6556" y="2053"/>
                </a:cubicBezTo>
                <a:cubicBezTo>
                  <a:pt x="6498" y="2053"/>
                  <a:pt x="6440" y="2033"/>
                  <a:pt x="6383" y="1982"/>
                </a:cubicBezTo>
                <a:cubicBezTo>
                  <a:pt x="6096" y="1694"/>
                  <a:pt x="6383" y="1535"/>
                  <a:pt x="6574" y="928"/>
                </a:cubicBezTo>
                <a:cubicBezTo>
                  <a:pt x="6788" y="348"/>
                  <a:pt x="6299" y="1"/>
                  <a:pt x="5837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"/>
          <p:cNvSpPr/>
          <p:nvPr/>
        </p:nvSpPr>
        <p:spPr>
          <a:xfrm rot="10800000">
            <a:off x="8420815" y="1508242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"/>
          <p:cNvSpPr/>
          <p:nvPr/>
        </p:nvSpPr>
        <p:spPr>
          <a:xfrm rot="10800000">
            <a:off x="8186057" y="1332846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0" name="Google Shape;510;p26"/>
          <p:cNvGrpSpPr/>
          <p:nvPr/>
        </p:nvGrpSpPr>
        <p:grpSpPr>
          <a:xfrm rot="10800000">
            <a:off x="7001229" y="21"/>
            <a:ext cx="1798893" cy="2866003"/>
            <a:chOff x="348758" y="2277501"/>
            <a:chExt cx="1798893" cy="2866003"/>
          </a:xfrm>
        </p:grpSpPr>
        <p:sp>
          <p:nvSpPr>
            <p:cNvPr id="511" name="Google Shape;511;p26"/>
            <p:cNvSpPr/>
            <p:nvPr/>
          </p:nvSpPr>
          <p:spPr>
            <a:xfrm>
              <a:off x="1321948" y="2305505"/>
              <a:ext cx="355318" cy="1835240"/>
            </a:xfrm>
            <a:custGeom>
              <a:avLst/>
              <a:gdLst/>
              <a:ahLst/>
              <a:cxnLst/>
              <a:rect l="l" t="t" r="r" b="b"/>
              <a:pathLst>
                <a:path w="6991" h="36109" extrusionOk="0">
                  <a:moveTo>
                    <a:pt x="3369" y="1"/>
                  </a:moveTo>
                  <a:cubicBezTo>
                    <a:pt x="3324" y="1"/>
                    <a:pt x="3349" y="121"/>
                    <a:pt x="3480" y="340"/>
                  </a:cubicBezTo>
                  <a:cubicBezTo>
                    <a:pt x="3958" y="1584"/>
                    <a:pt x="4469" y="3563"/>
                    <a:pt x="4277" y="9084"/>
                  </a:cubicBezTo>
                  <a:cubicBezTo>
                    <a:pt x="3990" y="14637"/>
                    <a:pt x="3543" y="18978"/>
                    <a:pt x="3671" y="22999"/>
                  </a:cubicBezTo>
                  <a:cubicBezTo>
                    <a:pt x="3767" y="27084"/>
                    <a:pt x="3671" y="29861"/>
                    <a:pt x="3480" y="30020"/>
                  </a:cubicBezTo>
                  <a:cubicBezTo>
                    <a:pt x="3454" y="30037"/>
                    <a:pt x="3428" y="30046"/>
                    <a:pt x="3403" y="30046"/>
                  </a:cubicBezTo>
                  <a:cubicBezTo>
                    <a:pt x="2956" y="30046"/>
                    <a:pt x="2582" y="27408"/>
                    <a:pt x="3065" y="22999"/>
                  </a:cubicBezTo>
                  <a:cubicBezTo>
                    <a:pt x="3858" y="16339"/>
                    <a:pt x="3075" y="11286"/>
                    <a:pt x="3002" y="11286"/>
                  </a:cubicBezTo>
                  <a:cubicBezTo>
                    <a:pt x="3002" y="11286"/>
                    <a:pt x="3001" y="11286"/>
                    <a:pt x="3001" y="11286"/>
                  </a:cubicBezTo>
                  <a:cubicBezTo>
                    <a:pt x="3001" y="11286"/>
                    <a:pt x="3160" y="14063"/>
                    <a:pt x="2969" y="18307"/>
                  </a:cubicBezTo>
                  <a:cubicBezTo>
                    <a:pt x="2809" y="22488"/>
                    <a:pt x="2426" y="23127"/>
                    <a:pt x="2267" y="25839"/>
                  </a:cubicBezTo>
                  <a:cubicBezTo>
                    <a:pt x="2171" y="29190"/>
                    <a:pt x="2490" y="29318"/>
                    <a:pt x="2490" y="29988"/>
                  </a:cubicBezTo>
                  <a:cubicBezTo>
                    <a:pt x="2509" y="30295"/>
                    <a:pt x="2454" y="30460"/>
                    <a:pt x="2362" y="30460"/>
                  </a:cubicBezTo>
                  <a:cubicBezTo>
                    <a:pt x="1996" y="30460"/>
                    <a:pt x="1048" y="27845"/>
                    <a:pt x="1916" y="21212"/>
                  </a:cubicBezTo>
                  <a:cubicBezTo>
                    <a:pt x="3607" y="9372"/>
                    <a:pt x="1246" y="6850"/>
                    <a:pt x="1246" y="6850"/>
                  </a:cubicBezTo>
                  <a:lnTo>
                    <a:pt x="1246" y="6850"/>
                  </a:lnTo>
                  <a:cubicBezTo>
                    <a:pt x="2235" y="9403"/>
                    <a:pt x="2171" y="15499"/>
                    <a:pt x="1086" y="23605"/>
                  </a:cubicBezTo>
                  <a:cubicBezTo>
                    <a:pt x="1" y="31712"/>
                    <a:pt x="2043" y="35414"/>
                    <a:pt x="3160" y="35988"/>
                  </a:cubicBezTo>
                  <a:cubicBezTo>
                    <a:pt x="3309" y="36072"/>
                    <a:pt x="3463" y="36109"/>
                    <a:pt x="3622" y="36109"/>
                  </a:cubicBezTo>
                  <a:cubicBezTo>
                    <a:pt x="4491" y="36109"/>
                    <a:pt x="5476" y="35015"/>
                    <a:pt x="6097" y="34584"/>
                  </a:cubicBezTo>
                  <a:cubicBezTo>
                    <a:pt x="6990" y="33977"/>
                    <a:pt x="5777" y="25456"/>
                    <a:pt x="5618" y="22297"/>
                  </a:cubicBezTo>
                  <a:cubicBezTo>
                    <a:pt x="5107" y="19425"/>
                    <a:pt x="5777" y="15595"/>
                    <a:pt x="5777" y="15595"/>
                  </a:cubicBezTo>
                  <a:lnTo>
                    <a:pt x="5777" y="15595"/>
                  </a:lnTo>
                  <a:cubicBezTo>
                    <a:pt x="5777" y="15595"/>
                    <a:pt x="5043" y="17989"/>
                    <a:pt x="4948" y="19807"/>
                  </a:cubicBezTo>
                  <a:cubicBezTo>
                    <a:pt x="4820" y="21690"/>
                    <a:pt x="5075" y="26446"/>
                    <a:pt x="5107" y="28073"/>
                  </a:cubicBezTo>
                  <a:cubicBezTo>
                    <a:pt x="5107" y="28957"/>
                    <a:pt x="5003" y="29492"/>
                    <a:pt x="4894" y="29492"/>
                  </a:cubicBezTo>
                  <a:cubicBezTo>
                    <a:pt x="4794" y="29492"/>
                    <a:pt x="4691" y="29046"/>
                    <a:pt x="4660" y="28009"/>
                  </a:cubicBezTo>
                  <a:cubicBezTo>
                    <a:pt x="4629" y="22169"/>
                    <a:pt x="4501" y="20063"/>
                    <a:pt x="4948" y="7776"/>
                  </a:cubicBezTo>
                  <a:cubicBezTo>
                    <a:pt x="4922" y="2049"/>
                    <a:pt x="3553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1223043" y="4606589"/>
              <a:ext cx="924608" cy="536915"/>
            </a:xfrm>
            <a:custGeom>
              <a:avLst/>
              <a:gdLst/>
              <a:ahLst/>
              <a:cxnLst/>
              <a:rect l="l" t="t" r="r" b="b"/>
              <a:pathLst>
                <a:path w="18192" h="10564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8"/>
                    <a:pt x="1819" y="10564"/>
                    <a:pt x="1819" y="10564"/>
                  </a:cubicBezTo>
                  <a:lnTo>
                    <a:pt x="18191" y="10564"/>
                  </a:lnTo>
                  <a:cubicBezTo>
                    <a:pt x="18191" y="10564"/>
                    <a:pt x="18000" y="10213"/>
                    <a:pt x="17776" y="10021"/>
                  </a:cubicBezTo>
                  <a:cubicBezTo>
                    <a:pt x="17553" y="9798"/>
                    <a:pt x="17713" y="9128"/>
                    <a:pt x="17394" y="8745"/>
                  </a:cubicBezTo>
                  <a:cubicBezTo>
                    <a:pt x="17250" y="8559"/>
                    <a:pt x="17069" y="8507"/>
                    <a:pt x="16912" y="8507"/>
                  </a:cubicBezTo>
                  <a:cubicBezTo>
                    <a:pt x="16719" y="8507"/>
                    <a:pt x="16564" y="8585"/>
                    <a:pt x="16564" y="8585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585" y="8330"/>
                  </a:cubicBezTo>
                  <a:cubicBezTo>
                    <a:pt x="14362" y="7692"/>
                    <a:pt x="14713" y="7309"/>
                    <a:pt x="14170" y="6862"/>
                  </a:cubicBezTo>
                  <a:cubicBezTo>
                    <a:pt x="14075" y="6784"/>
                    <a:pt x="13981" y="6751"/>
                    <a:pt x="13891" y="6751"/>
                  </a:cubicBezTo>
                  <a:cubicBezTo>
                    <a:pt x="13465" y="6751"/>
                    <a:pt x="13117" y="7468"/>
                    <a:pt x="13117" y="7468"/>
                  </a:cubicBezTo>
                  <a:cubicBezTo>
                    <a:pt x="13117" y="7468"/>
                    <a:pt x="10181" y="6543"/>
                    <a:pt x="9574" y="5713"/>
                  </a:cubicBezTo>
                  <a:cubicBezTo>
                    <a:pt x="8952" y="4842"/>
                    <a:pt x="10029" y="1877"/>
                    <a:pt x="9077" y="1877"/>
                  </a:cubicBezTo>
                  <a:cubicBezTo>
                    <a:pt x="9053" y="1877"/>
                    <a:pt x="9027" y="1879"/>
                    <a:pt x="9000" y="1883"/>
                  </a:cubicBezTo>
                  <a:cubicBezTo>
                    <a:pt x="8325" y="2006"/>
                    <a:pt x="7336" y="2705"/>
                    <a:pt x="6285" y="2705"/>
                  </a:cubicBezTo>
                  <a:cubicBezTo>
                    <a:pt x="5695" y="2705"/>
                    <a:pt x="5085" y="2485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348758" y="2277501"/>
              <a:ext cx="1407954" cy="2849809"/>
            </a:xfrm>
            <a:custGeom>
              <a:avLst/>
              <a:gdLst/>
              <a:ahLst/>
              <a:cxnLst/>
              <a:rect l="l" t="t" r="r" b="b"/>
              <a:pathLst>
                <a:path w="27702" h="56071" extrusionOk="0">
                  <a:moveTo>
                    <a:pt x="4281" y="0"/>
                  </a:moveTo>
                  <a:cubicBezTo>
                    <a:pt x="2116" y="0"/>
                    <a:pt x="319" y="16593"/>
                    <a:pt x="319" y="16593"/>
                  </a:cubicBezTo>
                  <a:lnTo>
                    <a:pt x="0" y="46337"/>
                  </a:lnTo>
                  <a:lnTo>
                    <a:pt x="26489" y="56071"/>
                  </a:lnTo>
                  <a:lnTo>
                    <a:pt x="27702" y="42922"/>
                  </a:lnTo>
                  <a:cubicBezTo>
                    <a:pt x="27574" y="42826"/>
                    <a:pt x="24925" y="39603"/>
                    <a:pt x="25659" y="38167"/>
                  </a:cubicBezTo>
                  <a:cubicBezTo>
                    <a:pt x="26138" y="37177"/>
                    <a:pt x="25404" y="32646"/>
                    <a:pt x="25564" y="32263"/>
                  </a:cubicBezTo>
                  <a:cubicBezTo>
                    <a:pt x="25691" y="31975"/>
                    <a:pt x="21096" y="32231"/>
                    <a:pt x="20777" y="31911"/>
                  </a:cubicBezTo>
                  <a:cubicBezTo>
                    <a:pt x="20457" y="31529"/>
                    <a:pt x="20170" y="30380"/>
                    <a:pt x="20426" y="29709"/>
                  </a:cubicBezTo>
                  <a:cubicBezTo>
                    <a:pt x="20649" y="29039"/>
                    <a:pt x="20617" y="27188"/>
                    <a:pt x="20553" y="27029"/>
                  </a:cubicBezTo>
                  <a:cubicBezTo>
                    <a:pt x="20544" y="27013"/>
                    <a:pt x="20526" y="27006"/>
                    <a:pt x="20501" y="27006"/>
                  </a:cubicBezTo>
                  <a:cubicBezTo>
                    <a:pt x="20270" y="27006"/>
                    <a:pt x="19437" y="27606"/>
                    <a:pt x="19149" y="27635"/>
                  </a:cubicBezTo>
                  <a:cubicBezTo>
                    <a:pt x="18887" y="27661"/>
                    <a:pt x="18196" y="28203"/>
                    <a:pt x="17639" y="28203"/>
                  </a:cubicBezTo>
                  <a:cubicBezTo>
                    <a:pt x="17517" y="28203"/>
                    <a:pt x="17401" y="28177"/>
                    <a:pt x="17298" y="28114"/>
                  </a:cubicBezTo>
                  <a:cubicBezTo>
                    <a:pt x="16755" y="27763"/>
                    <a:pt x="17106" y="26326"/>
                    <a:pt x="16883" y="26103"/>
                  </a:cubicBezTo>
                  <a:cubicBezTo>
                    <a:pt x="16787" y="26039"/>
                    <a:pt x="16755" y="25943"/>
                    <a:pt x="16723" y="25880"/>
                  </a:cubicBezTo>
                  <a:cubicBezTo>
                    <a:pt x="17043" y="25209"/>
                    <a:pt x="17362" y="24475"/>
                    <a:pt x="17426" y="24092"/>
                  </a:cubicBezTo>
                  <a:cubicBezTo>
                    <a:pt x="17553" y="23518"/>
                    <a:pt x="17521" y="22912"/>
                    <a:pt x="17426" y="22688"/>
                  </a:cubicBezTo>
                  <a:cubicBezTo>
                    <a:pt x="17362" y="22401"/>
                    <a:pt x="17202" y="22178"/>
                    <a:pt x="17234" y="21571"/>
                  </a:cubicBezTo>
                  <a:cubicBezTo>
                    <a:pt x="17234" y="20965"/>
                    <a:pt x="17713" y="20327"/>
                    <a:pt x="17904" y="19082"/>
                  </a:cubicBezTo>
                  <a:cubicBezTo>
                    <a:pt x="18096" y="17869"/>
                    <a:pt x="17777" y="18380"/>
                    <a:pt x="17936" y="17582"/>
                  </a:cubicBezTo>
                  <a:cubicBezTo>
                    <a:pt x="18160" y="16752"/>
                    <a:pt x="18670" y="16624"/>
                    <a:pt x="18543" y="15890"/>
                  </a:cubicBezTo>
                  <a:cubicBezTo>
                    <a:pt x="18479" y="15539"/>
                    <a:pt x="18463" y="15452"/>
                    <a:pt x="18431" y="15452"/>
                  </a:cubicBezTo>
                  <a:cubicBezTo>
                    <a:pt x="18399" y="15452"/>
                    <a:pt x="18351" y="15539"/>
                    <a:pt x="18223" y="15539"/>
                  </a:cubicBezTo>
                  <a:cubicBezTo>
                    <a:pt x="18000" y="15539"/>
                    <a:pt x="17840" y="15507"/>
                    <a:pt x="17617" y="15316"/>
                  </a:cubicBezTo>
                  <a:cubicBezTo>
                    <a:pt x="17588" y="15295"/>
                    <a:pt x="17554" y="15287"/>
                    <a:pt x="17515" y="15287"/>
                  </a:cubicBezTo>
                  <a:cubicBezTo>
                    <a:pt x="17261" y="15287"/>
                    <a:pt x="16828" y="15668"/>
                    <a:pt x="16674" y="15668"/>
                  </a:cubicBezTo>
                  <a:cubicBezTo>
                    <a:pt x="16669" y="15668"/>
                    <a:pt x="16664" y="15668"/>
                    <a:pt x="16660" y="15667"/>
                  </a:cubicBezTo>
                  <a:cubicBezTo>
                    <a:pt x="16564" y="15571"/>
                    <a:pt x="16085" y="15571"/>
                    <a:pt x="15989" y="14901"/>
                  </a:cubicBezTo>
                  <a:cubicBezTo>
                    <a:pt x="15926" y="14231"/>
                    <a:pt x="15989" y="13465"/>
                    <a:pt x="16021" y="12922"/>
                  </a:cubicBezTo>
                  <a:cubicBezTo>
                    <a:pt x="16085" y="12348"/>
                    <a:pt x="16021" y="11869"/>
                    <a:pt x="15606" y="11678"/>
                  </a:cubicBezTo>
                  <a:cubicBezTo>
                    <a:pt x="15206" y="11506"/>
                    <a:pt x="14625" y="11386"/>
                    <a:pt x="14418" y="11386"/>
                  </a:cubicBezTo>
                  <a:cubicBezTo>
                    <a:pt x="14394" y="11386"/>
                    <a:pt x="14375" y="11387"/>
                    <a:pt x="14362" y="11391"/>
                  </a:cubicBezTo>
                  <a:cubicBezTo>
                    <a:pt x="14350" y="11393"/>
                    <a:pt x="14340" y="11395"/>
                    <a:pt x="14329" y="11395"/>
                  </a:cubicBezTo>
                  <a:cubicBezTo>
                    <a:pt x="14223" y="11395"/>
                    <a:pt x="14162" y="11254"/>
                    <a:pt x="14075" y="11167"/>
                  </a:cubicBezTo>
                  <a:cubicBezTo>
                    <a:pt x="14043" y="11103"/>
                    <a:pt x="14043" y="11008"/>
                    <a:pt x="14011" y="10848"/>
                  </a:cubicBezTo>
                  <a:cubicBezTo>
                    <a:pt x="14043" y="10561"/>
                    <a:pt x="14043" y="10369"/>
                    <a:pt x="13947" y="10210"/>
                  </a:cubicBezTo>
                  <a:cubicBezTo>
                    <a:pt x="13861" y="9913"/>
                    <a:pt x="13616" y="9803"/>
                    <a:pt x="13285" y="9803"/>
                  </a:cubicBezTo>
                  <a:cubicBezTo>
                    <a:pt x="12362" y="9803"/>
                    <a:pt x="10771" y="10654"/>
                    <a:pt x="10103" y="10654"/>
                  </a:cubicBezTo>
                  <a:cubicBezTo>
                    <a:pt x="10033" y="10654"/>
                    <a:pt x="9974" y="10645"/>
                    <a:pt x="9926" y="10625"/>
                  </a:cubicBezTo>
                  <a:cubicBezTo>
                    <a:pt x="9847" y="10598"/>
                    <a:pt x="9763" y="10586"/>
                    <a:pt x="9675" y="10586"/>
                  </a:cubicBezTo>
                  <a:cubicBezTo>
                    <a:pt x="9445" y="10586"/>
                    <a:pt x="9191" y="10668"/>
                    <a:pt x="8936" y="10784"/>
                  </a:cubicBezTo>
                  <a:cubicBezTo>
                    <a:pt x="8904" y="10082"/>
                    <a:pt x="8841" y="9444"/>
                    <a:pt x="8841" y="9316"/>
                  </a:cubicBezTo>
                  <a:cubicBezTo>
                    <a:pt x="8841" y="9029"/>
                    <a:pt x="7309" y="7433"/>
                    <a:pt x="7309" y="7433"/>
                  </a:cubicBezTo>
                  <a:cubicBezTo>
                    <a:pt x="7309" y="7433"/>
                    <a:pt x="8681" y="5774"/>
                    <a:pt x="8362" y="5295"/>
                  </a:cubicBezTo>
                  <a:cubicBezTo>
                    <a:pt x="8043" y="4816"/>
                    <a:pt x="7819" y="2901"/>
                    <a:pt x="7819" y="2710"/>
                  </a:cubicBezTo>
                  <a:cubicBezTo>
                    <a:pt x="7819" y="2550"/>
                    <a:pt x="6224" y="1625"/>
                    <a:pt x="5426" y="1114"/>
                  </a:cubicBezTo>
                  <a:cubicBezTo>
                    <a:pt x="5107" y="540"/>
                    <a:pt x="4787" y="189"/>
                    <a:pt x="4436" y="29"/>
                  </a:cubicBezTo>
                  <a:cubicBezTo>
                    <a:pt x="4384" y="10"/>
                    <a:pt x="4333" y="0"/>
                    <a:pt x="4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" name="Google Shape;514;p26"/>
          <p:cNvSpPr/>
          <p:nvPr/>
        </p:nvSpPr>
        <p:spPr>
          <a:xfrm rot="10800000">
            <a:off x="7525124" y="-4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6"/>
          <p:cNvSpPr/>
          <p:nvPr/>
        </p:nvSpPr>
        <p:spPr>
          <a:xfrm rot="10800000">
            <a:off x="8019856" y="928889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6"/>
          <p:cNvSpPr/>
          <p:nvPr/>
        </p:nvSpPr>
        <p:spPr>
          <a:xfrm rot="10800000">
            <a:off x="8152865" y="967159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6"/>
          <p:cNvSpPr/>
          <p:nvPr/>
        </p:nvSpPr>
        <p:spPr>
          <a:xfrm rot="10800000">
            <a:off x="7561521" y="128146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6"/>
          <p:cNvSpPr/>
          <p:nvPr/>
        </p:nvSpPr>
        <p:spPr>
          <a:xfrm rot="10800000">
            <a:off x="7531739" y="219732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6"/>
          <p:cNvSpPr/>
          <p:nvPr/>
        </p:nvSpPr>
        <p:spPr>
          <a:xfrm rot="10800000">
            <a:off x="8250194" y="236539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6"/>
          <p:cNvSpPr/>
          <p:nvPr/>
        </p:nvSpPr>
        <p:spPr>
          <a:xfrm rot="10800000">
            <a:off x="8370242" y="2429839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6"/>
          <p:cNvSpPr/>
          <p:nvPr/>
        </p:nvSpPr>
        <p:spPr>
          <a:xfrm rot="10800000">
            <a:off x="8120438" y="1734814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6"/>
          <p:cNvSpPr/>
          <p:nvPr/>
        </p:nvSpPr>
        <p:spPr>
          <a:xfrm rot="10800000">
            <a:off x="8259952" y="1780555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6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4" name="Google Shape;524;p26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525" name="Google Shape;525;p26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6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6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6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6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6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6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3" name="Google Shape;533;p26"/>
          <p:cNvSpPr txBox="1">
            <a:spLocks noGrp="1"/>
          </p:cNvSpPr>
          <p:nvPr>
            <p:ph type="subTitle" idx="1"/>
          </p:nvPr>
        </p:nvSpPr>
        <p:spPr>
          <a:xfrm>
            <a:off x="720000" y="1463700"/>
            <a:ext cx="31668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4" name="Google Shape;534;p26"/>
          <p:cNvSpPr txBox="1">
            <a:spLocks noGrp="1"/>
          </p:cNvSpPr>
          <p:nvPr>
            <p:ph type="subTitle" idx="2"/>
          </p:nvPr>
        </p:nvSpPr>
        <p:spPr>
          <a:xfrm>
            <a:off x="3887147" y="1463700"/>
            <a:ext cx="31668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5" name="Google Shape;535;p26"/>
          <p:cNvSpPr txBox="1">
            <a:spLocks noGrp="1"/>
          </p:cNvSpPr>
          <p:nvPr>
            <p:ph type="subTitle" idx="3"/>
          </p:nvPr>
        </p:nvSpPr>
        <p:spPr>
          <a:xfrm>
            <a:off x="720000" y="2724150"/>
            <a:ext cx="31668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6" name="Google Shape;536;p26"/>
          <p:cNvSpPr txBox="1">
            <a:spLocks noGrp="1"/>
          </p:cNvSpPr>
          <p:nvPr>
            <p:ph type="subTitle" idx="4"/>
          </p:nvPr>
        </p:nvSpPr>
        <p:spPr>
          <a:xfrm>
            <a:off x="3887149" y="1906523"/>
            <a:ext cx="31668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26"/>
          <p:cNvSpPr txBox="1">
            <a:spLocks noGrp="1"/>
          </p:cNvSpPr>
          <p:nvPr>
            <p:ph type="subTitle" idx="5"/>
          </p:nvPr>
        </p:nvSpPr>
        <p:spPr>
          <a:xfrm>
            <a:off x="720000" y="3166975"/>
            <a:ext cx="31668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26"/>
          <p:cNvSpPr txBox="1">
            <a:spLocks noGrp="1"/>
          </p:cNvSpPr>
          <p:nvPr>
            <p:ph type="subTitle" idx="6"/>
          </p:nvPr>
        </p:nvSpPr>
        <p:spPr>
          <a:xfrm>
            <a:off x="3887149" y="3166975"/>
            <a:ext cx="31668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26"/>
          <p:cNvSpPr txBox="1">
            <a:spLocks noGrp="1"/>
          </p:cNvSpPr>
          <p:nvPr>
            <p:ph type="subTitle" idx="7"/>
          </p:nvPr>
        </p:nvSpPr>
        <p:spPr>
          <a:xfrm>
            <a:off x="720000" y="1906523"/>
            <a:ext cx="3166800" cy="6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26"/>
          <p:cNvSpPr txBox="1">
            <a:spLocks noGrp="1"/>
          </p:cNvSpPr>
          <p:nvPr>
            <p:ph type="subTitle" idx="8"/>
          </p:nvPr>
        </p:nvSpPr>
        <p:spPr>
          <a:xfrm>
            <a:off x="3887147" y="2724150"/>
            <a:ext cx="31668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23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7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7"/>
          <p:cNvSpPr/>
          <p:nvPr/>
        </p:nvSpPr>
        <p:spPr>
          <a:xfrm>
            <a:off x="862951" y="4012551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7"/>
          <p:cNvSpPr/>
          <p:nvPr/>
        </p:nvSpPr>
        <p:spPr>
          <a:xfrm>
            <a:off x="990775" y="3997558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6" name="Google Shape;546;p27"/>
          <p:cNvGrpSpPr/>
          <p:nvPr/>
        </p:nvGrpSpPr>
        <p:grpSpPr>
          <a:xfrm rot="1261930">
            <a:off x="6286041" y="3706716"/>
            <a:ext cx="2150896" cy="1735700"/>
            <a:chOff x="2246549" y="3156462"/>
            <a:chExt cx="2150847" cy="1735661"/>
          </a:xfrm>
        </p:grpSpPr>
        <p:sp>
          <p:nvSpPr>
            <p:cNvPr id="547" name="Google Shape;547;p27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7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7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7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7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7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7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7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7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7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7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2" name="Google Shape;572;p27"/>
          <p:cNvGrpSpPr/>
          <p:nvPr/>
        </p:nvGrpSpPr>
        <p:grpSpPr>
          <a:xfrm>
            <a:off x="3657711" y="-133165"/>
            <a:ext cx="1247390" cy="647253"/>
            <a:chOff x="444461" y="478463"/>
            <a:chExt cx="1247390" cy="647253"/>
          </a:xfrm>
        </p:grpSpPr>
        <p:sp>
          <p:nvSpPr>
            <p:cNvPr id="573" name="Google Shape;573;p27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7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7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7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7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7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7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7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7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7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7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7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7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7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7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7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7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0" name="Google Shape;590;p27"/>
          <p:cNvSpPr txBox="1">
            <a:spLocks noGrp="1"/>
          </p:cNvSpPr>
          <p:nvPr>
            <p:ph type="subTitle" idx="1"/>
          </p:nvPr>
        </p:nvSpPr>
        <p:spPr>
          <a:xfrm>
            <a:off x="2084486" y="2052412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1" name="Google Shape;591;p27"/>
          <p:cNvSpPr txBox="1">
            <a:spLocks noGrp="1"/>
          </p:cNvSpPr>
          <p:nvPr>
            <p:ph type="subTitle" idx="2"/>
          </p:nvPr>
        </p:nvSpPr>
        <p:spPr>
          <a:xfrm>
            <a:off x="4725508" y="2052412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2" name="Google Shape;592;p27"/>
          <p:cNvSpPr txBox="1">
            <a:spLocks noGrp="1"/>
          </p:cNvSpPr>
          <p:nvPr>
            <p:ph type="subTitle" idx="3"/>
          </p:nvPr>
        </p:nvSpPr>
        <p:spPr>
          <a:xfrm>
            <a:off x="763975" y="3391262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3" name="Google Shape;593;p27"/>
          <p:cNvSpPr txBox="1">
            <a:spLocks noGrp="1"/>
          </p:cNvSpPr>
          <p:nvPr>
            <p:ph type="subTitle" idx="4"/>
          </p:nvPr>
        </p:nvSpPr>
        <p:spPr>
          <a:xfrm>
            <a:off x="2087600" y="1581138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7"/>
          <p:cNvSpPr txBox="1">
            <a:spLocks noGrp="1"/>
          </p:cNvSpPr>
          <p:nvPr>
            <p:ph type="subTitle" idx="5"/>
          </p:nvPr>
        </p:nvSpPr>
        <p:spPr>
          <a:xfrm>
            <a:off x="4726550" y="1581138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27"/>
          <p:cNvSpPr txBox="1">
            <a:spLocks noGrp="1"/>
          </p:cNvSpPr>
          <p:nvPr>
            <p:ph type="subTitle" idx="6"/>
          </p:nvPr>
        </p:nvSpPr>
        <p:spPr>
          <a:xfrm>
            <a:off x="768125" y="2919981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27"/>
          <p:cNvSpPr txBox="1">
            <a:spLocks noGrp="1"/>
          </p:cNvSpPr>
          <p:nvPr>
            <p:ph type="subTitle" idx="7"/>
          </p:nvPr>
        </p:nvSpPr>
        <p:spPr>
          <a:xfrm>
            <a:off x="3407075" y="2919981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27"/>
          <p:cNvSpPr txBox="1">
            <a:spLocks noGrp="1"/>
          </p:cNvSpPr>
          <p:nvPr>
            <p:ph type="subTitle" idx="8"/>
          </p:nvPr>
        </p:nvSpPr>
        <p:spPr>
          <a:xfrm>
            <a:off x="6046025" y="2920000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27"/>
          <p:cNvSpPr txBox="1">
            <a:spLocks noGrp="1"/>
          </p:cNvSpPr>
          <p:nvPr>
            <p:ph type="subTitle" idx="9"/>
          </p:nvPr>
        </p:nvSpPr>
        <p:spPr>
          <a:xfrm>
            <a:off x="3404997" y="3391262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0" name="Google Shape;600;p27"/>
          <p:cNvSpPr txBox="1">
            <a:spLocks noGrp="1"/>
          </p:cNvSpPr>
          <p:nvPr>
            <p:ph type="subTitle" idx="13"/>
          </p:nvPr>
        </p:nvSpPr>
        <p:spPr>
          <a:xfrm>
            <a:off x="6046019" y="3391262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8"/>
          <p:cNvSpPr/>
          <p:nvPr/>
        </p:nvSpPr>
        <p:spPr>
          <a:xfrm>
            <a:off x="340626" y="3237476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8"/>
          <p:cNvSpPr/>
          <p:nvPr/>
        </p:nvSpPr>
        <p:spPr>
          <a:xfrm>
            <a:off x="637544" y="3419123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8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8"/>
          <p:cNvSpPr/>
          <p:nvPr/>
        </p:nvSpPr>
        <p:spPr>
          <a:xfrm>
            <a:off x="244924" y="3451244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8"/>
          <p:cNvSpPr/>
          <p:nvPr/>
        </p:nvSpPr>
        <p:spPr>
          <a:xfrm>
            <a:off x="175192" y="3239001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8"/>
          <p:cNvSpPr/>
          <p:nvPr/>
        </p:nvSpPr>
        <p:spPr>
          <a:xfrm>
            <a:off x="862951" y="4012551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8"/>
          <p:cNvSpPr/>
          <p:nvPr/>
        </p:nvSpPr>
        <p:spPr>
          <a:xfrm>
            <a:off x="990775" y="3997558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8"/>
          <p:cNvSpPr/>
          <p:nvPr/>
        </p:nvSpPr>
        <p:spPr>
          <a:xfrm>
            <a:off x="68156" y="185052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8"/>
          <p:cNvSpPr/>
          <p:nvPr/>
        </p:nvSpPr>
        <p:spPr>
          <a:xfrm>
            <a:off x="29224" y="1706944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8"/>
          <p:cNvSpPr/>
          <p:nvPr/>
        </p:nvSpPr>
        <p:spPr>
          <a:xfrm>
            <a:off x="162232" y="2589361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8"/>
          <p:cNvSpPr/>
          <p:nvPr/>
        </p:nvSpPr>
        <p:spPr>
          <a:xfrm>
            <a:off x="98955" y="2389213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3" name="Google Shape;613;p28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614" name="Google Shape;614;p28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8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6" name="Google Shape;616;p28"/>
          <p:cNvSpPr txBox="1">
            <a:spLocks noGrp="1"/>
          </p:cNvSpPr>
          <p:nvPr>
            <p:ph type="subTitle" idx="1"/>
          </p:nvPr>
        </p:nvSpPr>
        <p:spPr>
          <a:xfrm>
            <a:off x="1068775" y="171455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7" name="Google Shape;617;p28"/>
          <p:cNvSpPr txBox="1">
            <a:spLocks noGrp="1"/>
          </p:cNvSpPr>
          <p:nvPr>
            <p:ph type="subTitle" idx="2"/>
          </p:nvPr>
        </p:nvSpPr>
        <p:spPr>
          <a:xfrm>
            <a:off x="3407175" y="171455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8" name="Google Shape;618;p28"/>
          <p:cNvSpPr txBox="1">
            <a:spLocks noGrp="1"/>
          </p:cNvSpPr>
          <p:nvPr>
            <p:ph type="subTitle" idx="3"/>
          </p:nvPr>
        </p:nvSpPr>
        <p:spPr>
          <a:xfrm>
            <a:off x="5741219" y="171455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9" name="Google Shape;619;p28"/>
          <p:cNvSpPr txBox="1">
            <a:spLocks noGrp="1"/>
          </p:cNvSpPr>
          <p:nvPr>
            <p:ph type="subTitle" idx="4"/>
          </p:nvPr>
        </p:nvSpPr>
        <p:spPr>
          <a:xfrm>
            <a:off x="1068775" y="290100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0" name="Google Shape;620;p28"/>
          <p:cNvSpPr txBox="1">
            <a:spLocks noGrp="1"/>
          </p:cNvSpPr>
          <p:nvPr>
            <p:ph type="subTitle" idx="5"/>
          </p:nvPr>
        </p:nvSpPr>
        <p:spPr>
          <a:xfrm>
            <a:off x="1072925" y="2076438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8"/>
          <p:cNvSpPr txBox="1">
            <a:spLocks noGrp="1"/>
          </p:cNvSpPr>
          <p:nvPr>
            <p:ph type="subTitle" idx="6"/>
          </p:nvPr>
        </p:nvSpPr>
        <p:spPr>
          <a:xfrm>
            <a:off x="3407173" y="2076438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28"/>
          <p:cNvSpPr txBox="1">
            <a:spLocks noGrp="1"/>
          </p:cNvSpPr>
          <p:nvPr>
            <p:ph type="subTitle" idx="7"/>
          </p:nvPr>
        </p:nvSpPr>
        <p:spPr>
          <a:xfrm>
            <a:off x="1072925" y="3262881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28"/>
          <p:cNvSpPr txBox="1">
            <a:spLocks noGrp="1"/>
          </p:cNvSpPr>
          <p:nvPr>
            <p:ph type="subTitle" idx="8"/>
          </p:nvPr>
        </p:nvSpPr>
        <p:spPr>
          <a:xfrm>
            <a:off x="3407075" y="3262881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28"/>
          <p:cNvSpPr txBox="1">
            <a:spLocks noGrp="1"/>
          </p:cNvSpPr>
          <p:nvPr>
            <p:ph type="subTitle" idx="9"/>
          </p:nvPr>
        </p:nvSpPr>
        <p:spPr>
          <a:xfrm>
            <a:off x="5741225" y="2076444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28"/>
          <p:cNvSpPr txBox="1">
            <a:spLocks noGrp="1"/>
          </p:cNvSpPr>
          <p:nvPr>
            <p:ph type="subTitle" idx="13"/>
          </p:nvPr>
        </p:nvSpPr>
        <p:spPr>
          <a:xfrm>
            <a:off x="5741225" y="3262900"/>
            <a:ext cx="233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8"/>
          <p:cNvSpPr txBox="1">
            <a:spLocks noGrp="1"/>
          </p:cNvSpPr>
          <p:nvPr>
            <p:ph type="subTitle" idx="14"/>
          </p:nvPr>
        </p:nvSpPr>
        <p:spPr>
          <a:xfrm>
            <a:off x="3407175" y="290100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8" name="Google Shape;628;p28"/>
          <p:cNvSpPr txBox="1">
            <a:spLocks noGrp="1"/>
          </p:cNvSpPr>
          <p:nvPr>
            <p:ph type="subTitle" idx="15"/>
          </p:nvPr>
        </p:nvSpPr>
        <p:spPr>
          <a:xfrm>
            <a:off x="5741219" y="2901000"/>
            <a:ext cx="2334000" cy="44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9"/>
          <p:cNvSpPr/>
          <p:nvPr/>
        </p:nvSpPr>
        <p:spPr>
          <a:xfrm>
            <a:off x="7278683" y="4372204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1" name="Google Shape;631;p29"/>
          <p:cNvGrpSpPr/>
          <p:nvPr/>
        </p:nvGrpSpPr>
        <p:grpSpPr>
          <a:xfrm>
            <a:off x="6654793" y="3891149"/>
            <a:ext cx="2489215" cy="1250886"/>
            <a:chOff x="2438843" y="3891049"/>
            <a:chExt cx="2489215" cy="1250886"/>
          </a:xfrm>
        </p:grpSpPr>
        <p:sp>
          <p:nvSpPr>
            <p:cNvPr id="632" name="Google Shape;632;p29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9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9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9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9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" name="Google Shape;640;p29"/>
          <p:cNvGrpSpPr/>
          <p:nvPr/>
        </p:nvGrpSpPr>
        <p:grpSpPr>
          <a:xfrm>
            <a:off x="7436268" y="-333139"/>
            <a:ext cx="1085550" cy="1395421"/>
            <a:chOff x="7265030" y="1783186"/>
            <a:chExt cx="1085550" cy="1395421"/>
          </a:xfrm>
        </p:grpSpPr>
        <p:sp>
          <p:nvSpPr>
            <p:cNvPr id="641" name="Google Shape;641;p29"/>
            <p:cNvSpPr/>
            <p:nvPr/>
          </p:nvSpPr>
          <p:spPr>
            <a:xfrm>
              <a:off x="8332685" y="3095790"/>
              <a:ext cx="11388" cy="11439"/>
            </a:xfrm>
            <a:custGeom>
              <a:avLst/>
              <a:gdLst/>
              <a:ahLst/>
              <a:cxnLst/>
              <a:rect l="l" t="t" r="r" b="b"/>
              <a:pathLst>
                <a:path w="224" h="225" extrusionOk="0">
                  <a:moveTo>
                    <a:pt x="32" y="65"/>
                  </a:moveTo>
                  <a:cubicBezTo>
                    <a:pt x="64" y="33"/>
                    <a:pt x="128" y="1"/>
                    <a:pt x="160" y="33"/>
                  </a:cubicBezTo>
                  <a:cubicBezTo>
                    <a:pt x="192" y="65"/>
                    <a:pt x="224" y="97"/>
                    <a:pt x="192" y="160"/>
                  </a:cubicBezTo>
                  <a:cubicBezTo>
                    <a:pt x="160" y="192"/>
                    <a:pt x="128" y="224"/>
                    <a:pt x="64" y="192"/>
                  </a:cubicBezTo>
                  <a:cubicBezTo>
                    <a:pt x="32" y="160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9"/>
            <p:cNvSpPr/>
            <p:nvPr/>
          </p:nvSpPr>
          <p:spPr>
            <a:xfrm>
              <a:off x="8344022" y="3112008"/>
              <a:ext cx="6558" cy="4931"/>
            </a:xfrm>
            <a:custGeom>
              <a:avLst/>
              <a:gdLst/>
              <a:ahLst/>
              <a:cxnLst/>
              <a:rect l="l" t="t" r="r" b="b"/>
              <a:pathLst>
                <a:path w="129" h="97" extrusionOk="0">
                  <a:moveTo>
                    <a:pt x="65" y="97"/>
                  </a:moveTo>
                  <a:cubicBezTo>
                    <a:pt x="1" y="97"/>
                    <a:pt x="1" y="65"/>
                    <a:pt x="1" y="33"/>
                  </a:cubicBezTo>
                  <a:cubicBezTo>
                    <a:pt x="1" y="1"/>
                    <a:pt x="65" y="1"/>
                    <a:pt x="97" y="1"/>
                  </a:cubicBezTo>
                  <a:cubicBezTo>
                    <a:pt x="129" y="1"/>
                    <a:pt x="129" y="33"/>
                    <a:pt x="129" y="65"/>
                  </a:cubicBezTo>
                  <a:cubicBezTo>
                    <a:pt x="129" y="97"/>
                    <a:pt x="97" y="97"/>
                    <a:pt x="65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9"/>
            <p:cNvSpPr/>
            <p:nvPr/>
          </p:nvSpPr>
          <p:spPr>
            <a:xfrm>
              <a:off x="7540892" y="290920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28" y="1"/>
                    <a:pt x="160" y="1"/>
                    <a:pt x="224" y="1"/>
                  </a:cubicBezTo>
                  <a:cubicBezTo>
                    <a:pt x="256" y="1"/>
                    <a:pt x="287" y="33"/>
                    <a:pt x="287" y="65"/>
                  </a:cubicBezTo>
                  <a:cubicBezTo>
                    <a:pt x="319" y="96"/>
                    <a:pt x="319" y="128"/>
                    <a:pt x="319" y="192"/>
                  </a:cubicBezTo>
                  <a:cubicBezTo>
                    <a:pt x="319" y="224"/>
                    <a:pt x="287" y="256"/>
                    <a:pt x="256" y="256"/>
                  </a:cubicBezTo>
                  <a:cubicBezTo>
                    <a:pt x="224" y="320"/>
                    <a:pt x="160" y="320"/>
                    <a:pt x="128" y="320"/>
                  </a:cubicBezTo>
                  <a:cubicBezTo>
                    <a:pt x="64" y="320"/>
                    <a:pt x="0" y="224"/>
                    <a:pt x="0" y="128"/>
                  </a:cubicBezTo>
                  <a:cubicBezTo>
                    <a:pt x="0" y="96"/>
                    <a:pt x="64" y="65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7265030" y="2962740"/>
              <a:ext cx="292127" cy="215867"/>
            </a:xfrm>
            <a:custGeom>
              <a:avLst/>
              <a:gdLst/>
              <a:ahLst/>
              <a:cxnLst/>
              <a:rect l="l" t="t" r="r" b="b"/>
              <a:pathLst>
                <a:path w="5746" h="4246" extrusionOk="0">
                  <a:moveTo>
                    <a:pt x="2299" y="480"/>
                  </a:moveTo>
                  <a:cubicBezTo>
                    <a:pt x="1979" y="480"/>
                    <a:pt x="1724" y="607"/>
                    <a:pt x="1533" y="767"/>
                  </a:cubicBezTo>
                  <a:cubicBezTo>
                    <a:pt x="448" y="1533"/>
                    <a:pt x="1" y="1373"/>
                    <a:pt x="1" y="1373"/>
                  </a:cubicBezTo>
                  <a:cubicBezTo>
                    <a:pt x="1" y="1373"/>
                    <a:pt x="767" y="894"/>
                    <a:pt x="1692" y="320"/>
                  </a:cubicBezTo>
                  <a:cubicBezTo>
                    <a:pt x="2171" y="65"/>
                    <a:pt x="2554" y="1"/>
                    <a:pt x="2969" y="97"/>
                  </a:cubicBezTo>
                  <a:lnTo>
                    <a:pt x="2969" y="97"/>
                  </a:lnTo>
                  <a:cubicBezTo>
                    <a:pt x="3926" y="320"/>
                    <a:pt x="4596" y="735"/>
                    <a:pt x="5267" y="671"/>
                  </a:cubicBezTo>
                  <a:cubicBezTo>
                    <a:pt x="5554" y="671"/>
                    <a:pt x="5618" y="607"/>
                    <a:pt x="5682" y="671"/>
                  </a:cubicBez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cubicBezTo>
                    <a:pt x="5745" y="767"/>
                    <a:pt x="5618" y="799"/>
                    <a:pt x="5522" y="1054"/>
                  </a:cubicBezTo>
                  <a:cubicBezTo>
                    <a:pt x="5235" y="2235"/>
                    <a:pt x="5331" y="2905"/>
                    <a:pt x="4437" y="3480"/>
                  </a:cubicBezTo>
                  <a:cubicBezTo>
                    <a:pt x="4405" y="3480"/>
                    <a:pt x="4277" y="3320"/>
                    <a:pt x="4118" y="3065"/>
                  </a:cubicBezTo>
                  <a:cubicBezTo>
                    <a:pt x="3894" y="3448"/>
                    <a:pt x="3735" y="3958"/>
                    <a:pt x="3479" y="4118"/>
                  </a:cubicBezTo>
                  <a:cubicBezTo>
                    <a:pt x="3320" y="4245"/>
                    <a:pt x="2682" y="3480"/>
                    <a:pt x="2490" y="3033"/>
                  </a:cubicBezTo>
                  <a:lnTo>
                    <a:pt x="2394" y="4086"/>
                  </a:lnTo>
                  <a:cubicBezTo>
                    <a:pt x="2394" y="4086"/>
                    <a:pt x="1916" y="3863"/>
                    <a:pt x="1597" y="3352"/>
                  </a:cubicBezTo>
                  <a:cubicBezTo>
                    <a:pt x="1277" y="2873"/>
                    <a:pt x="1245" y="2363"/>
                    <a:pt x="1245" y="2363"/>
                  </a:cubicBezTo>
                  <a:lnTo>
                    <a:pt x="2235" y="2714"/>
                  </a:lnTo>
                  <a:cubicBezTo>
                    <a:pt x="1852" y="2490"/>
                    <a:pt x="1724" y="1948"/>
                    <a:pt x="1756" y="1724"/>
                  </a:cubicBezTo>
                  <a:cubicBezTo>
                    <a:pt x="1852" y="1277"/>
                    <a:pt x="2299" y="1086"/>
                    <a:pt x="2554" y="767"/>
                  </a:cubicBezTo>
                  <a:cubicBezTo>
                    <a:pt x="3001" y="448"/>
                    <a:pt x="2299" y="480"/>
                    <a:pt x="2299" y="4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7539265" y="294489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0"/>
                    <a:pt x="319" y="224"/>
                    <a:pt x="224" y="288"/>
                  </a:cubicBezTo>
                  <a:cubicBezTo>
                    <a:pt x="160" y="320"/>
                    <a:pt x="96" y="320"/>
                    <a:pt x="32" y="224"/>
                  </a:cubicBezTo>
                  <a:cubicBezTo>
                    <a:pt x="0" y="160"/>
                    <a:pt x="0" y="97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9"/>
            <p:cNvSpPr/>
            <p:nvPr/>
          </p:nvSpPr>
          <p:spPr>
            <a:xfrm>
              <a:off x="7544146" y="2970875"/>
              <a:ext cx="11388" cy="14642"/>
            </a:xfrm>
            <a:custGeom>
              <a:avLst/>
              <a:gdLst/>
              <a:ahLst/>
              <a:cxnLst/>
              <a:rect l="l" t="t" r="r" b="b"/>
              <a:pathLst>
                <a:path w="224" h="288" extrusionOk="0">
                  <a:moveTo>
                    <a:pt x="32" y="64"/>
                  </a:moveTo>
                  <a:cubicBezTo>
                    <a:pt x="64" y="0"/>
                    <a:pt x="160" y="64"/>
                    <a:pt x="192" y="96"/>
                  </a:cubicBezTo>
                  <a:cubicBezTo>
                    <a:pt x="223" y="128"/>
                    <a:pt x="192" y="224"/>
                    <a:pt x="128" y="256"/>
                  </a:cubicBezTo>
                  <a:cubicBezTo>
                    <a:pt x="96" y="288"/>
                    <a:pt x="32" y="256"/>
                    <a:pt x="0" y="224"/>
                  </a:cubicBezTo>
                  <a:cubicBezTo>
                    <a:pt x="0" y="128"/>
                    <a:pt x="0" y="64"/>
                    <a:pt x="32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9"/>
            <p:cNvSpPr/>
            <p:nvPr/>
          </p:nvSpPr>
          <p:spPr>
            <a:xfrm>
              <a:off x="7536011" y="2904324"/>
              <a:ext cx="21149" cy="24403"/>
            </a:xfrm>
            <a:custGeom>
              <a:avLst/>
              <a:gdLst/>
              <a:ahLst/>
              <a:cxnLst/>
              <a:rect l="l" t="t" r="r" b="b"/>
              <a:pathLst>
                <a:path w="416" h="480" extrusionOk="0">
                  <a:moveTo>
                    <a:pt x="1" y="288"/>
                  </a:moveTo>
                  <a:cubicBezTo>
                    <a:pt x="1" y="320"/>
                    <a:pt x="1" y="352"/>
                    <a:pt x="32" y="416"/>
                  </a:cubicBezTo>
                  <a:cubicBezTo>
                    <a:pt x="64" y="448"/>
                    <a:pt x="96" y="480"/>
                    <a:pt x="192" y="480"/>
                  </a:cubicBezTo>
                  <a:lnTo>
                    <a:pt x="192" y="480"/>
                  </a:lnTo>
                  <a:lnTo>
                    <a:pt x="224" y="480"/>
                  </a:lnTo>
                  <a:lnTo>
                    <a:pt x="256" y="480"/>
                  </a:lnTo>
                  <a:lnTo>
                    <a:pt x="320" y="480"/>
                  </a:lnTo>
                  <a:lnTo>
                    <a:pt x="320" y="480"/>
                  </a:lnTo>
                  <a:cubicBezTo>
                    <a:pt x="352" y="480"/>
                    <a:pt x="352" y="448"/>
                    <a:pt x="383" y="416"/>
                  </a:cubicBezTo>
                  <a:lnTo>
                    <a:pt x="383" y="416"/>
                  </a:lnTo>
                  <a:lnTo>
                    <a:pt x="383" y="352"/>
                  </a:lnTo>
                  <a:lnTo>
                    <a:pt x="383" y="352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161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2" y="33"/>
                    <a:pt x="320" y="1"/>
                    <a:pt x="224" y="1"/>
                  </a:cubicBezTo>
                  <a:cubicBezTo>
                    <a:pt x="192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1" y="129"/>
                    <a:pt x="1" y="161"/>
                  </a:cubicBezTo>
                  <a:close/>
                  <a:moveTo>
                    <a:pt x="96" y="224"/>
                  </a:moveTo>
                  <a:cubicBezTo>
                    <a:pt x="96" y="192"/>
                    <a:pt x="160" y="161"/>
                    <a:pt x="192" y="161"/>
                  </a:cubicBezTo>
                  <a:cubicBezTo>
                    <a:pt x="224" y="129"/>
                    <a:pt x="256" y="129"/>
                    <a:pt x="320" y="129"/>
                  </a:cubicBezTo>
                  <a:cubicBezTo>
                    <a:pt x="352" y="129"/>
                    <a:pt x="383" y="161"/>
                    <a:pt x="383" y="192"/>
                  </a:cubicBezTo>
                  <a:cubicBezTo>
                    <a:pt x="415" y="224"/>
                    <a:pt x="415" y="288"/>
                    <a:pt x="415" y="320"/>
                  </a:cubicBezTo>
                  <a:cubicBezTo>
                    <a:pt x="415" y="352"/>
                    <a:pt x="383" y="416"/>
                    <a:pt x="352" y="416"/>
                  </a:cubicBezTo>
                  <a:cubicBezTo>
                    <a:pt x="320" y="448"/>
                    <a:pt x="256" y="448"/>
                    <a:pt x="224" y="448"/>
                  </a:cubicBezTo>
                  <a:cubicBezTo>
                    <a:pt x="160" y="416"/>
                    <a:pt x="96" y="320"/>
                    <a:pt x="96" y="2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9"/>
            <p:cNvSpPr/>
            <p:nvPr/>
          </p:nvSpPr>
          <p:spPr>
            <a:xfrm>
              <a:off x="8202888" y="1786389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65"/>
                  </a:moveTo>
                  <a:cubicBezTo>
                    <a:pt x="128" y="1"/>
                    <a:pt x="160" y="1"/>
                    <a:pt x="192" y="1"/>
                  </a:cubicBezTo>
                  <a:cubicBezTo>
                    <a:pt x="224" y="1"/>
                    <a:pt x="288" y="65"/>
                    <a:pt x="288" y="97"/>
                  </a:cubicBezTo>
                  <a:cubicBezTo>
                    <a:pt x="319" y="129"/>
                    <a:pt x="319" y="160"/>
                    <a:pt x="319" y="224"/>
                  </a:cubicBezTo>
                  <a:cubicBezTo>
                    <a:pt x="319" y="256"/>
                    <a:pt x="288" y="288"/>
                    <a:pt x="224" y="288"/>
                  </a:cubicBezTo>
                  <a:cubicBezTo>
                    <a:pt x="192" y="320"/>
                    <a:pt x="160" y="320"/>
                    <a:pt x="128" y="320"/>
                  </a:cubicBezTo>
                  <a:cubicBezTo>
                    <a:pt x="32" y="320"/>
                    <a:pt x="0" y="256"/>
                    <a:pt x="0" y="160"/>
                  </a:cubicBezTo>
                  <a:cubicBezTo>
                    <a:pt x="32" y="129"/>
                    <a:pt x="64" y="97"/>
                    <a:pt x="64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9"/>
            <p:cNvSpPr/>
            <p:nvPr/>
          </p:nvSpPr>
          <p:spPr>
            <a:xfrm>
              <a:off x="7928654" y="1846432"/>
              <a:ext cx="293754" cy="214240"/>
            </a:xfrm>
            <a:custGeom>
              <a:avLst/>
              <a:gdLst/>
              <a:ahLst/>
              <a:cxnLst/>
              <a:rect l="l" t="t" r="r" b="b"/>
              <a:pathLst>
                <a:path w="5778" h="4214" extrusionOk="0">
                  <a:moveTo>
                    <a:pt x="2267" y="416"/>
                  </a:moveTo>
                  <a:cubicBezTo>
                    <a:pt x="1948" y="479"/>
                    <a:pt x="1724" y="543"/>
                    <a:pt x="1533" y="703"/>
                  </a:cubicBezTo>
                  <a:cubicBezTo>
                    <a:pt x="448" y="1469"/>
                    <a:pt x="1" y="1341"/>
                    <a:pt x="1" y="1341"/>
                  </a:cubicBezTo>
                  <a:cubicBezTo>
                    <a:pt x="1" y="1341"/>
                    <a:pt x="767" y="862"/>
                    <a:pt x="1692" y="320"/>
                  </a:cubicBezTo>
                  <a:cubicBezTo>
                    <a:pt x="2171" y="1"/>
                    <a:pt x="2554" y="1"/>
                    <a:pt x="2969" y="65"/>
                  </a:cubicBezTo>
                  <a:lnTo>
                    <a:pt x="2969" y="65"/>
                  </a:lnTo>
                  <a:cubicBezTo>
                    <a:pt x="3926" y="256"/>
                    <a:pt x="4628" y="703"/>
                    <a:pt x="5299" y="671"/>
                  </a:cubicBezTo>
                  <a:cubicBezTo>
                    <a:pt x="5586" y="671"/>
                    <a:pt x="5682" y="575"/>
                    <a:pt x="5713" y="671"/>
                  </a:cubicBez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cubicBezTo>
                    <a:pt x="5777" y="735"/>
                    <a:pt x="5682" y="799"/>
                    <a:pt x="5554" y="1022"/>
                  </a:cubicBezTo>
                  <a:cubicBezTo>
                    <a:pt x="5267" y="2235"/>
                    <a:pt x="5394" y="2905"/>
                    <a:pt x="4501" y="3448"/>
                  </a:cubicBezTo>
                  <a:cubicBezTo>
                    <a:pt x="4469" y="3448"/>
                    <a:pt x="4341" y="3288"/>
                    <a:pt x="4182" y="3065"/>
                  </a:cubicBezTo>
                  <a:cubicBezTo>
                    <a:pt x="3990" y="3416"/>
                    <a:pt x="3799" y="3926"/>
                    <a:pt x="3543" y="4086"/>
                  </a:cubicBezTo>
                  <a:cubicBezTo>
                    <a:pt x="3384" y="4213"/>
                    <a:pt x="2745" y="3448"/>
                    <a:pt x="2522" y="3033"/>
                  </a:cubicBezTo>
                  <a:lnTo>
                    <a:pt x="2458" y="4054"/>
                  </a:lnTo>
                  <a:cubicBezTo>
                    <a:pt x="2458" y="4054"/>
                    <a:pt x="1979" y="3862"/>
                    <a:pt x="1660" y="3384"/>
                  </a:cubicBezTo>
                  <a:cubicBezTo>
                    <a:pt x="1341" y="2905"/>
                    <a:pt x="1309" y="2394"/>
                    <a:pt x="1309" y="2394"/>
                  </a:cubicBezTo>
                  <a:lnTo>
                    <a:pt x="2299" y="2682"/>
                  </a:lnTo>
                  <a:cubicBezTo>
                    <a:pt x="1916" y="2458"/>
                    <a:pt x="1788" y="1948"/>
                    <a:pt x="1820" y="1692"/>
                  </a:cubicBezTo>
                  <a:cubicBezTo>
                    <a:pt x="1916" y="1277"/>
                    <a:pt x="2299" y="1054"/>
                    <a:pt x="2618" y="735"/>
                  </a:cubicBezTo>
                  <a:cubicBezTo>
                    <a:pt x="3001" y="384"/>
                    <a:pt x="2267" y="416"/>
                    <a:pt x="2267" y="4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8202888" y="1823706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1"/>
                    <a:pt x="319" y="224"/>
                    <a:pt x="224" y="288"/>
                  </a:cubicBezTo>
                  <a:cubicBezTo>
                    <a:pt x="160" y="320"/>
                    <a:pt x="64" y="320"/>
                    <a:pt x="32" y="224"/>
                  </a:cubicBezTo>
                  <a:cubicBezTo>
                    <a:pt x="0" y="161"/>
                    <a:pt x="0" y="65"/>
                    <a:pt x="64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8206142" y="1849685"/>
              <a:ext cx="13015" cy="14642"/>
            </a:xfrm>
            <a:custGeom>
              <a:avLst/>
              <a:gdLst/>
              <a:ahLst/>
              <a:cxnLst/>
              <a:rect l="l" t="t" r="r" b="b"/>
              <a:pathLst>
                <a:path w="256" h="288" extrusionOk="0">
                  <a:moveTo>
                    <a:pt x="64" y="32"/>
                  </a:moveTo>
                  <a:cubicBezTo>
                    <a:pt x="96" y="1"/>
                    <a:pt x="160" y="32"/>
                    <a:pt x="224" y="96"/>
                  </a:cubicBezTo>
                  <a:cubicBezTo>
                    <a:pt x="255" y="128"/>
                    <a:pt x="224" y="192"/>
                    <a:pt x="160" y="256"/>
                  </a:cubicBezTo>
                  <a:cubicBezTo>
                    <a:pt x="128" y="288"/>
                    <a:pt x="32" y="256"/>
                    <a:pt x="0" y="192"/>
                  </a:cubicBezTo>
                  <a:cubicBezTo>
                    <a:pt x="0" y="128"/>
                    <a:pt x="0" y="32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8198008" y="1783186"/>
              <a:ext cx="22776" cy="24352"/>
            </a:xfrm>
            <a:custGeom>
              <a:avLst/>
              <a:gdLst/>
              <a:ahLst/>
              <a:cxnLst/>
              <a:rect l="l" t="t" r="r" b="b"/>
              <a:pathLst>
                <a:path w="448" h="479" extrusionOk="0">
                  <a:moveTo>
                    <a:pt x="1" y="287"/>
                  </a:moveTo>
                  <a:cubicBezTo>
                    <a:pt x="1" y="319"/>
                    <a:pt x="1" y="351"/>
                    <a:pt x="64" y="383"/>
                  </a:cubicBezTo>
                  <a:cubicBezTo>
                    <a:pt x="96" y="447"/>
                    <a:pt x="128" y="479"/>
                    <a:pt x="224" y="479"/>
                  </a:cubicBezTo>
                  <a:lnTo>
                    <a:pt x="224" y="479"/>
                  </a:lnTo>
                  <a:lnTo>
                    <a:pt x="256" y="479"/>
                  </a:lnTo>
                  <a:lnTo>
                    <a:pt x="288" y="479"/>
                  </a:lnTo>
                  <a:lnTo>
                    <a:pt x="320" y="479"/>
                  </a:lnTo>
                  <a:lnTo>
                    <a:pt x="320" y="479"/>
                  </a:lnTo>
                  <a:cubicBezTo>
                    <a:pt x="384" y="479"/>
                    <a:pt x="384" y="447"/>
                    <a:pt x="415" y="383"/>
                  </a:cubicBezTo>
                  <a:lnTo>
                    <a:pt x="415" y="383"/>
                  </a:lnTo>
                  <a:lnTo>
                    <a:pt x="415" y="351"/>
                  </a:lnTo>
                  <a:lnTo>
                    <a:pt x="415" y="351"/>
                  </a:lnTo>
                  <a:lnTo>
                    <a:pt x="415" y="319"/>
                  </a:lnTo>
                  <a:lnTo>
                    <a:pt x="415" y="287"/>
                  </a:lnTo>
                  <a:lnTo>
                    <a:pt x="415" y="160"/>
                  </a:lnTo>
                  <a:lnTo>
                    <a:pt x="415" y="128"/>
                  </a:lnTo>
                  <a:lnTo>
                    <a:pt x="415" y="64"/>
                  </a:lnTo>
                  <a:cubicBezTo>
                    <a:pt x="384" y="32"/>
                    <a:pt x="320" y="0"/>
                    <a:pt x="256" y="0"/>
                  </a:cubicBezTo>
                  <a:cubicBezTo>
                    <a:pt x="224" y="0"/>
                    <a:pt x="128" y="0"/>
                    <a:pt x="96" y="32"/>
                  </a:cubicBezTo>
                  <a:lnTo>
                    <a:pt x="96" y="32"/>
                  </a:lnTo>
                  <a:cubicBezTo>
                    <a:pt x="64" y="64"/>
                    <a:pt x="1" y="128"/>
                    <a:pt x="1" y="160"/>
                  </a:cubicBezTo>
                  <a:close/>
                  <a:moveTo>
                    <a:pt x="128" y="223"/>
                  </a:moveTo>
                  <a:cubicBezTo>
                    <a:pt x="128" y="192"/>
                    <a:pt x="160" y="160"/>
                    <a:pt x="224" y="160"/>
                  </a:cubicBezTo>
                  <a:cubicBezTo>
                    <a:pt x="256" y="128"/>
                    <a:pt x="288" y="128"/>
                    <a:pt x="320" y="128"/>
                  </a:cubicBezTo>
                  <a:cubicBezTo>
                    <a:pt x="384" y="128"/>
                    <a:pt x="415" y="160"/>
                    <a:pt x="415" y="192"/>
                  </a:cubicBezTo>
                  <a:cubicBezTo>
                    <a:pt x="447" y="223"/>
                    <a:pt x="447" y="287"/>
                    <a:pt x="447" y="319"/>
                  </a:cubicBezTo>
                  <a:cubicBezTo>
                    <a:pt x="447" y="351"/>
                    <a:pt x="415" y="383"/>
                    <a:pt x="384" y="383"/>
                  </a:cubicBezTo>
                  <a:cubicBezTo>
                    <a:pt x="320" y="447"/>
                    <a:pt x="288" y="447"/>
                    <a:pt x="256" y="447"/>
                  </a:cubicBezTo>
                  <a:cubicBezTo>
                    <a:pt x="160" y="383"/>
                    <a:pt x="128" y="319"/>
                    <a:pt x="128" y="2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9"/>
            <p:cNvSpPr/>
            <p:nvPr/>
          </p:nvSpPr>
          <p:spPr>
            <a:xfrm>
              <a:off x="7800484" y="2662577"/>
              <a:ext cx="165535" cy="159078"/>
            </a:xfrm>
            <a:custGeom>
              <a:avLst/>
              <a:gdLst/>
              <a:ahLst/>
              <a:cxnLst/>
              <a:rect l="l" t="t" r="r" b="b"/>
              <a:pathLst>
                <a:path w="3256" h="3129" extrusionOk="0">
                  <a:moveTo>
                    <a:pt x="926" y="3128"/>
                  </a:moveTo>
                  <a:cubicBezTo>
                    <a:pt x="926" y="3128"/>
                    <a:pt x="607" y="3001"/>
                    <a:pt x="320" y="2713"/>
                  </a:cubicBezTo>
                  <a:cubicBezTo>
                    <a:pt x="96" y="2394"/>
                    <a:pt x="1" y="2075"/>
                    <a:pt x="1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8" y="1884"/>
                    <a:pt x="320" y="1533"/>
                  </a:cubicBezTo>
                  <a:cubicBezTo>
                    <a:pt x="320" y="1086"/>
                    <a:pt x="926" y="703"/>
                    <a:pt x="1022" y="607"/>
                  </a:cubicBezTo>
                  <a:cubicBezTo>
                    <a:pt x="1724" y="1"/>
                    <a:pt x="2458" y="447"/>
                    <a:pt x="2937" y="384"/>
                  </a:cubicBezTo>
                  <a:cubicBezTo>
                    <a:pt x="3128" y="320"/>
                    <a:pt x="3160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56" y="416"/>
                    <a:pt x="3192" y="416"/>
                    <a:pt x="3128" y="607"/>
                  </a:cubicBezTo>
                  <a:cubicBezTo>
                    <a:pt x="2969" y="1086"/>
                    <a:pt x="3256" y="1852"/>
                    <a:pt x="2554" y="2490"/>
                  </a:cubicBezTo>
                  <a:cubicBezTo>
                    <a:pt x="2235" y="2713"/>
                    <a:pt x="1884" y="3001"/>
                    <a:pt x="1437" y="2969"/>
                  </a:cubicBezTo>
                  <a:cubicBezTo>
                    <a:pt x="1086" y="2937"/>
                    <a:pt x="926" y="2586"/>
                    <a:pt x="926" y="2394"/>
                  </a:cubicBezTo>
                  <a:lnTo>
                    <a:pt x="862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9"/>
            <p:cNvSpPr/>
            <p:nvPr/>
          </p:nvSpPr>
          <p:spPr>
            <a:xfrm>
              <a:off x="7941669" y="2638224"/>
              <a:ext cx="9761" cy="11439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32" y="65"/>
                  </a:moveTo>
                  <a:cubicBezTo>
                    <a:pt x="64" y="1"/>
                    <a:pt x="96" y="1"/>
                    <a:pt x="160" y="65"/>
                  </a:cubicBezTo>
                  <a:cubicBezTo>
                    <a:pt x="192" y="97"/>
                    <a:pt x="192" y="129"/>
                    <a:pt x="160" y="161"/>
                  </a:cubicBezTo>
                  <a:cubicBezTo>
                    <a:pt x="96" y="224"/>
                    <a:pt x="64" y="224"/>
                    <a:pt x="32" y="161"/>
                  </a:cubicBezTo>
                  <a:cubicBezTo>
                    <a:pt x="0" y="161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7944872" y="2654493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32"/>
                  </a:cubicBezTo>
                  <a:cubicBezTo>
                    <a:pt x="97" y="0"/>
                    <a:pt x="129" y="0"/>
                    <a:pt x="161" y="32"/>
                  </a:cubicBezTo>
                  <a:cubicBezTo>
                    <a:pt x="192" y="96"/>
                    <a:pt x="192" y="128"/>
                    <a:pt x="161" y="160"/>
                  </a:cubicBezTo>
                  <a:cubicBezTo>
                    <a:pt x="97" y="224"/>
                    <a:pt x="33" y="224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9"/>
            <p:cNvSpPr/>
            <p:nvPr/>
          </p:nvSpPr>
          <p:spPr>
            <a:xfrm>
              <a:off x="7316990" y="2451639"/>
              <a:ext cx="163908" cy="159078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894" y="3128"/>
                  </a:moveTo>
                  <a:cubicBezTo>
                    <a:pt x="894" y="3128"/>
                    <a:pt x="575" y="3001"/>
                    <a:pt x="319" y="2714"/>
                  </a:cubicBezTo>
                  <a:cubicBezTo>
                    <a:pt x="64" y="2394"/>
                    <a:pt x="0" y="2075"/>
                    <a:pt x="0" y="2075"/>
                  </a:cubicBezTo>
                  <a:lnTo>
                    <a:pt x="734" y="2235"/>
                  </a:lnTo>
                  <a:lnTo>
                    <a:pt x="798" y="2203"/>
                  </a:lnTo>
                  <a:cubicBezTo>
                    <a:pt x="575" y="2139"/>
                    <a:pt x="255" y="1884"/>
                    <a:pt x="319" y="1533"/>
                  </a:cubicBezTo>
                  <a:cubicBezTo>
                    <a:pt x="319" y="1086"/>
                    <a:pt x="894" y="703"/>
                    <a:pt x="989" y="607"/>
                  </a:cubicBezTo>
                  <a:cubicBezTo>
                    <a:pt x="1692" y="1"/>
                    <a:pt x="2426" y="448"/>
                    <a:pt x="2904" y="384"/>
                  </a:cubicBezTo>
                  <a:cubicBezTo>
                    <a:pt x="3096" y="320"/>
                    <a:pt x="3128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23" y="416"/>
                    <a:pt x="3192" y="416"/>
                    <a:pt x="3096" y="607"/>
                  </a:cubicBezTo>
                  <a:cubicBezTo>
                    <a:pt x="2936" y="1086"/>
                    <a:pt x="3223" y="1852"/>
                    <a:pt x="2553" y="2490"/>
                  </a:cubicBezTo>
                  <a:cubicBezTo>
                    <a:pt x="2234" y="2714"/>
                    <a:pt x="1851" y="3001"/>
                    <a:pt x="1436" y="2969"/>
                  </a:cubicBezTo>
                  <a:cubicBezTo>
                    <a:pt x="1053" y="2937"/>
                    <a:pt x="894" y="2586"/>
                    <a:pt x="894" y="2394"/>
                  </a:cubicBezTo>
                  <a:lnTo>
                    <a:pt x="830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9"/>
            <p:cNvSpPr/>
            <p:nvPr/>
          </p:nvSpPr>
          <p:spPr>
            <a:xfrm>
              <a:off x="7456496" y="2427337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64"/>
                  </a:moveTo>
                  <a:cubicBezTo>
                    <a:pt x="65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65" y="224"/>
                    <a:pt x="33" y="160"/>
                  </a:cubicBezTo>
                  <a:cubicBezTo>
                    <a:pt x="1" y="128"/>
                    <a:pt x="1" y="96"/>
                    <a:pt x="33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7458123" y="2443555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64"/>
                  </a:cubicBezTo>
                  <a:cubicBezTo>
                    <a:pt x="96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96" y="160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7701498" y="2230990"/>
              <a:ext cx="251556" cy="223950"/>
            </a:xfrm>
            <a:custGeom>
              <a:avLst/>
              <a:gdLst/>
              <a:ahLst/>
              <a:cxnLst/>
              <a:rect l="l" t="t" r="r" b="b"/>
              <a:pathLst>
                <a:path w="4948" h="4405" extrusionOk="0">
                  <a:moveTo>
                    <a:pt x="958" y="4405"/>
                  </a:moveTo>
                  <a:cubicBezTo>
                    <a:pt x="958" y="4405"/>
                    <a:pt x="511" y="4341"/>
                    <a:pt x="256" y="4086"/>
                  </a:cubicBezTo>
                  <a:cubicBezTo>
                    <a:pt x="1" y="3766"/>
                    <a:pt x="33" y="3320"/>
                    <a:pt x="33" y="3320"/>
                  </a:cubicBezTo>
                  <a:lnTo>
                    <a:pt x="1054" y="3288"/>
                  </a:lnTo>
                  <a:cubicBezTo>
                    <a:pt x="1054" y="3288"/>
                    <a:pt x="1405" y="1788"/>
                    <a:pt x="2267" y="1086"/>
                  </a:cubicBezTo>
                  <a:cubicBezTo>
                    <a:pt x="3543" y="0"/>
                    <a:pt x="4596" y="160"/>
                    <a:pt x="4724" y="320"/>
                  </a:cubicBezTo>
                  <a:cubicBezTo>
                    <a:pt x="4948" y="607"/>
                    <a:pt x="4884" y="1692"/>
                    <a:pt x="3448" y="2681"/>
                  </a:cubicBezTo>
                  <a:cubicBezTo>
                    <a:pt x="2650" y="3224"/>
                    <a:pt x="1118" y="3447"/>
                    <a:pt x="1118" y="34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7959514" y="2182336"/>
              <a:ext cx="9761" cy="9761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64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32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7961141" y="2200181"/>
              <a:ext cx="8134" cy="6508"/>
            </a:xfrm>
            <a:custGeom>
              <a:avLst/>
              <a:gdLst/>
              <a:ahLst/>
              <a:cxnLst/>
              <a:rect l="l" t="t" r="r" b="b"/>
              <a:pathLst>
                <a:path w="160" h="128" extrusionOk="0">
                  <a:moveTo>
                    <a:pt x="32" y="128"/>
                  </a:moveTo>
                  <a:cubicBezTo>
                    <a:pt x="0" y="96"/>
                    <a:pt x="0" y="64"/>
                    <a:pt x="32" y="64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60" y="96"/>
                    <a:pt x="160" y="128"/>
                    <a:pt x="128" y="1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" name="Google Shape;662;p29"/>
          <p:cNvSpPr txBox="1">
            <a:spLocks noGrp="1"/>
          </p:cNvSpPr>
          <p:nvPr>
            <p:ph type="subTitle" idx="1"/>
          </p:nvPr>
        </p:nvSpPr>
        <p:spPr>
          <a:xfrm>
            <a:off x="711423" y="3641250"/>
            <a:ext cx="21396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3" name="Google Shape;663;p29"/>
          <p:cNvSpPr txBox="1">
            <a:spLocks noGrp="1"/>
          </p:cNvSpPr>
          <p:nvPr>
            <p:ph type="subTitle" idx="2"/>
          </p:nvPr>
        </p:nvSpPr>
        <p:spPr>
          <a:xfrm>
            <a:off x="711423" y="1255775"/>
            <a:ext cx="21396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4" name="Google Shape;664;p29"/>
          <p:cNvSpPr txBox="1">
            <a:spLocks noGrp="1"/>
          </p:cNvSpPr>
          <p:nvPr>
            <p:ph type="subTitle" idx="3"/>
          </p:nvPr>
        </p:nvSpPr>
        <p:spPr>
          <a:xfrm>
            <a:off x="711423" y="2448513"/>
            <a:ext cx="2139600" cy="4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5" name="Google Shape;665;p29"/>
          <p:cNvSpPr txBox="1">
            <a:spLocks noGrp="1"/>
          </p:cNvSpPr>
          <p:nvPr>
            <p:ph type="title" hasCustomPrompt="1"/>
          </p:nvPr>
        </p:nvSpPr>
        <p:spPr>
          <a:xfrm>
            <a:off x="7276681" y="2448550"/>
            <a:ext cx="11541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66" name="Google Shape;666;p29"/>
          <p:cNvSpPr txBox="1">
            <a:spLocks noGrp="1"/>
          </p:cNvSpPr>
          <p:nvPr>
            <p:ph type="title" idx="4" hasCustomPrompt="1"/>
          </p:nvPr>
        </p:nvSpPr>
        <p:spPr>
          <a:xfrm>
            <a:off x="7276673" y="3641278"/>
            <a:ext cx="11541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67" name="Google Shape;667;p29"/>
          <p:cNvSpPr txBox="1">
            <a:spLocks noGrp="1"/>
          </p:cNvSpPr>
          <p:nvPr>
            <p:ph type="title" idx="5" hasCustomPrompt="1"/>
          </p:nvPr>
        </p:nvSpPr>
        <p:spPr>
          <a:xfrm>
            <a:off x="7276772" y="1255775"/>
            <a:ext cx="11541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668" name="Google Shape;668;p29"/>
          <p:cNvSpPr txBox="1">
            <a:spLocks noGrp="1"/>
          </p:cNvSpPr>
          <p:nvPr>
            <p:ph type="subTitle" idx="6"/>
          </p:nvPr>
        </p:nvSpPr>
        <p:spPr>
          <a:xfrm>
            <a:off x="713223" y="2833992"/>
            <a:ext cx="213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29"/>
          <p:cNvSpPr txBox="1">
            <a:spLocks noGrp="1"/>
          </p:cNvSpPr>
          <p:nvPr>
            <p:ph type="subTitle" idx="7"/>
          </p:nvPr>
        </p:nvSpPr>
        <p:spPr>
          <a:xfrm>
            <a:off x="713223" y="4026729"/>
            <a:ext cx="213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9"/>
          <p:cNvSpPr txBox="1">
            <a:spLocks noGrp="1"/>
          </p:cNvSpPr>
          <p:nvPr>
            <p:ph type="subTitle" idx="8"/>
          </p:nvPr>
        </p:nvSpPr>
        <p:spPr>
          <a:xfrm>
            <a:off x="713223" y="1641254"/>
            <a:ext cx="213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29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16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0"/>
          <p:cNvSpPr txBox="1">
            <a:spLocks noGrp="1"/>
          </p:cNvSpPr>
          <p:nvPr>
            <p:ph type="title" hasCustomPrompt="1"/>
          </p:nvPr>
        </p:nvSpPr>
        <p:spPr>
          <a:xfrm>
            <a:off x="2273847" y="539500"/>
            <a:ext cx="4596300" cy="74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4" name="Google Shape;674;p30"/>
          <p:cNvSpPr txBox="1">
            <a:spLocks noGrp="1"/>
          </p:cNvSpPr>
          <p:nvPr>
            <p:ph type="subTitle" idx="1"/>
          </p:nvPr>
        </p:nvSpPr>
        <p:spPr>
          <a:xfrm>
            <a:off x="2273847" y="1230200"/>
            <a:ext cx="4596300" cy="40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75" name="Google Shape;675;p30"/>
          <p:cNvSpPr txBox="1">
            <a:spLocks noGrp="1"/>
          </p:cNvSpPr>
          <p:nvPr>
            <p:ph type="title" idx="2" hasCustomPrompt="1"/>
          </p:nvPr>
        </p:nvSpPr>
        <p:spPr>
          <a:xfrm>
            <a:off x="2273847" y="3501325"/>
            <a:ext cx="4596300" cy="74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6" name="Google Shape;676;p30"/>
          <p:cNvSpPr txBox="1">
            <a:spLocks noGrp="1"/>
          </p:cNvSpPr>
          <p:nvPr>
            <p:ph type="subTitle" idx="3"/>
          </p:nvPr>
        </p:nvSpPr>
        <p:spPr>
          <a:xfrm>
            <a:off x="2273847" y="4192025"/>
            <a:ext cx="4596300" cy="40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77" name="Google Shape;677;p30"/>
          <p:cNvSpPr txBox="1">
            <a:spLocks noGrp="1"/>
          </p:cNvSpPr>
          <p:nvPr>
            <p:ph type="title" idx="4" hasCustomPrompt="1"/>
          </p:nvPr>
        </p:nvSpPr>
        <p:spPr>
          <a:xfrm>
            <a:off x="2273853" y="2020413"/>
            <a:ext cx="4596300" cy="74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None/>
              <a:defRPr sz="9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8" name="Google Shape;678;p30"/>
          <p:cNvSpPr txBox="1">
            <a:spLocks noGrp="1"/>
          </p:cNvSpPr>
          <p:nvPr>
            <p:ph type="subTitle" idx="5"/>
          </p:nvPr>
        </p:nvSpPr>
        <p:spPr>
          <a:xfrm>
            <a:off x="2273853" y="2711113"/>
            <a:ext cx="4596300" cy="40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679" name="Google Shape;679;p30"/>
          <p:cNvGrpSpPr/>
          <p:nvPr/>
        </p:nvGrpSpPr>
        <p:grpSpPr>
          <a:xfrm>
            <a:off x="364626" y="2278491"/>
            <a:ext cx="1782628" cy="2863447"/>
            <a:chOff x="364626" y="2278491"/>
            <a:chExt cx="1782628" cy="2863447"/>
          </a:xfrm>
        </p:grpSpPr>
        <p:sp>
          <p:nvSpPr>
            <p:cNvPr id="680" name="Google Shape;680;p30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" name="Google Shape;684;p30"/>
          <p:cNvGrpSpPr/>
          <p:nvPr/>
        </p:nvGrpSpPr>
        <p:grpSpPr>
          <a:xfrm>
            <a:off x="3250" y="705386"/>
            <a:ext cx="1618990" cy="4438207"/>
            <a:chOff x="3250" y="705386"/>
            <a:chExt cx="1618990" cy="4438207"/>
          </a:xfrm>
        </p:grpSpPr>
        <p:sp>
          <p:nvSpPr>
            <p:cNvPr id="685" name="Google Shape;685;p30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30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690" name="Google Shape;690;p30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713250" y="1791775"/>
            <a:ext cx="7710000" cy="23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AutoNum type="arabicPeriod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20760" y="1011425"/>
            <a:ext cx="7710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862951" y="4257914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990775" y="4242920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4"/>
          <p:cNvGrpSpPr/>
          <p:nvPr/>
        </p:nvGrpSpPr>
        <p:grpSpPr>
          <a:xfrm>
            <a:off x="7592708" y="0"/>
            <a:ext cx="1544978" cy="3067231"/>
            <a:chOff x="6899994" y="0"/>
            <a:chExt cx="2237477" cy="4442043"/>
          </a:xfrm>
        </p:grpSpPr>
        <p:sp>
          <p:nvSpPr>
            <p:cNvPr id="59" name="Google Shape;59;p4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26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1"/>
          <p:cNvSpPr/>
          <p:nvPr/>
        </p:nvSpPr>
        <p:spPr>
          <a:xfrm>
            <a:off x="7278683" y="4372204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4" name="Google Shape;694;p31"/>
          <p:cNvGrpSpPr/>
          <p:nvPr/>
        </p:nvGrpSpPr>
        <p:grpSpPr>
          <a:xfrm>
            <a:off x="6654793" y="3891149"/>
            <a:ext cx="2489215" cy="1250886"/>
            <a:chOff x="2438843" y="3891049"/>
            <a:chExt cx="2489215" cy="1250886"/>
          </a:xfrm>
        </p:grpSpPr>
        <p:sp>
          <p:nvSpPr>
            <p:cNvPr id="695" name="Google Shape;695;p31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" name="Google Shape;703;p31"/>
          <p:cNvSpPr/>
          <p:nvPr/>
        </p:nvSpPr>
        <p:spPr>
          <a:xfrm>
            <a:off x="4879" y="1566871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1"/>
          <p:cNvSpPr/>
          <p:nvPr/>
        </p:nvSpPr>
        <p:spPr>
          <a:xfrm>
            <a:off x="862951" y="4012551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1"/>
          <p:cNvSpPr/>
          <p:nvPr/>
        </p:nvSpPr>
        <p:spPr>
          <a:xfrm>
            <a:off x="990775" y="3997558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31"/>
          <p:cNvSpPr txBox="1">
            <a:spLocks noGrp="1"/>
          </p:cNvSpPr>
          <p:nvPr>
            <p:ph type="subTitle" idx="1"/>
          </p:nvPr>
        </p:nvSpPr>
        <p:spPr>
          <a:xfrm>
            <a:off x="713225" y="2283750"/>
            <a:ext cx="2321700" cy="8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08" name="Google Shape;708;p31"/>
          <p:cNvSpPr txBox="1">
            <a:spLocks noGrp="1"/>
          </p:cNvSpPr>
          <p:nvPr>
            <p:ph type="subTitle" idx="2"/>
          </p:nvPr>
        </p:nvSpPr>
        <p:spPr>
          <a:xfrm>
            <a:off x="713225" y="3075601"/>
            <a:ext cx="23217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31"/>
          <p:cNvSpPr txBox="1">
            <a:spLocks noGrp="1"/>
          </p:cNvSpPr>
          <p:nvPr>
            <p:ph type="subTitle" idx="3"/>
          </p:nvPr>
        </p:nvSpPr>
        <p:spPr>
          <a:xfrm>
            <a:off x="6111074" y="3075600"/>
            <a:ext cx="23217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31"/>
          <p:cNvSpPr txBox="1">
            <a:spLocks noGrp="1"/>
          </p:cNvSpPr>
          <p:nvPr>
            <p:ph type="subTitle" idx="4"/>
          </p:nvPr>
        </p:nvSpPr>
        <p:spPr>
          <a:xfrm>
            <a:off x="6111074" y="2283750"/>
            <a:ext cx="2321700" cy="8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11" name="Google Shape;711;p31"/>
          <p:cNvSpPr txBox="1">
            <a:spLocks noGrp="1"/>
          </p:cNvSpPr>
          <p:nvPr>
            <p:ph type="title" idx="5" hasCustomPrompt="1"/>
          </p:nvPr>
        </p:nvSpPr>
        <p:spPr>
          <a:xfrm>
            <a:off x="6111078" y="1707750"/>
            <a:ext cx="2321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712" name="Google Shape;712;p31"/>
          <p:cNvSpPr txBox="1">
            <a:spLocks noGrp="1"/>
          </p:cNvSpPr>
          <p:nvPr>
            <p:ph type="title" idx="6" hasCustomPrompt="1"/>
          </p:nvPr>
        </p:nvSpPr>
        <p:spPr>
          <a:xfrm>
            <a:off x="713225" y="1707750"/>
            <a:ext cx="2321700" cy="49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" name="Google Shape;714;p32"/>
          <p:cNvGrpSpPr/>
          <p:nvPr/>
        </p:nvGrpSpPr>
        <p:grpSpPr>
          <a:xfrm>
            <a:off x="364626" y="2278491"/>
            <a:ext cx="1782628" cy="2863447"/>
            <a:chOff x="364626" y="2278491"/>
            <a:chExt cx="1782628" cy="2863447"/>
          </a:xfrm>
        </p:grpSpPr>
        <p:sp>
          <p:nvSpPr>
            <p:cNvPr id="715" name="Google Shape;715;p32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2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2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2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32"/>
          <p:cNvGrpSpPr/>
          <p:nvPr/>
        </p:nvGrpSpPr>
        <p:grpSpPr>
          <a:xfrm>
            <a:off x="3250" y="705386"/>
            <a:ext cx="1618990" cy="4438207"/>
            <a:chOff x="3250" y="705386"/>
            <a:chExt cx="1618990" cy="4438207"/>
          </a:xfrm>
        </p:grpSpPr>
        <p:sp>
          <p:nvSpPr>
            <p:cNvPr id="720" name="Google Shape;720;p32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2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2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2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" name="Google Shape;724;p32"/>
          <p:cNvGrpSpPr/>
          <p:nvPr/>
        </p:nvGrpSpPr>
        <p:grpSpPr>
          <a:xfrm>
            <a:off x="-362201" y="1703924"/>
            <a:ext cx="2150847" cy="1735661"/>
            <a:chOff x="2246549" y="3156462"/>
            <a:chExt cx="2150847" cy="1735661"/>
          </a:xfrm>
        </p:grpSpPr>
        <p:sp>
          <p:nvSpPr>
            <p:cNvPr id="725" name="Google Shape;725;p32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2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2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2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2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2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2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2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2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2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2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2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2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2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2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2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2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2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2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2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2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2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2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2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2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0" name="Google Shape;750;p32"/>
          <p:cNvSpPr/>
          <p:nvPr/>
        </p:nvSpPr>
        <p:spPr>
          <a:xfrm rot="10800000">
            <a:off x="7990382" y="873087"/>
            <a:ext cx="387998" cy="398773"/>
          </a:xfrm>
          <a:custGeom>
            <a:avLst/>
            <a:gdLst/>
            <a:ahLst/>
            <a:cxnLst/>
            <a:rect l="l" t="t" r="r" b="b"/>
            <a:pathLst>
              <a:path w="7634" h="7846" extrusionOk="0">
                <a:moveTo>
                  <a:pt x="5837" y="1"/>
                </a:moveTo>
                <a:cubicBezTo>
                  <a:pt x="5817" y="1"/>
                  <a:pt x="5797" y="2"/>
                  <a:pt x="5777" y="3"/>
                </a:cubicBezTo>
                <a:cubicBezTo>
                  <a:pt x="5298" y="35"/>
                  <a:pt x="5457" y="322"/>
                  <a:pt x="5745" y="769"/>
                </a:cubicBezTo>
                <a:cubicBezTo>
                  <a:pt x="6032" y="1184"/>
                  <a:pt x="5745" y="2397"/>
                  <a:pt x="5394" y="2492"/>
                </a:cubicBezTo>
                <a:cubicBezTo>
                  <a:pt x="5376" y="2496"/>
                  <a:pt x="5359" y="2497"/>
                  <a:pt x="5343" y="2497"/>
                </a:cubicBezTo>
                <a:cubicBezTo>
                  <a:pt x="5047" y="2497"/>
                  <a:pt x="5079" y="1949"/>
                  <a:pt x="4564" y="1343"/>
                </a:cubicBezTo>
                <a:cubicBezTo>
                  <a:pt x="4406" y="1168"/>
                  <a:pt x="4238" y="1094"/>
                  <a:pt x="4089" y="1094"/>
                </a:cubicBezTo>
                <a:cubicBezTo>
                  <a:pt x="3697" y="1094"/>
                  <a:pt x="3436" y="1609"/>
                  <a:pt x="3830" y="2141"/>
                </a:cubicBezTo>
                <a:cubicBezTo>
                  <a:pt x="4404" y="2843"/>
                  <a:pt x="4755" y="2811"/>
                  <a:pt x="4787" y="3131"/>
                </a:cubicBezTo>
                <a:cubicBezTo>
                  <a:pt x="4787" y="3450"/>
                  <a:pt x="4436" y="4631"/>
                  <a:pt x="4245" y="4950"/>
                </a:cubicBezTo>
                <a:cubicBezTo>
                  <a:pt x="4181" y="5029"/>
                  <a:pt x="4101" y="5069"/>
                  <a:pt x="3961" y="5069"/>
                </a:cubicBezTo>
                <a:cubicBezTo>
                  <a:pt x="3822" y="5069"/>
                  <a:pt x="3622" y="5029"/>
                  <a:pt x="3319" y="4950"/>
                </a:cubicBezTo>
                <a:cubicBezTo>
                  <a:pt x="2234" y="4631"/>
                  <a:pt x="3191" y="3769"/>
                  <a:pt x="2840" y="3322"/>
                </a:cubicBezTo>
                <a:cubicBezTo>
                  <a:pt x="2799" y="3259"/>
                  <a:pt x="2728" y="3230"/>
                  <a:pt x="2646" y="3230"/>
                </a:cubicBezTo>
                <a:cubicBezTo>
                  <a:pt x="2355" y="3230"/>
                  <a:pt x="1928" y="3603"/>
                  <a:pt x="2202" y="4152"/>
                </a:cubicBezTo>
                <a:cubicBezTo>
                  <a:pt x="2426" y="4621"/>
                  <a:pt x="2312" y="4855"/>
                  <a:pt x="2109" y="4855"/>
                </a:cubicBezTo>
                <a:cubicBezTo>
                  <a:pt x="1994" y="4855"/>
                  <a:pt x="1850" y="4780"/>
                  <a:pt x="1723" y="4631"/>
                </a:cubicBezTo>
                <a:cubicBezTo>
                  <a:pt x="1512" y="4398"/>
                  <a:pt x="1005" y="4165"/>
                  <a:pt x="623" y="4165"/>
                </a:cubicBezTo>
                <a:cubicBezTo>
                  <a:pt x="429" y="4165"/>
                  <a:pt x="267" y="4225"/>
                  <a:pt x="192" y="4375"/>
                </a:cubicBezTo>
                <a:cubicBezTo>
                  <a:pt x="0" y="4758"/>
                  <a:pt x="1596" y="5269"/>
                  <a:pt x="2011" y="5333"/>
                </a:cubicBezTo>
                <a:cubicBezTo>
                  <a:pt x="2394" y="5365"/>
                  <a:pt x="2681" y="5365"/>
                  <a:pt x="2170" y="5843"/>
                </a:cubicBezTo>
                <a:cubicBezTo>
                  <a:pt x="1725" y="6236"/>
                  <a:pt x="2010" y="6564"/>
                  <a:pt x="2355" y="6564"/>
                </a:cubicBezTo>
                <a:cubicBezTo>
                  <a:pt x="2431" y="6564"/>
                  <a:pt x="2510" y="6548"/>
                  <a:pt x="2585" y="6513"/>
                </a:cubicBezTo>
                <a:cubicBezTo>
                  <a:pt x="3032" y="6322"/>
                  <a:pt x="2553" y="5492"/>
                  <a:pt x="3000" y="5428"/>
                </a:cubicBezTo>
                <a:cubicBezTo>
                  <a:pt x="3082" y="5423"/>
                  <a:pt x="3175" y="5417"/>
                  <a:pt x="3271" y="5417"/>
                </a:cubicBezTo>
                <a:cubicBezTo>
                  <a:pt x="3699" y="5417"/>
                  <a:pt x="4175" y="5534"/>
                  <a:pt x="3862" y="6290"/>
                </a:cubicBezTo>
                <a:cubicBezTo>
                  <a:pt x="3511" y="7152"/>
                  <a:pt x="3479" y="6928"/>
                  <a:pt x="3479" y="7503"/>
                </a:cubicBezTo>
                <a:cubicBezTo>
                  <a:pt x="3479" y="7757"/>
                  <a:pt x="3851" y="7846"/>
                  <a:pt x="4148" y="7846"/>
                </a:cubicBezTo>
                <a:cubicBezTo>
                  <a:pt x="4373" y="7846"/>
                  <a:pt x="4555" y="7795"/>
                  <a:pt x="4500" y="7726"/>
                </a:cubicBezTo>
                <a:cubicBezTo>
                  <a:pt x="4468" y="7503"/>
                  <a:pt x="4468" y="6482"/>
                  <a:pt x="4628" y="6067"/>
                </a:cubicBezTo>
                <a:cubicBezTo>
                  <a:pt x="4748" y="5778"/>
                  <a:pt x="4941" y="5380"/>
                  <a:pt x="5303" y="5380"/>
                </a:cubicBezTo>
                <a:cubicBezTo>
                  <a:pt x="5420" y="5380"/>
                  <a:pt x="5556" y="5422"/>
                  <a:pt x="5713" y="5524"/>
                </a:cubicBezTo>
                <a:cubicBezTo>
                  <a:pt x="5864" y="5615"/>
                  <a:pt x="5982" y="5652"/>
                  <a:pt x="6070" y="5652"/>
                </a:cubicBezTo>
                <a:cubicBezTo>
                  <a:pt x="6354" y="5652"/>
                  <a:pt x="6337" y="5272"/>
                  <a:pt x="6191" y="5077"/>
                </a:cubicBezTo>
                <a:cubicBezTo>
                  <a:pt x="6056" y="4887"/>
                  <a:pt x="6267" y="4674"/>
                  <a:pt x="6707" y="4674"/>
                </a:cubicBezTo>
                <a:cubicBezTo>
                  <a:pt x="6784" y="4674"/>
                  <a:pt x="6867" y="4680"/>
                  <a:pt x="6957" y="4694"/>
                </a:cubicBezTo>
                <a:cubicBezTo>
                  <a:pt x="6991" y="4698"/>
                  <a:pt x="7023" y="4700"/>
                  <a:pt x="7053" y="4700"/>
                </a:cubicBezTo>
                <a:cubicBezTo>
                  <a:pt x="7545" y="4700"/>
                  <a:pt x="7633" y="4240"/>
                  <a:pt x="7213" y="4120"/>
                </a:cubicBezTo>
                <a:cubicBezTo>
                  <a:pt x="7194" y="4115"/>
                  <a:pt x="7174" y="4113"/>
                  <a:pt x="7152" y="4113"/>
                </a:cubicBezTo>
                <a:cubicBezTo>
                  <a:pt x="6948" y="4113"/>
                  <a:pt x="6625" y="4300"/>
                  <a:pt x="6484" y="4300"/>
                </a:cubicBezTo>
                <a:cubicBezTo>
                  <a:pt x="6434" y="4300"/>
                  <a:pt x="6407" y="4277"/>
                  <a:pt x="6415" y="4216"/>
                </a:cubicBezTo>
                <a:cubicBezTo>
                  <a:pt x="6479" y="3928"/>
                  <a:pt x="6702" y="3577"/>
                  <a:pt x="6383" y="3418"/>
                </a:cubicBezTo>
                <a:cubicBezTo>
                  <a:pt x="6361" y="3401"/>
                  <a:pt x="6332" y="3392"/>
                  <a:pt x="6300" y="3392"/>
                </a:cubicBezTo>
                <a:cubicBezTo>
                  <a:pt x="6149" y="3392"/>
                  <a:pt x="5938" y="3593"/>
                  <a:pt x="6096" y="4120"/>
                </a:cubicBezTo>
                <a:cubicBezTo>
                  <a:pt x="6202" y="4493"/>
                  <a:pt x="5551" y="4978"/>
                  <a:pt x="5148" y="4978"/>
                </a:cubicBezTo>
                <a:cubicBezTo>
                  <a:pt x="5069" y="4978"/>
                  <a:pt x="4999" y="4960"/>
                  <a:pt x="4947" y="4918"/>
                </a:cubicBezTo>
                <a:cubicBezTo>
                  <a:pt x="4819" y="4790"/>
                  <a:pt x="5043" y="4439"/>
                  <a:pt x="5266" y="3609"/>
                </a:cubicBezTo>
                <a:cubicBezTo>
                  <a:pt x="5521" y="2779"/>
                  <a:pt x="6223" y="2556"/>
                  <a:pt x="6894" y="2492"/>
                </a:cubicBezTo>
                <a:cubicBezTo>
                  <a:pt x="7596" y="2365"/>
                  <a:pt x="7596" y="1726"/>
                  <a:pt x="7277" y="1726"/>
                </a:cubicBezTo>
                <a:cubicBezTo>
                  <a:pt x="7021" y="1726"/>
                  <a:pt x="6786" y="2053"/>
                  <a:pt x="6556" y="2053"/>
                </a:cubicBezTo>
                <a:cubicBezTo>
                  <a:pt x="6498" y="2053"/>
                  <a:pt x="6440" y="2033"/>
                  <a:pt x="6383" y="1982"/>
                </a:cubicBezTo>
                <a:cubicBezTo>
                  <a:pt x="6096" y="1694"/>
                  <a:pt x="6383" y="1535"/>
                  <a:pt x="6574" y="928"/>
                </a:cubicBezTo>
                <a:cubicBezTo>
                  <a:pt x="6788" y="348"/>
                  <a:pt x="6299" y="1"/>
                  <a:pt x="5837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32"/>
          <p:cNvSpPr/>
          <p:nvPr/>
        </p:nvSpPr>
        <p:spPr>
          <a:xfrm rot="10800000">
            <a:off x="8420815" y="1508242"/>
            <a:ext cx="387439" cy="397807"/>
          </a:xfrm>
          <a:custGeom>
            <a:avLst/>
            <a:gdLst/>
            <a:ahLst/>
            <a:cxnLst/>
            <a:rect l="l" t="t" r="r" b="b"/>
            <a:pathLst>
              <a:path w="7623" h="7827" extrusionOk="0">
                <a:moveTo>
                  <a:pt x="5838" y="0"/>
                </a:moveTo>
                <a:cubicBezTo>
                  <a:pt x="5817" y="0"/>
                  <a:pt x="5797" y="1"/>
                  <a:pt x="5777" y="2"/>
                </a:cubicBezTo>
                <a:cubicBezTo>
                  <a:pt x="5299" y="34"/>
                  <a:pt x="5458" y="322"/>
                  <a:pt x="5745" y="768"/>
                </a:cubicBezTo>
                <a:cubicBezTo>
                  <a:pt x="6033" y="1151"/>
                  <a:pt x="5777" y="2396"/>
                  <a:pt x="5394" y="2492"/>
                </a:cubicBezTo>
                <a:cubicBezTo>
                  <a:pt x="5376" y="2495"/>
                  <a:pt x="5358" y="2496"/>
                  <a:pt x="5342" y="2496"/>
                </a:cubicBezTo>
                <a:cubicBezTo>
                  <a:pt x="5019" y="2496"/>
                  <a:pt x="5079" y="1918"/>
                  <a:pt x="4533" y="1311"/>
                </a:cubicBezTo>
                <a:cubicBezTo>
                  <a:pt x="4386" y="1139"/>
                  <a:pt x="4226" y="1066"/>
                  <a:pt x="4081" y="1066"/>
                </a:cubicBezTo>
                <a:cubicBezTo>
                  <a:pt x="3689" y="1066"/>
                  <a:pt x="3411" y="1596"/>
                  <a:pt x="3830" y="2109"/>
                </a:cubicBezTo>
                <a:cubicBezTo>
                  <a:pt x="4373" y="2843"/>
                  <a:pt x="4756" y="2811"/>
                  <a:pt x="4788" y="3130"/>
                </a:cubicBezTo>
                <a:cubicBezTo>
                  <a:pt x="4788" y="3449"/>
                  <a:pt x="4437" y="4630"/>
                  <a:pt x="4213" y="4949"/>
                </a:cubicBezTo>
                <a:cubicBezTo>
                  <a:pt x="4166" y="5029"/>
                  <a:pt x="4094" y="5069"/>
                  <a:pt x="3958" y="5069"/>
                </a:cubicBezTo>
                <a:cubicBezTo>
                  <a:pt x="3822" y="5069"/>
                  <a:pt x="3623" y="5029"/>
                  <a:pt x="3320" y="4949"/>
                </a:cubicBezTo>
                <a:cubicBezTo>
                  <a:pt x="2235" y="4630"/>
                  <a:pt x="3192" y="3768"/>
                  <a:pt x="2841" y="3321"/>
                </a:cubicBezTo>
                <a:cubicBezTo>
                  <a:pt x="2799" y="3259"/>
                  <a:pt x="2728" y="3229"/>
                  <a:pt x="2647" y="3229"/>
                </a:cubicBezTo>
                <a:cubicBezTo>
                  <a:pt x="2356" y="3229"/>
                  <a:pt x="1929" y="3603"/>
                  <a:pt x="2203" y="4151"/>
                </a:cubicBezTo>
                <a:cubicBezTo>
                  <a:pt x="2427" y="4620"/>
                  <a:pt x="2313" y="4855"/>
                  <a:pt x="2109" y="4855"/>
                </a:cubicBezTo>
                <a:cubicBezTo>
                  <a:pt x="1994" y="4855"/>
                  <a:pt x="1851" y="4780"/>
                  <a:pt x="1724" y="4630"/>
                </a:cubicBezTo>
                <a:cubicBezTo>
                  <a:pt x="1508" y="4392"/>
                  <a:pt x="985" y="4155"/>
                  <a:pt x="600" y="4155"/>
                </a:cubicBezTo>
                <a:cubicBezTo>
                  <a:pt x="416" y="4155"/>
                  <a:pt x="264" y="4209"/>
                  <a:pt x="192" y="4343"/>
                </a:cubicBezTo>
                <a:cubicBezTo>
                  <a:pt x="1" y="4758"/>
                  <a:pt x="1596" y="5268"/>
                  <a:pt x="2011" y="5300"/>
                </a:cubicBezTo>
                <a:cubicBezTo>
                  <a:pt x="2394" y="5364"/>
                  <a:pt x="2682" y="5364"/>
                  <a:pt x="2139" y="5843"/>
                </a:cubicBezTo>
                <a:cubicBezTo>
                  <a:pt x="1720" y="6235"/>
                  <a:pt x="1988" y="6563"/>
                  <a:pt x="2344" y="6563"/>
                </a:cubicBezTo>
                <a:cubicBezTo>
                  <a:pt x="2423" y="6563"/>
                  <a:pt x="2505" y="6547"/>
                  <a:pt x="2586" y="6513"/>
                </a:cubicBezTo>
                <a:cubicBezTo>
                  <a:pt x="3033" y="6321"/>
                  <a:pt x="2554" y="5460"/>
                  <a:pt x="3001" y="5428"/>
                </a:cubicBezTo>
                <a:cubicBezTo>
                  <a:pt x="3078" y="5422"/>
                  <a:pt x="3168" y="5416"/>
                  <a:pt x="3262" y="5416"/>
                </a:cubicBezTo>
                <a:cubicBezTo>
                  <a:pt x="3672" y="5416"/>
                  <a:pt x="4148" y="5530"/>
                  <a:pt x="3862" y="6258"/>
                </a:cubicBezTo>
                <a:cubicBezTo>
                  <a:pt x="3511" y="7151"/>
                  <a:pt x="3479" y="6896"/>
                  <a:pt x="3479" y="7502"/>
                </a:cubicBezTo>
                <a:cubicBezTo>
                  <a:pt x="3479" y="7744"/>
                  <a:pt x="3815" y="7827"/>
                  <a:pt x="4104" y="7827"/>
                </a:cubicBezTo>
                <a:cubicBezTo>
                  <a:pt x="4349" y="7827"/>
                  <a:pt x="4559" y="7767"/>
                  <a:pt x="4501" y="7694"/>
                </a:cubicBezTo>
                <a:cubicBezTo>
                  <a:pt x="4469" y="7502"/>
                  <a:pt x="4469" y="6481"/>
                  <a:pt x="4628" y="6066"/>
                </a:cubicBezTo>
                <a:cubicBezTo>
                  <a:pt x="4749" y="5777"/>
                  <a:pt x="4942" y="5379"/>
                  <a:pt x="5303" y="5379"/>
                </a:cubicBezTo>
                <a:cubicBezTo>
                  <a:pt x="5421" y="5379"/>
                  <a:pt x="5557" y="5422"/>
                  <a:pt x="5713" y="5524"/>
                </a:cubicBezTo>
                <a:cubicBezTo>
                  <a:pt x="5860" y="5612"/>
                  <a:pt x="5975" y="5648"/>
                  <a:pt x="6063" y="5648"/>
                </a:cubicBezTo>
                <a:cubicBezTo>
                  <a:pt x="6355" y="5648"/>
                  <a:pt x="6340" y="5249"/>
                  <a:pt x="6192" y="5077"/>
                </a:cubicBezTo>
                <a:cubicBezTo>
                  <a:pt x="6051" y="4851"/>
                  <a:pt x="6283" y="4651"/>
                  <a:pt x="6757" y="4651"/>
                </a:cubicBezTo>
                <a:cubicBezTo>
                  <a:pt x="6820" y="4651"/>
                  <a:pt x="6887" y="4654"/>
                  <a:pt x="6958" y="4662"/>
                </a:cubicBezTo>
                <a:cubicBezTo>
                  <a:pt x="7007" y="4670"/>
                  <a:pt x="7052" y="4674"/>
                  <a:pt x="7095" y="4674"/>
                </a:cubicBezTo>
                <a:cubicBezTo>
                  <a:pt x="7550" y="4674"/>
                  <a:pt x="7622" y="4236"/>
                  <a:pt x="7213" y="4119"/>
                </a:cubicBezTo>
                <a:cubicBezTo>
                  <a:pt x="7188" y="4110"/>
                  <a:pt x="7159" y="4106"/>
                  <a:pt x="7128" y="4106"/>
                </a:cubicBezTo>
                <a:cubicBezTo>
                  <a:pt x="6927" y="4106"/>
                  <a:pt x="6630" y="4281"/>
                  <a:pt x="6491" y="4281"/>
                </a:cubicBezTo>
                <a:cubicBezTo>
                  <a:pt x="6437" y="4281"/>
                  <a:pt x="6408" y="4255"/>
                  <a:pt x="6416" y="4183"/>
                </a:cubicBezTo>
                <a:cubicBezTo>
                  <a:pt x="6479" y="3928"/>
                  <a:pt x="6703" y="3545"/>
                  <a:pt x="6384" y="3385"/>
                </a:cubicBezTo>
                <a:cubicBezTo>
                  <a:pt x="6367" y="3377"/>
                  <a:pt x="6346" y="3372"/>
                  <a:pt x="6323" y="3372"/>
                </a:cubicBezTo>
                <a:cubicBezTo>
                  <a:pt x="6172" y="3372"/>
                  <a:pt x="5930" y="3566"/>
                  <a:pt x="6096" y="4119"/>
                </a:cubicBezTo>
                <a:cubicBezTo>
                  <a:pt x="6204" y="4497"/>
                  <a:pt x="5535" y="4967"/>
                  <a:pt x="5134" y="4967"/>
                </a:cubicBezTo>
                <a:cubicBezTo>
                  <a:pt x="5061" y="4967"/>
                  <a:pt x="4997" y="4952"/>
                  <a:pt x="4947" y="4917"/>
                </a:cubicBezTo>
                <a:cubicBezTo>
                  <a:pt x="4820" y="4790"/>
                  <a:pt x="5011" y="4439"/>
                  <a:pt x="5267" y="3609"/>
                </a:cubicBezTo>
                <a:cubicBezTo>
                  <a:pt x="5522" y="2747"/>
                  <a:pt x="6224" y="2556"/>
                  <a:pt x="6894" y="2492"/>
                </a:cubicBezTo>
                <a:cubicBezTo>
                  <a:pt x="7564" y="2364"/>
                  <a:pt x="7564" y="1726"/>
                  <a:pt x="7277" y="1726"/>
                </a:cubicBezTo>
                <a:cubicBezTo>
                  <a:pt x="7003" y="1726"/>
                  <a:pt x="6788" y="2037"/>
                  <a:pt x="6570" y="2037"/>
                </a:cubicBezTo>
                <a:cubicBezTo>
                  <a:pt x="6508" y="2037"/>
                  <a:pt x="6447" y="2012"/>
                  <a:pt x="6384" y="1949"/>
                </a:cubicBezTo>
                <a:cubicBezTo>
                  <a:pt x="6096" y="1694"/>
                  <a:pt x="6384" y="1534"/>
                  <a:pt x="6575" y="928"/>
                </a:cubicBezTo>
                <a:cubicBezTo>
                  <a:pt x="6759" y="347"/>
                  <a:pt x="6298" y="0"/>
                  <a:pt x="5838" y="0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32"/>
          <p:cNvSpPr/>
          <p:nvPr/>
        </p:nvSpPr>
        <p:spPr>
          <a:xfrm rot="10800000">
            <a:off x="8186057" y="1332846"/>
            <a:ext cx="325280" cy="391556"/>
          </a:xfrm>
          <a:custGeom>
            <a:avLst/>
            <a:gdLst/>
            <a:ahLst/>
            <a:cxnLst/>
            <a:rect l="l" t="t" r="r" b="b"/>
            <a:pathLst>
              <a:path w="6400" h="7704" extrusionOk="0">
                <a:moveTo>
                  <a:pt x="1556" y="1"/>
                </a:moveTo>
                <a:cubicBezTo>
                  <a:pt x="1184" y="1"/>
                  <a:pt x="624" y="462"/>
                  <a:pt x="701" y="513"/>
                </a:cubicBezTo>
                <a:cubicBezTo>
                  <a:pt x="861" y="609"/>
                  <a:pt x="1467" y="1503"/>
                  <a:pt x="1531" y="1886"/>
                </a:cubicBezTo>
                <a:cubicBezTo>
                  <a:pt x="1627" y="2301"/>
                  <a:pt x="1754" y="2939"/>
                  <a:pt x="988" y="2971"/>
                </a:cubicBezTo>
                <a:cubicBezTo>
                  <a:pt x="222" y="3003"/>
                  <a:pt x="542" y="3545"/>
                  <a:pt x="829" y="3609"/>
                </a:cubicBezTo>
                <a:cubicBezTo>
                  <a:pt x="1148" y="3705"/>
                  <a:pt x="988" y="4088"/>
                  <a:pt x="478" y="4375"/>
                </a:cubicBezTo>
                <a:cubicBezTo>
                  <a:pt x="0" y="4656"/>
                  <a:pt x="116" y="5036"/>
                  <a:pt x="434" y="5036"/>
                </a:cubicBezTo>
                <a:cubicBezTo>
                  <a:pt x="477" y="5036"/>
                  <a:pt x="524" y="5029"/>
                  <a:pt x="574" y="5013"/>
                </a:cubicBezTo>
                <a:cubicBezTo>
                  <a:pt x="813" y="4934"/>
                  <a:pt x="963" y="4434"/>
                  <a:pt x="1099" y="4434"/>
                </a:cubicBezTo>
                <a:cubicBezTo>
                  <a:pt x="1126" y="4434"/>
                  <a:pt x="1153" y="4455"/>
                  <a:pt x="1180" y="4503"/>
                </a:cubicBezTo>
                <a:cubicBezTo>
                  <a:pt x="1334" y="4749"/>
                  <a:pt x="1339" y="5143"/>
                  <a:pt x="1653" y="5143"/>
                </a:cubicBezTo>
                <a:cubicBezTo>
                  <a:pt x="1665" y="5143"/>
                  <a:pt x="1678" y="5142"/>
                  <a:pt x="1691" y="5141"/>
                </a:cubicBezTo>
                <a:cubicBezTo>
                  <a:pt x="1850" y="5141"/>
                  <a:pt x="2074" y="4758"/>
                  <a:pt x="1499" y="4375"/>
                </a:cubicBezTo>
                <a:cubicBezTo>
                  <a:pt x="1158" y="4096"/>
                  <a:pt x="1570" y="3064"/>
                  <a:pt x="1945" y="3064"/>
                </a:cubicBezTo>
                <a:cubicBezTo>
                  <a:pt x="1956" y="3064"/>
                  <a:pt x="1967" y="3065"/>
                  <a:pt x="1978" y="3067"/>
                </a:cubicBezTo>
                <a:cubicBezTo>
                  <a:pt x="2137" y="3067"/>
                  <a:pt x="2233" y="3450"/>
                  <a:pt x="2488" y="4279"/>
                </a:cubicBezTo>
                <a:cubicBezTo>
                  <a:pt x="2776" y="5141"/>
                  <a:pt x="2297" y="5684"/>
                  <a:pt x="1818" y="6162"/>
                </a:cubicBezTo>
                <a:cubicBezTo>
                  <a:pt x="1401" y="6552"/>
                  <a:pt x="1614" y="6990"/>
                  <a:pt x="1866" y="6990"/>
                </a:cubicBezTo>
                <a:cubicBezTo>
                  <a:pt x="1903" y="6990"/>
                  <a:pt x="1941" y="6981"/>
                  <a:pt x="1978" y="6960"/>
                </a:cubicBezTo>
                <a:cubicBezTo>
                  <a:pt x="2251" y="6778"/>
                  <a:pt x="2178" y="6221"/>
                  <a:pt x="2526" y="6221"/>
                </a:cubicBezTo>
                <a:cubicBezTo>
                  <a:pt x="2544" y="6221"/>
                  <a:pt x="2564" y="6223"/>
                  <a:pt x="2584" y="6226"/>
                </a:cubicBezTo>
                <a:cubicBezTo>
                  <a:pt x="2967" y="6322"/>
                  <a:pt x="2808" y="6641"/>
                  <a:pt x="3031" y="7247"/>
                </a:cubicBezTo>
                <a:cubicBezTo>
                  <a:pt x="3139" y="7573"/>
                  <a:pt x="3391" y="7704"/>
                  <a:pt x="3653" y="7704"/>
                </a:cubicBezTo>
                <a:cubicBezTo>
                  <a:pt x="3854" y="7704"/>
                  <a:pt x="4060" y="7627"/>
                  <a:pt x="4212" y="7503"/>
                </a:cubicBezTo>
                <a:cubicBezTo>
                  <a:pt x="4563" y="7247"/>
                  <a:pt x="4308" y="7088"/>
                  <a:pt x="3829" y="6864"/>
                </a:cubicBezTo>
                <a:cubicBezTo>
                  <a:pt x="3350" y="6705"/>
                  <a:pt x="2808" y="5556"/>
                  <a:pt x="3095" y="5269"/>
                </a:cubicBezTo>
                <a:cubicBezTo>
                  <a:pt x="3144" y="5219"/>
                  <a:pt x="3196" y="5199"/>
                  <a:pt x="3253" y="5199"/>
                </a:cubicBezTo>
                <a:cubicBezTo>
                  <a:pt x="3491" y="5199"/>
                  <a:pt x="3823" y="5561"/>
                  <a:pt x="4467" y="5715"/>
                </a:cubicBezTo>
                <a:cubicBezTo>
                  <a:pt x="4539" y="5732"/>
                  <a:pt x="4607" y="5740"/>
                  <a:pt x="4668" y="5740"/>
                </a:cubicBezTo>
                <a:cubicBezTo>
                  <a:pt x="5317" y="5740"/>
                  <a:pt x="5379" y="4893"/>
                  <a:pt x="4563" y="4630"/>
                </a:cubicBezTo>
                <a:cubicBezTo>
                  <a:pt x="4197" y="4522"/>
                  <a:pt x="3934" y="4506"/>
                  <a:pt x="3739" y="4506"/>
                </a:cubicBezTo>
                <a:cubicBezTo>
                  <a:pt x="3655" y="4506"/>
                  <a:pt x="3583" y="4509"/>
                  <a:pt x="3521" y="4509"/>
                </a:cubicBezTo>
                <a:cubicBezTo>
                  <a:pt x="3388" y="4509"/>
                  <a:pt x="3298" y="4495"/>
                  <a:pt x="3222" y="4407"/>
                </a:cubicBezTo>
                <a:cubicBezTo>
                  <a:pt x="3031" y="4152"/>
                  <a:pt x="2616" y="2971"/>
                  <a:pt x="2616" y="2620"/>
                </a:cubicBezTo>
                <a:cubicBezTo>
                  <a:pt x="2616" y="2460"/>
                  <a:pt x="2776" y="2301"/>
                  <a:pt x="3382" y="2077"/>
                </a:cubicBezTo>
                <a:cubicBezTo>
                  <a:pt x="3522" y="2028"/>
                  <a:pt x="3640" y="2006"/>
                  <a:pt x="3739" y="2006"/>
                </a:cubicBezTo>
                <a:cubicBezTo>
                  <a:pt x="4407" y="2006"/>
                  <a:pt x="4250" y="2992"/>
                  <a:pt x="4722" y="3130"/>
                </a:cubicBezTo>
                <a:cubicBezTo>
                  <a:pt x="4736" y="3133"/>
                  <a:pt x="4749" y="3134"/>
                  <a:pt x="4762" y="3134"/>
                </a:cubicBezTo>
                <a:cubicBezTo>
                  <a:pt x="5076" y="3134"/>
                  <a:pt x="5459" y="2443"/>
                  <a:pt x="4786" y="2045"/>
                </a:cubicBezTo>
                <a:cubicBezTo>
                  <a:pt x="4173" y="1711"/>
                  <a:pt x="4315" y="1352"/>
                  <a:pt x="4701" y="1352"/>
                </a:cubicBezTo>
                <a:cubicBezTo>
                  <a:pt x="4757" y="1352"/>
                  <a:pt x="4818" y="1359"/>
                  <a:pt x="4882" y="1375"/>
                </a:cubicBezTo>
                <a:cubicBezTo>
                  <a:pt x="4964" y="1394"/>
                  <a:pt x="5056" y="1403"/>
                  <a:pt x="5153" y="1403"/>
                </a:cubicBezTo>
                <a:cubicBezTo>
                  <a:pt x="5699" y="1403"/>
                  <a:pt x="6399" y="1116"/>
                  <a:pt x="6318" y="737"/>
                </a:cubicBezTo>
                <a:cubicBezTo>
                  <a:pt x="6289" y="592"/>
                  <a:pt x="6126" y="538"/>
                  <a:pt x="5903" y="538"/>
                </a:cubicBezTo>
                <a:cubicBezTo>
                  <a:pt x="5387" y="538"/>
                  <a:pt x="4552" y="827"/>
                  <a:pt x="4308" y="960"/>
                </a:cubicBezTo>
                <a:cubicBezTo>
                  <a:pt x="4133" y="1062"/>
                  <a:pt x="3992" y="1150"/>
                  <a:pt x="3905" y="1150"/>
                </a:cubicBezTo>
                <a:cubicBezTo>
                  <a:pt x="3801" y="1150"/>
                  <a:pt x="3774" y="1024"/>
                  <a:pt x="3861" y="641"/>
                </a:cubicBezTo>
                <a:cubicBezTo>
                  <a:pt x="3951" y="263"/>
                  <a:pt x="3776" y="88"/>
                  <a:pt x="3561" y="88"/>
                </a:cubicBezTo>
                <a:cubicBezTo>
                  <a:pt x="3395" y="88"/>
                  <a:pt x="3206" y="191"/>
                  <a:pt x="3095" y="386"/>
                </a:cubicBezTo>
                <a:cubicBezTo>
                  <a:pt x="2871" y="833"/>
                  <a:pt x="3701" y="1216"/>
                  <a:pt x="3382" y="1503"/>
                </a:cubicBezTo>
                <a:cubicBezTo>
                  <a:pt x="3200" y="1649"/>
                  <a:pt x="2913" y="1888"/>
                  <a:pt x="2653" y="1888"/>
                </a:cubicBezTo>
                <a:cubicBezTo>
                  <a:pt x="2458" y="1888"/>
                  <a:pt x="2279" y="1754"/>
                  <a:pt x="2169" y="1343"/>
                </a:cubicBezTo>
                <a:cubicBezTo>
                  <a:pt x="1946" y="386"/>
                  <a:pt x="2137" y="577"/>
                  <a:pt x="1786" y="99"/>
                </a:cubicBezTo>
                <a:cubicBezTo>
                  <a:pt x="1729" y="29"/>
                  <a:pt x="1649" y="1"/>
                  <a:pt x="1556" y="1"/>
                </a:cubicBezTo>
                <a:close/>
              </a:path>
            </a:pathLst>
          </a:custGeom>
          <a:solidFill>
            <a:srgbClr val="0051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3" name="Google Shape;753;p32"/>
          <p:cNvGrpSpPr/>
          <p:nvPr/>
        </p:nvGrpSpPr>
        <p:grpSpPr>
          <a:xfrm rot="10800000">
            <a:off x="7001229" y="21"/>
            <a:ext cx="1798893" cy="2866003"/>
            <a:chOff x="348758" y="2277501"/>
            <a:chExt cx="1798893" cy="2866003"/>
          </a:xfrm>
        </p:grpSpPr>
        <p:sp>
          <p:nvSpPr>
            <p:cNvPr id="754" name="Google Shape;754;p32"/>
            <p:cNvSpPr/>
            <p:nvPr/>
          </p:nvSpPr>
          <p:spPr>
            <a:xfrm>
              <a:off x="1321948" y="2305505"/>
              <a:ext cx="355318" cy="1835240"/>
            </a:xfrm>
            <a:custGeom>
              <a:avLst/>
              <a:gdLst/>
              <a:ahLst/>
              <a:cxnLst/>
              <a:rect l="l" t="t" r="r" b="b"/>
              <a:pathLst>
                <a:path w="6991" h="36109" extrusionOk="0">
                  <a:moveTo>
                    <a:pt x="3369" y="1"/>
                  </a:moveTo>
                  <a:cubicBezTo>
                    <a:pt x="3324" y="1"/>
                    <a:pt x="3349" y="121"/>
                    <a:pt x="3480" y="340"/>
                  </a:cubicBezTo>
                  <a:cubicBezTo>
                    <a:pt x="3958" y="1584"/>
                    <a:pt x="4469" y="3563"/>
                    <a:pt x="4277" y="9084"/>
                  </a:cubicBezTo>
                  <a:cubicBezTo>
                    <a:pt x="3990" y="14637"/>
                    <a:pt x="3543" y="18978"/>
                    <a:pt x="3671" y="22999"/>
                  </a:cubicBezTo>
                  <a:cubicBezTo>
                    <a:pt x="3767" y="27084"/>
                    <a:pt x="3671" y="29861"/>
                    <a:pt x="3480" y="30020"/>
                  </a:cubicBezTo>
                  <a:cubicBezTo>
                    <a:pt x="3454" y="30037"/>
                    <a:pt x="3428" y="30046"/>
                    <a:pt x="3403" y="30046"/>
                  </a:cubicBezTo>
                  <a:cubicBezTo>
                    <a:pt x="2956" y="30046"/>
                    <a:pt x="2582" y="27408"/>
                    <a:pt x="3065" y="22999"/>
                  </a:cubicBezTo>
                  <a:cubicBezTo>
                    <a:pt x="3858" y="16339"/>
                    <a:pt x="3075" y="11286"/>
                    <a:pt x="3002" y="11286"/>
                  </a:cubicBezTo>
                  <a:cubicBezTo>
                    <a:pt x="3002" y="11286"/>
                    <a:pt x="3001" y="11286"/>
                    <a:pt x="3001" y="11286"/>
                  </a:cubicBezTo>
                  <a:cubicBezTo>
                    <a:pt x="3001" y="11286"/>
                    <a:pt x="3160" y="14063"/>
                    <a:pt x="2969" y="18307"/>
                  </a:cubicBezTo>
                  <a:cubicBezTo>
                    <a:pt x="2809" y="22488"/>
                    <a:pt x="2426" y="23127"/>
                    <a:pt x="2267" y="25839"/>
                  </a:cubicBezTo>
                  <a:cubicBezTo>
                    <a:pt x="2171" y="29190"/>
                    <a:pt x="2490" y="29318"/>
                    <a:pt x="2490" y="29988"/>
                  </a:cubicBezTo>
                  <a:cubicBezTo>
                    <a:pt x="2509" y="30295"/>
                    <a:pt x="2454" y="30460"/>
                    <a:pt x="2362" y="30460"/>
                  </a:cubicBezTo>
                  <a:cubicBezTo>
                    <a:pt x="1996" y="30460"/>
                    <a:pt x="1048" y="27845"/>
                    <a:pt x="1916" y="21212"/>
                  </a:cubicBezTo>
                  <a:cubicBezTo>
                    <a:pt x="3607" y="9372"/>
                    <a:pt x="1246" y="6850"/>
                    <a:pt x="1246" y="6850"/>
                  </a:cubicBezTo>
                  <a:lnTo>
                    <a:pt x="1246" y="6850"/>
                  </a:lnTo>
                  <a:cubicBezTo>
                    <a:pt x="2235" y="9403"/>
                    <a:pt x="2171" y="15499"/>
                    <a:pt x="1086" y="23605"/>
                  </a:cubicBezTo>
                  <a:cubicBezTo>
                    <a:pt x="1" y="31712"/>
                    <a:pt x="2043" y="35414"/>
                    <a:pt x="3160" y="35988"/>
                  </a:cubicBezTo>
                  <a:cubicBezTo>
                    <a:pt x="3309" y="36072"/>
                    <a:pt x="3463" y="36109"/>
                    <a:pt x="3622" y="36109"/>
                  </a:cubicBezTo>
                  <a:cubicBezTo>
                    <a:pt x="4491" y="36109"/>
                    <a:pt x="5476" y="35015"/>
                    <a:pt x="6097" y="34584"/>
                  </a:cubicBezTo>
                  <a:cubicBezTo>
                    <a:pt x="6990" y="33977"/>
                    <a:pt x="5777" y="25456"/>
                    <a:pt x="5618" y="22297"/>
                  </a:cubicBezTo>
                  <a:cubicBezTo>
                    <a:pt x="5107" y="19425"/>
                    <a:pt x="5777" y="15595"/>
                    <a:pt x="5777" y="15595"/>
                  </a:cubicBezTo>
                  <a:lnTo>
                    <a:pt x="5777" y="15595"/>
                  </a:lnTo>
                  <a:cubicBezTo>
                    <a:pt x="5777" y="15595"/>
                    <a:pt x="5043" y="17989"/>
                    <a:pt x="4948" y="19807"/>
                  </a:cubicBezTo>
                  <a:cubicBezTo>
                    <a:pt x="4820" y="21690"/>
                    <a:pt x="5075" y="26446"/>
                    <a:pt x="5107" y="28073"/>
                  </a:cubicBezTo>
                  <a:cubicBezTo>
                    <a:pt x="5107" y="28957"/>
                    <a:pt x="5003" y="29492"/>
                    <a:pt x="4894" y="29492"/>
                  </a:cubicBezTo>
                  <a:cubicBezTo>
                    <a:pt x="4794" y="29492"/>
                    <a:pt x="4691" y="29046"/>
                    <a:pt x="4660" y="28009"/>
                  </a:cubicBezTo>
                  <a:cubicBezTo>
                    <a:pt x="4629" y="22169"/>
                    <a:pt x="4501" y="20063"/>
                    <a:pt x="4948" y="7776"/>
                  </a:cubicBezTo>
                  <a:cubicBezTo>
                    <a:pt x="4922" y="2049"/>
                    <a:pt x="3553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2"/>
            <p:cNvSpPr/>
            <p:nvPr/>
          </p:nvSpPr>
          <p:spPr>
            <a:xfrm>
              <a:off x="1223043" y="4606589"/>
              <a:ext cx="924608" cy="536915"/>
            </a:xfrm>
            <a:custGeom>
              <a:avLst/>
              <a:gdLst/>
              <a:ahLst/>
              <a:cxnLst/>
              <a:rect l="l" t="t" r="r" b="b"/>
              <a:pathLst>
                <a:path w="18192" h="10564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8"/>
                    <a:pt x="1819" y="10564"/>
                    <a:pt x="1819" y="10564"/>
                  </a:cubicBezTo>
                  <a:lnTo>
                    <a:pt x="18191" y="10564"/>
                  </a:lnTo>
                  <a:cubicBezTo>
                    <a:pt x="18191" y="10564"/>
                    <a:pt x="18000" y="10213"/>
                    <a:pt x="17776" y="10021"/>
                  </a:cubicBezTo>
                  <a:cubicBezTo>
                    <a:pt x="17553" y="9798"/>
                    <a:pt x="17713" y="9128"/>
                    <a:pt x="17394" y="8745"/>
                  </a:cubicBezTo>
                  <a:cubicBezTo>
                    <a:pt x="17250" y="8559"/>
                    <a:pt x="17069" y="8507"/>
                    <a:pt x="16912" y="8507"/>
                  </a:cubicBezTo>
                  <a:cubicBezTo>
                    <a:pt x="16719" y="8507"/>
                    <a:pt x="16564" y="8585"/>
                    <a:pt x="16564" y="8585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585" y="8330"/>
                  </a:cubicBezTo>
                  <a:cubicBezTo>
                    <a:pt x="14362" y="7692"/>
                    <a:pt x="14713" y="7309"/>
                    <a:pt x="14170" y="6862"/>
                  </a:cubicBezTo>
                  <a:cubicBezTo>
                    <a:pt x="14075" y="6784"/>
                    <a:pt x="13981" y="6751"/>
                    <a:pt x="13891" y="6751"/>
                  </a:cubicBezTo>
                  <a:cubicBezTo>
                    <a:pt x="13465" y="6751"/>
                    <a:pt x="13117" y="7468"/>
                    <a:pt x="13117" y="7468"/>
                  </a:cubicBezTo>
                  <a:cubicBezTo>
                    <a:pt x="13117" y="7468"/>
                    <a:pt x="10181" y="6543"/>
                    <a:pt x="9574" y="5713"/>
                  </a:cubicBezTo>
                  <a:cubicBezTo>
                    <a:pt x="8952" y="4842"/>
                    <a:pt x="10029" y="1877"/>
                    <a:pt x="9077" y="1877"/>
                  </a:cubicBezTo>
                  <a:cubicBezTo>
                    <a:pt x="9053" y="1877"/>
                    <a:pt x="9027" y="1879"/>
                    <a:pt x="9000" y="1883"/>
                  </a:cubicBezTo>
                  <a:cubicBezTo>
                    <a:pt x="8325" y="2006"/>
                    <a:pt x="7336" y="2705"/>
                    <a:pt x="6285" y="2705"/>
                  </a:cubicBezTo>
                  <a:cubicBezTo>
                    <a:pt x="5695" y="2705"/>
                    <a:pt x="5085" y="2485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2"/>
            <p:cNvSpPr/>
            <p:nvPr/>
          </p:nvSpPr>
          <p:spPr>
            <a:xfrm>
              <a:off x="348758" y="2277501"/>
              <a:ext cx="1407954" cy="2849809"/>
            </a:xfrm>
            <a:custGeom>
              <a:avLst/>
              <a:gdLst/>
              <a:ahLst/>
              <a:cxnLst/>
              <a:rect l="l" t="t" r="r" b="b"/>
              <a:pathLst>
                <a:path w="27702" h="56071" extrusionOk="0">
                  <a:moveTo>
                    <a:pt x="4281" y="0"/>
                  </a:moveTo>
                  <a:cubicBezTo>
                    <a:pt x="2116" y="0"/>
                    <a:pt x="319" y="16593"/>
                    <a:pt x="319" y="16593"/>
                  </a:cubicBezTo>
                  <a:lnTo>
                    <a:pt x="0" y="46337"/>
                  </a:lnTo>
                  <a:lnTo>
                    <a:pt x="26489" y="56071"/>
                  </a:lnTo>
                  <a:lnTo>
                    <a:pt x="27702" y="42922"/>
                  </a:lnTo>
                  <a:cubicBezTo>
                    <a:pt x="27574" y="42826"/>
                    <a:pt x="24925" y="39603"/>
                    <a:pt x="25659" y="38167"/>
                  </a:cubicBezTo>
                  <a:cubicBezTo>
                    <a:pt x="26138" y="37177"/>
                    <a:pt x="25404" y="32646"/>
                    <a:pt x="25564" y="32263"/>
                  </a:cubicBezTo>
                  <a:cubicBezTo>
                    <a:pt x="25691" y="31975"/>
                    <a:pt x="21096" y="32231"/>
                    <a:pt x="20777" y="31911"/>
                  </a:cubicBezTo>
                  <a:cubicBezTo>
                    <a:pt x="20457" y="31529"/>
                    <a:pt x="20170" y="30380"/>
                    <a:pt x="20426" y="29709"/>
                  </a:cubicBezTo>
                  <a:cubicBezTo>
                    <a:pt x="20649" y="29039"/>
                    <a:pt x="20617" y="27188"/>
                    <a:pt x="20553" y="27029"/>
                  </a:cubicBezTo>
                  <a:cubicBezTo>
                    <a:pt x="20544" y="27013"/>
                    <a:pt x="20526" y="27006"/>
                    <a:pt x="20501" y="27006"/>
                  </a:cubicBezTo>
                  <a:cubicBezTo>
                    <a:pt x="20270" y="27006"/>
                    <a:pt x="19437" y="27606"/>
                    <a:pt x="19149" y="27635"/>
                  </a:cubicBezTo>
                  <a:cubicBezTo>
                    <a:pt x="18887" y="27661"/>
                    <a:pt x="18196" y="28203"/>
                    <a:pt x="17639" y="28203"/>
                  </a:cubicBezTo>
                  <a:cubicBezTo>
                    <a:pt x="17517" y="28203"/>
                    <a:pt x="17401" y="28177"/>
                    <a:pt x="17298" y="28114"/>
                  </a:cubicBezTo>
                  <a:cubicBezTo>
                    <a:pt x="16755" y="27763"/>
                    <a:pt x="17106" y="26326"/>
                    <a:pt x="16883" y="26103"/>
                  </a:cubicBezTo>
                  <a:cubicBezTo>
                    <a:pt x="16787" y="26039"/>
                    <a:pt x="16755" y="25943"/>
                    <a:pt x="16723" y="25880"/>
                  </a:cubicBezTo>
                  <a:cubicBezTo>
                    <a:pt x="17043" y="25209"/>
                    <a:pt x="17362" y="24475"/>
                    <a:pt x="17426" y="24092"/>
                  </a:cubicBezTo>
                  <a:cubicBezTo>
                    <a:pt x="17553" y="23518"/>
                    <a:pt x="17521" y="22912"/>
                    <a:pt x="17426" y="22688"/>
                  </a:cubicBezTo>
                  <a:cubicBezTo>
                    <a:pt x="17362" y="22401"/>
                    <a:pt x="17202" y="22178"/>
                    <a:pt x="17234" y="21571"/>
                  </a:cubicBezTo>
                  <a:cubicBezTo>
                    <a:pt x="17234" y="20965"/>
                    <a:pt x="17713" y="20327"/>
                    <a:pt x="17904" y="19082"/>
                  </a:cubicBezTo>
                  <a:cubicBezTo>
                    <a:pt x="18096" y="17869"/>
                    <a:pt x="17777" y="18380"/>
                    <a:pt x="17936" y="17582"/>
                  </a:cubicBezTo>
                  <a:cubicBezTo>
                    <a:pt x="18160" y="16752"/>
                    <a:pt x="18670" y="16624"/>
                    <a:pt x="18543" y="15890"/>
                  </a:cubicBezTo>
                  <a:cubicBezTo>
                    <a:pt x="18479" y="15539"/>
                    <a:pt x="18463" y="15452"/>
                    <a:pt x="18431" y="15452"/>
                  </a:cubicBezTo>
                  <a:cubicBezTo>
                    <a:pt x="18399" y="15452"/>
                    <a:pt x="18351" y="15539"/>
                    <a:pt x="18223" y="15539"/>
                  </a:cubicBezTo>
                  <a:cubicBezTo>
                    <a:pt x="18000" y="15539"/>
                    <a:pt x="17840" y="15507"/>
                    <a:pt x="17617" y="15316"/>
                  </a:cubicBezTo>
                  <a:cubicBezTo>
                    <a:pt x="17588" y="15295"/>
                    <a:pt x="17554" y="15287"/>
                    <a:pt x="17515" y="15287"/>
                  </a:cubicBezTo>
                  <a:cubicBezTo>
                    <a:pt x="17261" y="15287"/>
                    <a:pt x="16828" y="15668"/>
                    <a:pt x="16674" y="15668"/>
                  </a:cubicBezTo>
                  <a:cubicBezTo>
                    <a:pt x="16669" y="15668"/>
                    <a:pt x="16664" y="15668"/>
                    <a:pt x="16660" y="15667"/>
                  </a:cubicBezTo>
                  <a:cubicBezTo>
                    <a:pt x="16564" y="15571"/>
                    <a:pt x="16085" y="15571"/>
                    <a:pt x="15989" y="14901"/>
                  </a:cubicBezTo>
                  <a:cubicBezTo>
                    <a:pt x="15926" y="14231"/>
                    <a:pt x="15989" y="13465"/>
                    <a:pt x="16021" y="12922"/>
                  </a:cubicBezTo>
                  <a:cubicBezTo>
                    <a:pt x="16085" y="12348"/>
                    <a:pt x="16021" y="11869"/>
                    <a:pt x="15606" y="11678"/>
                  </a:cubicBezTo>
                  <a:cubicBezTo>
                    <a:pt x="15206" y="11506"/>
                    <a:pt x="14625" y="11386"/>
                    <a:pt x="14418" y="11386"/>
                  </a:cubicBezTo>
                  <a:cubicBezTo>
                    <a:pt x="14394" y="11386"/>
                    <a:pt x="14375" y="11387"/>
                    <a:pt x="14362" y="11391"/>
                  </a:cubicBezTo>
                  <a:cubicBezTo>
                    <a:pt x="14350" y="11393"/>
                    <a:pt x="14340" y="11395"/>
                    <a:pt x="14329" y="11395"/>
                  </a:cubicBezTo>
                  <a:cubicBezTo>
                    <a:pt x="14223" y="11395"/>
                    <a:pt x="14162" y="11254"/>
                    <a:pt x="14075" y="11167"/>
                  </a:cubicBezTo>
                  <a:cubicBezTo>
                    <a:pt x="14043" y="11103"/>
                    <a:pt x="14043" y="11008"/>
                    <a:pt x="14011" y="10848"/>
                  </a:cubicBezTo>
                  <a:cubicBezTo>
                    <a:pt x="14043" y="10561"/>
                    <a:pt x="14043" y="10369"/>
                    <a:pt x="13947" y="10210"/>
                  </a:cubicBezTo>
                  <a:cubicBezTo>
                    <a:pt x="13861" y="9913"/>
                    <a:pt x="13616" y="9803"/>
                    <a:pt x="13285" y="9803"/>
                  </a:cubicBezTo>
                  <a:cubicBezTo>
                    <a:pt x="12362" y="9803"/>
                    <a:pt x="10771" y="10654"/>
                    <a:pt x="10103" y="10654"/>
                  </a:cubicBezTo>
                  <a:cubicBezTo>
                    <a:pt x="10033" y="10654"/>
                    <a:pt x="9974" y="10645"/>
                    <a:pt x="9926" y="10625"/>
                  </a:cubicBezTo>
                  <a:cubicBezTo>
                    <a:pt x="9847" y="10598"/>
                    <a:pt x="9763" y="10586"/>
                    <a:pt x="9675" y="10586"/>
                  </a:cubicBezTo>
                  <a:cubicBezTo>
                    <a:pt x="9445" y="10586"/>
                    <a:pt x="9191" y="10668"/>
                    <a:pt x="8936" y="10784"/>
                  </a:cubicBezTo>
                  <a:cubicBezTo>
                    <a:pt x="8904" y="10082"/>
                    <a:pt x="8841" y="9444"/>
                    <a:pt x="8841" y="9316"/>
                  </a:cubicBezTo>
                  <a:cubicBezTo>
                    <a:pt x="8841" y="9029"/>
                    <a:pt x="7309" y="7433"/>
                    <a:pt x="7309" y="7433"/>
                  </a:cubicBezTo>
                  <a:cubicBezTo>
                    <a:pt x="7309" y="7433"/>
                    <a:pt x="8681" y="5774"/>
                    <a:pt x="8362" y="5295"/>
                  </a:cubicBezTo>
                  <a:cubicBezTo>
                    <a:pt x="8043" y="4816"/>
                    <a:pt x="7819" y="2901"/>
                    <a:pt x="7819" y="2710"/>
                  </a:cubicBezTo>
                  <a:cubicBezTo>
                    <a:pt x="7819" y="2550"/>
                    <a:pt x="6224" y="1625"/>
                    <a:pt x="5426" y="1114"/>
                  </a:cubicBezTo>
                  <a:cubicBezTo>
                    <a:pt x="5107" y="540"/>
                    <a:pt x="4787" y="189"/>
                    <a:pt x="4436" y="29"/>
                  </a:cubicBezTo>
                  <a:cubicBezTo>
                    <a:pt x="4384" y="10"/>
                    <a:pt x="4333" y="0"/>
                    <a:pt x="42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7" name="Google Shape;757;p32"/>
          <p:cNvSpPr/>
          <p:nvPr/>
        </p:nvSpPr>
        <p:spPr>
          <a:xfrm rot="10800000">
            <a:off x="7525124" y="-4"/>
            <a:ext cx="1618878" cy="3576657"/>
          </a:xfrm>
          <a:custGeom>
            <a:avLst/>
            <a:gdLst/>
            <a:ahLst/>
            <a:cxnLst/>
            <a:rect l="l" t="t" r="r" b="b"/>
            <a:pathLst>
              <a:path w="31852" h="70372" extrusionOk="0">
                <a:moveTo>
                  <a:pt x="30351" y="70372"/>
                </a:moveTo>
                <a:cubicBezTo>
                  <a:pt x="30351" y="70372"/>
                  <a:pt x="31851" y="68744"/>
                  <a:pt x="31436" y="67819"/>
                </a:cubicBezTo>
                <a:cubicBezTo>
                  <a:pt x="30989" y="66957"/>
                  <a:pt x="29617" y="62585"/>
                  <a:pt x="29043" y="61851"/>
                </a:cubicBezTo>
                <a:cubicBezTo>
                  <a:pt x="28468" y="61117"/>
                  <a:pt x="24160" y="63319"/>
                  <a:pt x="23968" y="63383"/>
                </a:cubicBezTo>
                <a:cubicBezTo>
                  <a:pt x="23745" y="63510"/>
                  <a:pt x="21255" y="64180"/>
                  <a:pt x="20298" y="62840"/>
                </a:cubicBezTo>
                <a:cubicBezTo>
                  <a:pt x="19341" y="61532"/>
                  <a:pt x="20011" y="62170"/>
                  <a:pt x="20234" y="61436"/>
                </a:cubicBezTo>
                <a:cubicBezTo>
                  <a:pt x="20489" y="60734"/>
                  <a:pt x="19596" y="58117"/>
                  <a:pt x="19500" y="57861"/>
                </a:cubicBezTo>
                <a:cubicBezTo>
                  <a:pt x="19372" y="57574"/>
                  <a:pt x="20489" y="55212"/>
                  <a:pt x="19181" y="54734"/>
                </a:cubicBezTo>
                <a:cubicBezTo>
                  <a:pt x="17809" y="54255"/>
                  <a:pt x="17266" y="54734"/>
                  <a:pt x="16373" y="54415"/>
                </a:cubicBezTo>
                <a:cubicBezTo>
                  <a:pt x="15511" y="54064"/>
                  <a:pt x="14841" y="54447"/>
                  <a:pt x="14330" y="53649"/>
                </a:cubicBezTo>
                <a:cubicBezTo>
                  <a:pt x="13851" y="52851"/>
                  <a:pt x="13532" y="50553"/>
                  <a:pt x="14043" y="49436"/>
                </a:cubicBezTo>
                <a:cubicBezTo>
                  <a:pt x="14522" y="48319"/>
                  <a:pt x="14617" y="44840"/>
                  <a:pt x="14522" y="44553"/>
                </a:cubicBezTo>
                <a:cubicBezTo>
                  <a:pt x="14394" y="44234"/>
                  <a:pt x="12670" y="45096"/>
                  <a:pt x="12192" y="45032"/>
                </a:cubicBezTo>
                <a:cubicBezTo>
                  <a:pt x="11681" y="45000"/>
                  <a:pt x="10053" y="45989"/>
                  <a:pt x="9160" y="45032"/>
                </a:cubicBezTo>
                <a:cubicBezTo>
                  <a:pt x="8298" y="44074"/>
                  <a:pt x="9032" y="41649"/>
                  <a:pt x="8681" y="41170"/>
                </a:cubicBezTo>
                <a:cubicBezTo>
                  <a:pt x="8554" y="41011"/>
                  <a:pt x="8490" y="40819"/>
                  <a:pt x="8458" y="40596"/>
                </a:cubicBezTo>
                <a:cubicBezTo>
                  <a:pt x="9000" y="39479"/>
                  <a:pt x="9607" y="38330"/>
                  <a:pt x="9798" y="37660"/>
                </a:cubicBezTo>
                <a:cubicBezTo>
                  <a:pt x="10085" y="36670"/>
                  <a:pt x="10085" y="35585"/>
                  <a:pt x="9958" y="35074"/>
                </a:cubicBezTo>
                <a:cubicBezTo>
                  <a:pt x="9830" y="34500"/>
                  <a:pt x="9639" y="33989"/>
                  <a:pt x="9702" y="32904"/>
                </a:cubicBezTo>
                <a:cubicBezTo>
                  <a:pt x="9798" y="31819"/>
                  <a:pt x="10628" y="30862"/>
                  <a:pt x="11107" y="28692"/>
                </a:cubicBezTo>
                <a:cubicBezTo>
                  <a:pt x="11585" y="26521"/>
                  <a:pt x="10979" y="27319"/>
                  <a:pt x="11394" y="25883"/>
                </a:cubicBezTo>
                <a:cubicBezTo>
                  <a:pt x="11777" y="24447"/>
                  <a:pt x="12639" y="24447"/>
                  <a:pt x="12543" y="23107"/>
                </a:cubicBezTo>
                <a:cubicBezTo>
                  <a:pt x="12415" y="21734"/>
                  <a:pt x="12479" y="22373"/>
                  <a:pt x="12032" y="22245"/>
                </a:cubicBezTo>
                <a:cubicBezTo>
                  <a:pt x="11617" y="22149"/>
                  <a:pt x="11394" y="21990"/>
                  <a:pt x="11075" y="21575"/>
                </a:cubicBezTo>
                <a:cubicBezTo>
                  <a:pt x="10724" y="21160"/>
                  <a:pt x="9734" y="21990"/>
                  <a:pt x="9511" y="21766"/>
                </a:cubicBezTo>
                <a:cubicBezTo>
                  <a:pt x="9319" y="21575"/>
                  <a:pt x="8554" y="21351"/>
                  <a:pt x="8522" y="20011"/>
                </a:cubicBezTo>
                <a:cubicBezTo>
                  <a:pt x="8490" y="18702"/>
                  <a:pt x="8681" y="17362"/>
                  <a:pt x="8809" y="16341"/>
                </a:cubicBezTo>
                <a:cubicBezTo>
                  <a:pt x="8968" y="15351"/>
                  <a:pt x="8936" y="14490"/>
                  <a:pt x="8234" y="13883"/>
                </a:cubicBezTo>
                <a:cubicBezTo>
                  <a:pt x="7564" y="13277"/>
                  <a:pt x="6447" y="12798"/>
                  <a:pt x="6256" y="12798"/>
                </a:cubicBezTo>
                <a:cubicBezTo>
                  <a:pt x="6064" y="12798"/>
                  <a:pt x="5937" y="12447"/>
                  <a:pt x="5841" y="12256"/>
                </a:cubicBezTo>
                <a:cubicBezTo>
                  <a:pt x="5745" y="12032"/>
                  <a:pt x="5745" y="10756"/>
                  <a:pt x="5841" y="10086"/>
                </a:cubicBezTo>
                <a:cubicBezTo>
                  <a:pt x="5968" y="9415"/>
                  <a:pt x="5585" y="9224"/>
                  <a:pt x="5490" y="8203"/>
                </a:cubicBezTo>
                <a:cubicBezTo>
                  <a:pt x="5426" y="7213"/>
                  <a:pt x="6000" y="6734"/>
                  <a:pt x="5809" y="6511"/>
                </a:cubicBezTo>
                <a:cubicBezTo>
                  <a:pt x="5617" y="6256"/>
                  <a:pt x="4947" y="6703"/>
                  <a:pt x="4468" y="7181"/>
                </a:cubicBezTo>
                <a:cubicBezTo>
                  <a:pt x="3990" y="7692"/>
                  <a:pt x="3990" y="7181"/>
                  <a:pt x="3926" y="7181"/>
                </a:cubicBezTo>
                <a:cubicBezTo>
                  <a:pt x="3894" y="7181"/>
                  <a:pt x="3607" y="7405"/>
                  <a:pt x="3351" y="7788"/>
                </a:cubicBezTo>
                <a:cubicBezTo>
                  <a:pt x="3032" y="8139"/>
                  <a:pt x="2809" y="7852"/>
                  <a:pt x="2937" y="6990"/>
                </a:cubicBezTo>
                <a:cubicBezTo>
                  <a:pt x="3032" y="6096"/>
                  <a:pt x="3607" y="5298"/>
                  <a:pt x="3830" y="4054"/>
                </a:cubicBezTo>
                <a:cubicBezTo>
                  <a:pt x="4022" y="2841"/>
                  <a:pt x="4500" y="3064"/>
                  <a:pt x="4086" y="2745"/>
                </a:cubicBezTo>
                <a:cubicBezTo>
                  <a:pt x="3703" y="2426"/>
                  <a:pt x="3064" y="2681"/>
                  <a:pt x="2554" y="2426"/>
                </a:cubicBezTo>
                <a:cubicBezTo>
                  <a:pt x="2011" y="2203"/>
                  <a:pt x="2554" y="2298"/>
                  <a:pt x="1947" y="1149"/>
                </a:cubicBezTo>
                <a:cubicBezTo>
                  <a:pt x="1341" y="1"/>
                  <a:pt x="0" y="4373"/>
                  <a:pt x="0" y="4373"/>
                </a:cubicBezTo>
                <a:lnTo>
                  <a:pt x="0" y="38489"/>
                </a:lnTo>
                <a:lnTo>
                  <a:pt x="0" y="51925"/>
                </a:lnTo>
                <a:lnTo>
                  <a:pt x="0" y="67053"/>
                </a:lnTo>
                <a:lnTo>
                  <a:pt x="0" y="67053"/>
                </a:lnTo>
                <a:lnTo>
                  <a:pt x="0" y="70372"/>
                </a:lnTo>
                <a:lnTo>
                  <a:pt x="30351" y="70372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32"/>
          <p:cNvSpPr/>
          <p:nvPr/>
        </p:nvSpPr>
        <p:spPr>
          <a:xfrm rot="10800000">
            <a:off x="8019856" y="928889"/>
            <a:ext cx="884101" cy="763392"/>
          </a:xfrm>
          <a:custGeom>
            <a:avLst/>
            <a:gdLst/>
            <a:ahLst/>
            <a:cxnLst/>
            <a:rect l="l" t="t" r="r" b="b"/>
            <a:pathLst>
              <a:path w="17395" h="15020" extrusionOk="0">
                <a:moveTo>
                  <a:pt x="15753" y="0"/>
                </a:moveTo>
                <a:cubicBezTo>
                  <a:pt x="15264" y="0"/>
                  <a:pt x="15148" y="649"/>
                  <a:pt x="15096" y="1637"/>
                </a:cubicBezTo>
                <a:cubicBezTo>
                  <a:pt x="14975" y="2763"/>
                  <a:pt x="13112" y="4875"/>
                  <a:pt x="12275" y="4875"/>
                </a:cubicBezTo>
                <a:cubicBezTo>
                  <a:pt x="12234" y="4875"/>
                  <a:pt x="12196" y="4870"/>
                  <a:pt x="12160" y="4860"/>
                </a:cubicBezTo>
                <a:cubicBezTo>
                  <a:pt x="11426" y="4605"/>
                  <a:pt x="12352" y="3456"/>
                  <a:pt x="12256" y="1573"/>
                </a:cubicBezTo>
                <a:cubicBezTo>
                  <a:pt x="12219" y="850"/>
                  <a:pt x="11869" y="531"/>
                  <a:pt x="11455" y="531"/>
                </a:cubicBezTo>
                <a:cubicBezTo>
                  <a:pt x="10811" y="531"/>
                  <a:pt x="10009" y="1305"/>
                  <a:pt x="9990" y="2530"/>
                </a:cubicBezTo>
                <a:cubicBezTo>
                  <a:pt x="9958" y="4573"/>
                  <a:pt x="10628" y="4860"/>
                  <a:pt x="10245" y="5530"/>
                </a:cubicBezTo>
                <a:cubicBezTo>
                  <a:pt x="9894" y="6200"/>
                  <a:pt x="7628" y="8339"/>
                  <a:pt x="6894" y="8754"/>
                </a:cubicBezTo>
                <a:cubicBezTo>
                  <a:pt x="6813" y="8806"/>
                  <a:pt x="6731" y="8833"/>
                  <a:pt x="6644" y="8833"/>
                </a:cubicBezTo>
                <a:cubicBezTo>
                  <a:pt x="6356" y="8833"/>
                  <a:pt x="6007" y="8531"/>
                  <a:pt x="5394" y="7796"/>
                </a:cubicBezTo>
                <a:cubicBezTo>
                  <a:pt x="3958" y="6105"/>
                  <a:pt x="6735" y="5211"/>
                  <a:pt x="6735" y="3935"/>
                </a:cubicBezTo>
                <a:cubicBezTo>
                  <a:pt x="6735" y="3620"/>
                  <a:pt x="6457" y="3429"/>
                  <a:pt x="6097" y="3429"/>
                </a:cubicBezTo>
                <a:cubicBezTo>
                  <a:pt x="5544" y="3429"/>
                  <a:pt x="4797" y="3879"/>
                  <a:pt x="4565" y="5020"/>
                </a:cubicBezTo>
                <a:cubicBezTo>
                  <a:pt x="4344" y="6021"/>
                  <a:pt x="3961" y="6444"/>
                  <a:pt x="3641" y="6444"/>
                </a:cubicBezTo>
                <a:cubicBezTo>
                  <a:pt x="3359" y="6444"/>
                  <a:pt x="3126" y="6115"/>
                  <a:pt x="3096" y="5562"/>
                </a:cubicBezTo>
                <a:cubicBezTo>
                  <a:pt x="3016" y="4596"/>
                  <a:pt x="2123" y="3270"/>
                  <a:pt x="1329" y="3270"/>
                </a:cubicBezTo>
                <a:cubicBezTo>
                  <a:pt x="1179" y="3270"/>
                  <a:pt x="1032" y="3317"/>
                  <a:pt x="894" y="3424"/>
                </a:cubicBezTo>
                <a:cubicBezTo>
                  <a:pt x="1" y="4094"/>
                  <a:pt x="1979" y="6679"/>
                  <a:pt x="2618" y="7254"/>
                </a:cubicBezTo>
                <a:cubicBezTo>
                  <a:pt x="3192" y="7796"/>
                  <a:pt x="3639" y="8083"/>
                  <a:pt x="2171" y="8530"/>
                </a:cubicBezTo>
                <a:cubicBezTo>
                  <a:pt x="639" y="8977"/>
                  <a:pt x="1022" y="10349"/>
                  <a:pt x="2011" y="10349"/>
                </a:cubicBezTo>
                <a:cubicBezTo>
                  <a:pt x="2026" y="10350"/>
                  <a:pt x="2040" y="10351"/>
                  <a:pt x="2054" y="10351"/>
                </a:cubicBezTo>
                <a:cubicBezTo>
                  <a:pt x="2944" y="10351"/>
                  <a:pt x="3283" y="8530"/>
                  <a:pt x="3934" y="8530"/>
                </a:cubicBezTo>
                <a:cubicBezTo>
                  <a:pt x="3983" y="8530"/>
                  <a:pt x="4033" y="8540"/>
                  <a:pt x="4086" y="8562"/>
                </a:cubicBezTo>
                <a:cubicBezTo>
                  <a:pt x="4884" y="8881"/>
                  <a:pt x="6288" y="9615"/>
                  <a:pt x="4469" y="11147"/>
                </a:cubicBezTo>
                <a:cubicBezTo>
                  <a:pt x="2682" y="12711"/>
                  <a:pt x="2969" y="12168"/>
                  <a:pt x="2171" y="13381"/>
                </a:cubicBezTo>
                <a:cubicBezTo>
                  <a:pt x="1690" y="14156"/>
                  <a:pt x="3041" y="15019"/>
                  <a:pt x="3627" y="15019"/>
                </a:cubicBezTo>
                <a:cubicBezTo>
                  <a:pt x="3741" y="15019"/>
                  <a:pt x="3826" y="14986"/>
                  <a:pt x="3862" y="14913"/>
                </a:cubicBezTo>
                <a:cubicBezTo>
                  <a:pt x="4086" y="14434"/>
                  <a:pt x="5458" y="12264"/>
                  <a:pt x="6256" y="11626"/>
                </a:cubicBezTo>
                <a:cubicBezTo>
                  <a:pt x="6732" y="11245"/>
                  <a:pt x="7356" y="10773"/>
                  <a:pt x="7897" y="10773"/>
                </a:cubicBezTo>
                <a:cubicBezTo>
                  <a:pt x="8262" y="10773"/>
                  <a:pt x="8590" y="10989"/>
                  <a:pt x="8809" y="11594"/>
                </a:cubicBezTo>
                <a:cubicBezTo>
                  <a:pt x="9010" y="12108"/>
                  <a:pt x="9247" y="12297"/>
                  <a:pt x="9468" y="12297"/>
                </a:cubicBezTo>
                <a:cubicBezTo>
                  <a:pt x="9878" y="12297"/>
                  <a:pt x="10234" y="11646"/>
                  <a:pt x="10213" y="11211"/>
                </a:cubicBezTo>
                <a:cubicBezTo>
                  <a:pt x="10196" y="10830"/>
                  <a:pt x="10442" y="10609"/>
                  <a:pt x="10819" y="10609"/>
                </a:cubicBezTo>
                <a:cubicBezTo>
                  <a:pt x="11136" y="10609"/>
                  <a:pt x="11546" y="10765"/>
                  <a:pt x="11969" y="11115"/>
                </a:cubicBezTo>
                <a:cubicBezTo>
                  <a:pt x="12215" y="11320"/>
                  <a:pt x="12458" y="11404"/>
                  <a:pt x="12670" y="11404"/>
                </a:cubicBezTo>
                <a:cubicBezTo>
                  <a:pt x="13254" y="11404"/>
                  <a:pt x="13611" y="10769"/>
                  <a:pt x="13213" y="10254"/>
                </a:cubicBezTo>
                <a:cubicBezTo>
                  <a:pt x="12862" y="9775"/>
                  <a:pt x="11267" y="10190"/>
                  <a:pt x="11745" y="9615"/>
                </a:cubicBezTo>
                <a:cubicBezTo>
                  <a:pt x="12160" y="9041"/>
                  <a:pt x="13022" y="8594"/>
                  <a:pt x="12703" y="7892"/>
                </a:cubicBezTo>
                <a:cubicBezTo>
                  <a:pt x="12651" y="7789"/>
                  <a:pt x="12533" y="7716"/>
                  <a:pt x="12378" y="7716"/>
                </a:cubicBezTo>
                <a:cubicBezTo>
                  <a:pt x="12054" y="7716"/>
                  <a:pt x="11570" y="8036"/>
                  <a:pt x="11203" y="9073"/>
                </a:cubicBezTo>
                <a:cubicBezTo>
                  <a:pt x="10993" y="9703"/>
                  <a:pt x="10041" y="10059"/>
                  <a:pt x="9269" y="10059"/>
                </a:cubicBezTo>
                <a:cubicBezTo>
                  <a:pt x="8750" y="10059"/>
                  <a:pt x="8312" y="9898"/>
                  <a:pt x="8235" y="9552"/>
                </a:cubicBezTo>
                <a:cubicBezTo>
                  <a:pt x="8139" y="9200"/>
                  <a:pt x="8969" y="8658"/>
                  <a:pt x="10501" y="7158"/>
                </a:cubicBezTo>
                <a:cubicBezTo>
                  <a:pt x="11296" y="6345"/>
                  <a:pt x="12092" y="6076"/>
                  <a:pt x="12857" y="6076"/>
                </a:cubicBezTo>
                <a:cubicBezTo>
                  <a:pt x="13503" y="6076"/>
                  <a:pt x="14128" y="6268"/>
                  <a:pt x="14713" y="6488"/>
                </a:cubicBezTo>
                <a:cubicBezTo>
                  <a:pt x="14910" y="6562"/>
                  <a:pt x="15097" y="6594"/>
                  <a:pt x="15271" y="6594"/>
                </a:cubicBezTo>
                <a:cubicBezTo>
                  <a:pt x="16222" y="6594"/>
                  <a:pt x="16768" y="5631"/>
                  <a:pt x="16309" y="5307"/>
                </a:cubicBezTo>
                <a:cubicBezTo>
                  <a:pt x="16193" y="5212"/>
                  <a:pt x="16041" y="5182"/>
                  <a:pt x="15876" y="5182"/>
                </a:cubicBezTo>
                <a:cubicBezTo>
                  <a:pt x="15592" y="5182"/>
                  <a:pt x="15266" y="5271"/>
                  <a:pt x="15005" y="5271"/>
                </a:cubicBezTo>
                <a:cubicBezTo>
                  <a:pt x="14751" y="5271"/>
                  <a:pt x="14558" y="5188"/>
                  <a:pt x="14522" y="4860"/>
                </a:cubicBezTo>
                <a:cubicBezTo>
                  <a:pt x="14458" y="3966"/>
                  <a:pt x="15128" y="3903"/>
                  <a:pt x="16277" y="2849"/>
                </a:cubicBezTo>
                <a:cubicBezTo>
                  <a:pt x="17394" y="1828"/>
                  <a:pt x="17011" y="520"/>
                  <a:pt x="16149" y="105"/>
                </a:cubicBezTo>
                <a:cubicBezTo>
                  <a:pt x="15995" y="34"/>
                  <a:pt x="15865" y="0"/>
                  <a:pt x="15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32"/>
          <p:cNvSpPr/>
          <p:nvPr/>
        </p:nvSpPr>
        <p:spPr>
          <a:xfrm rot="10800000">
            <a:off x="8152865" y="967159"/>
            <a:ext cx="820824" cy="937365"/>
          </a:xfrm>
          <a:custGeom>
            <a:avLst/>
            <a:gdLst/>
            <a:ahLst/>
            <a:cxnLst/>
            <a:rect l="l" t="t" r="r" b="b"/>
            <a:pathLst>
              <a:path w="16150" h="18443" extrusionOk="0">
                <a:moveTo>
                  <a:pt x="13325" y="0"/>
                </a:moveTo>
                <a:cubicBezTo>
                  <a:pt x="12522" y="0"/>
                  <a:pt x="12653" y="692"/>
                  <a:pt x="12990" y="1823"/>
                </a:cubicBezTo>
                <a:cubicBezTo>
                  <a:pt x="13341" y="2909"/>
                  <a:pt x="12288" y="5813"/>
                  <a:pt x="11522" y="5877"/>
                </a:cubicBezTo>
                <a:cubicBezTo>
                  <a:pt x="11513" y="5877"/>
                  <a:pt x="11504" y="5877"/>
                  <a:pt x="11496" y="5877"/>
                </a:cubicBezTo>
                <a:cubicBezTo>
                  <a:pt x="10765" y="5877"/>
                  <a:pt x="11162" y="4516"/>
                  <a:pt x="10405" y="2813"/>
                </a:cubicBezTo>
                <a:cubicBezTo>
                  <a:pt x="10173" y="2301"/>
                  <a:pt x="9853" y="2084"/>
                  <a:pt x="9540" y="2084"/>
                </a:cubicBezTo>
                <a:cubicBezTo>
                  <a:pt x="8820" y="2084"/>
                  <a:pt x="8137" y="3233"/>
                  <a:pt x="8649" y="4568"/>
                </a:cubicBezTo>
                <a:cubicBezTo>
                  <a:pt x="9351" y="6483"/>
                  <a:pt x="10117" y="6483"/>
                  <a:pt x="10054" y="7249"/>
                </a:cubicBezTo>
                <a:cubicBezTo>
                  <a:pt x="9926" y="7951"/>
                  <a:pt x="8649" y="10791"/>
                  <a:pt x="8139" y="11462"/>
                </a:cubicBezTo>
                <a:cubicBezTo>
                  <a:pt x="8023" y="11590"/>
                  <a:pt x="7886" y="11662"/>
                  <a:pt x="7692" y="11662"/>
                </a:cubicBezTo>
                <a:cubicBezTo>
                  <a:pt x="7403" y="11662"/>
                  <a:pt x="6986" y="11505"/>
                  <a:pt x="6320" y="11142"/>
                </a:cubicBezTo>
                <a:cubicBezTo>
                  <a:pt x="4373" y="10057"/>
                  <a:pt x="6639" y="8238"/>
                  <a:pt x="6160" y="7025"/>
                </a:cubicBezTo>
                <a:cubicBezTo>
                  <a:pt x="6094" y="6843"/>
                  <a:pt x="5928" y="6753"/>
                  <a:pt x="5726" y="6753"/>
                </a:cubicBezTo>
                <a:cubicBezTo>
                  <a:pt x="5149" y="6753"/>
                  <a:pt x="4272" y="7483"/>
                  <a:pt x="4532" y="8877"/>
                </a:cubicBezTo>
                <a:cubicBezTo>
                  <a:pt x="4727" y="10003"/>
                  <a:pt x="4448" y="10527"/>
                  <a:pt x="4085" y="10527"/>
                </a:cubicBezTo>
                <a:cubicBezTo>
                  <a:pt x="3852" y="10527"/>
                  <a:pt x="3583" y="10310"/>
                  <a:pt x="3383" y="9898"/>
                </a:cubicBezTo>
                <a:cubicBezTo>
                  <a:pt x="3013" y="9112"/>
                  <a:pt x="1990" y="8342"/>
                  <a:pt x="1236" y="8342"/>
                </a:cubicBezTo>
                <a:cubicBezTo>
                  <a:pt x="949" y="8342"/>
                  <a:pt x="701" y="8453"/>
                  <a:pt x="543" y="8717"/>
                </a:cubicBezTo>
                <a:cubicBezTo>
                  <a:pt x="0" y="9674"/>
                  <a:pt x="2777" y="11334"/>
                  <a:pt x="3575" y="11621"/>
                </a:cubicBezTo>
                <a:cubicBezTo>
                  <a:pt x="4373" y="11876"/>
                  <a:pt x="4883" y="11972"/>
                  <a:pt x="3671" y="12930"/>
                </a:cubicBezTo>
                <a:cubicBezTo>
                  <a:pt x="2619" y="13760"/>
                  <a:pt x="3104" y="14759"/>
                  <a:pt x="3855" y="14759"/>
                </a:cubicBezTo>
                <a:cubicBezTo>
                  <a:pt x="3970" y="14759"/>
                  <a:pt x="4091" y="14736"/>
                  <a:pt x="4213" y="14685"/>
                </a:cubicBezTo>
                <a:cubicBezTo>
                  <a:pt x="5171" y="14334"/>
                  <a:pt x="4660" y="12228"/>
                  <a:pt x="5490" y="12228"/>
                </a:cubicBezTo>
                <a:cubicBezTo>
                  <a:pt x="6320" y="12259"/>
                  <a:pt x="7883" y="12387"/>
                  <a:pt x="6798" y="14493"/>
                </a:cubicBezTo>
                <a:cubicBezTo>
                  <a:pt x="5745" y="16568"/>
                  <a:pt x="5777" y="15930"/>
                  <a:pt x="5490" y="17398"/>
                </a:cubicBezTo>
                <a:cubicBezTo>
                  <a:pt x="5363" y="18116"/>
                  <a:pt x="6313" y="18443"/>
                  <a:pt x="6970" y="18443"/>
                </a:cubicBezTo>
                <a:cubicBezTo>
                  <a:pt x="7305" y="18443"/>
                  <a:pt x="7564" y="18357"/>
                  <a:pt x="7564" y="18196"/>
                </a:cubicBezTo>
                <a:cubicBezTo>
                  <a:pt x="7564" y="17685"/>
                  <a:pt x="8043" y="15164"/>
                  <a:pt x="8554" y="14302"/>
                </a:cubicBezTo>
                <a:cubicBezTo>
                  <a:pt x="8919" y="13662"/>
                  <a:pt x="9415" y="12810"/>
                  <a:pt x="10066" y="12810"/>
                </a:cubicBezTo>
                <a:cubicBezTo>
                  <a:pt x="10324" y="12810"/>
                  <a:pt x="10607" y="12945"/>
                  <a:pt x="10915" y="13281"/>
                </a:cubicBezTo>
                <a:cubicBezTo>
                  <a:pt x="11197" y="13606"/>
                  <a:pt x="11430" y="13733"/>
                  <a:pt x="11614" y="13733"/>
                </a:cubicBezTo>
                <a:cubicBezTo>
                  <a:pt x="12097" y="13733"/>
                  <a:pt x="12240" y="12858"/>
                  <a:pt x="12032" y="12419"/>
                </a:cubicBezTo>
                <a:cubicBezTo>
                  <a:pt x="11812" y="11955"/>
                  <a:pt x="12191" y="11566"/>
                  <a:pt x="12895" y="11566"/>
                </a:cubicBezTo>
                <a:cubicBezTo>
                  <a:pt x="13111" y="11566"/>
                  <a:pt x="13358" y="11603"/>
                  <a:pt x="13628" y="11685"/>
                </a:cubicBezTo>
                <a:cubicBezTo>
                  <a:pt x="13780" y="11737"/>
                  <a:pt x="13919" y="11760"/>
                  <a:pt x="14045" y="11760"/>
                </a:cubicBezTo>
                <a:cubicBezTo>
                  <a:pt x="14844" y="11760"/>
                  <a:pt x="15088" y="10826"/>
                  <a:pt x="14426" y="10440"/>
                </a:cubicBezTo>
                <a:cubicBezTo>
                  <a:pt x="14360" y="10401"/>
                  <a:pt x="14278" y="10385"/>
                  <a:pt x="14187" y="10385"/>
                </a:cubicBezTo>
                <a:cubicBezTo>
                  <a:pt x="13807" y="10385"/>
                  <a:pt x="13261" y="10660"/>
                  <a:pt x="12985" y="10660"/>
                </a:cubicBezTo>
                <a:cubicBezTo>
                  <a:pt x="12845" y="10660"/>
                  <a:pt x="12775" y="10589"/>
                  <a:pt x="12830" y="10376"/>
                </a:cubicBezTo>
                <a:cubicBezTo>
                  <a:pt x="13022" y="9674"/>
                  <a:pt x="13628" y="9004"/>
                  <a:pt x="13053" y="8430"/>
                </a:cubicBezTo>
                <a:cubicBezTo>
                  <a:pt x="13001" y="8377"/>
                  <a:pt x="12928" y="8348"/>
                  <a:pt x="12845" y="8348"/>
                </a:cubicBezTo>
                <a:cubicBezTo>
                  <a:pt x="12522" y="8348"/>
                  <a:pt x="12058" y="8795"/>
                  <a:pt x="12160" y="10089"/>
                </a:cubicBezTo>
                <a:cubicBezTo>
                  <a:pt x="12185" y="10944"/>
                  <a:pt x="10845" y="11877"/>
                  <a:pt x="10040" y="11877"/>
                </a:cubicBezTo>
                <a:cubicBezTo>
                  <a:pt x="9823" y="11877"/>
                  <a:pt x="9645" y="11809"/>
                  <a:pt x="9543" y="11653"/>
                </a:cubicBezTo>
                <a:cubicBezTo>
                  <a:pt x="9351" y="11398"/>
                  <a:pt x="9926" y="10536"/>
                  <a:pt x="10756" y="8589"/>
                </a:cubicBezTo>
                <a:cubicBezTo>
                  <a:pt x="11617" y="6643"/>
                  <a:pt x="13117" y="6387"/>
                  <a:pt x="14458" y="6387"/>
                </a:cubicBezTo>
                <a:cubicBezTo>
                  <a:pt x="15830" y="6387"/>
                  <a:pt x="16149" y="4887"/>
                  <a:pt x="15511" y="4728"/>
                </a:cubicBezTo>
                <a:cubicBezTo>
                  <a:pt x="15470" y="4717"/>
                  <a:pt x="15428" y="4713"/>
                  <a:pt x="15385" y="4713"/>
                </a:cubicBezTo>
                <a:cubicBezTo>
                  <a:pt x="14929" y="4713"/>
                  <a:pt x="14413" y="5257"/>
                  <a:pt x="14019" y="5257"/>
                </a:cubicBezTo>
                <a:cubicBezTo>
                  <a:pt x="13882" y="5257"/>
                  <a:pt x="13760" y="5192"/>
                  <a:pt x="13660" y="5015"/>
                </a:cubicBezTo>
                <a:cubicBezTo>
                  <a:pt x="13245" y="4249"/>
                  <a:pt x="13883" y="3930"/>
                  <a:pt x="14553" y="2526"/>
                </a:cubicBezTo>
                <a:cubicBezTo>
                  <a:pt x="15224" y="1121"/>
                  <a:pt x="14362" y="100"/>
                  <a:pt x="13436" y="4"/>
                </a:cubicBezTo>
                <a:cubicBezTo>
                  <a:pt x="13398" y="2"/>
                  <a:pt x="13361" y="0"/>
                  <a:pt x="13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32"/>
          <p:cNvSpPr/>
          <p:nvPr/>
        </p:nvSpPr>
        <p:spPr>
          <a:xfrm rot="10800000">
            <a:off x="7561521" y="128146"/>
            <a:ext cx="724409" cy="1002828"/>
          </a:xfrm>
          <a:custGeom>
            <a:avLst/>
            <a:gdLst/>
            <a:ahLst/>
            <a:cxnLst/>
            <a:rect l="l" t="t" r="r" b="b"/>
            <a:pathLst>
              <a:path w="14253" h="19731" extrusionOk="0">
                <a:moveTo>
                  <a:pt x="6071" y="1"/>
                </a:moveTo>
                <a:cubicBezTo>
                  <a:pt x="5297" y="1"/>
                  <a:pt x="4462" y="598"/>
                  <a:pt x="4436" y="1859"/>
                </a:cubicBezTo>
                <a:cubicBezTo>
                  <a:pt x="4404" y="3422"/>
                  <a:pt x="4851" y="3997"/>
                  <a:pt x="4117" y="4507"/>
                </a:cubicBezTo>
                <a:cubicBezTo>
                  <a:pt x="4012" y="4584"/>
                  <a:pt x="3919" y="4617"/>
                  <a:pt x="3835" y="4617"/>
                </a:cubicBezTo>
                <a:cubicBezTo>
                  <a:pt x="3357" y="4617"/>
                  <a:pt x="3160" y="3558"/>
                  <a:pt x="2617" y="3422"/>
                </a:cubicBezTo>
                <a:cubicBezTo>
                  <a:pt x="2586" y="3415"/>
                  <a:pt x="2555" y="3411"/>
                  <a:pt x="2525" y="3411"/>
                </a:cubicBezTo>
                <a:cubicBezTo>
                  <a:pt x="1942" y="3411"/>
                  <a:pt x="1623" y="4826"/>
                  <a:pt x="2777" y="5433"/>
                </a:cubicBezTo>
                <a:cubicBezTo>
                  <a:pt x="3958" y="6039"/>
                  <a:pt x="5202" y="6933"/>
                  <a:pt x="5075" y="9039"/>
                </a:cubicBezTo>
                <a:cubicBezTo>
                  <a:pt x="4947" y="11178"/>
                  <a:pt x="5075" y="12167"/>
                  <a:pt x="4787" y="12326"/>
                </a:cubicBezTo>
                <a:cubicBezTo>
                  <a:pt x="4720" y="12364"/>
                  <a:pt x="4647" y="12382"/>
                  <a:pt x="4571" y="12382"/>
                </a:cubicBezTo>
                <a:cubicBezTo>
                  <a:pt x="3813" y="12382"/>
                  <a:pt x="2699" y="10643"/>
                  <a:pt x="3192" y="9773"/>
                </a:cubicBezTo>
                <a:cubicBezTo>
                  <a:pt x="3976" y="8466"/>
                  <a:pt x="3571" y="7873"/>
                  <a:pt x="3227" y="7873"/>
                </a:cubicBezTo>
                <a:cubicBezTo>
                  <a:pt x="3193" y="7873"/>
                  <a:pt x="3159" y="7879"/>
                  <a:pt x="3128" y="7890"/>
                </a:cubicBezTo>
                <a:cubicBezTo>
                  <a:pt x="2362" y="8114"/>
                  <a:pt x="2617" y="9039"/>
                  <a:pt x="2489" y="9773"/>
                </a:cubicBezTo>
                <a:cubicBezTo>
                  <a:pt x="2464" y="9912"/>
                  <a:pt x="2414" y="9967"/>
                  <a:pt x="2346" y="9967"/>
                </a:cubicBezTo>
                <a:cubicBezTo>
                  <a:pt x="2073" y="9967"/>
                  <a:pt x="1505" y="9071"/>
                  <a:pt x="1071" y="9071"/>
                </a:cubicBezTo>
                <a:cubicBezTo>
                  <a:pt x="1065" y="9071"/>
                  <a:pt x="1059" y="9071"/>
                  <a:pt x="1053" y="9071"/>
                </a:cubicBezTo>
                <a:cubicBezTo>
                  <a:pt x="128" y="9167"/>
                  <a:pt x="0" y="10412"/>
                  <a:pt x="1213" y="10603"/>
                </a:cubicBezTo>
                <a:cubicBezTo>
                  <a:pt x="2394" y="10795"/>
                  <a:pt x="2841" y="11529"/>
                  <a:pt x="2330" y="11975"/>
                </a:cubicBezTo>
                <a:cubicBezTo>
                  <a:pt x="1906" y="12320"/>
                  <a:pt x="1570" y="13367"/>
                  <a:pt x="2344" y="13367"/>
                </a:cubicBezTo>
                <a:cubicBezTo>
                  <a:pt x="2502" y="13367"/>
                  <a:pt x="2708" y="13323"/>
                  <a:pt x="2968" y="13220"/>
                </a:cubicBezTo>
                <a:cubicBezTo>
                  <a:pt x="3192" y="13132"/>
                  <a:pt x="3385" y="13093"/>
                  <a:pt x="3551" y="13093"/>
                </a:cubicBezTo>
                <a:cubicBezTo>
                  <a:pt x="4473" y="13093"/>
                  <a:pt x="4569" y="14306"/>
                  <a:pt x="4596" y="15199"/>
                </a:cubicBezTo>
                <a:cubicBezTo>
                  <a:pt x="4628" y="16220"/>
                  <a:pt x="3958" y="18709"/>
                  <a:pt x="3734" y="19156"/>
                </a:cubicBezTo>
                <a:cubicBezTo>
                  <a:pt x="3571" y="19319"/>
                  <a:pt x="4386" y="19731"/>
                  <a:pt x="5079" y="19731"/>
                </a:cubicBezTo>
                <a:cubicBezTo>
                  <a:pt x="5470" y="19731"/>
                  <a:pt x="5821" y="19600"/>
                  <a:pt x="5936" y="19220"/>
                </a:cubicBezTo>
                <a:cubicBezTo>
                  <a:pt x="6319" y="17784"/>
                  <a:pt x="6096" y="18390"/>
                  <a:pt x="6032" y="16029"/>
                </a:cubicBezTo>
                <a:cubicBezTo>
                  <a:pt x="6013" y="14639"/>
                  <a:pt x="6514" y="14266"/>
                  <a:pt x="7085" y="14266"/>
                </a:cubicBezTo>
                <a:cubicBezTo>
                  <a:pt x="7485" y="14266"/>
                  <a:pt x="7919" y="14448"/>
                  <a:pt x="8234" y="14592"/>
                </a:cubicBezTo>
                <a:cubicBezTo>
                  <a:pt x="9000" y="14943"/>
                  <a:pt x="7596" y="16635"/>
                  <a:pt x="8266" y="17337"/>
                </a:cubicBezTo>
                <a:cubicBezTo>
                  <a:pt x="8467" y="17557"/>
                  <a:pt x="8716" y="17658"/>
                  <a:pt x="8952" y="17658"/>
                </a:cubicBezTo>
                <a:cubicBezTo>
                  <a:pt x="9538" y="17658"/>
                  <a:pt x="10043" y="17030"/>
                  <a:pt x="9543" y="16029"/>
                </a:cubicBezTo>
                <a:cubicBezTo>
                  <a:pt x="9066" y="15030"/>
                  <a:pt x="9187" y="14806"/>
                  <a:pt x="9583" y="14806"/>
                </a:cubicBezTo>
                <a:cubicBezTo>
                  <a:pt x="9744" y="14806"/>
                  <a:pt x="9951" y="14843"/>
                  <a:pt x="10181" y="14880"/>
                </a:cubicBezTo>
                <a:cubicBezTo>
                  <a:pt x="10301" y="14898"/>
                  <a:pt x="10471" y="14908"/>
                  <a:pt x="10674" y="14908"/>
                </a:cubicBezTo>
                <a:cubicBezTo>
                  <a:pt x="11880" y="14908"/>
                  <a:pt x="14252" y="14564"/>
                  <a:pt x="14170" y="13635"/>
                </a:cubicBezTo>
                <a:cubicBezTo>
                  <a:pt x="14138" y="13076"/>
                  <a:pt x="13604" y="12845"/>
                  <a:pt x="12961" y="12845"/>
                </a:cubicBezTo>
                <a:cubicBezTo>
                  <a:pt x="12319" y="12845"/>
                  <a:pt x="11569" y="13076"/>
                  <a:pt x="11106" y="13443"/>
                </a:cubicBezTo>
                <a:cubicBezTo>
                  <a:pt x="10851" y="13637"/>
                  <a:pt x="10606" y="13729"/>
                  <a:pt x="10409" y="13729"/>
                </a:cubicBezTo>
                <a:cubicBezTo>
                  <a:pt x="9889" y="13729"/>
                  <a:pt x="9699" y="13094"/>
                  <a:pt x="10532" y="12007"/>
                </a:cubicBezTo>
                <a:cubicBezTo>
                  <a:pt x="11538" y="10702"/>
                  <a:pt x="10783" y="9535"/>
                  <a:pt x="10182" y="9535"/>
                </a:cubicBezTo>
                <a:cubicBezTo>
                  <a:pt x="10078" y="9535"/>
                  <a:pt x="9978" y="9570"/>
                  <a:pt x="9894" y="9646"/>
                </a:cubicBezTo>
                <a:cubicBezTo>
                  <a:pt x="8936" y="10539"/>
                  <a:pt x="10149" y="13156"/>
                  <a:pt x="7915" y="13252"/>
                </a:cubicBezTo>
                <a:cubicBezTo>
                  <a:pt x="7793" y="13255"/>
                  <a:pt x="7680" y="13257"/>
                  <a:pt x="7574" y="13257"/>
                </a:cubicBezTo>
                <a:cubicBezTo>
                  <a:pt x="6574" y="13257"/>
                  <a:pt x="6278" y="13114"/>
                  <a:pt x="6192" y="12709"/>
                </a:cubicBezTo>
                <a:cubicBezTo>
                  <a:pt x="6032" y="11880"/>
                  <a:pt x="6160" y="8784"/>
                  <a:pt x="6383" y="8082"/>
                </a:cubicBezTo>
                <a:cubicBezTo>
                  <a:pt x="6638" y="7380"/>
                  <a:pt x="7309" y="7699"/>
                  <a:pt x="8840" y="6327"/>
                </a:cubicBezTo>
                <a:cubicBezTo>
                  <a:pt x="10035" y="5233"/>
                  <a:pt x="9732" y="3654"/>
                  <a:pt x="8832" y="3654"/>
                </a:cubicBezTo>
                <a:cubicBezTo>
                  <a:pt x="8603" y="3654"/>
                  <a:pt x="8335" y="3757"/>
                  <a:pt x="8043" y="3997"/>
                </a:cubicBezTo>
                <a:cubicBezTo>
                  <a:pt x="6711" y="5045"/>
                  <a:pt x="6386" y="6294"/>
                  <a:pt x="5861" y="6294"/>
                </a:cubicBezTo>
                <a:cubicBezTo>
                  <a:pt x="5794" y="6294"/>
                  <a:pt x="5724" y="6274"/>
                  <a:pt x="5649" y="6231"/>
                </a:cubicBezTo>
                <a:cubicBezTo>
                  <a:pt x="4947" y="5816"/>
                  <a:pt x="5330" y="2752"/>
                  <a:pt x="6160" y="1890"/>
                </a:cubicBezTo>
                <a:cubicBezTo>
                  <a:pt x="6989" y="1029"/>
                  <a:pt x="7436" y="454"/>
                  <a:pt x="6606" y="103"/>
                </a:cubicBezTo>
                <a:cubicBezTo>
                  <a:pt x="6439" y="35"/>
                  <a:pt x="6257" y="1"/>
                  <a:pt x="60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2"/>
          <p:cNvSpPr/>
          <p:nvPr/>
        </p:nvSpPr>
        <p:spPr>
          <a:xfrm rot="10800000">
            <a:off x="7531739" y="219732"/>
            <a:ext cx="626367" cy="926235"/>
          </a:xfrm>
          <a:custGeom>
            <a:avLst/>
            <a:gdLst/>
            <a:ahLst/>
            <a:cxnLst/>
            <a:rect l="l" t="t" r="r" b="b"/>
            <a:pathLst>
              <a:path w="12324" h="18224" extrusionOk="0">
                <a:moveTo>
                  <a:pt x="9061" y="1"/>
                </a:moveTo>
                <a:cubicBezTo>
                  <a:pt x="8463" y="1"/>
                  <a:pt x="7811" y="355"/>
                  <a:pt x="7442" y="1228"/>
                </a:cubicBezTo>
                <a:cubicBezTo>
                  <a:pt x="6836" y="2664"/>
                  <a:pt x="6996" y="3366"/>
                  <a:pt x="6166" y="3558"/>
                </a:cubicBezTo>
                <a:cubicBezTo>
                  <a:pt x="6113" y="3570"/>
                  <a:pt x="6066" y="3576"/>
                  <a:pt x="6022" y="3576"/>
                </a:cubicBezTo>
                <a:cubicBezTo>
                  <a:pt x="5377" y="3576"/>
                  <a:pt x="5653" y="2323"/>
                  <a:pt x="5145" y="1994"/>
                </a:cubicBezTo>
                <a:cubicBezTo>
                  <a:pt x="5084" y="1953"/>
                  <a:pt x="5018" y="1933"/>
                  <a:pt x="4949" y="1933"/>
                </a:cubicBezTo>
                <a:cubicBezTo>
                  <a:pt x="4434" y="1933"/>
                  <a:pt x="3782" y="3008"/>
                  <a:pt x="4570" y="3909"/>
                </a:cubicBezTo>
                <a:cubicBezTo>
                  <a:pt x="5432" y="4962"/>
                  <a:pt x="6262" y="6239"/>
                  <a:pt x="5368" y="8153"/>
                </a:cubicBezTo>
                <a:cubicBezTo>
                  <a:pt x="4443" y="10068"/>
                  <a:pt x="4187" y="11026"/>
                  <a:pt x="3868" y="11058"/>
                </a:cubicBezTo>
                <a:cubicBezTo>
                  <a:pt x="3846" y="11061"/>
                  <a:pt x="3825" y="11062"/>
                  <a:pt x="3803" y="11062"/>
                </a:cubicBezTo>
                <a:cubicBezTo>
                  <a:pt x="2981" y="11062"/>
                  <a:pt x="2517" y="8713"/>
                  <a:pt x="3357" y="8122"/>
                </a:cubicBezTo>
                <a:cubicBezTo>
                  <a:pt x="4666" y="7100"/>
                  <a:pt x="4347" y="6334"/>
                  <a:pt x="3996" y="6302"/>
                </a:cubicBezTo>
                <a:cubicBezTo>
                  <a:pt x="3971" y="6300"/>
                  <a:pt x="3947" y="6299"/>
                  <a:pt x="3924" y="6299"/>
                </a:cubicBezTo>
                <a:cubicBezTo>
                  <a:pt x="3219" y="6299"/>
                  <a:pt x="3058" y="7214"/>
                  <a:pt x="2687" y="7770"/>
                </a:cubicBezTo>
                <a:cubicBezTo>
                  <a:pt x="2620" y="7874"/>
                  <a:pt x="2559" y="7918"/>
                  <a:pt x="2502" y="7918"/>
                </a:cubicBezTo>
                <a:cubicBezTo>
                  <a:pt x="2211" y="7918"/>
                  <a:pt x="2030" y="6755"/>
                  <a:pt x="1602" y="6622"/>
                </a:cubicBezTo>
                <a:cubicBezTo>
                  <a:pt x="1507" y="6590"/>
                  <a:pt x="1415" y="6575"/>
                  <a:pt x="1328" y="6575"/>
                </a:cubicBezTo>
                <a:cubicBezTo>
                  <a:pt x="632" y="6575"/>
                  <a:pt x="275" y="7518"/>
                  <a:pt x="1155" y="8058"/>
                </a:cubicBezTo>
                <a:cubicBezTo>
                  <a:pt x="2209" y="8664"/>
                  <a:pt x="2336" y="9526"/>
                  <a:pt x="1698" y="9749"/>
                </a:cubicBezTo>
                <a:cubicBezTo>
                  <a:pt x="1060" y="9941"/>
                  <a:pt x="198" y="11121"/>
                  <a:pt x="1794" y="11185"/>
                </a:cubicBezTo>
                <a:cubicBezTo>
                  <a:pt x="3389" y="11185"/>
                  <a:pt x="2974" y="12621"/>
                  <a:pt x="2591" y="13611"/>
                </a:cubicBezTo>
                <a:cubicBezTo>
                  <a:pt x="2272" y="14568"/>
                  <a:pt x="740" y="16611"/>
                  <a:pt x="326" y="16962"/>
                </a:cubicBezTo>
                <a:cubicBezTo>
                  <a:pt x="1" y="17212"/>
                  <a:pt x="947" y="18224"/>
                  <a:pt x="1694" y="18224"/>
                </a:cubicBezTo>
                <a:cubicBezTo>
                  <a:pt x="1902" y="18224"/>
                  <a:pt x="2095" y="18145"/>
                  <a:pt x="2240" y="17951"/>
                </a:cubicBezTo>
                <a:cubicBezTo>
                  <a:pt x="3166" y="16802"/>
                  <a:pt x="2719" y="17249"/>
                  <a:pt x="3549" y="15047"/>
                </a:cubicBezTo>
                <a:cubicBezTo>
                  <a:pt x="3938" y="14052"/>
                  <a:pt x="4386" y="13728"/>
                  <a:pt x="4814" y="13728"/>
                </a:cubicBezTo>
                <a:cubicBezTo>
                  <a:pt x="5332" y="13728"/>
                  <a:pt x="5819" y="14204"/>
                  <a:pt x="6134" y="14536"/>
                </a:cubicBezTo>
                <a:cubicBezTo>
                  <a:pt x="6677" y="15175"/>
                  <a:pt x="4762" y="16164"/>
                  <a:pt x="5113" y="17121"/>
                </a:cubicBezTo>
                <a:cubicBezTo>
                  <a:pt x="5269" y="17511"/>
                  <a:pt x="5589" y="17716"/>
                  <a:pt x="5909" y="17716"/>
                </a:cubicBezTo>
                <a:cubicBezTo>
                  <a:pt x="6375" y="17716"/>
                  <a:pt x="6842" y="17282"/>
                  <a:pt x="6804" y="16355"/>
                </a:cubicBezTo>
                <a:cubicBezTo>
                  <a:pt x="6750" y="15466"/>
                  <a:pt x="6860" y="15186"/>
                  <a:pt x="7095" y="15186"/>
                </a:cubicBezTo>
                <a:cubicBezTo>
                  <a:pt x="7273" y="15186"/>
                  <a:pt x="7523" y="15347"/>
                  <a:pt x="7825" y="15526"/>
                </a:cubicBezTo>
                <a:cubicBezTo>
                  <a:pt x="8319" y="15783"/>
                  <a:pt x="9881" y="16330"/>
                  <a:pt x="10968" y="16330"/>
                </a:cubicBezTo>
                <a:cubicBezTo>
                  <a:pt x="11497" y="16330"/>
                  <a:pt x="11913" y="16200"/>
                  <a:pt x="12038" y="15845"/>
                </a:cubicBezTo>
                <a:cubicBezTo>
                  <a:pt x="12324" y="14962"/>
                  <a:pt x="11045" y="14417"/>
                  <a:pt x="9957" y="14417"/>
                </a:cubicBezTo>
                <a:cubicBezTo>
                  <a:pt x="9708" y="14417"/>
                  <a:pt x="9469" y="14445"/>
                  <a:pt x="9262" y="14504"/>
                </a:cubicBezTo>
                <a:cubicBezTo>
                  <a:pt x="9104" y="14549"/>
                  <a:pt x="8960" y="14570"/>
                  <a:pt x="8832" y="14570"/>
                </a:cubicBezTo>
                <a:cubicBezTo>
                  <a:pt x="8052" y="14570"/>
                  <a:pt x="7895" y="13791"/>
                  <a:pt x="9293" y="12941"/>
                </a:cubicBezTo>
                <a:cubicBezTo>
                  <a:pt x="10826" y="11997"/>
                  <a:pt x="10399" y="10483"/>
                  <a:pt x="9747" y="10483"/>
                </a:cubicBezTo>
                <a:cubicBezTo>
                  <a:pt x="9692" y="10483"/>
                  <a:pt x="9637" y="10493"/>
                  <a:pt x="9581" y="10515"/>
                </a:cubicBezTo>
                <a:cubicBezTo>
                  <a:pt x="8535" y="10882"/>
                  <a:pt x="8490" y="13227"/>
                  <a:pt x="7031" y="13227"/>
                </a:cubicBezTo>
                <a:cubicBezTo>
                  <a:pt x="6843" y="13227"/>
                  <a:pt x="6630" y="13188"/>
                  <a:pt x="6389" y="13100"/>
                </a:cubicBezTo>
                <a:cubicBezTo>
                  <a:pt x="5208" y="12653"/>
                  <a:pt x="4921" y="12430"/>
                  <a:pt x="4985" y="11983"/>
                </a:cubicBezTo>
                <a:cubicBezTo>
                  <a:pt x="5145" y="11121"/>
                  <a:pt x="6421" y="8313"/>
                  <a:pt x="6900" y="7739"/>
                </a:cubicBezTo>
                <a:cubicBezTo>
                  <a:pt x="7442" y="7196"/>
                  <a:pt x="7921" y="7739"/>
                  <a:pt x="9836" y="7036"/>
                </a:cubicBezTo>
                <a:cubicBezTo>
                  <a:pt x="11552" y="6379"/>
                  <a:pt x="11730" y="4465"/>
                  <a:pt x="10440" y="4465"/>
                </a:cubicBezTo>
                <a:cubicBezTo>
                  <a:pt x="10290" y="4465"/>
                  <a:pt x="10121" y="4491"/>
                  <a:pt x="9932" y="4547"/>
                </a:cubicBezTo>
                <a:cubicBezTo>
                  <a:pt x="8473" y="5016"/>
                  <a:pt x="7673" y="5911"/>
                  <a:pt x="7185" y="5911"/>
                </a:cubicBezTo>
                <a:cubicBezTo>
                  <a:pt x="7076" y="5911"/>
                  <a:pt x="6982" y="5865"/>
                  <a:pt x="6900" y="5760"/>
                </a:cubicBezTo>
                <a:cubicBezTo>
                  <a:pt x="6421" y="5122"/>
                  <a:pt x="7921" y="2441"/>
                  <a:pt x="8974" y="1930"/>
                </a:cubicBezTo>
                <a:cubicBezTo>
                  <a:pt x="10059" y="1451"/>
                  <a:pt x="10698" y="1037"/>
                  <a:pt x="10059" y="398"/>
                </a:cubicBezTo>
                <a:cubicBezTo>
                  <a:pt x="9809" y="148"/>
                  <a:pt x="9446" y="1"/>
                  <a:pt x="90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32"/>
          <p:cNvSpPr/>
          <p:nvPr/>
        </p:nvSpPr>
        <p:spPr>
          <a:xfrm rot="10800000">
            <a:off x="8250194" y="2365394"/>
            <a:ext cx="830531" cy="927607"/>
          </a:xfrm>
          <a:custGeom>
            <a:avLst/>
            <a:gdLst/>
            <a:ahLst/>
            <a:cxnLst/>
            <a:rect l="l" t="t" r="r" b="b"/>
            <a:pathLst>
              <a:path w="16341" h="18251" extrusionOk="0">
                <a:moveTo>
                  <a:pt x="13715" y="1"/>
                </a:moveTo>
                <a:cubicBezTo>
                  <a:pt x="12963" y="1"/>
                  <a:pt x="13035" y="691"/>
                  <a:pt x="13340" y="1792"/>
                </a:cubicBezTo>
                <a:cubicBezTo>
                  <a:pt x="13659" y="2973"/>
                  <a:pt x="12511" y="5781"/>
                  <a:pt x="11713" y="5845"/>
                </a:cubicBezTo>
                <a:cubicBezTo>
                  <a:pt x="11704" y="5845"/>
                  <a:pt x="11696" y="5845"/>
                  <a:pt x="11688" y="5845"/>
                </a:cubicBezTo>
                <a:cubicBezTo>
                  <a:pt x="10957" y="5845"/>
                  <a:pt x="11418" y="4453"/>
                  <a:pt x="10723" y="2717"/>
                </a:cubicBezTo>
                <a:cubicBezTo>
                  <a:pt x="10497" y="2185"/>
                  <a:pt x="10169" y="1960"/>
                  <a:pt x="9845" y="1960"/>
                </a:cubicBezTo>
                <a:cubicBezTo>
                  <a:pt x="9120" y="1960"/>
                  <a:pt x="8409" y="3085"/>
                  <a:pt x="8872" y="4409"/>
                </a:cubicBezTo>
                <a:cubicBezTo>
                  <a:pt x="9511" y="6324"/>
                  <a:pt x="10277" y="6356"/>
                  <a:pt x="10149" y="7121"/>
                </a:cubicBezTo>
                <a:cubicBezTo>
                  <a:pt x="10021" y="7856"/>
                  <a:pt x="8681" y="10664"/>
                  <a:pt x="8106" y="11302"/>
                </a:cubicBezTo>
                <a:cubicBezTo>
                  <a:pt x="8006" y="11440"/>
                  <a:pt x="7881" y="11514"/>
                  <a:pt x="7700" y="11514"/>
                </a:cubicBezTo>
                <a:cubicBezTo>
                  <a:pt x="7421" y="11514"/>
                  <a:pt x="7009" y="11338"/>
                  <a:pt x="6351" y="10951"/>
                </a:cubicBezTo>
                <a:cubicBezTo>
                  <a:pt x="4436" y="9770"/>
                  <a:pt x="6766" y="8015"/>
                  <a:pt x="6319" y="6834"/>
                </a:cubicBezTo>
                <a:cubicBezTo>
                  <a:pt x="6240" y="6622"/>
                  <a:pt x="6052" y="6518"/>
                  <a:pt x="5828" y="6518"/>
                </a:cubicBezTo>
                <a:cubicBezTo>
                  <a:pt x="5244" y="6518"/>
                  <a:pt x="4411" y="7228"/>
                  <a:pt x="4596" y="8590"/>
                </a:cubicBezTo>
                <a:cubicBezTo>
                  <a:pt x="4768" y="9721"/>
                  <a:pt x="4480" y="10242"/>
                  <a:pt x="4119" y="10242"/>
                </a:cubicBezTo>
                <a:cubicBezTo>
                  <a:pt x="3878" y="10242"/>
                  <a:pt x="3606" y="10012"/>
                  <a:pt x="3415" y="9579"/>
                </a:cubicBezTo>
                <a:cubicBezTo>
                  <a:pt x="3062" y="8779"/>
                  <a:pt x="2033" y="7945"/>
                  <a:pt x="1273" y="7945"/>
                </a:cubicBezTo>
                <a:cubicBezTo>
                  <a:pt x="1002" y="7945"/>
                  <a:pt x="766" y="8051"/>
                  <a:pt x="607" y="8302"/>
                </a:cubicBezTo>
                <a:cubicBezTo>
                  <a:pt x="0" y="9260"/>
                  <a:pt x="2777" y="11047"/>
                  <a:pt x="3543" y="11334"/>
                </a:cubicBezTo>
                <a:cubicBezTo>
                  <a:pt x="4340" y="11621"/>
                  <a:pt x="4851" y="11749"/>
                  <a:pt x="3575" y="12643"/>
                </a:cubicBezTo>
                <a:cubicBezTo>
                  <a:pt x="2447" y="13460"/>
                  <a:pt x="2938" y="14452"/>
                  <a:pt x="3728" y="14452"/>
                </a:cubicBezTo>
                <a:cubicBezTo>
                  <a:pt x="3832" y="14452"/>
                  <a:pt x="3942" y="14435"/>
                  <a:pt x="4053" y="14398"/>
                </a:cubicBezTo>
                <a:cubicBezTo>
                  <a:pt x="5003" y="14050"/>
                  <a:pt x="4571" y="11972"/>
                  <a:pt x="5375" y="11972"/>
                </a:cubicBezTo>
                <a:cubicBezTo>
                  <a:pt x="5381" y="11972"/>
                  <a:pt x="5387" y="11972"/>
                  <a:pt x="5394" y="11972"/>
                </a:cubicBezTo>
                <a:cubicBezTo>
                  <a:pt x="6255" y="12004"/>
                  <a:pt x="7787" y="12228"/>
                  <a:pt x="6638" y="14302"/>
                </a:cubicBezTo>
                <a:cubicBezTo>
                  <a:pt x="5457" y="16377"/>
                  <a:pt x="5521" y="15738"/>
                  <a:pt x="5202" y="17175"/>
                </a:cubicBezTo>
                <a:cubicBezTo>
                  <a:pt x="5072" y="17889"/>
                  <a:pt x="6057" y="18250"/>
                  <a:pt x="6705" y="18250"/>
                </a:cubicBezTo>
                <a:cubicBezTo>
                  <a:pt x="7013" y="18250"/>
                  <a:pt x="7245" y="18169"/>
                  <a:pt x="7245" y="18004"/>
                </a:cubicBezTo>
                <a:cubicBezTo>
                  <a:pt x="7245" y="17494"/>
                  <a:pt x="7787" y="15004"/>
                  <a:pt x="8362" y="14143"/>
                </a:cubicBezTo>
                <a:cubicBezTo>
                  <a:pt x="8743" y="13515"/>
                  <a:pt x="9249" y="12699"/>
                  <a:pt x="9882" y="12699"/>
                </a:cubicBezTo>
                <a:cubicBezTo>
                  <a:pt x="10150" y="12699"/>
                  <a:pt x="10441" y="12846"/>
                  <a:pt x="10755" y="13217"/>
                </a:cubicBezTo>
                <a:cubicBezTo>
                  <a:pt x="11035" y="13551"/>
                  <a:pt x="11269" y="13681"/>
                  <a:pt x="11454" y="13681"/>
                </a:cubicBezTo>
                <a:cubicBezTo>
                  <a:pt x="11926" y="13681"/>
                  <a:pt x="12087" y="12845"/>
                  <a:pt x="11904" y="12387"/>
                </a:cubicBezTo>
                <a:cubicBezTo>
                  <a:pt x="11741" y="11945"/>
                  <a:pt x="12088" y="11588"/>
                  <a:pt x="12721" y="11588"/>
                </a:cubicBezTo>
                <a:cubicBezTo>
                  <a:pt x="12955" y="11588"/>
                  <a:pt x="13230" y="11637"/>
                  <a:pt x="13532" y="11749"/>
                </a:cubicBezTo>
                <a:cubicBezTo>
                  <a:pt x="13687" y="11802"/>
                  <a:pt x="13830" y="11826"/>
                  <a:pt x="13959" y="11826"/>
                </a:cubicBezTo>
                <a:cubicBezTo>
                  <a:pt x="14758" y="11826"/>
                  <a:pt x="15026" y="10917"/>
                  <a:pt x="14394" y="10504"/>
                </a:cubicBezTo>
                <a:cubicBezTo>
                  <a:pt x="14325" y="10464"/>
                  <a:pt x="14239" y="10447"/>
                  <a:pt x="14142" y="10447"/>
                </a:cubicBezTo>
                <a:cubicBezTo>
                  <a:pt x="13760" y="10447"/>
                  <a:pt x="13211" y="10699"/>
                  <a:pt x="12936" y="10699"/>
                </a:cubicBezTo>
                <a:cubicBezTo>
                  <a:pt x="12790" y="10699"/>
                  <a:pt x="12722" y="10627"/>
                  <a:pt x="12798" y="10409"/>
                </a:cubicBezTo>
                <a:cubicBezTo>
                  <a:pt x="13021" y="9707"/>
                  <a:pt x="13659" y="9036"/>
                  <a:pt x="13117" y="8462"/>
                </a:cubicBezTo>
                <a:cubicBezTo>
                  <a:pt x="13065" y="8416"/>
                  <a:pt x="12991" y="8389"/>
                  <a:pt x="12907" y="8389"/>
                </a:cubicBezTo>
                <a:cubicBezTo>
                  <a:pt x="12582" y="8389"/>
                  <a:pt x="12109" y="8796"/>
                  <a:pt x="12160" y="10090"/>
                </a:cubicBezTo>
                <a:cubicBezTo>
                  <a:pt x="12184" y="10939"/>
                  <a:pt x="10840" y="11809"/>
                  <a:pt x="10025" y="11809"/>
                </a:cubicBezTo>
                <a:cubicBezTo>
                  <a:pt x="9799" y="11809"/>
                  <a:pt x="9614" y="11742"/>
                  <a:pt x="9511" y="11590"/>
                </a:cubicBezTo>
                <a:cubicBezTo>
                  <a:pt x="9319" y="11302"/>
                  <a:pt x="9925" y="10504"/>
                  <a:pt x="10819" y="8590"/>
                </a:cubicBezTo>
                <a:cubicBezTo>
                  <a:pt x="11660" y="6789"/>
                  <a:pt x="13036" y="6512"/>
                  <a:pt x="14339" y="6512"/>
                </a:cubicBezTo>
                <a:cubicBezTo>
                  <a:pt x="14421" y="6512"/>
                  <a:pt x="14503" y="6513"/>
                  <a:pt x="14585" y="6515"/>
                </a:cubicBezTo>
                <a:cubicBezTo>
                  <a:pt x="15925" y="6515"/>
                  <a:pt x="16340" y="4983"/>
                  <a:pt x="15702" y="4824"/>
                </a:cubicBezTo>
                <a:cubicBezTo>
                  <a:pt x="15654" y="4809"/>
                  <a:pt x="15605" y="4803"/>
                  <a:pt x="15555" y="4803"/>
                </a:cubicBezTo>
                <a:cubicBezTo>
                  <a:pt x="15109" y="4803"/>
                  <a:pt x="14598" y="5322"/>
                  <a:pt x="14216" y="5322"/>
                </a:cubicBezTo>
                <a:cubicBezTo>
                  <a:pt x="14073" y="5322"/>
                  <a:pt x="13948" y="5249"/>
                  <a:pt x="13851" y="5047"/>
                </a:cubicBezTo>
                <a:cubicBezTo>
                  <a:pt x="13500" y="4249"/>
                  <a:pt x="14138" y="3962"/>
                  <a:pt x="14872" y="2558"/>
                </a:cubicBezTo>
                <a:cubicBezTo>
                  <a:pt x="15574" y="1217"/>
                  <a:pt x="14745" y="100"/>
                  <a:pt x="13819" y="5"/>
                </a:cubicBezTo>
                <a:cubicBezTo>
                  <a:pt x="13783" y="2"/>
                  <a:pt x="13748" y="1"/>
                  <a:pt x="137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32"/>
          <p:cNvSpPr/>
          <p:nvPr/>
        </p:nvSpPr>
        <p:spPr>
          <a:xfrm rot="10800000">
            <a:off x="8370242" y="2429839"/>
            <a:ext cx="749415" cy="1006742"/>
          </a:xfrm>
          <a:custGeom>
            <a:avLst/>
            <a:gdLst/>
            <a:ahLst/>
            <a:cxnLst/>
            <a:rect l="l" t="t" r="r" b="b"/>
            <a:pathLst>
              <a:path w="14745" h="19808" extrusionOk="0">
                <a:moveTo>
                  <a:pt x="9734" y="0"/>
                </a:moveTo>
                <a:cubicBezTo>
                  <a:pt x="9604" y="0"/>
                  <a:pt x="9475" y="18"/>
                  <a:pt x="9351" y="53"/>
                </a:cubicBezTo>
                <a:cubicBezTo>
                  <a:pt x="8489" y="276"/>
                  <a:pt x="8840" y="915"/>
                  <a:pt x="9574" y="1872"/>
                </a:cubicBezTo>
                <a:cubicBezTo>
                  <a:pt x="10277" y="2830"/>
                  <a:pt x="10277" y="5893"/>
                  <a:pt x="9574" y="6213"/>
                </a:cubicBezTo>
                <a:cubicBezTo>
                  <a:pt x="9505" y="6243"/>
                  <a:pt x="9442" y="6257"/>
                  <a:pt x="9384" y="6257"/>
                </a:cubicBezTo>
                <a:cubicBezTo>
                  <a:pt x="8817" y="6257"/>
                  <a:pt x="8651" y="4938"/>
                  <a:pt x="7436" y="3723"/>
                </a:cubicBezTo>
                <a:cubicBezTo>
                  <a:pt x="7133" y="3406"/>
                  <a:pt x="6842" y="3271"/>
                  <a:pt x="6591" y="3271"/>
                </a:cubicBezTo>
                <a:cubicBezTo>
                  <a:pt x="5755" y="3271"/>
                  <a:pt x="5353" y="4755"/>
                  <a:pt x="6383" y="5957"/>
                </a:cubicBezTo>
                <a:cubicBezTo>
                  <a:pt x="7692" y="7489"/>
                  <a:pt x="8394" y="7234"/>
                  <a:pt x="8553" y="7968"/>
                </a:cubicBezTo>
                <a:cubicBezTo>
                  <a:pt x="8713" y="8702"/>
                  <a:pt x="8489" y="11798"/>
                  <a:pt x="8202" y="12595"/>
                </a:cubicBezTo>
                <a:cubicBezTo>
                  <a:pt x="8118" y="12888"/>
                  <a:pt x="7925" y="13030"/>
                  <a:pt x="7450" y="13030"/>
                </a:cubicBezTo>
                <a:cubicBezTo>
                  <a:pt x="7201" y="13030"/>
                  <a:pt x="6875" y="12991"/>
                  <a:pt x="6447" y="12915"/>
                </a:cubicBezTo>
                <a:cubicBezTo>
                  <a:pt x="4245" y="12595"/>
                  <a:pt x="5745" y="10106"/>
                  <a:pt x="4883" y="9149"/>
                </a:cubicBezTo>
                <a:cubicBezTo>
                  <a:pt x="4793" y="9042"/>
                  <a:pt x="4678" y="8992"/>
                  <a:pt x="4553" y="8992"/>
                </a:cubicBezTo>
                <a:cubicBezTo>
                  <a:pt x="3972" y="8992"/>
                  <a:pt x="3201" y="10074"/>
                  <a:pt x="3989" y="11415"/>
                </a:cubicBezTo>
                <a:cubicBezTo>
                  <a:pt x="4655" y="12567"/>
                  <a:pt x="4442" y="13181"/>
                  <a:pt x="3972" y="13181"/>
                </a:cubicBezTo>
                <a:cubicBezTo>
                  <a:pt x="3765" y="13181"/>
                  <a:pt x="3509" y="13062"/>
                  <a:pt x="3255" y="12819"/>
                </a:cubicBezTo>
                <a:cubicBezTo>
                  <a:pt x="2783" y="12328"/>
                  <a:pt x="1916" y="11982"/>
                  <a:pt x="1222" y="11982"/>
                </a:cubicBezTo>
                <a:cubicBezTo>
                  <a:pt x="699" y="11982"/>
                  <a:pt x="274" y="12179"/>
                  <a:pt x="192" y="12659"/>
                </a:cubicBezTo>
                <a:cubicBezTo>
                  <a:pt x="0" y="13712"/>
                  <a:pt x="3192" y="14351"/>
                  <a:pt x="4021" y="14351"/>
                </a:cubicBezTo>
                <a:cubicBezTo>
                  <a:pt x="4095" y="14351"/>
                  <a:pt x="4166" y="14350"/>
                  <a:pt x="4234" y="14350"/>
                </a:cubicBezTo>
                <a:cubicBezTo>
                  <a:pt x="4931" y="14350"/>
                  <a:pt x="5288" y="14403"/>
                  <a:pt x="4532" y="15595"/>
                </a:cubicBezTo>
                <a:cubicBezTo>
                  <a:pt x="3908" y="16604"/>
                  <a:pt x="4422" y="17305"/>
                  <a:pt x="5041" y="17305"/>
                </a:cubicBezTo>
                <a:cubicBezTo>
                  <a:pt x="5244" y="17305"/>
                  <a:pt x="5459" y="17229"/>
                  <a:pt x="5649" y="17063"/>
                </a:cubicBezTo>
                <a:cubicBezTo>
                  <a:pt x="6415" y="16393"/>
                  <a:pt x="5202" y="14606"/>
                  <a:pt x="6000" y="14319"/>
                </a:cubicBezTo>
                <a:cubicBezTo>
                  <a:pt x="6282" y="14217"/>
                  <a:pt x="6656" y="14104"/>
                  <a:pt x="7007" y="14104"/>
                </a:cubicBezTo>
                <a:cubicBezTo>
                  <a:pt x="7650" y="14104"/>
                  <a:pt x="8217" y="14483"/>
                  <a:pt x="8011" y="16010"/>
                </a:cubicBezTo>
                <a:cubicBezTo>
                  <a:pt x="7692" y="18340"/>
                  <a:pt x="7532" y="17702"/>
                  <a:pt x="7755" y="19202"/>
                </a:cubicBezTo>
                <a:cubicBezTo>
                  <a:pt x="7823" y="19647"/>
                  <a:pt x="8256" y="19807"/>
                  <a:pt x="8728" y="19807"/>
                </a:cubicBezTo>
                <a:cubicBezTo>
                  <a:pt x="9373" y="19807"/>
                  <a:pt x="10090" y="19510"/>
                  <a:pt x="10053" y="19234"/>
                </a:cubicBezTo>
                <a:cubicBezTo>
                  <a:pt x="9894" y="18755"/>
                  <a:pt x="9479" y="16202"/>
                  <a:pt x="9638" y="15212"/>
                </a:cubicBezTo>
                <a:cubicBezTo>
                  <a:pt x="9793" y="14363"/>
                  <a:pt x="10009" y="13244"/>
                  <a:pt x="10824" y="13244"/>
                </a:cubicBezTo>
                <a:cubicBezTo>
                  <a:pt x="11019" y="13244"/>
                  <a:pt x="11249" y="13309"/>
                  <a:pt x="11521" y="13457"/>
                </a:cubicBezTo>
                <a:cubicBezTo>
                  <a:pt x="11794" y="13599"/>
                  <a:pt x="12007" y="13659"/>
                  <a:pt x="12171" y="13659"/>
                </a:cubicBezTo>
                <a:cubicBezTo>
                  <a:pt x="12852" y="13659"/>
                  <a:pt x="12673" y="12630"/>
                  <a:pt x="12287" y="12244"/>
                </a:cubicBezTo>
                <a:cubicBezTo>
                  <a:pt x="11809" y="11734"/>
                  <a:pt x="12351" y="11063"/>
                  <a:pt x="13564" y="11000"/>
                </a:cubicBezTo>
                <a:cubicBezTo>
                  <a:pt x="14745" y="10968"/>
                  <a:pt x="14745" y="9691"/>
                  <a:pt x="13883" y="9532"/>
                </a:cubicBezTo>
                <a:cubicBezTo>
                  <a:pt x="13869" y="9530"/>
                  <a:pt x="13856" y="9529"/>
                  <a:pt x="13842" y="9529"/>
                </a:cubicBezTo>
                <a:cubicBezTo>
                  <a:pt x="13397" y="9529"/>
                  <a:pt x="12770" y="10279"/>
                  <a:pt x="12492" y="10279"/>
                </a:cubicBezTo>
                <a:cubicBezTo>
                  <a:pt x="12410" y="10279"/>
                  <a:pt x="12358" y="10213"/>
                  <a:pt x="12351" y="10042"/>
                </a:cubicBezTo>
                <a:cubicBezTo>
                  <a:pt x="12319" y="9308"/>
                  <a:pt x="12638" y="8415"/>
                  <a:pt x="11904" y="8095"/>
                </a:cubicBezTo>
                <a:cubicBezTo>
                  <a:pt x="11872" y="8083"/>
                  <a:pt x="11837" y="8076"/>
                  <a:pt x="11800" y="8076"/>
                </a:cubicBezTo>
                <a:cubicBezTo>
                  <a:pt x="11475" y="8076"/>
                  <a:pt x="11047" y="8602"/>
                  <a:pt x="11649" y="9978"/>
                </a:cubicBezTo>
                <a:cubicBezTo>
                  <a:pt x="11988" y="10853"/>
                  <a:pt x="10779" y="12426"/>
                  <a:pt x="10010" y="12426"/>
                </a:cubicBezTo>
                <a:cubicBezTo>
                  <a:pt x="9909" y="12426"/>
                  <a:pt x="9815" y="12399"/>
                  <a:pt x="9734" y="12340"/>
                </a:cubicBezTo>
                <a:cubicBezTo>
                  <a:pt x="9447" y="12117"/>
                  <a:pt x="9670" y="11159"/>
                  <a:pt x="9798" y="9053"/>
                </a:cubicBezTo>
                <a:cubicBezTo>
                  <a:pt x="9926" y="6947"/>
                  <a:pt x="11234" y="6213"/>
                  <a:pt x="12511" y="5734"/>
                </a:cubicBezTo>
                <a:cubicBezTo>
                  <a:pt x="13761" y="5265"/>
                  <a:pt x="13572" y="3785"/>
                  <a:pt x="12964" y="3785"/>
                </a:cubicBezTo>
                <a:cubicBezTo>
                  <a:pt x="12951" y="3785"/>
                  <a:pt x="12938" y="3786"/>
                  <a:pt x="12926" y="3787"/>
                </a:cubicBezTo>
                <a:cubicBezTo>
                  <a:pt x="12397" y="3866"/>
                  <a:pt x="12044" y="4821"/>
                  <a:pt x="11575" y="4821"/>
                </a:cubicBezTo>
                <a:cubicBezTo>
                  <a:pt x="11478" y="4821"/>
                  <a:pt x="11376" y="4779"/>
                  <a:pt x="11266" y="4681"/>
                </a:cubicBezTo>
                <a:cubicBezTo>
                  <a:pt x="10628" y="4106"/>
                  <a:pt x="11106" y="3596"/>
                  <a:pt x="11266" y="2032"/>
                </a:cubicBezTo>
                <a:cubicBezTo>
                  <a:pt x="11403" y="684"/>
                  <a:pt x="10546" y="0"/>
                  <a:pt x="97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2"/>
          <p:cNvSpPr/>
          <p:nvPr/>
        </p:nvSpPr>
        <p:spPr>
          <a:xfrm rot="10800000">
            <a:off x="8120438" y="1734814"/>
            <a:ext cx="866210" cy="819350"/>
          </a:xfrm>
          <a:custGeom>
            <a:avLst/>
            <a:gdLst/>
            <a:ahLst/>
            <a:cxnLst/>
            <a:rect l="l" t="t" r="r" b="b"/>
            <a:pathLst>
              <a:path w="17043" h="16121" extrusionOk="0">
                <a:moveTo>
                  <a:pt x="15282" y="0"/>
                </a:moveTo>
                <a:cubicBezTo>
                  <a:pt x="14697" y="0"/>
                  <a:pt x="14653" y="666"/>
                  <a:pt x="14681" y="1712"/>
                </a:cubicBezTo>
                <a:cubicBezTo>
                  <a:pt x="14681" y="2856"/>
                  <a:pt x="13002" y="5230"/>
                  <a:pt x="12201" y="5230"/>
                </a:cubicBezTo>
                <a:cubicBezTo>
                  <a:pt x="12176" y="5230"/>
                  <a:pt x="12151" y="5228"/>
                  <a:pt x="12128" y="5223"/>
                </a:cubicBezTo>
                <a:cubicBezTo>
                  <a:pt x="11362" y="5063"/>
                  <a:pt x="12160" y="3818"/>
                  <a:pt x="11872" y="1935"/>
                </a:cubicBezTo>
                <a:cubicBezTo>
                  <a:pt x="11779" y="1270"/>
                  <a:pt x="11447" y="981"/>
                  <a:pt x="11070" y="981"/>
                </a:cubicBezTo>
                <a:cubicBezTo>
                  <a:pt x="10418" y="981"/>
                  <a:pt x="9633" y="1852"/>
                  <a:pt x="9734" y="3148"/>
                </a:cubicBezTo>
                <a:cubicBezTo>
                  <a:pt x="9894" y="5191"/>
                  <a:pt x="10628" y="5382"/>
                  <a:pt x="10340" y="6084"/>
                </a:cubicBezTo>
                <a:cubicBezTo>
                  <a:pt x="10021" y="6786"/>
                  <a:pt x="8011" y="9116"/>
                  <a:pt x="7340" y="9659"/>
                </a:cubicBezTo>
                <a:cubicBezTo>
                  <a:pt x="7242" y="9730"/>
                  <a:pt x="7139" y="9769"/>
                  <a:pt x="7022" y="9769"/>
                </a:cubicBezTo>
                <a:cubicBezTo>
                  <a:pt x="6722" y="9769"/>
                  <a:pt x="6333" y="9513"/>
                  <a:pt x="5713" y="8893"/>
                </a:cubicBezTo>
                <a:cubicBezTo>
                  <a:pt x="4117" y="7329"/>
                  <a:pt x="6766" y="6180"/>
                  <a:pt x="6670" y="4903"/>
                </a:cubicBezTo>
                <a:cubicBezTo>
                  <a:pt x="6636" y="4630"/>
                  <a:pt x="6387" y="4475"/>
                  <a:pt x="6071" y="4475"/>
                </a:cubicBezTo>
                <a:cubicBezTo>
                  <a:pt x="5502" y="4475"/>
                  <a:pt x="4719" y="4980"/>
                  <a:pt x="4596" y="6212"/>
                </a:cubicBezTo>
                <a:cubicBezTo>
                  <a:pt x="4472" y="7253"/>
                  <a:pt x="4115" y="7709"/>
                  <a:pt x="3787" y="7709"/>
                </a:cubicBezTo>
                <a:cubicBezTo>
                  <a:pt x="3522" y="7709"/>
                  <a:pt x="3277" y="7410"/>
                  <a:pt x="3192" y="6882"/>
                </a:cubicBezTo>
                <a:cubicBezTo>
                  <a:pt x="3035" y="5944"/>
                  <a:pt x="2071" y="4773"/>
                  <a:pt x="1288" y="4773"/>
                </a:cubicBezTo>
                <a:cubicBezTo>
                  <a:pt x="1112" y="4773"/>
                  <a:pt x="945" y="4832"/>
                  <a:pt x="798" y="4967"/>
                </a:cubicBezTo>
                <a:cubicBezTo>
                  <a:pt x="0" y="5733"/>
                  <a:pt x="2234" y="8127"/>
                  <a:pt x="2904" y="8606"/>
                </a:cubicBezTo>
                <a:cubicBezTo>
                  <a:pt x="3575" y="9084"/>
                  <a:pt x="4085" y="9340"/>
                  <a:pt x="2649" y="9914"/>
                </a:cubicBezTo>
                <a:cubicBezTo>
                  <a:pt x="1276" y="10494"/>
                  <a:pt x="1653" y="11773"/>
                  <a:pt x="2553" y="11773"/>
                </a:cubicBezTo>
                <a:cubicBezTo>
                  <a:pt x="2595" y="11773"/>
                  <a:pt x="2637" y="11771"/>
                  <a:pt x="2681" y="11765"/>
                </a:cubicBezTo>
                <a:cubicBezTo>
                  <a:pt x="3621" y="11644"/>
                  <a:pt x="3754" y="9706"/>
                  <a:pt x="4450" y="9706"/>
                </a:cubicBezTo>
                <a:cubicBezTo>
                  <a:pt x="4487" y="9706"/>
                  <a:pt x="4524" y="9711"/>
                  <a:pt x="4564" y="9723"/>
                </a:cubicBezTo>
                <a:cubicBezTo>
                  <a:pt x="5362" y="9978"/>
                  <a:pt x="6830" y="10520"/>
                  <a:pt x="5202" y="12244"/>
                </a:cubicBezTo>
                <a:cubicBezTo>
                  <a:pt x="3543" y="13967"/>
                  <a:pt x="3766" y="13361"/>
                  <a:pt x="3128" y="14669"/>
                </a:cubicBezTo>
                <a:cubicBezTo>
                  <a:pt x="2747" y="15455"/>
                  <a:pt x="4019" y="16121"/>
                  <a:pt x="4590" y="16121"/>
                </a:cubicBezTo>
                <a:cubicBezTo>
                  <a:pt x="4737" y="16121"/>
                  <a:pt x="4838" y="16076"/>
                  <a:pt x="4851" y="15978"/>
                </a:cubicBezTo>
                <a:cubicBezTo>
                  <a:pt x="5011" y="15467"/>
                  <a:pt x="6192" y="13201"/>
                  <a:pt x="6894" y="12467"/>
                </a:cubicBezTo>
                <a:cubicBezTo>
                  <a:pt x="7381" y="12021"/>
                  <a:pt x="7997" y="11432"/>
                  <a:pt x="8562" y="11432"/>
                </a:cubicBezTo>
                <a:cubicBezTo>
                  <a:pt x="8885" y="11432"/>
                  <a:pt x="9191" y="11625"/>
                  <a:pt x="9447" y="12148"/>
                </a:cubicBezTo>
                <a:cubicBezTo>
                  <a:pt x="9669" y="12625"/>
                  <a:pt x="9899" y="12803"/>
                  <a:pt x="10103" y="12803"/>
                </a:cubicBezTo>
                <a:cubicBezTo>
                  <a:pt x="10513" y="12803"/>
                  <a:pt x="10819" y="12085"/>
                  <a:pt x="10755" y="11637"/>
                </a:cubicBezTo>
                <a:cubicBezTo>
                  <a:pt x="10718" y="11264"/>
                  <a:pt x="10986" y="11033"/>
                  <a:pt x="11414" y="11033"/>
                </a:cubicBezTo>
                <a:cubicBezTo>
                  <a:pt x="11717" y="11033"/>
                  <a:pt x="12100" y="11149"/>
                  <a:pt x="12511" y="11414"/>
                </a:cubicBezTo>
                <a:cubicBezTo>
                  <a:pt x="12746" y="11568"/>
                  <a:pt x="12965" y="11633"/>
                  <a:pt x="13157" y="11633"/>
                </a:cubicBezTo>
                <a:cubicBezTo>
                  <a:pt x="13797" y="11633"/>
                  <a:pt x="14119" y="10909"/>
                  <a:pt x="13628" y="10393"/>
                </a:cubicBezTo>
                <a:cubicBezTo>
                  <a:pt x="13500" y="10254"/>
                  <a:pt x="13245" y="10226"/>
                  <a:pt x="12976" y="10226"/>
                </a:cubicBezTo>
                <a:cubicBezTo>
                  <a:pt x="12790" y="10226"/>
                  <a:pt x="12597" y="10240"/>
                  <a:pt x="12436" y="10240"/>
                </a:cubicBezTo>
                <a:cubicBezTo>
                  <a:pt x="12135" y="10240"/>
                  <a:pt x="11947" y="10192"/>
                  <a:pt x="12128" y="9914"/>
                </a:cubicBezTo>
                <a:cubicBezTo>
                  <a:pt x="12511" y="9276"/>
                  <a:pt x="13308" y="8765"/>
                  <a:pt x="12925" y="8095"/>
                </a:cubicBezTo>
                <a:cubicBezTo>
                  <a:pt x="12879" y="8002"/>
                  <a:pt x="12779" y="7942"/>
                  <a:pt x="12652" y="7942"/>
                </a:cubicBezTo>
                <a:cubicBezTo>
                  <a:pt x="12340" y="7942"/>
                  <a:pt x="11866" y="8303"/>
                  <a:pt x="11617" y="9435"/>
                </a:cubicBezTo>
                <a:cubicBezTo>
                  <a:pt x="11448" y="10155"/>
                  <a:pt x="10337" y="10650"/>
                  <a:pt x="9525" y="10650"/>
                </a:cubicBezTo>
                <a:cubicBezTo>
                  <a:pt x="9113" y="10650"/>
                  <a:pt x="8778" y="10523"/>
                  <a:pt x="8681" y="10233"/>
                </a:cubicBezTo>
                <a:cubicBezTo>
                  <a:pt x="8585" y="9914"/>
                  <a:pt x="9319" y="9276"/>
                  <a:pt x="10691" y="7648"/>
                </a:cubicBezTo>
                <a:cubicBezTo>
                  <a:pt x="11544" y="6613"/>
                  <a:pt x="12461" y="6301"/>
                  <a:pt x="13352" y="6301"/>
                </a:cubicBezTo>
                <a:cubicBezTo>
                  <a:pt x="13862" y="6301"/>
                  <a:pt x="14364" y="6403"/>
                  <a:pt x="14840" y="6531"/>
                </a:cubicBezTo>
                <a:cubicBezTo>
                  <a:pt x="14987" y="6570"/>
                  <a:pt x="15126" y="6588"/>
                  <a:pt x="15257" y="6588"/>
                </a:cubicBezTo>
                <a:cubicBezTo>
                  <a:pt x="16297" y="6588"/>
                  <a:pt x="16819" y="5474"/>
                  <a:pt x="16308" y="5191"/>
                </a:cubicBezTo>
                <a:cubicBezTo>
                  <a:pt x="16219" y="5138"/>
                  <a:pt x="16116" y="5119"/>
                  <a:pt x="16004" y="5119"/>
                </a:cubicBezTo>
                <a:cubicBezTo>
                  <a:pt x="15664" y="5119"/>
                  <a:pt x="15249" y="5299"/>
                  <a:pt x="14935" y="5299"/>
                </a:cubicBezTo>
                <a:cubicBezTo>
                  <a:pt x="14721" y="5299"/>
                  <a:pt x="14554" y="5216"/>
                  <a:pt x="14489" y="4935"/>
                </a:cubicBezTo>
                <a:cubicBezTo>
                  <a:pt x="14266" y="4106"/>
                  <a:pt x="14968" y="3946"/>
                  <a:pt x="15989" y="2797"/>
                </a:cubicBezTo>
                <a:cubicBezTo>
                  <a:pt x="17042" y="1616"/>
                  <a:pt x="16468" y="404"/>
                  <a:pt x="15606" y="52"/>
                </a:cubicBezTo>
                <a:cubicBezTo>
                  <a:pt x="15483" y="17"/>
                  <a:pt x="15376" y="0"/>
                  <a:pt x="152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32"/>
          <p:cNvSpPr/>
          <p:nvPr/>
        </p:nvSpPr>
        <p:spPr>
          <a:xfrm rot="10800000">
            <a:off x="8259952" y="1780555"/>
            <a:ext cx="789973" cy="973756"/>
          </a:xfrm>
          <a:custGeom>
            <a:avLst/>
            <a:gdLst/>
            <a:ahLst/>
            <a:cxnLst/>
            <a:rect l="l" t="t" r="r" b="b"/>
            <a:pathLst>
              <a:path w="15543" h="19159" extrusionOk="0">
                <a:moveTo>
                  <a:pt x="12395" y="0"/>
                </a:moveTo>
                <a:cubicBezTo>
                  <a:pt x="12380" y="0"/>
                  <a:pt x="12366" y="1"/>
                  <a:pt x="12351" y="1"/>
                </a:cubicBezTo>
                <a:cubicBezTo>
                  <a:pt x="11426" y="65"/>
                  <a:pt x="11617" y="767"/>
                  <a:pt x="12096" y="1852"/>
                </a:cubicBezTo>
                <a:cubicBezTo>
                  <a:pt x="12575" y="2969"/>
                  <a:pt x="11809" y="5905"/>
                  <a:pt x="11075" y="6065"/>
                </a:cubicBezTo>
                <a:cubicBezTo>
                  <a:pt x="11036" y="6073"/>
                  <a:pt x="10999" y="6077"/>
                  <a:pt x="10965" y="6077"/>
                </a:cubicBezTo>
                <a:cubicBezTo>
                  <a:pt x="10335" y="6077"/>
                  <a:pt x="10547" y="4705"/>
                  <a:pt x="9639" y="3161"/>
                </a:cubicBezTo>
                <a:cubicBezTo>
                  <a:pt x="9378" y="2703"/>
                  <a:pt x="9067" y="2510"/>
                  <a:pt x="8776" y="2510"/>
                </a:cubicBezTo>
                <a:cubicBezTo>
                  <a:pt x="8030" y="2510"/>
                  <a:pt x="7410" y="3768"/>
                  <a:pt x="8075" y="5076"/>
                </a:cubicBezTo>
                <a:cubicBezTo>
                  <a:pt x="9000" y="6927"/>
                  <a:pt x="9734" y="6831"/>
                  <a:pt x="9734" y="7597"/>
                </a:cubicBezTo>
                <a:cubicBezTo>
                  <a:pt x="9734" y="8363"/>
                  <a:pt x="8745" y="11299"/>
                  <a:pt x="8298" y="12033"/>
                </a:cubicBezTo>
                <a:cubicBezTo>
                  <a:pt x="8195" y="12195"/>
                  <a:pt x="8051" y="12282"/>
                  <a:pt x="7814" y="12282"/>
                </a:cubicBezTo>
                <a:cubicBezTo>
                  <a:pt x="7536" y="12282"/>
                  <a:pt x="7130" y="12163"/>
                  <a:pt x="6511" y="11905"/>
                </a:cubicBezTo>
                <a:cubicBezTo>
                  <a:pt x="4469" y="11012"/>
                  <a:pt x="6511" y="9001"/>
                  <a:pt x="5905" y="7820"/>
                </a:cubicBezTo>
                <a:cubicBezTo>
                  <a:pt x="5823" y="7665"/>
                  <a:pt x="5673" y="7590"/>
                  <a:pt x="5497" y="7590"/>
                </a:cubicBezTo>
                <a:cubicBezTo>
                  <a:pt x="4915" y="7590"/>
                  <a:pt x="4052" y="8409"/>
                  <a:pt x="4469" y="9831"/>
                </a:cubicBezTo>
                <a:cubicBezTo>
                  <a:pt x="4791" y="10980"/>
                  <a:pt x="4528" y="11531"/>
                  <a:pt x="4145" y="11531"/>
                </a:cubicBezTo>
                <a:cubicBezTo>
                  <a:pt x="3922" y="11531"/>
                  <a:pt x="3659" y="11344"/>
                  <a:pt x="3447" y="10980"/>
                </a:cubicBezTo>
                <a:cubicBezTo>
                  <a:pt x="3009" y="10300"/>
                  <a:pt x="1997" y="9680"/>
                  <a:pt x="1252" y="9680"/>
                </a:cubicBezTo>
                <a:cubicBezTo>
                  <a:pt x="913" y="9680"/>
                  <a:pt x="629" y="9809"/>
                  <a:pt x="479" y="10118"/>
                </a:cubicBezTo>
                <a:cubicBezTo>
                  <a:pt x="1" y="11139"/>
                  <a:pt x="3000" y="12512"/>
                  <a:pt x="3798" y="12703"/>
                </a:cubicBezTo>
                <a:cubicBezTo>
                  <a:pt x="4596" y="12895"/>
                  <a:pt x="5107" y="12958"/>
                  <a:pt x="3990" y="14012"/>
                </a:cubicBezTo>
                <a:cubicBezTo>
                  <a:pt x="3059" y="14915"/>
                  <a:pt x="3568" y="15819"/>
                  <a:pt x="4281" y="15819"/>
                </a:cubicBezTo>
                <a:cubicBezTo>
                  <a:pt x="4424" y="15819"/>
                  <a:pt x="4575" y="15783"/>
                  <a:pt x="4724" y="15703"/>
                </a:cubicBezTo>
                <a:cubicBezTo>
                  <a:pt x="5586" y="15224"/>
                  <a:pt x="4883" y="13182"/>
                  <a:pt x="5713" y="13118"/>
                </a:cubicBezTo>
                <a:cubicBezTo>
                  <a:pt x="5856" y="13101"/>
                  <a:pt x="6022" y="13088"/>
                  <a:pt x="6195" y="13088"/>
                </a:cubicBezTo>
                <a:cubicBezTo>
                  <a:pt x="7020" y="13088"/>
                  <a:pt x="7990" y="13402"/>
                  <a:pt x="7277" y="15224"/>
                </a:cubicBezTo>
                <a:cubicBezTo>
                  <a:pt x="6383" y="17426"/>
                  <a:pt x="6383" y="16788"/>
                  <a:pt x="6288" y="18256"/>
                </a:cubicBezTo>
                <a:cubicBezTo>
                  <a:pt x="6233" y="18896"/>
                  <a:pt x="6952" y="19159"/>
                  <a:pt x="7566" y="19159"/>
                </a:cubicBezTo>
                <a:cubicBezTo>
                  <a:pt x="8023" y="19159"/>
                  <a:pt x="8421" y="19012"/>
                  <a:pt x="8394" y="18767"/>
                </a:cubicBezTo>
                <a:cubicBezTo>
                  <a:pt x="8298" y="18288"/>
                  <a:pt x="8554" y="15735"/>
                  <a:pt x="8937" y="14778"/>
                </a:cubicBezTo>
                <a:cubicBezTo>
                  <a:pt x="9245" y="14089"/>
                  <a:pt x="9678" y="13153"/>
                  <a:pt x="10365" y="13153"/>
                </a:cubicBezTo>
                <a:cubicBezTo>
                  <a:pt x="10602" y="13153"/>
                  <a:pt x="10868" y="13263"/>
                  <a:pt x="11171" y="13533"/>
                </a:cubicBezTo>
                <a:cubicBezTo>
                  <a:pt x="11480" y="13801"/>
                  <a:pt x="11720" y="13908"/>
                  <a:pt x="11902" y="13908"/>
                </a:cubicBezTo>
                <a:cubicBezTo>
                  <a:pt x="12434" y="13908"/>
                  <a:pt x="12462" y="12995"/>
                  <a:pt x="12224" y="12544"/>
                </a:cubicBezTo>
                <a:cubicBezTo>
                  <a:pt x="11905" y="12092"/>
                  <a:pt x="12359" y="11619"/>
                  <a:pt x="13181" y="11619"/>
                </a:cubicBezTo>
                <a:cubicBezTo>
                  <a:pt x="13348" y="11619"/>
                  <a:pt x="13530" y="11639"/>
                  <a:pt x="13724" y="11682"/>
                </a:cubicBezTo>
                <a:cubicBezTo>
                  <a:pt x="13827" y="11701"/>
                  <a:pt x="13924" y="11710"/>
                  <a:pt x="14014" y="11710"/>
                </a:cubicBezTo>
                <a:cubicBezTo>
                  <a:pt x="14982" y="11710"/>
                  <a:pt x="15185" y="10689"/>
                  <a:pt x="14426" y="10310"/>
                </a:cubicBezTo>
                <a:cubicBezTo>
                  <a:pt x="14372" y="10287"/>
                  <a:pt x="14312" y="10278"/>
                  <a:pt x="14247" y="10278"/>
                </a:cubicBezTo>
                <a:cubicBezTo>
                  <a:pt x="13829" y="10278"/>
                  <a:pt x="13226" y="10682"/>
                  <a:pt x="12958" y="10682"/>
                </a:cubicBezTo>
                <a:cubicBezTo>
                  <a:pt x="12851" y="10682"/>
                  <a:pt x="12797" y="10618"/>
                  <a:pt x="12830" y="10437"/>
                </a:cubicBezTo>
                <a:cubicBezTo>
                  <a:pt x="12926" y="9671"/>
                  <a:pt x="13468" y="8905"/>
                  <a:pt x="12862" y="8427"/>
                </a:cubicBezTo>
                <a:cubicBezTo>
                  <a:pt x="12814" y="8395"/>
                  <a:pt x="12755" y="8377"/>
                  <a:pt x="12691" y="8377"/>
                </a:cubicBezTo>
                <a:cubicBezTo>
                  <a:pt x="12368" y="8377"/>
                  <a:pt x="11915" y="8824"/>
                  <a:pt x="12128" y="10182"/>
                </a:cubicBezTo>
                <a:cubicBezTo>
                  <a:pt x="12312" y="11074"/>
                  <a:pt x="10962" y="12204"/>
                  <a:pt x="10158" y="12204"/>
                </a:cubicBezTo>
                <a:cubicBezTo>
                  <a:pt x="9985" y="12204"/>
                  <a:pt x="9836" y="12152"/>
                  <a:pt x="9734" y="12033"/>
                </a:cubicBezTo>
                <a:cubicBezTo>
                  <a:pt x="9511" y="11778"/>
                  <a:pt x="9990" y="10916"/>
                  <a:pt x="10628" y="8873"/>
                </a:cubicBezTo>
                <a:cubicBezTo>
                  <a:pt x="11266" y="6831"/>
                  <a:pt x="12702" y="6448"/>
                  <a:pt x="14043" y="6288"/>
                </a:cubicBezTo>
                <a:cubicBezTo>
                  <a:pt x="15383" y="6129"/>
                  <a:pt x="15543" y="4565"/>
                  <a:pt x="14905" y="4501"/>
                </a:cubicBezTo>
                <a:cubicBezTo>
                  <a:pt x="14881" y="4498"/>
                  <a:pt x="14858" y="4496"/>
                  <a:pt x="14834" y="4496"/>
                </a:cubicBezTo>
                <a:cubicBezTo>
                  <a:pt x="14355" y="4496"/>
                  <a:pt x="13846" y="5192"/>
                  <a:pt x="13426" y="5192"/>
                </a:cubicBezTo>
                <a:cubicBezTo>
                  <a:pt x="13304" y="5192"/>
                  <a:pt x="13190" y="5132"/>
                  <a:pt x="13085" y="4980"/>
                </a:cubicBezTo>
                <a:cubicBezTo>
                  <a:pt x="12607" y="4246"/>
                  <a:pt x="13213" y="3895"/>
                  <a:pt x="13724" y="2395"/>
                </a:cubicBezTo>
                <a:cubicBezTo>
                  <a:pt x="14257" y="950"/>
                  <a:pt x="13278" y="0"/>
                  <a:pt x="123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32"/>
          <p:cNvSpPr txBox="1">
            <a:spLocks noGrp="1"/>
          </p:cNvSpPr>
          <p:nvPr>
            <p:ph type="ctrTitle"/>
          </p:nvPr>
        </p:nvSpPr>
        <p:spPr>
          <a:xfrm>
            <a:off x="2080650" y="539500"/>
            <a:ext cx="4982700" cy="9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67" name="Google Shape;767;p32"/>
          <p:cNvSpPr txBox="1">
            <a:spLocks noGrp="1"/>
          </p:cNvSpPr>
          <p:nvPr>
            <p:ph type="subTitle" idx="1"/>
          </p:nvPr>
        </p:nvSpPr>
        <p:spPr>
          <a:xfrm>
            <a:off x="2080650" y="1463651"/>
            <a:ext cx="49827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68" name="Google Shape;768;p32"/>
          <p:cNvSpPr txBox="1"/>
          <p:nvPr/>
        </p:nvSpPr>
        <p:spPr>
          <a:xfrm>
            <a:off x="2547300" y="3895725"/>
            <a:ext cx="40494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nybody"/>
                <a:ea typeface="Anybody"/>
                <a:cs typeface="Anybody"/>
                <a:sym typeface="Anybod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nybody"/>
                <a:ea typeface="Anybody"/>
                <a:cs typeface="Anybody"/>
                <a:sym typeface="Anybod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 </a:t>
            </a:r>
            <a:r>
              <a:rPr lang="en" sz="12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nybody"/>
                <a:ea typeface="Anybody"/>
                <a:cs typeface="Anybody"/>
                <a:sym typeface="Anybod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0" name="Google Shape;770;p33"/>
          <p:cNvGrpSpPr/>
          <p:nvPr/>
        </p:nvGrpSpPr>
        <p:grpSpPr>
          <a:xfrm>
            <a:off x="364626" y="2278491"/>
            <a:ext cx="1782628" cy="2863447"/>
            <a:chOff x="364626" y="2278491"/>
            <a:chExt cx="1782628" cy="2863447"/>
          </a:xfrm>
        </p:grpSpPr>
        <p:sp>
          <p:nvSpPr>
            <p:cNvPr id="771" name="Google Shape;771;p33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33"/>
          <p:cNvGrpSpPr/>
          <p:nvPr/>
        </p:nvGrpSpPr>
        <p:grpSpPr>
          <a:xfrm>
            <a:off x="3250" y="705386"/>
            <a:ext cx="1618990" cy="4438207"/>
            <a:chOff x="3250" y="705386"/>
            <a:chExt cx="1618990" cy="4438207"/>
          </a:xfrm>
        </p:grpSpPr>
        <p:sp>
          <p:nvSpPr>
            <p:cNvPr id="776" name="Google Shape;776;p33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" name="Google Shape;780;p33"/>
          <p:cNvGrpSpPr/>
          <p:nvPr/>
        </p:nvGrpSpPr>
        <p:grpSpPr>
          <a:xfrm>
            <a:off x="6899994" y="0"/>
            <a:ext cx="2237477" cy="4442043"/>
            <a:chOff x="6899994" y="0"/>
            <a:chExt cx="2237477" cy="4442043"/>
          </a:xfrm>
        </p:grpSpPr>
        <p:sp>
          <p:nvSpPr>
            <p:cNvPr id="781" name="Google Shape;781;p33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3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5"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34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5" name="Google Shape;785;p34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786" name="Google Shape;786;p34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4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 flipH="1">
            <a:off x="118317" y="4373679"/>
            <a:ext cx="1747000" cy="742265"/>
          </a:xfrm>
          <a:custGeom>
            <a:avLst/>
            <a:gdLst/>
            <a:ahLst/>
            <a:cxnLst/>
            <a:rect l="l" t="t" r="r" b="b"/>
            <a:pathLst>
              <a:path w="34405" h="14618" extrusionOk="0">
                <a:moveTo>
                  <a:pt x="34405" y="1"/>
                </a:moveTo>
                <a:lnTo>
                  <a:pt x="25245" y="192"/>
                </a:lnTo>
                <a:cubicBezTo>
                  <a:pt x="25245" y="288"/>
                  <a:pt x="25373" y="1501"/>
                  <a:pt x="25022" y="2139"/>
                </a:cubicBezTo>
                <a:cubicBezTo>
                  <a:pt x="24987" y="2208"/>
                  <a:pt x="24900" y="2238"/>
                  <a:pt x="24771" y="2238"/>
                </a:cubicBezTo>
                <a:cubicBezTo>
                  <a:pt x="23826" y="2238"/>
                  <a:pt x="20687" y="596"/>
                  <a:pt x="20490" y="511"/>
                </a:cubicBezTo>
                <a:cubicBezTo>
                  <a:pt x="20468" y="503"/>
                  <a:pt x="20439" y="496"/>
                  <a:pt x="20404" y="496"/>
                </a:cubicBezTo>
                <a:cubicBezTo>
                  <a:pt x="20188" y="496"/>
                  <a:pt x="19770" y="745"/>
                  <a:pt x="19660" y="2203"/>
                </a:cubicBezTo>
                <a:cubicBezTo>
                  <a:pt x="19660" y="2381"/>
                  <a:pt x="18989" y="2600"/>
                  <a:pt x="18524" y="2600"/>
                </a:cubicBezTo>
                <a:cubicBezTo>
                  <a:pt x="18406" y="2600"/>
                  <a:pt x="18301" y="2586"/>
                  <a:pt x="18224" y="2554"/>
                </a:cubicBezTo>
                <a:cubicBezTo>
                  <a:pt x="18209" y="2547"/>
                  <a:pt x="18192" y="2544"/>
                  <a:pt x="18174" y="2544"/>
                </a:cubicBezTo>
                <a:cubicBezTo>
                  <a:pt x="17769" y="2544"/>
                  <a:pt x="16626" y="4183"/>
                  <a:pt x="16564" y="4213"/>
                </a:cubicBezTo>
                <a:cubicBezTo>
                  <a:pt x="16469" y="4277"/>
                  <a:pt x="16852" y="4788"/>
                  <a:pt x="16884" y="4884"/>
                </a:cubicBezTo>
                <a:cubicBezTo>
                  <a:pt x="16916" y="5043"/>
                  <a:pt x="17330" y="5554"/>
                  <a:pt x="17107" y="5777"/>
                </a:cubicBezTo>
                <a:cubicBezTo>
                  <a:pt x="17028" y="5856"/>
                  <a:pt x="16879" y="5879"/>
                  <a:pt x="16713" y="5879"/>
                </a:cubicBezTo>
                <a:cubicBezTo>
                  <a:pt x="16469" y="5879"/>
                  <a:pt x="16189" y="5829"/>
                  <a:pt x="16043" y="5829"/>
                </a:cubicBezTo>
                <a:cubicBezTo>
                  <a:pt x="16004" y="5829"/>
                  <a:pt x="15975" y="5832"/>
                  <a:pt x="15958" y="5841"/>
                </a:cubicBezTo>
                <a:cubicBezTo>
                  <a:pt x="15926" y="5905"/>
                  <a:pt x="15894" y="5905"/>
                  <a:pt x="15799" y="5905"/>
                </a:cubicBezTo>
                <a:cubicBezTo>
                  <a:pt x="15416" y="5681"/>
                  <a:pt x="15001" y="5554"/>
                  <a:pt x="14809" y="5458"/>
                </a:cubicBezTo>
                <a:cubicBezTo>
                  <a:pt x="14570" y="5386"/>
                  <a:pt x="14330" y="5350"/>
                  <a:pt x="14158" y="5350"/>
                </a:cubicBezTo>
                <a:cubicBezTo>
                  <a:pt x="14101" y="5350"/>
                  <a:pt x="14051" y="5354"/>
                  <a:pt x="14011" y="5362"/>
                </a:cubicBezTo>
                <a:cubicBezTo>
                  <a:pt x="13894" y="5409"/>
                  <a:pt x="13778" y="5439"/>
                  <a:pt x="13598" y="5439"/>
                </a:cubicBezTo>
                <a:cubicBezTo>
                  <a:pt x="13533" y="5439"/>
                  <a:pt x="13459" y="5435"/>
                  <a:pt x="13373" y="5426"/>
                </a:cubicBezTo>
                <a:cubicBezTo>
                  <a:pt x="13022" y="5362"/>
                  <a:pt x="12703" y="5139"/>
                  <a:pt x="11969" y="4947"/>
                </a:cubicBezTo>
                <a:cubicBezTo>
                  <a:pt x="11682" y="4882"/>
                  <a:pt x="11566" y="4870"/>
                  <a:pt x="11496" y="4870"/>
                </a:cubicBezTo>
                <a:cubicBezTo>
                  <a:pt x="11455" y="4870"/>
                  <a:pt x="11430" y="4874"/>
                  <a:pt x="11397" y="4874"/>
                </a:cubicBezTo>
                <a:cubicBezTo>
                  <a:pt x="11347" y="4874"/>
                  <a:pt x="11278" y="4865"/>
                  <a:pt x="11107" y="4820"/>
                </a:cubicBezTo>
                <a:cubicBezTo>
                  <a:pt x="10675" y="4705"/>
                  <a:pt x="10581" y="4460"/>
                  <a:pt x="10262" y="4460"/>
                </a:cubicBezTo>
                <a:cubicBezTo>
                  <a:pt x="10228" y="4460"/>
                  <a:pt x="10190" y="4462"/>
                  <a:pt x="10150" y="4469"/>
                </a:cubicBezTo>
                <a:cubicBezTo>
                  <a:pt x="9735" y="4469"/>
                  <a:pt x="9926" y="4469"/>
                  <a:pt x="9894" y="4596"/>
                </a:cubicBezTo>
                <a:cubicBezTo>
                  <a:pt x="9862" y="4692"/>
                  <a:pt x="9862" y="4788"/>
                  <a:pt x="9735" y="4852"/>
                </a:cubicBezTo>
                <a:cubicBezTo>
                  <a:pt x="9607" y="4947"/>
                  <a:pt x="9990" y="5267"/>
                  <a:pt x="9894" y="5330"/>
                </a:cubicBezTo>
                <a:cubicBezTo>
                  <a:pt x="9862" y="5394"/>
                  <a:pt x="9831" y="5618"/>
                  <a:pt x="9416" y="5618"/>
                </a:cubicBezTo>
                <a:cubicBezTo>
                  <a:pt x="9033" y="5618"/>
                  <a:pt x="8586" y="5554"/>
                  <a:pt x="8267" y="5490"/>
                </a:cubicBezTo>
                <a:cubicBezTo>
                  <a:pt x="8168" y="5480"/>
                  <a:pt x="8073" y="5473"/>
                  <a:pt x="7984" y="5473"/>
                </a:cubicBezTo>
                <a:cubicBezTo>
                  <a:pt x="7785" y="5473"/>
                  <a:pt x="7621" y="5507"/>
                  <a:pt x="7533" y="5618"/>
                </a:cubicBezTo>
                <a:cubicBezTo>
                  <a:pt x="7437" y="5809"/>
                  <a:pt x="7341" y="6128"/>
                  <a:pt x="7341" y="6160"/>
                </a:cubicBezTo>
                <a:cubicBezTo>
                  <a:pt x="7341" y="6224"/>
                  <a:pt x="7277" y="6256"/>
                  <a:pt x="7214" y="6288"/>
                </a:cubicBezTo>
                <a:lnTo>
                  <a:pt x="7022" y="6288"/>
                </a:lnTo>
                <a:cubicBezTo>
                  <a:pt x="6862" y="6256"/>
                  <a:pt x="6735" y="6256"/>
                  <a:pt x="6671" y="6256"/>
                </a:cubicBezTo>
                <a:cubicBezTo>
                  <a:pt x="6001" y="6320"/>
                  <a:pt x="6990" y="7884"/>
                  <a:pt x="6831" y="8203"/>
                </a:cubicBezTo>
                <a:cubicBezTo>
                  <a:pt x="6671" y="8522"/>
                  <a:pt x="7214" y="9192"/>
                  <a:pt x="7214" y="9192"/>
                </a:cubicBezTo>
                <a:cubicBezTo>
                  <a:pt x="7214" y="9192"/>
                  <a:pt x="1086" y="12479"/>
                  <a:pt x="575" y="13469"/>
                </a:cubicBezTo>
                <a:cubicBezTo>
                  <a:pt x="1" y="14458"/>
                  <a:pt x="11362" y="14617"/>
                  <a:pt x="11362" y="14617"/>
                </a:cubicBezTo>
                <a:lnTo>
                  <a:pt x="24511" y="13469"/>
                </a:lnTo>
                <a:lnTo>
                  <a:pt x="3440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34"/>
          <p:cNvGrpSpPr/>
          <p:nvPr/>
        </p:nvGrpSpPr>
        <p:grpSpPr>
          <a:xfrm flipH="1">
            <a:off x="-7" y="3892624"/>
            <a:ext cx="2489215" cy="1250886"/>
            <a:chOff x="2438843" y="3891049"/>
            <a:chExt cx="2489215" cy="1250886"/>
          </a:xfrm>
        </p:grpSpPr>
        <p:sp>
          <p:nvSpPr>
            <p:cNvPr id="795" name="Google Shape;795;p34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/>
          <p:nvPr/>
        </p:nvSpPr>
        <p:spPr>
          <a:xfrm>
            <a:off x="7278046" y="4382466"/>
            <a:ext cx="1695565" cy="735096"/>
          </a:xfrm>
          <a:custGeom>
            <a:avLst/>
            <a:gdLst/>
            <a:ahLst/>
            <a:cxnLst/>
            <a:rect l="l" t="t" r="r" b="b"/>
            <a:pathLst>
              <a:path w="33351" h="14459" extrusionOk="0">
                <a:moveTo>
                  <a:pt x="25244" y="1"/>
                </a:moveTo>
                <a:lnTo>
                  <a:pt x="25244" y="1"/>
                </a:lnTo>
                <a:cubicBezTo>
                  <a:pt x="25212" y="97"/>
                  <a:pt x="25340" y="1341"/>
                  <a:pt x="25021" y="1980"/>
                </a:cubicBezTo>
                <a:cubicBezTo>
                  <a:pt x="24988" y="2041"/>
                  <a:pt x="24907" y="2069"/>
                  <a:pt x="24789" y="2069"/>
                </a:cubicBezTo>
                <a:cubicBezTo>
                  <a:pt x="23868" y="2069"/>
                  <a:pt x="20687" y="405"/>
                  <a:pt x="20489" y="320"/>
                </a:cubicBezTo>
                <a:cubicBezTo>
                  <a:pt x="20467" y="311"/>
                  <a:pt x="20438" y="305"/>
                  <a:pt x="20403" y="305"/>
                </a:cubicBezTo>
                <a:cubicBezTo>
                  <a:pt x="20188" y="305"/>
                  <a:pt x="19769" y="554"/>
                  <a:pt x="19659" y="2012"/>
                </a:cubicBezTo>
                <a:cubicBezTo>
                  <a:pt x="19659" y="2190"/>
                  <a:pt x="18968" y="2409"/>
                  <a:pt x="18511" y="2409"/>
                </a:cubicBezTo>
                <a:cubicBezTo>
                  <a:pt x="18395" y="2409"/>
                  <a:pt x="18294" y="2395"/>
                  <a:pt x="18223" y="2363"/>
                </a:cubicBezTo>
                <a:cubicBezTo>
                  <a:pt x="18208" y="2356"/>
                  <a:pt x="18192" y="2353"/>
                  <a:pt x="18174" y="2353"/>
                </a:cubicBezTo>
                <a:cubicBezTo>
                  <a:pt x="17768" y="2353"/>
                  <a:pt x="16623" y="3993"/>
                  <a:pt x="16532" y="4054"/>
                </a:cubicBezTo>
                <a:cubicBezTo>
                  <a:pt x="16468" y="4086"/>
                  <a:pt x="16819" y="4597"/>
                  <a:pt x="16883" y="4724"/>
                </a:cubicBezTo>
                <a:cubicBezTo>
                  <a:pt x="16915" y="4884"/>
                  <a:pt x="17298" y="5363"/>
                  <a:pt x="17106" y="5586"/>
                </a:cubicBezTo>
                <a:cubicBezTo>
                  <a:pt x="17026" y="5677"/>
                  <a:pt x="16872" y="5703"/>
                  <a:pt x="16702" y="5703"/>
                </a:cubicBezTo>
                <a:cubicBezTo>
                  <a:pt x="16479" y="5703"/>
                  <a:pt x="16229" y="5659"/>
                  <a:pt x="16077" y="5659"/>
                </a:cubicBezTo>
                <a:cubicBezTo>
                  <a:pt x="16022" y="5659"/>
                  <a:pt x="15979" y="5665"/>
                  <a:pt x="15957" y="5682"/>
                </a:cubicBezTo>
                <a:cubicBezTo>
                  <a:pt x="15925" y="5714"/>
                  <a:pt x="15862" y="5714"/>
                  <a:pt x="15798" y="5714"/>
                </a:cubicBezTo>
                <a:cubicBezTo>
                  <a:pt x="15383" y="5522"/>
                  <a:pt x="15000" y="5363"/>
                  <a:pt x="14808" y="5267"/>
                </a:cubicBezTo>
                <a:cubicBezTo>
                  <a:pt x="14583" y="5222"/>
                  <a:pt x="14357" y="5177"/>
                  <a:pt x="14188" y="5177"/>
                </a:cubicBezTo>
                <a:cubicBezTo>
                  <a:pt x="14118" y="5177"/>
                  <a:pt x="14057" y="5184"/>
                  <a:pt x="14011" y="5203"/>
                </a:cubicBezTo>
                <a:cubicBezTo>
                  <a:pt x="13898" y="5226"/>
                  <a:pt x="13785" y="5248"/>
                  <a:pt x="13616" y="5248"/>
                </a:cubicBezTo>
                <a:cubicBezTo>
                  <a:pt x="13546" y="5248"/>
                  <a:pt x="13466" y="5244"/>
                  <a:pt x="13372" y="5235"/>
                </a:cubicBezTo>
                <a:cubicBezTo>
                  <a:pt x="12989" y="5203"/>
                  <a:pt x="12670" y="4948"/>
                  <a:pt x="11968" y="4756"/>
                </a:cubicBezTo>
                <a:cubicBezTo>
                  <a:pt x="11668" y="4691"/>
                  <a:pt x="11544" y="4679"/>
                  <a:pt x="11469" y="4679"/>
                </a:cubicBezTo>
                <a:cubicBezTo>
                  <a:pt x="11427" y="4679"/>
                  <a:pt x="11400" y="4683"/>
                  <a:pt x="11366" y="4683"/>
                </a:cubicBezTo>
                <a:cubicBezTo>
                  <a:pt x="11314" y="4683"/>
                  <a:pt x="11245" y="4674"/>
                  <a:pt x="11074" y="4629"/>
                </a:cubicBezTo>
                <a:cubicBezTo>
                  <a:pt x="10623" y="4508"/>
                  <a:pt x="10569" y="4275"/>
                  <a:pt x="10191" y="4275"/>
                </a:cubicBezTo>
                <a:cubicBezTo>
                  <a:pt x="10167" y="4275"/>
                  <a:pt x="10143" y="4276"/>
                  <a:pt x="10117" y="4278"/>
                </a:cubicBezTo>
                <a:cubicBezTo>
                  <a:pt x="9734" y="4278"/>
                  <a:pt x="9925" y="4278"/>
                  <a:pt x="9894" y="4405"/>
                </a:cubicBezTo>
                <a:cubicBezTo>
                  <a:pt x="9894" y="4533"/>
                  <a:pt x="9862" y="4597"/>
                  <a:pt x="9734" y="4660"/>
                </a:cubicBezTo>
                <a:cubicBezTo>
                  <a:pt x="9606" y="4756"/>
                  <a:pt x="9957" y="5075"/>
                  <a:pt x="9894" y="5139"/>
                </a:cubicBezTo>
                <a:cubicBezTo>
                  <a:pt x="9862" y="5203"/>
                  <a:pt x="9798" y="5426"/>
                  <a:pt x="9415" y="5426"/>
                </a:cubicBezTo>
                <a:cubicBezTo>
                  <a:pt x="9000" y="5426"/>
                  <a:pt x="8585" y="5363"/>
                  <a:pt x="8266" y="5299"/>
                </a:cubicBezTo>
                <a:cubicBezTo>
                  <a:pt x="8167" y="5289"/>
                  <a:pt x="8072" y="5282"/>
                  <a:pt x="7983" y="5282"/>
                </a:cubicBezTo>
                <a:cubicBezTo>
                  <a:pt x="7785" y="5282"/>
                  <a:pt x="7620" y="5316"/>
                  <a:pt x="7532" y="5426"/>
                </a:cubicBezTo>
                <a:cubicBezTo>
                  <a:pt x="7404" y="5618"/>
                  <a:pt x="7340" y="5937"/>
                  <a:pt x="7340" y="6001"/>
                </a:cubicBezTo>
                <a:cubicBezTo>
                  <a:pt x="7340" y="6033"/>
                  <a:pt x="7245" y="6065"/>
                  <a:pt x="7213" y="6097"/>
                </a:cubicBezTo>
                <a:lnTo>
                  <a:pt x="7021" y="6097"/>
                </a:lnTo>
                <a:cubicBezTo>
                  <a:pt x="6862" y="6065"/>
                  <a:pt x="6734" y="6065"/>
                  <a:pt x="6670" y="6065"/>
                </a:cubicBezTo>
                <a:cubicBezTo>
                  <a:pt x="5968" y="6160"/>
                  <a:pt x="6989" y="7692"/>
                  <a:pt x="6830" y="8011"/>
                </a:cubicBezTo>
                <a:cubicBezTo>
                  <a:pt x="6670" y="8331"/>
                  <a:pt x="7213" y="9033"/>
                  <a:pt x="7213" y="9033"/>
                </a:cubicBezTo>
                <a:cubicBezTo>
                  <a:pt x="7213" y="9033"/>
                  <a:pt x="1085" y="12288"/>
                  <a:pt x="543" y="13277"/>
                </a:cubicBezTo>
                <a:cubicBezTo>
                  <a:pt x="0" y="14299"/>
                  <a:pt x="11362" y="14458"/>
                  <a:pt x="11362" y="14458"/>
                </a:cubicBezTo>
                <a:lnTo>
                  <a:pt x="24478" y="13277"/>
                </a:lnTo>
                <a:lnTo>
                  <a:pt x="33351" y="2873"/>
                </a:lnTo>
                <a:lnTo>
                  <a:pt x="2524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5"/>
          <p:cNvGrpSpPr/>
          <p:nvPr/>
        </p:nvGrpSpPr>
        <p:grpSpPr>
          <a:xfrm>
            <a:off x="6776655" y="3511362"/>
            <a:ext cx="2362452" cy="1625509"/>
            <a:chOff x="6776655" y="3511362"/>
            <a:chExt cx="2362452" cy="1625509"/>
          </a:xfrm>
        </p:grpSpPr>
        <p:sp>
          <p:nvSpPr>
            <p:cNvPr id="64" name="Google Shape;64;p5"/>
            <p:cNvSpPr/>
            <p:nvPr/>
          </p:nvSpPr>
          <p:spPr>
            <a:xfrm>
              <a:off x="7716140" y="3661545"/>
              <a:ext cx="439715" cy="1475326"/>
            </a:xfrm>
            <a:custGeom>
              <a:avLst/>
              <a:gdLst/>
              <a:ahLst/>
              <a:cxnLst/>
              <a:rect l="l" t="t" r="r" b="b"/>
              <a:pathLst>
                <a:path w="8649" h="29019" extrusionOk="0">
                  <a:moveTo>
                    <a:pt x="3702" y="7639"/>
                  </a:moveTo>
                  <a:cubicBezTo>
                    <a:pt x="3690" y="7639"/>
                    <a:pt x="3693" y="7675"/>
                    <a:pt x="3710" y="7745"/>
                  </a:cubicBezTo>
                  <a:lnTo>
                    <a:pt x="3710" y="7745"/>
                  </a:lnTo>
                  <a:cubicBezTo>
                    <a:pt x="3700" y="7675"/>
                    <a:pt x="3698" y="7639"/>
                    <a:pt x="3702" y="7639"/>
                  </a:cubicBezTo>
                  <a:close/>
                  <a:moveTo>
                    <a:pt x="6044" y="1"/>
                  </a:moveTo>
                  <a:cubicBezTo>
                    <a:pt x="6037" y="1"/>
                    <a:pt x="5986" y="99"/>
                    <a:pt x="5872" y="298"/>
                  </a:cubicBezTo>
                  <a:cubicBezTo>
                    <a:pt x="5489" y="1383"/>
                    <a:pt x="4660" y="3011"/>
                    <a:pt x="4628" y="6745"/>
                  </a:cubicBezTo>
                  <a:cubicBezTo>
                    <a:pt x="4660" y="10447"/>
                    <a:pt x="5585" y="13192"/>
                    <a:pt x="6223" y="16064"/>
                  </a:cubicBezTo>
                  <a:cubicBezTo>
                    <a:pt x="6894" y="18904"/>
                    <a:pt x="6447" y="20819"/>
                    <a:pt x="6287" y="20819"/>
                  </a:cubicBezTo>
                  <a:cubicBezTo>
                    <a:pt x="5936" y="20819"/>
                    <a:pt x="6032" y="18777"/>
                    <a:pt x="5713" y="15777"/>
                  </a:cubicBezTo>
                  <a:cubicBezTo>
                    <a:pt x="5194" y="11971"/>
                    <a:pt x="3868" y="8400"/>
                    <a:pt x="3710" y="7745"/>
                  </a:cubicBezTo>
                  <a:lnTo>
                    <a:pt x="3710" y="7745"/>
                  </a:lnTo>
                  <a:cubicBezTo>
                    <a:pt x="3772" y="8196"/>
                    <a:pt x="4120" y="10032"/>
                    <a:pt x="4755" y="12490"/>
                  </a:cubicBezTo>
                  <a:cubicBezTo>
                    <a:pt x="5425" y="15266"/>
                    <a:pt x="5234" y="15553"/>
                    <a:pt x="5394" y="17340"/>
                  </a:cubicBezTo>
                  <a:cubicBezTo>
                    <a:pt x="5489" y="19575"/>
                    <a:pt x="5585" y="19830"/>
                    <a:pt x="5585" y="20309"/>
                  </a:cubicBezTo>
                  <a:cubicBezTo>
                    <a:pt x="5559" y="20487"/>
                    <a:pt x="5525" y="20576"/>
                    <a:pt x="5485" y="20576"/>
                  </a:cubicBezTo>
                  <a:cubicBezTo>
                    <a:pt x="5282" y="20576"/>
                    <a:pt x="4900" y="18302"/>
                    <a:pt x="4340" y="13958"/>
                  </a:cubicBezTo>
                  <a:cubicBezTo>
                    <a:pt x="3192" y="6554"/>
                    <a:pt x="2553" y="3714"/>
                    <a:pt x="2553" y="3713"/>
                  </a:cubicBezTo>
                  <a:lnTo>
                    <a:pt x="2553" y="3713"/>
                  </a:lnTo>
                  <a:cubicBezTo>
                    <a:pt x="2521" y="5947"/>
                    <a:pt x="3383" y="10128"/>
                    <a:pt x="4053" y="15202"/>
                  </a:cubicBezTo>
                  <a:cubicBezTo>
                    <a:pt x="4755" y="20213"/>
                    <a:pt x="0" y="26596"/>
                    <a:pt x="64" y="27521"/>
                  </a:cubicBezTo>
                  <a:cubicBezTo>
                    <a:pt x="138" y="28002"/>
                    <a:pt x="1616" y="29019"/>
                    <a:pt x="3466" y="29019"/>
                  </a:cubicBezTo>
                  <a:cubicBezTo>
                    <a:pt x="4810" y="29019"/>
                    <a:pt x="6349" y="28483"/>
                    <a:pt x="7691" y="26819"/>
                  </a:cubicBezTo>
                  <a:cubicBezTo>
                    <a:pt x="8011" y="26436"/>
                    <a:pt x="8011" y="23691"/>
                    <a:pt x="8298" y="21777"/>
                  </a:cubicBezTo>
                  <a:cubicBezTo>
                    <a:pt x="8649" y="19862"/>
                    <a:pt x="8266" y="17660"/>
                    <a:pt x="7851" y="16543"/>
                  </a:cubicBezTo>
                  <a:cubicBezTo>
                    <a:pt x="7021" y="14309"/>
                    <a:pt x="6830" y="11979"/>
                    <a:pt x="6830" y="11979"/>
                  </a:cubicBezTo>
                  <a:lnTo>
                    <a:pt x="6830" y="11979"/>
                  </a:lnTo>
                  <a:cubicBezTo>
                    <a:pt x="6830" y="11979"/>
                    <a:pt x="6606" y="13256"/>
                    <a:pt x="6894" y="14500"/>
                  </a:cubicBezTo>
                  <a:cubicBezTo>
                    <a:pt x="7213" y="15745"/>
                    <a:pt x="7883" y="19128"/>
                    <a:pt x="7691" y="20277"/>
                  </a:cubicBezTo>
                  <a:cubicBezTo>
                    <a:pt x="7614" y="20846"/>
                    <a:pt x="7500" y="21156"/>
                    <a:pt x="7421" y="21156"/>
                  </a:cubicBezTo>
                  <a:cubicBezTo>
                    <a:pt x="7335" y="21156"/>
                    <a:pt x="7290" y="20798"/>
                    <a:pt x="7372" y="20021"/>
                  </a:cubicBezTo>
                  <a:cubicBezTo>
                    <a:pt x="7691" y="15968"/>
                    <a:pt x="5808" y="14436"/>
                    <a:pt x="5138" y="6170"/>
                  </a:cubicBezTo>
                  <a:cubicBezTo>
                    <a:pt x="5164" y="2104"/>
                    <a:pt x="6075" y="1"/>
                    <a:pt x="6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8422062" y="3891091"/>
              <a:ext cx="447748" cy="704032"/>
            </a:xfrm>
            <a:custGeom>
              <a:avLst/>
              <a:gdLst/>
              <a:ahLst/>
              <a:cxnLst/>
              <a:rect l="l" t="t" r="r" b="b"/>
              <a:pathLst>
                <a:path w="8807" h="13848" extrusionOk="0">
                  <a:moveTo>
                    <a:pt x="106" y="0"/>
                  </a:moveTo>
                  <a:cubicBezTo>
                    <a:pt x="0" y="0"/>
                    <a:pt x="47" y="44"/>
                    <a:pt x="285" y="92"/>
                  </a:cubicBezTo>
                  <a:cubicBezTo>
                    <a:pt x="1083" y="411"/>
                    <a:pt x="2391" y="953"/>
                    <a:pt x="4147" y="2900"/>
                  </a:cubicBezTo>
                  <a:cubicBezTo>
                    <a:pt x="5774" y="4879"/>
                    <a:pt x="6413" y="6570"/>
                    <a:pt x="6923" y="8326"/>
                  </a:cubicBezTo>
                  <a:cubicBezTo>
                    <a:pt x="7396" y="10122"/>
                    <a:pt x="6873" y="11358"/>
                    <a:pt x="6737" y="11358"/>
                  </a:cubicBezTo>
                  <a:cubicBezTo>
                    <a:pt x="6735" y="11358"/>
                    <a:pt x="6733" y="11358"/>
                    <a:pt x="6732" y="11357"/>
                  </a:cubicBezTo>
                  <a:cubicBezTo>
                    <a:pt x="6413" y="11326"/>
                    <a:pt x="6604" y="10017"/>
                    <a:pt x="6508" y="8198"/>
                  </a:cubicBezTo>
                  <a:cubicBezTo>
                    <a:pt x="6353" y="5496"/>
                    <a:pt x="3962" y="3822"/>
                    <a:pt x="3862" y="3822"/>
                  </a:cubicBezTo>
                  <a:cubicBezTo>
                    <a:pt x="3860" y="3822"/>
                    <a:pt x="3859" y="3823"/>
                    <a:pt x="3859" y="3826"/>
                  </a:cubicBezTo>
                  <a:cubicBezTo>
                    <a:pt x="3859" y="3826"/>
                    <a:pt x="4913" y="4687"/>
                    <a:pt x="5615" y="6283"/>
                  </a:cubicBezTo>
                  <a:cubicBezTo>
                    <a:pt x="6285" y="7911"/>
                    <a:pt x="6030" y="8102"/>
                    <a:pt x="6093" y="9187"/>
                  </a:cubicBezTo>
                  <a:cubicBezTo>
                    <a:pt x="6061" y="10528"/>
                    <a:pt x="6093" y="10432"/>
                    <a:pt x="6093" y="10943"/>
                  </a:cubicBezTo>
                  <a:cubicBezTo>
                    <a:pt x="6093" y="11070"/>
                    <a:pt x="6061" y="11421"/>
                    <a:pt x="5902" y="12538"/>
                  </a:cubicBezTo>
                  <a:cubicBezTo>
                    <a:pt x="5829" y="13143"/>
                    <a:pt x="5427" y="13216"/>
                    <a:pt x="5236" y="13216"/>
                  </a:cubicBezTo>
                  <a:cubicBezTo>
                    <a:pt x="5175" y="13216"/>
                    <a:pt x="5136" y="13208"/>
                    <a:pt x="5136" y="13208"/>
                  </a:cubicBezTo>
                  <a:lnTo>
                    <a:pt x="5136" y="13208"/>
                  </a:lnTo>
                  <a:cubicBezTo>
                    <a:pt x="5423" y="13304"/>
                    <a:pt x="7019" y="13751"/>
                    <a:pt x="7210" y="13815"/>
                  </a:cubicBezTo>
                  <a:cubicBezTo>
                    <a:pt x="7257" y="13836"/>
                    <a:pt x="7305" y="13847"/>
                    <a:pt x="7355" y="13847"/>
                  </a:cubicBezTo>
                  <a:cubicBezTo>
                    <a:pt x="7679" y="13847"/>
                    <a:pt x="8055" y="13377"/>
                    <a:pt x="8359" y="12187"/>
                  </a:cubicBezTo>
                  <a:cubicBezTo>
                    <a:pt x="8806" y="10847"/>
                    <a:pt x="8678" y="9155"/>
                    <a:pt x="8327" y="8389"/>
                  </a:cubicBezTo>
                  <a:cubicBezTo>
                    <a:pt x="7721" y="6890"/>
                    <a:pt x="7306" y="5326"/>
                    <a:pt x="7306" y="5294"/>
                  </a:cubicBezTo>
                  <a:lnTo>
                    <a:pt x="7306" y="5294"/>
                  </a:lnTo>
                  <a:cubicBezTo>
                    <a:pt x="7306" y="5298"/>
                    <a:pt x="7307" y="6285"/>
                    <a:pt x="7530" y="7081"/>
                  </a:cubicBezTo>
                  <a:cubicBezTo>
                    <a:pt x="7849" y="7879"/>
                    <a:pt x="8264" y="10240"/>
                    <a:pt x="7976" y="11070"/>
                  </a:cubicBezTo>
                  <a:cubicBezTo>
                    <a:pt x="7885" y="11452"/>
                    <a:pt x="7771" y="11658"/>
                    <a:pt x="7699" y="11658"/>
                  </a:cubicBezTo>
                  <a:cubicBezTo>
                    <a:pt x="7620" y="11658"/>
                    <a:pt x="7589" y="11412"/>
                    <a:pt x="7689" y="10879"/>
                  </a:cubicBezTo>
                  <a:cubicBezTo>
                    <a:pt x="7944" y="9474"/>
                    <a:pt x="7721" y="8517"/>
                    <a:pt x="7338" y="7272"/>
                  </a:cubicBezTo>
                  <a:cubicBezTo>
                    <a:pt x="6891" y="6060"/>
                    <a:pt x="6253" y="4496"/>
                    <a:pt x="4179" y="2294"/>
                  </a:cubicBezTo>
                  <a:cubicBezTo>
                    <a:pt x="2140" y="399"/>
                    <a:pt x="426" y="0"/>
                    <a:pt x="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8021133" y="3511362"/>
              <a:ext cx="449527" cy="1529369"/>
            </a:xfrm>
            <a:custGeom>
              <a:avLst/>
              <a:gdLst/>
              <a:ahLst/>
              <a:cxnLst/>
              <a:rect l="l" t="t" r="r" b="b"/>
              <a:pathLst>
                <a:path w="8842" h="30082" extrusionOk="0">
                  <a:moveTo>
                    <a:pt x="5290" y="1"/>
                  </a:moveTo>
                  <a:lnTo>
                    <a:pt x="5290" y="1"/>
                  </a:lnTo>
                  <a:cubicBezTo>
                    <a:pt x="5276" y="1"/>
                    <a:pt x="5196" y="97"/>
                    <a:pt x="5078" y="304"/>
                  </a:cubicBezTo>
                  <a:lnTo>
                    <a:pt x="5078" y="304"/>
                  </a:lnTo>
                  <a:cubicBezTo>
                    <a:pt x="5245" y="107"/>
                    <a:pt x="5304" y="1"/>
                    <a:pt x="5290" y="1"/>
                  </a:cubicBezTo>
                  <a:close/>
                  <a:moveTo>
                    <a:pt x="1684" y="9912"/>
                  </a:moveTo>
                  <a:cubicBezTo>
                    <a:pt x="1683" y="9912"/>
                    <a:pt x="1685" y="9918"/>
                    <a:pt x="1691" y="9930"/>
                  </a:cubicBezTo>
                  <a:lnTo>
                    <a:pt x="1691" y="9930"/>
                  </a:lnTo>
                  <a:cubicBezTo>
                    <a:pt x="1691" y="9925"/>
                    <a:pt x="1691" y="9922"/>
                    <a:pt x="1692" y="9922"/>
                  </a:cubicBezTo>
                  <a:cubicBezTo>
                    <a:pt x="1688" y="9916"/>
                    <a:pt x="1685" y="9912"/>
                    <a:pt x="1684" y="9912"/>
                  </a:cubicBezTo>
                  <a:close/>
                  <a:moveTo>
                    <a:pt x="5078" y="304"/>
                  </a:moveTo>
                  <a:cubicBezTo>
                    <a:pt x="5057" y="328"/>
                    <a:pt x="5035" y="353"/>
                    <a:pt x="5011" y="380"/>
                  </a:cubicBezTo>
                  <a:cubicBezTo>
                    <a:pt x="4437" y="1465"/>
                    <a:pt x="3097" y="3699"/>
                    <a:pt x="2969" y="8039"/>
                  </a:cubicBezTo>
                  <a:cubicBezTo>
                    <a:pt x="3001" y="12316"/>
                    <a:pt x="4214" y="14965"/>
                    <a:pt x="5075" y="18060"/>
                  </a:cubicBezTo>
                  <a:cubicBezTo>
                    <a:pt x="5993" y="21022"/>
                    <a:pt x="5428" y="22719"/>
                    <a:pt x="5137" y="22719"/>
                  </a:cubicBezTo>
                  <a:cubicBezTo>
                    <a:pt x="5115" y="22719"/>
                    <a:pt x="5094" y="22709"/>
                    <a:pt x="5075" y="22688"/>
                  </a:cubicBezTo>
                  <a:cubicBezTo>
                    <a:pt x="4533" y="22146"/>
                    <a:pt x="4565" y="20231"/>
                    <a:pt x="4277" y="17550"/>
                  </a:cubicBezTo>
                  <a:cubicBezTo>
                    <a:pt x="3713" y="13598"/>
                    <a:pt x="1821" y="10200"/>
                    <a:pt x="1691" y="9930"/>
                  </a:cubicBezTo>
                  <a:lnTo>
                    <a:pt x="1691" y="9930"/>
                  </a:lnTo>
                  <a:cubicBezTo>
                    <a:pt x="1697" y="10056"/>
                    <a:pt x="2172" y="11778"/>
                    <a:pt x="3001" y="14327"/>
                  </a:cubicBezTo>
                  <a:cubicBezTo>
                    <a:pt x="3863" y="16975"/>
                    <a:pt x="3480" y="17103"/>
                    <a:pt x="3639" y="18571"/>
                  </a:cubicBezTo>
                  <a:cubicBezTo>
                    <a:pt x="3767" y="20422"/>
                    <a:pt x="3926" y="20773"/>
                    <a:pt x="3926" y="21220"/>
                  </a:cubicBezTo>
                  <a:cubicBezTo>
                    <a:pt x="3909" y="21306"/>
                    <a:pt x="3880" y="21347"/>
                    <a:pt x="3843" y="21347"/>
                  </a:cubicBezTo>
                  <a:cubicBezTo>
                    <a:pt x="3552" y="21347"/>
                    <a:pt x="2724" y="18770"/>
                    <a:pt x="2299" y="15539"/>
                  </a:cubicBezTo>
                  <a:cubicBezTo>
                    <a:pt x="1296" y="9637"/>
                    <a:pt x="293" y="7979"/>
                    <a:pt x="52" y="7979"/>
                  </a:cubicBezTo>
                  <a:cubicBezTo>
                    <a:pt x="25" y="7979"/>
                    <a:pt x="7" y="8000"/>
                    <a:pt x="1" y="8039"/>
                  </a:cubicBezTo>
                  <a:cubicBezTo>
                    <a:pt x="129" y="8933"/>
                    <a:pt x="1182" y="12827"/>
                    <a:pt x="1660" y="16273"/>
                  </a:cubicBezTo>
                  <a:cubicBezTo>
                    <a:pt x="2012" y="19209"/>
                    <a:pt x="2426" y="22369"/>
                    <a:pt x="2586" y="24635"/>
                  </a:cubicBezTo>
                  <a:cubicBezTo>
                    <a:pt x="2809" y="26454"/>
                    <a:pt x="4246" y="28465"/>
                    <a:pt x="5043" y="29709"/>
                  </a:cubicBezTo>
                  <a:cubicBezTo>
                    <a:pt x="5164" y="29965"/>
                    <a:pt x="5351" y="30082"/>
                    <a:pt x="5576" y="30082"/>
                  </a:cubicBezTo>
                  <a:cubicBezTo>
                    <a:pt x="6361" y="30082"/>
                    <a:pt x="7604" y="28659"/>
                    <a:pt x="8075" y="26773"/>
                  </a:cubicBezTo>
                  <a:cubicBezTo>
                    <a:pt x="8841" y="24316"/>
                    <a:pt x="8267" y="21092"/>
                    <a:pt x="7628" y="19529"/>
                  </a:cubicBezTo>
                  <a:cubicBezTo>
                    <a:pt x="6352" y="16401"/>
                    <a:pt x="6033" y="13625"/>
                    <a:pt x="6033" y="13561"/>
                  </a:cubicBezTo>
                  <a:lnTo>
                    <a:pt x="6033" y="13561"/>
                  </a:lnTo>
                  <a:cubicBezTo>
                    <a:pt x="6033" y="13593"/>
                    <a:pt x="5746" y="15284"/>
                    <a:pt x="6160" y="16720"/>
                  </a:cubicBezTo>
                  <a:cubicBezTo>
                    <a:pt x="6639" y="18156"/>
                    <a:pt x="7660" y="22529"/>
                    <a:pt x="7277" y="23901"/>
                  </a:cubicBezTo>
                  <a:cubicBezTo>
                    <a:pt x="7161" y="24429"/>
                    <a:pt x="7014" y="24677"/>
                    <a:pt x="6899" y="24677"/>
                  </a:cubicBezTo>
                  <a:cubicBezTo>
                    <a:pt x="6728" y="24677"/>
                    <a:pt x="6627" y="24137"/>
                    <a:pt x="6799" y="23167"/>
                  </a:cubicBezTo>
                  <a:cubicBezTo>
                    <a:pt x="7469" y="18412"/>
                    <a:pt x="4565" y="16561"/>
                    <a:pt x="3671" y="6763"/>
                  </a:cubicBezTo>
                  <a:cubicBezTo>
                    <a:pt x="3845" y="2965"/>
                    <a:pt x="4679" y="1002"/>
                    <a:pt x="5078" y="3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6953631" y="3830845"/>
              <a:ext cx="238440" cy="1299470"/>
            </a:xfrm>
            <a:custGeom>
              <a:avLst/>
              <a:gdLst/>
              <a:ahLst/>
              <a:cxnLst/>
              <a:rect l="l" t="t" r="r" b="b"/>
              <a:pathLst>
                <a:path w="4690" h="25560" extrusionOk="0">
                  <a:moveTo>
                    <a:pt x="1115" y="0"/>
                  </a:moveTo>
                  <a:cubicBezTo>
                    <a:pt x="1113" y="29"/>
                    <a:pt x="1116" y="77"/>
                    <a:pt x="1124" y="144"/>
                  </a:cubicBezTo>
                  <a:lnTo>
                    <a:pt x="1124" y="144"/>
                  </a:lnTo>
                  <a:cubicBezTo>
                    <a:pt x="1121" y="96"/>
                    <a:pt x="1118" y="48"/>
                    <a:pt x="1115" y="0"/>
                  </a:cubicBezTo>
                  <a:close/>
                  <a:moveTo>
                    <a:pt x="4147" y="11262"/>
                  </a:moveTo>
                  <a:cubicBezTo>
                    <a:pt x="4146" y="11262"/>
                    <a:pt x="4145" y="11264"/>
                    <a:pt x="4145" y="11267"/>
                  </a:cubicBezTo>
                  <a:lnTo>
                    <a:pt x="4145" y="11267"/>
                  </a:lnTo>
                  <a:cubicBezTo>
                    <a:pt x="4146" y="11266"/>
                    <a:pt x="4146" y="11265"/>
                    <a:pt x="4147" y="11265"/>
                  </a:cubicBezTo>
                  <a:cubicBezTo>
                    <a:pt x="4147" y="11265"/>
                    <a:pt x="4147" y="11265"/>
                    <a:pt x="4147" y="11266"/>
                  </a:cubicBezTo>
                  <a:cubicBezTo>
                    <a:pt x="4147" y="11264"/>
                    <a:pt x="4147" y="11262"/>
                    <a:pt x="4147" y="11262"/>
                  </a:cubicBezTo>
                  <a:close/>
                  <a:moveTo>
                    <a:pt x="1124" y="144"/>
                  </a:moveTo>
                  <a:cubicBezTo>
                    <a:pt x="1340" y="3759"/>
                    <a:pt x="1393" y="8324"/>
                    <a:pt x="668" y="15064"/>
                  </a:cubicBezTo>
                  <a:cubicBezTo>
                    <a:pt x="0" y="21988"/>
                    <a:pt x="633" y="25559"/>
                    <a:pt x="1190" y="25559"/>
                  </a:cubicBezTo>
                  <a:cubicBezTo>
                    <a:pt x="1219" y="25559"/>
                    <a:pt x="1247" y="25550"/>
                    <a:pt x="1275" y="25532"/>
                  </a:cubicBezTo>
                  <a:cubicBezTo>
                    <a:pt x="1754" y="25468"/>
                    <a:pt x="2743" y="23202"/>
                    <a:pt x="3381" y="22085"/>
                  </a:cubicBezTo>
                  <a:cubicBezTo>
                    <a:pt x="4434" y="19723"/>
                    <a:pt x="4690" y="15862"/>
                    <a:pt x="4211" y="14521"/>
                  </a:cubicBezTo>
                  <a:cubicBezTo>
                    <a:pt x="3848" y="13162"/>
                    <a:pt x="4115" y="11373"/>
                    <a:pt x="4145" y="11267"/>
                  </a:cubicBezTo>
                  <a:lnTo>
                    <a:pt x="4145" y="11267"/>
                  </a:lnTo>
                  <a:cubicBezTo>
                    <a:pt x="4107" y="11319"/>
                    <a:pt x="3668" y="12267"/>
                    <a:pt x="3668" y="13245"/>
                  </a:cubicBezTo>
                  <a:cubicBezTo>
                    <a:pt x="3668" y="14298"/>
                    <a:pt x="3828" y="16819"/>
                    <a:pt x="3700" y="17808"/>
                  </a:cubicBezTo>
                  <a:cubicBezTo>
                    <a:pt x="3628" y="18427"/>
                    <a:pt x="3482" y="18869"/>
                    <a:pt x="3400" y="18869"/>
                  </a:cubicBezTo>
                  <a:cubicBezTo>
                    <a:pt x="3338" y="18869"/>
                    <a:pt x="3313" y="18617"/>
                    <a:pt x="3381" y="18000"/>
                  </a:cubicBezTo>
                  <a:cubicBezTo>
                    <a:pt x="3700" y="14521"/>
                    <a:pt x="3190" y="13308"/>
                    <a:pt x="3349" y="6287"/>
                  </a:cubicBezTo>
                  <a:cubicBezTo>
                    <a:pt x="3377" y="3069"/>
                    <a:pt x="3008" y="573"/>
                    <a:pt x="2979" y="573"/>
                  </a:cubicBezTo>
                  <a:lnTo>
                    <a:pt x="2979" y="573"/>
                  </a:lnTo>
                  <a:cubicBezTo>
                    <a:pt x="2975" y="573"/>
                    <a:pt x="2980" y="645"/>
                    <a:pt x="2998" y="798"/>
                  </a:cubicBezTo>
                  <a:cubicBezTo>
                    <a:pt x="3062" y="1979"/>
                    <a:pt x="3094" y="3032"/>
                    <a:pt x="2902" y="6191"/>
                  </a:cubicBezTo>
                  <a:cubicBezTo>
                    <a:pt x="2679" y="9383"/>
                    <a:pt x="2583" y="12415"/>
                    <a:pt x="2711" y="15096"/>
                  </a:cubicBezTo>
                  <a:cubicBezTo>
                    <a:pt x="2839" y="17713"/>
                    <a:pt x="2456" y="19851"/>
                    <a:pt x="2296" y="20106"/>
                  </a:cubicBezTo>
                  <a:cubicBezTo>
                    <a:pt x="2259" y="20166"/>
                    <a:pt x="2226" y="20195"/>
                    <a:pt x="2196" y="20195"/>
                  </a:cubicBezTo>
                  <a:cubicBezTo>
                    <a:pt x="1936" y="20195"/>
                    <a:pt x="1918" y="18065"/>
                    <a:pt x="2232" y="15064"/>
                  </a:cubicBezTo>
                  <a:cubicBezTo>
                    <a:pt x="2711" y="10691"/>
                    <a:pt x="1945" y="6383"/>
                    <a:pt x="1977" y="6160"/>
                  </a:cubicBezTo>
                  <a:lnTo>
                    <a:pt x="1977" y="6160"/>
                  </a:lnTo>
                  <a:cubicBezTo>
                    <a:pt x="1945" y="6160"/>
                    <a:pt x="2073" y="8457"/>
                    <a:pt x="2041" y="11553"/>
                  </a:cubicBezTo>
                  <a:cubicBezTo>
                    <a:pt x="1977" y="14617"/>
                    <a:pt x="1722" y="15000"/>
                    <a:pt x="1594" y="17170"/>
                  </a:cubicBezTo>
                  <a:cubicBezTo>
                    <a:pt x="1434" y="19883"/>
                    <a:pt x="1594" y="19947"/>
                    <a:pt x="1562" y="20521"/>
                  </a:cubicBezTo>
                  <a:cubicBezTo>
                    <a:pt x="1548" y="20833"/>
                    <a:pt x="1497" y="20998"/>
                    <a:pt x="1432" y="20998"/>
                  </a:cubicBezTo>
                  <a:cubicBezTo>
                    <a:pt x="1190" y="20998"/>
                    <a:pt x="754" y="18736"/>
                    <a:pt x="1307" y="13308"/>
                  </a:cubicBezTo>
                  <a:cubicBezTo>
                    <a:pt x="2139" y="5493"/>
                    <a:pt x="1228" y="1053"/>
                    <a:pt x="1124" y="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6776655" y="4719641"/>
              <a:ext cx="1776705" cy="404381"/>
            </a:xfrm>
            <a:custGeom>
              <a:avLst/>
              <a:gdLst/>
              <a:ahLst/>
              <a:cxnLst/>
              <a:rect l="l" t="t" r="r" b="b"/>
              <a:pathLst>
                <a:path w="34947" h="7954" extrusionOk="0">
                  <a:moveTo>
                    <a:pt x="27998" y="0"/>
                  </a:moveTo>
                  <a:cubicBezTo>
                    <a:pt x="27950" y="0"/>
                    <a:pt x="27904" y="22"/>
                    <a:pt x="27862" y="71"/>
                  </a:cubicBezTo>
                  <a:cubicBezTo>
                    <a:pt x="27607" y="358"/>
                    <a:pt x="27926" y="645"/>
                    <a:pt x="27862" y="1156"/>
                  </a:cubicBezTo>
                  <a:cubicBezTo>
                    <a:pt x="27798" y="1635"/>
                    <a:pt x="27447" y="1826"/>
                    <a:pt x="27447" y="1986"/>
                  </a:cubicBezTo>
                  <a:cubicBezTo>
                    <a:pt x="27447" y="2145"/>
                    <a:pt x="27543" y="2305"/>
                    <a:pt x="27543" y="2465"/>
                  </a:cubicBezTo>
                  <a:cubicBezTo>
                    <a:pt x="27543" y="2604"/>
                    <a:pt x="27203" y="3106"/>
                    <a:pt x="27095" y="3106"/>
                  </a:cubicBezTo>
                  <a:cubicBezTo>
                    <a:pt x="27079" y="3106"/>
                    <a:pt x="27068" y="3096"/>
                    <a:pt x="27064" y="3071"/>
                  </a:cubicBezTo>
                  <a:cubicBezTo>
                    <a:pt x="26995" y="2910"/>
                    <a:pt x="26943" y="2783"/>
                    <a:pt x="26777" y="2783"/>
                  </a:cubicBezTo>
                  <a:cubicBezTo>
                    <a:pt x="26712" y="2783"/>
                    <a:pt x="26629" y="2803"/>
                    <a:pt x="26521" y="2848"/>
                  </a:cubicBezTo>
                  <a:cubicBezTo>
                    <a:pt x="26170" y="3039"/>
                    <a:pt x="26521" y="3039"/>
                    <a:pt x="26521" y="3422"/>
                  </a:cubicBezTo>
                  <a:cubicBezTo>
                    <a:pt x="26521" y="3746"/>
                    <a:pt x="26320" y="3835"/>
                    <a:pt x="26136" y="3835"/>
                  </a:cubicBezTo>
                  <a:cubicBezTo>
                    <a:pt x="26066" y="3835"/>
                    <a:pt x="25999" y="3822"/>
                    <a:pt x="25947" y="3805"/>
                  </a:cubicBezTo>
                  <a:cubicBezTo>
                    <a:pt x="25706" y="3715"/>
                    <a:pt x="26091" y="2741"/>
                    <a:pt x="25623" y="2741"/>
                  </a:cubicBezTo>
                  <a:cubicBezTo>
                    <a:pt x="25596" y="2741"/>
                    <a:pt x="25566" y="2745"/>
                    <a:pt x="25532" y="2752"/>
                  </a:cubicBezTo>
                  <a:cubicBezTo>
                    <a:pt x="24894" y="2911"/>
                    <a:pt x="25373" y="3422"/>
                    <a:pt x="24894" y="4028"/>
                  </a:cubicBezTo>
                  <a:cubicBezTo>
                    <a:pt x="24415" y="4635"/>
                    <a:pt x="24670" y="4539"/>
                    <a:pt x="24256" y="4762"/>
                  </a:cubicBezTo>
                  <a:cubicBezTo>
                    <a:pt x="23904" y="4922"/>
                    <a:pt x="23873" y="5082"/>
                    <a:pt x="23713" y="5305"/>
                  </a:cubicBezTo>
                  <a:cubicBezTo>
                    <a:pt x="23553" y="5592"/>
                    <a:pt x="23266" y="5879"/>
                    <a:pt x="23011" y="6199"/>
                  </a:cubicBezTo>
                  <a:cubicBezTo>
                    <a:pt x="22826" y="6463"/>
                    <a:pt x="22488" y="7011"/>
                    <a:pt x="22160" y="7011"/>
                  </a:cubicBezTo>
                  <a:cubicBezTo>
                    <a:pt x="22091" y="7011"/>
                    <a:pt x="22024" y="6988"/>
                    <a:pt x="21958" y="6933"/>
                  </a:cubicBezTo>
                  <a:cubicBezTo>
                    <a:pt x="21543" y="6613"/>
                    <a:pt x="21575" y="5975"/>
                    <a:pt x="21351" y="5816"/>
                  </a:cubicBezTo>
                  <a:cubicBezTo>
                    <a:pt x="21277" y="5769"/>
                    <a:pt x="21224" y="5749"/>
                    <a:pt x="21172" y="5749"/>
                  </a:cubicBezTo>
                  <a:cubicBezTo>
                    <a:pt x="21047" y="5749"/>
                    <a:pt x="20928" y="5862"/>
                    <a:pt x="20522" y="5975"/>
                  </a:cubicBezTo>
                  <a:cubicBezTo>
                    <a:pt x="20370" y="6015"/>
                    <a:pt x="20250" y="6033"/>
                    <a:pt x="20150" y="6033"/>
                  </a:cubicBezTo>
                  <a:cubicBezTo>
                    <a:pt x="19847" y="6033"/>
                    <a:pt x="19716" y="5871"/>
                    <a:pt x="19405" y="5656"/>
                  </a:cubicBezTo>
                  <a:cubicBezTo>
                    <a:pt x="19157" y="5515"/>
                    <a:pt x="18919" y="5422"/>
                    <a:pt x="18745" y="5422"/>
                  </a:cubicBezTo>
                  <a:cubicBezTo>
                    <a:pt x="18606" y="5422"/>
                    <a:pt x="18507" y="5482"/>
                    <a:pt x="18479" y="5624"/>
                  </a:cubicBezTo>
                  <a:cubicBezTo>
                    <a:pt x="18383" y="5943"/>
                    <a:pt x="18288" y="6071"/>
                    <a:pt x="17968" y="6422"/>
                  </a:cubicBezTo>
                  <a:cubicBezTo>
                    <a:pt x="17617" y="6837"/>
                    <a:pt x="17394" y="6741"/>
                    <a:pt x="17298" y="6996"/>
                  </a:cubicBezTo>
                  <a:cubicBezTo>
                    <a:pt x="17234" y="7220"/>
                    <a:pt x="17043" y="7316"/>
                    <a:pt x="16756" y="7316"/>
                  </a:cubicBezTo>
                  <a:cubicBezTo>
                    <a:pt x="16468" y="7316"/>
                    <a:pt x="16436" y="6837"/>
                    <a:pt x="16117" y="6837"/>
                  </a:cubicBezTo>
                  <a:cubicBezTo>
                    <a:pt x="15798" y="6837"/>
                    <a:pt x="16149" y="6294"/>
                    <a:pt x="15958" y="5879"/>
                  </a:cubicBezTo>
                  <a:cubicBezTo>
                    <a:pt x="15766" y="5433"/>
                    <a:pt x="15702" y="5624"/>
                    <a:pt x="15639" y="4986"/>
                  </a:cubicBezTo>
                  <a:cubicBezTo>
                    <a:pt x="15604" y="4642"/>
                    <a:pt x="15514" y="4493"/>
                    <a:pt x="15414" y="4493"/>
                  </a:cubicBezTo>
                  <a:cubicBezTo>
                    <a:pt x="15328" y="4493"/>
                    <a:pt x="15234" y="4603"/>
                    <a:pt x="15160" y="4794"/>
                  </a:cubicBezTo>
                  <a:cubicBezTo>
                    <a:pt x="15000" y="5177"/>
                    <a:pt x="15096" y="5305"/>
                    <a:pt x="14681" y="5656"/>
                  </a:cubicBezTo>
                  <a:cubicBezTo>
                    <a:pt x="14381" y="5957"/>
                    <a:pt x="14277" y="6061"/>
                    <a:pt x="14122" y="6061"/>
                  </a:cubicBezTo>
                  <a:cubicBezTo>
                    <a:pt x="14080" y="6061"/>
                    <a:pt x="14034" y="6053"/>
                    <a:pt x="13979" y="6039"/>
                  </a:cubicBezTo>
                  <a:cubicBezTo>
                    <a:pt x="13692" y="5943"/>
                    <a:pt x="13245" y="5624"/>
                    <a:pt x="13245" y="5465"/>
                  </a:cubicBezTo>
                  <a:cubicBezTo>
                    <a:pt x="13245" y="5305"/>
                    <a:pt x="13692" y="4475"/>
                    <a:pt x="13500" y="4220"/>
                  </a:cubicBezTo>
                  <a:cubicBezTo>
                    <a:pt x="13277" y="3996"/>
                    <a:pt x="13532" y="3422"/>
                    <a:pt x="12607" y="3039"/>
                  </a:cubicBezTo>
                  <a:cubicBezTo>
                    <a:pt x="12340" y="2919"/>
                    <a:pt x="12197" y="2874"/>
                    <a:pt x="12120" y="2874"/>
                  </a:cubicBezTo>
                  <a:cubicBezTo>
                    <a:pt x="11930" y="2874"/>
                    <a:pt x="12136" y="3149"/>
                    <a:pt x="11841" y="3262"/>
                  </a:cubicBezTo>
                  <a:cubicBezTo>
                    <a:pt x="11549" y="3384"/>
                    <a:pt x="11035" y="3635"/>
                    <a:pt x="10779" y="3635"/>
                  </a:cubicBezTo>
                  <a:cubicBezTo>
                    <a:pt x="10698" y="3635"/>
                    <a:pt x="10643" y="3611"/>
                    <a:pt x="10628" y="3550"/>
                  </a:cubicBezTo>
                  <a:cubicBezTo>
                    <a:pt x="10553" y="3374"/>
                    <a:pt x="10793" y="2882"/>
                    <a:pt x="10558" y="2882"/>
                  </a:cubicBezTo>
                  <a:cubicBezTo>
                    <a:pt x="10494" y="2882"/>
                    <a:pt x="10395" y="2919"/>
                    <a:pt x="10245" y="3007"/>
                  </a:cubicBezTo>
                  <a:cubicBezTo>
                    <a:pt x="9607" y="3390"/>
                    <a:pt x="10054" y="3645"/>
                    <a:pt x="9734" y="4124"/>
                  </a:cubicBezTo>
                  <a:cubicBezTo>
                    <a:pt x="9447" y="4635"/>
                    <a:pt x="8458" y="4794"/>
                    <a:pt x="8075" y="5113"/>
                  </a:cubicBezTo>
                  <a:cubicBezTo>
                    <a:pt x="8012" y="5162"/>
                    <a:pt x="7953" y="5184"/>
                    <a:pt x="7896" y="5184"/>
                  </a:cubicBezTo>
                  <a:cubicBezTo>
                    <a:pt x="7574" y="5184"/>
                    <a:pt x="7334" y="4483"/>
                    <a:pt x="7117" y="3805"/>
                  </a:cubicBezTo>
                  <a:cubicBezTo>
                    <a:pt x="6933" y="3294"/>
                    <a:pt x="6736" y="3202"/>
                    <a:pt x="6610" y="3202"/>
                  </a:cubicBezTo>
                  <a:cubicBezTo>
                    <a:pt x="6539" y="3202"/>
                    <a:pt x="6491" y="3231"/>
                    <a:pt x="6479" y="3231"/>
                  </a:cubicBezTo>
                  <a:cubicBezTo>
                    <a:pt x="6415" y="3231"/>
                    <a:pt x="6479" y="4028"/>
                    <a:pt x="6160" y="4348"/>
                  </a:cubicBezTo>
                  <a:cubicBezTo>
                    <a:pt x="5841" y="4635"/>
                    <a:pt x="6160" y="5145"/>
                    <a:pt x="6160" y="5465"/>
                  </a:cubicBezTo>
                  <a:cubicBezTo>
                    <a:pt x="6160" y="5784"/>
                    <a:pt x="6160" y="5975"/>
                    <a:pt x="5937" y="6230"/>
                  </a:cubicBezTo>
                  <a:cubicBezTo>
                    <a:pt x="5911" y="6256"/>
                    <a:pt x="5884" y="6267"/>
                    <a:pt x="5856" y="6267"/>
                  </a:cubicBezTo>
                  <a:cubicBezTo>
                    <a:pt x="5702" y="6267"/>
                    <a:pt x="5527" y="5925"/>
                    <a:pt x="5444" y="5925"/>
                  </a:cubicBezTo>
                  <a:cubicBezTo>
                    <a:pt x="5413" y="5925"/>
                    <a:pt x="5394" y="5973"/>
                    <a:pt x="5394" y="6103"/>
                  </a:cubicBezTo>
                  <a:cubicBezTo>
                    <a:pt x="5394" y="6677"/>
                    <a:pt x="5586" y="6773"/>
                    <a:pt x="5554" y="7220"/>
                  </a:cubicBezTo>
                  <a:cubicBezTo>
                    <a:pt x="5542" y="7378"/>
                    <a:pt x="5419" y="7440"/>
                    <a:pt x="5248" y="7440"/>
                  </a:cubicBezTo>
                  <a:cubicBezTo>
                    <a:pt x="4938" y="7440"/>
                    <a:pt x="4472" y="7234"/>
                    <a:pt x="4245" y="7028"/>
                  </a:cubicBezTo>
                  <a:cubicBezTo>
                    <a:pt x="3862" y="6709"/>
                    <a:pt x="4915" y="7028"/>
                    <a:pt x="4405" y="5975"/>
                  </a:cubicBezTo>
                  <a:cubicBezTo>
                    <a:pt x="4046" y="5321"/>
                    <a:pt x="4050" y="5183"/>
                    <a:pt x="4029" y="5183"/>
                  </a:cubicBezTo>
                  <a:cubicBezTo>
                    <a:pt x="4019" y="5183"/>
                    <a:pt x="4002" y="5219"/>
                    <a:pt x="3926" y="5241"/>
                  </a:cubicBezTo>
                  <a:cubicBezTo>
                    <a:pt x="3720" y="5267"/>
                    <a:pt x="3367" y="5710"/>
                    <a:pt x="3088" y="5710"/>
                  </a:cubicBezTo>
                  <a:cubicBezTo>
                    <a:pt x="3022" y="5710"/>
                    <a:pt x="2960" y="5685"/>
                    <a:pt x="2905" y="5624"/>
                  </a:cubicBezTo>
                  <a:cubicBezTo>
                    <a:pt x="2850" y="5575"/>
                    <a:pt x="2801" y="5554"/>
                    <a:pt x="2758" y="5554"/>
                  </a:cubicBezTo>
                  <a:cubicBezTo>
                    <a:pt x="2569" y="5554"/>
                    <a:pt x="2468" y="5927"/>
                    <a:pt x="2296" y="5927"/>
                  </a:cubicBezTo>
                  <a:cubicBezTo>
                    <a:pt x="2277" y="5927"/>
                    <a:pt x="2256" y="5922"/>
                    <a:pt x="2235" y="5911"/>
                  </a:cubicBezTo>
                  <a:cubicBezTo>
                    <a:pt x="2051" y="5806"/>
                    <a:pt x="2256" y="5248"/>
                    <a:pt x="2086" y="5248"/>
                  </a:cubicBezTo>
                  <a:cubicBezTo>
                    <a:pt x="2049" y="5248"/>
                    <a:pt x="1995" y="5274"/>
                    <a:pt x="1915" y="5337"/>
                  </a:cubicBezTo>
                  <a:cubicBezTo>
                    <a:pt x="1469" y="5720"/>
                    <a:pt x="1724" y="6390"/>
                    <a:pt x="1437" y="6996"/>
                  </a:cubicBezTo>
                  <a:cubicBezTo>
                    <a:pt x="1362" y="7188"/>
                    <a:pt x="1320" y="7252"/>
                    <a:pt x="1277" y="7252"/>
                  </a:cubicBezTo>
                  <a:cubicBezTo>
                    <a:pt x="1192" y="7252"/>
                    <a:pt x="1107" y="6996"/>
                    <a:pt x="767" y="6996"/>
                  </a:cubicBezTo>
                  <a:cubicBezTo>
                    <a:pt x="288" y="6996"/>
                    <a:pt x="1" y="7954"/>
                    <a:pt x="1" y="7954"/>
                  </a:cubicBezTo>
                  <a:lnTo>
                    <a:pt x="34947" y="7794"/>
                  </a:lnTo>
                  <a:cubicBezTo>
                    <a:pt x="34947" y="7794"/>
                    <a:pt x="34436" y="5624"/>
                    <a:pt x="34309" y="5465"/>
                  </a:cubicBezTo>
                  <a:cubicBezTo>
                    <a:pt x="34245" y="5305"/>
                    <a:pt x="33798" y="4220"/>
                    <a:pt x="33638" y="4220"/>
                  </a:cubicBezTo>
                  <a:cubicBezTo>
                    <a:pt x="33479" y="4220"/>
                    <a:pt x="32394" y="4316"/>
                    <a:pt x="32362" y="4635"/>
                  </a:cubicBezTo>
                  <a:cubicBezTo>
                    <a:pt x="32346" y="4778"/>
                    <a:pt x="32186" y="4834"/>
                    <a:pt x="31979" y="4834"/>
                  </a:cubicBezTo>
                  <a:cubicBezTo>
                    <a:pt x="31771" y="4834"/>
                    <a:pt x="31516" y="4778"/>
                    <a:pt x="31309" y="4699"/>
                  </a:cubicBezTo>
                  <a:cubicBezTo>
                    <a:pt x="30926" y="4539"/>
                    <a:pt x="31245" y="3901"/>
                    <a:pt x="30798" y="3326"/>
                  </a:cubicBezTo>
                  <a:cubicBezTo>
                    <a:pt x="30351" y="2720"/>
                    <a:pt x="29458" y="2784"/>
                    <a:pt x="29330" y="2592"/>
                  </a:cubicBezTo>
                  <a:cubicBezTo>
                    <a:pt x="29202" y="2401"/>
                    <a:pt x="28564" y="1443"/>
                    <a:pt x="28500" y="837"/>
                  </a:cubicBezTo>
                  <a:cubicBezTo>
                    <a:pt x="28423" y="398"/>
                    <a:pt x="28199" y="0"/>
                    <a:pt x="27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8185043" y="4234113"/>
              <a:ext cx="954063" cy="898038"/>
            </a:xfrm>
            <a:custGeom>
              <a:avLst/>
              <a:gdLst/>
              <a:ahLst/>
              <a:cxnLst/>
              <a:rect l="l" t="t" r="r" b="b"/>
              <a:pathLst>
                <a:path w="18766" h="17664" extrusionOk="0">
                  <a:moveTo>
                    <a:pt x="15055" y="1"/>
                  </a:moveTo>
                  <a:cubicBezTo>
                    <a:pt x="15007" y="1"/>
                    <a:pt x="14957" y="5"/>
                    <a:pt x="14904" y="15"/>
                  </a:cubicBezTo>
                  <a:cubicBezTo>
                    <a:pt x="14043" y="174"/>
                    <a:pt x="14426" y="142"/>
                    <a:pt x="14362" y="749"/>
                  </a:cubicBezTo>
                  <a:cubicBezTo>
                    <a:pt x="14266" y="1291"/>
                    <a:pt x="14202" y="1610"/>
                    <a:pt x="13915" y="2089"/>
                  </a:cubicBezTo>
                  <a:cubicBezTo>
                    <a:pt x="13628" y="2568"/>
                    <a:pt x="14138" y="4004"/>
                    <a:pt x="14043" y="4291"/>
                  </a:cubicBezTo>
                  <a:cubicBezTo>
                    <a:pt x="13915" y="4579"/>
                    <a:pt x="13755" y="5600"/>
                    <a:pt x="12926" y="5696"/>
                  </a:cubicBezTo>
                  <a:cubicBezTo>
                    <a:pt x="12842" y="5702"/>
                    <a:pt x="12759" y="5705"/>
                    <a:pt x="12675" y="5705"/>
                  </a:cubicBezTo>
                  <a:cubicBezTo>
                    <a:pt x="11899" y="5705"/>
                    <a:pt x="11140" y="5454"/>
                    <a:pt x="10564" y="5281"/>
                  </a:cubicBezTo>
                  <a:cubicBezTo>
                    <a:pt x="10377" y="5224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8"/>
                  </a:cubicBezTo>
                  <a:cubicBezTo>
                    <a:pt x="8617" y="7036"/>
                    <a:pt x="8298" y="8600"/>
                    <a:pt x="8298" y="8887"/>
                  </a:cubicBezTo>
                  <a:cubicBezTo>
                    <a:pt x="8298" y="9142"/>
                    <a:pt x="8043" y="9302"/>
                    <a:pt x="7915" y="9430"/>
                  </a:cubicBezTo>
                  <a:cubicBezTo>
                    <a:pt x="7867" y="9509"/>
                    <a:pt x="7628" y="9549"/>
                    <a:pt x="7349" y="9549"/>
                  </a:cubicBezTo>
                  <a:cubicBezTo>
                    <a:pt x="7069" y="9549"/>
                    <a:pt x="6750" y="9509"/>
                    <a:pt x="6543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59"/>
                  </a:cubicBezTo>
                  <a:cubicBezTo>
                    <a:pt x="4373" y="8887"/>
                    <a:pt x="4373" y="9206"/>
                    <a:pt x="4213" y="9525"/>
                  </a:cubicBezTo>
                  <a:cubicBezTo>
                    <a:pt x="4053" y="9781"/>
                    <a:pt x="4341" y="10738"/>
                    <a:pt x="4660" y="11440"/>
                  </a:cubicBezTo>
                  <a:cubicBezTo>
                    <a:pt x="4979" y="12110"/>
                    <a:pt x="4660" y="12110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2" y="13341"/>
                    <a:pt x="5106" y="13579"/>
                    <a:pt x="4754" y="13579"/>
                  </a:cubicBezTo>
                  <a:cubicBezTo>
                    <a:pt x="4680" y="13579"/>
                    <a:pt x="4595" y="13569"/>
                    <a:pt x="4500" y="13546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71" y="12177"/>
                    <a:pt x="1992" y="12101"/>
                    <a:pt x="1770" y="12101"/>
                  </a:cubicBezTo>
                  <a:cubicBezTo>
                    <a:pt x="1480" y="12101"/>
                    <a:pt x="1290" y="12232"/>
                    <a:pt x="1181" y="12557"/>
                  </a:cubicBezTo>
                  <a:cubicBezTo>
                    <a:pt x="990" y="13100"/>
                    <a:pt x="1373" y="13100"/>
                    <a:pt x="1213" y="13834"/>
                  </a:cubicBezTo>
                  <a:cubicBezTo>
                    <a:pt x="1053" y="14568"/>
                    <a:pt x="1468" y="14057"/>
                    <a:pt x="734" y="14951"/>
                  </a:cubicBezTo>
                  <a:cubicBezTo>
                    <a:pt x="0" y="15780"/>
                    <a:pt x="2809" y="17663"/>
                    <a:pt x="2809" y="17663"/>
                  </a:cubicBezTo>
                  <a:lnTo>
                    <a:pt x="18766" y="17663"/>
                  </a:lnTo>
                  <a:lnTo>
                    <a:pt x="18766" y="2217"/>
                  </a:lnTo>
                  <a:cubicBezTo>
                    <a:pt x="18702" y="2089"/>
                    <a:pt x="18606" y="2025"/>
                    <a:pt x="18511" y="1962"/>
                  </a:cubicBezTo>
                  <a:cubicBezTo>
                    <a:pt x="18060" y="1746"/>
                    <a:pt x="17807" y="1686"/>
                    <a:pt x="17640" y="1686"/>
                  </a:cubicBezTo>
                  <a:cubicBezTo>
                    <a:pt x="17424" y="1686"/>
                    <a:pt x="17352" y="1787"/>
                    <a:pt x="17187" y="1787"/>
                  </a:cubicBezTo>
                  <a:cubicBezTo>
                    <a:pt x="17081" y="1787"/>
                    <a:pt x="16936" y="1746"/>
                    <a:pt x="16691" y="1610"/>
                  </a:cubicBezTo>
                  <a:cubicBezTo>
                    <a:pt x="15851" y="1130"/>
                    <a:pt x="15801" y="1"/>
                    <a:pt x="150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7263404" y="4747553"/>
              <a:ext cx="160705" cy="158468"/>
            </a:xfrm>
            <a:custGeom>
              <a:avLst/>
              <a:gdLst/>
              <a:ahLst/>
              <a:cxnLst/>
              <a:rect l="l" t="t" r="r" b="b"/>
              <a:pathLst>
                <a:path w="3161" h="3117" extrusionOk="0">
                  <a:moveTo>
                    <a:pt x="1533" y="1"/>
                  </a:moveTo>
                  <a:cubicBezTo>
                    <a:pt x="1277" y="1"/>
                    <a:pt x="1437" y="958"/>
                    <a:pt x="1246" y="1054"/>
                  </a:cubicBezTo>
                  <a:cubicBezTo>
                    <a:pt x="1022" y="1213"/>
                    <a:pt x="160" y="1118"/>
                    <a:pt x="65" y="1373"/>
                  </a:cubicBezTo>
                  <a:cubicBezTo>
                    <a:pt x="1" y="1596"/>
                    <a:pt x="863" y="1660"/>
                    <a:pt x="958" y="1884"/>
                  </a:cubicBezTo>
                  <a:cubicBezTo>
                    <a:pt x="1022" y="2139"/>
                    <a:pt x="384" y="2937"/>
                    <a:pt x="607" y="3096"/>
                  </a:cubicBezTo>
                  <a:cubicBezTo>
                    <a:pt x="621" y="3110"/>
                    <a:pt x="638" y="3116"/>
                    <a:pt x="658" y="3116"/>
                  </a:cubicBezTo>
                  <a:cubicBezTo>
                    <a:pt x="872" y="3116"/>
                    <a:pt x="1424" y="2394"/>
                    <a:pt x="1629" y="2394"/>
                  </a:cubicBezTo>
                  <a:cubicBezTo>
                    <a:pt x="1854" y="2394"/>
                    <a:pt x="2179" y="2868"/>
                    <a:pt x="2384" y="2868"/>
                  </a:cubicBezTo>
                  <a:cubicBezTo>
                    <a:pt x="2411" y="2868"/>
                    <a:pt x="2436" y="2860"/>
                    <a:pt x="2458" y="2841"/>
                  </a:cubicBezTo>
                  <a:cubicBezTo>
                    <a:pt x="2682" y="2682"/>
                    <a:pt x="2235" y="2139"/>
                    <a:pt x="2331" y="1884"/>
                  </a:cubicBezTo>
                  <a:cubicBezTo>
                    <a:pt x="2394" y="1660"/>
                    <a:pt x="3160" y="1341"/>
                    <a:pt x="3065" y="1086"/>
                  </a:cubicBezTo>
                  <a:cubicBezTo>
                    <a:pt x="3050" y="1043"/>
                    <a:pt x="3002" y="1027"/>
                    <a:pt x="2933" y="1027"/>
                  </a:cubicBezTo>
                  <a:cubicBezTo>
                    <a:pt x="2756" y="1027"/>
                    <a:pt x="2448" y="1129"/>
                    <a:pt x="2241" y="1129"/>
                  </a:cubicBezTo>
                  <a:cubicBezTo>
                    <a:pt x="2171" y="1129"/>
                    <a:pt x="2113" y="1117"/>
                    <a:pt x="2075" y="1086"/>
                  </a:cubicBezTo>
                  <a:cubicBezTo>
                    <a:pt x="1884" y="958"/>
                    <a:pt x="1756" y="1"/>
                    <a:pt x="15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6778638" y="4914209"/>
              <a:ext cx="140217" cy="198479"/>
            </a:xfrm>
            <a:custGeom>
              <a:avLst/>
              <a:gdLst/>
              <a:ahLst/>
              <a:cxnLst/>
              <a:rect l="l" t="t" r="r" b="b"/>
              <a:pathLst>
                <a:path w="2758" h="3904" extrusionOk="0">
                  <a:moveTo>
                    <a:pt x="1280" y="0"/>
                  </a:moveTo>
                  <a:cubicBezTo>
                    <a:pt x="1209" y="0"/>
                    <a:pt x="1140" y="14"/>
                    <a:pt x="1079" y="42"/>
                  </a:cubicBezTo>
                  <a:cubicBezTo>
                    <a:pt x="791" y="169"/>
                    <a:pt x="951" y="361"/>
                    <a:pt x="1238" y="648"/>
                  </a:cubicBezTo>
                  <a:cubicBezTo>
                    <a:pt x="1525" y="935"/>
                    <a:pt x="1621" y="1925"/>
                    <a:pt x="1430" y="2084"/>
                  </a:cubicBezTo>
                  <a:cubicBezTo>
                    <a:pt x="1405" y="2105"/>
                    <a:pt x="1381" y="2114"/>
                    <a:pt x="1358" y="2114"/>
                  </a:cubicBezTo>
                  <a:cubicBezTo>
                    <a:pt x="1199" y="2114"/>
                    <a:pt x="1049" y="1684"/>
                    <a:pt x="632" y="1350"/>
                  </a:cubicBezTo>
                  <a:cubicBezTo>
                    <a:pt x="536" y="1273"/>
                    <a:pt x="449" y="1240"/>
                    <a:pt x="375" y="1240"/>
                  </a:cubicBezTo>
                  <a:cubicBezTo>
                    <a:pt x="81" y="1240"/>
                    <a:pt x="0" y="1766"/>
                    <a:pt x="408" y="2148"/>
                  </a:cubicBezTo>
                  <a:cubicBezTo>
                    <a:pt x="919" y="2595"/>
                    <a:pt x="1110" y="2467"/>
                    <a:pt x="1238" y="2723"/>
                  </a:cubicBezTo>
                  <a:cubicBezTo>
                    <a:pt x="1302" y="2882"/>
                    <a:pt x="1366" y="3489"/>
                    <a:pt x="1366" y="3903"/>
                  </a:cubicBezTo>
                  <a:lnTo>
                    <a:pt x="1717" y="3903"/>
                  </a:lnTo>
                  <a:cubicBezTo>
                    <a:pt x="1653" y="3744"/>
                    <a:pt x="1653" y="3457"/>
                    <a:pt x="1589" y="3042"/>
                  </a:cubicBezTo>
                  <a:cubicBezTo>
                    <a:pt x="1557" y="2308"/>
                    <a:pt x="1972" y="2052"/>
                    <a:pt x="2355" y="1797"/>
                  </a:cubicBezTo>
                  <a:cubicBezTo>
                    <a:pt x="2758" y="1611"/>
                    <a:pt x="2620" y="1125"/>
                    <a:pt x="2407" y="1125"/>
                  </a:cubicBezTo>
                  <a:cubicBezTo>
                    <a:pt x="2400" y="1125"/>
                    <a:pt x="2394" y="1126"/>
                    <a:pt x="2387" y="1127"/>
                  </a:cubicBezTo>
                  <a:cubicBezTo>
                    <a:pt x="2223" y="1154"/>
                    <a:pt x="2176" y="1510"/>
                    <a:pt x="2005" y="1510"/>
                  </a:cubicBezTo>
                  <a:cubicBezTo>
                    <a:pt x="1976" y="1510"/>
                    <a:pt x="1945" y="1501"/>
                    <a:pt x="1908" y="1478"/>
                  </a:cubicBezTo>
                  <a:cubicBezTo>
                    <a:pt x="1685" y="1318"/>
                    <a:pt x="1813" y="1127"/>
                    <a:pt x="1813" y="616"/>
                  </a:cubicBezTo>
                  <a:cubicBezTo>
                    <a:pt x="1813" y="190"/>
                    <a:pt x="1537" y="0"/>
                    <a:pt x="1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5"/>
          <p:cNvSpPr txBox="1">
            <a:spLocks noGrp="1"/>
          </p:cNvSpPr>
          <p:nvPr>
            <p:ph type="subTitle" idx="1"/>
          </p:nvPr>
        </p:nvSpPr>
        <p:spPr>
          <a:xfrm>
            <a:off x="720000" y="1655900"/>
            <a:ext cx="35100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subTitle" idx="2"/>
          </p:nvPr>
        </p:nvSpPr>
        <p:spPr>
          <a:xfrm>
            <a:off x="720000" y="2067325"/>
            <a:ext cx="35100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3"/>
          </p:nvPr>
        </p:nvSpPr>
        <p:spPr>
          <a:xfrm>
            <a:off x="720000" y="3103775"/>
            <a:ext cx="35100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subTitle" idx="4"/>
          </p:nvPr>
        </p:nvSpPr>
        <p:spPr>
          <a:xfrm>
            <a:off x="720000" y="3515100"/>
            <a:ext cx="35100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6"/>
          <p:cNvGrpSpPr/>
          <p:nvPr/>
        </p:nvGrpSpPr>
        <p:grpSpPr>
          <a:xfrm>
            <a:off x="6654793" y="3888049"/>
            <a:ext cx="2489215" cy="1250886"/>
            <a:chOff x="2438843" y="3891049"/>
            <a:chExt cx="2489215" cy="1250886"/>
          </a:xfrm>
        </p:grpSpPr>
        <p:sp>
          <p:nvSpPr>
            <p:cNvPr id="79" name="Google Shape;79;p6"/>
            <p:cNvSpPr/>
            <p:nvPr/>
          </p:nvSpPr>
          <p:spPr>
            <a:xfrm>
              <a:off x="3500273" y="4339506"/>
              <a:ext cx="350111" cy="793805"/>
            </a:xfrm>
            <a:custGeom>
              <a:avLst/>
              <a:gdLst/>
              <a:ahLst/>
              <a:cxnLst/>
              <a:rect l="l" t="t" r="r" b="b"/>
              <a:pathLst>
                <a:path w="6895" h="15633" extrusionOk="0">
                  <a:moveTo>
                    <a:pt x="3001" y="4089"/>
                  </a:moveTo>
                  <a:cubicBezTo>
                    <a:pt x="2988" y="4089"/>
                    <a:pt x="3000" y="4128"/>
                    <a:pt x="3031" y="4201"/>
                  </a:cubicBezTo>
                  <a:lnTo>
                    <a:pt x="3031" y="4201"/>
                  </a:lnTo>
                  <a:cubicBezTo>
                    <a:pt x="3011" y="4128"/>
                    <a:pt x="3001" y="4089"/>
                    <a:pt x="3001" y="4089"/>
                  </a:cubicBezTo>
                  <a:close/>
                  <a:moveTo>
                    <a:pt x="4843" y="0"/>
                  </a:moveTo>
                  <a:cubicBezTo>
                    <a:pt x="4835" y="0"/>
                    <a:pt x="4790" y="55"/>
                    <a:pt x="4692" y="164"/>
                  </a:cubicBezTo>
                  <a:cubicBezTo>
                    <a:pt x="4437" y="738"/>
                    <a:pt x="3735" y="1632"/>
                    <a:pt x="3703" y="3611"/>
                  </a:cubicBezTo>
                  <a:cubicBezTo>
                    <a:pt x="3767" y="5621"/>
                    <a:pt x="4501" y="7121"/>
                    <a:pt x="5043" y="8653"/>
                  </a:cubicBezTo>
                  <a:cubicBezTo>
                    <a:pt x="5586" y="10153"/>
                    <a:pt x="5235" y="11206"/>
                    <a:pt x="5107" y="11206"/>
                  </a:cubicBezTo>
                  <a:cubicBezTo>
                    <a:pt x="4820" y="11206"/>
                    <a:pt x="4884" y="10089"/>
                    <a:pt x="4628" y="8494"/>
                  </a:cubicBezTo>
                  <a:cubicBezTo>
                    <a:pt x="4242" y="6533"/>
                    <a:pt x="3234" y="4668"/>
                    <a:pt x="3031" y="4201"/>
                  </a:cubicBezTo>
                  <a:lnTo>
                    <a:pt x="3031" y="4201"/>
                  </a:lnTo>
                  <a:cubicBezTo>
                    <a:pt x="3119" y="4515"/>
                    <a:pt x="3396" y="5464"/>
                    <a:pt x="3862" y="6706"/>
                  </a:cubicBezTo>
                  <a:cubicBezTo>
                    <a:pt x="4437" y="8206"/>
                    <a:pt x="4245" y="8366"/>
                    <a:pt x="4405" y="9323"/>
                  </a:cubicBezTo>
                  <a:cubicBezTo>
                    <a:pt x="4565" y="10536"/>
                    <a:pt x="4596" y="10696"/>
                    <a:pt x="4596" y="10919"/>
                  </a:cubicBezTo>
                  <a:cubicBezTo>
                    <a:pt x="4574" y="11029"/>
                    <a:pt x="4547" y="11083"/>
                    <a:pt x="4513" y="11083"/>
                  </a:cubicBezTo>
                  <a:cubicBezTo>
                    <a:pt x="4352" y="11083"/>
                    <a:pt x="4056" y="9834"/>
                    <a:pt x="3607" y="7536"/>
                  </a:cubicBezTo>
                  <a:cubicBezTo>
                    <a:pt x="2650" y="3579"/>
                    <a:pt x="2107" y="2015"/>
                    <a:pt x="2107" y="2015"/>
                  </a:cubicBezTo>
                  <a:lnTo>
                    <a:pt x="2107" y="2015"/>
                  </a:lnTo>
                  <a:cubicBezTo>
                    <a:pt x="2075" y="3228"/>
                    <a:pt x="2809" y="5494"/>
                    <a:pt x="3352" y="8206"/>
                  </a:cubicBezTo>
                  <a:cubicBezTo>
                    <a:pt x="3926" y="10919"/>
                    <a:pt x="1" y="14334"/>
                    <a:pt x="97" y="14845"/>
                  </a:cubicBezTo>
                  <a:cubicBezTo>
                    <a:pt x="151" y="15099"/>
                    <a:pt x="1334" y="15633"/>
                    <a:pt x="2784" y="15633"/>
                  </a:cubicBezTo>
                  <a:cubicBezTo>
                    <a:pt x="3880" y="15633"/>
                    <a:pt x="5130" y="15328"/>
                    <a:pt x="6160" y="14366"/>
                  </a:cubicBezTo>
                  <a:cubicBezTo>
                    <a:pt x="6384" y="14142"/>
                    <a:pt x="6384" y="12674"/>
                    <a:pt x="6639" y="11653"/>
                  </a:cubicBezTo>
                  <a:cubicBezTo>
                    <a:pt x="6894" y="10632"/>
                    <a:pt x="6575" y="9451"/>
                    <a:pt x="6256" y="8845"/>
                  </a:cubicBezTo>
                  <a:cubicBezTo>
                    <a:pt x="5586" y="7664"/>
                    <a:pt x="5426" y="6419"/>
                    <a:pt x="5426" y="6419"/>
                  </a:cubicBezTo>
                  <a:lnTo>
                    <a:pt x="5426" y="6419"/>
                  </a:lnTo>
                  <a:cubicBezTo>
                    <a:pt x="5426" y="6419"/>
                    <a:pt x="5267" y="7089"/>
                    <a:pt x="5490" y="7760"/>
                  </a:cubicBezTo>
                  <a:cubicBezTo>
                    <a:pt x="5777" y="8462"/>
                    <a:pt x="6352" y="10249"/>
                    <a:pt x="6192" y="10887"/>
                  </a:cubicBezTo>
                  <a:cubicBezTo>
                    <a:pt x="6130" y="11199"/>
                    <a:pt x="6037" y="11374"/>
                    <a:pt x="5973" y="11374"/>
                  </a:cubicBezTo>
                  <a:cubicBezTo>
                    <a:pt x="5906" y="11374"/>
                    <a:pt x="5872" y="11183"/>
                    <a:pt x="5937" y="10760"/>
                  </a:cubicBezTo>
                  <a:cubicBezTo>
                    <a:pt x="6224" y="8557"/>
                    <a:pt x="4660" y="7728"/>
                    <a:pt x="4118" y="3292"/>
                  </a:cubicBezTo>
                  <a:cubicBezTo>
                    <a:pt x="4144" y="1121"/>
                    <a:pt x="4877" y="0"/>
                    <a:pt x="48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6"/>
            <p:cNvSpPr/>
            <p:nvPr/>
          </p:nvSpPr>
          <p:spPr>
            <a:xfrm>
              <a:off x="4207030" y="3891049"/>
              <a:ext cx="448721" cy="703065"/>
            </a:xfrm>
            <a:custGeom>
              <a:avLst/>
              <a:gdLst/>
              <a:ahLst/>
              <a:cxnLst/>
              <a:rect l="l" t="t" r="r" b="b"/>
              <a:pathLst>
                <a:path w="8837" h="13846" extrusionOk="0">
                  <a:moveTo>
                    <a:pt x="110" y="1"/>
                  </a:moveTo>
                  <a:cubicBezTo>
                    <a:pt x="1" y="1"/>
                    <a:pt x="46" y="44"/>
                    <a:pt x="284" y="92"/>
                  </a:cubicBezTo>
                  <a:cubicBezTo>
                    <a:pt x="1082" y="411"/>
                    <a:pt x="2390" y="922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8"/>
                  </a:cubicBezTo>
                  <a:cubicBezTo>
                    <a:pt x="6411" y="11294"/>
                    <a:pt x="6635" y="10017"/>
                    <a:pt x="6507" y="8198"/>
                  </a:cubicBezTo>
                  <a:cubicBezTo>
                    <a:pt x="6350" y="5442"/>
                    <a:pt x="3919" y="3792"/>
                    <a:pt x="3889" y="3792"/>
                  </a:cubicBezTo>
                  <a:lnTo>
                    <a:pt x="3889" y="3792"/>
                  </a:lnTo>
                  <a:cubicBezTo>
                    <a:pt x="3889" y="3792"/>
                    <a:pt x="3889" y="3793"/>
                    <a:pt x="3890" y="3794"/>
                  </a:cubicBezTo>
                  <a:cubicBezTo>
                    <a:pt x="3890" y="3794"/>
                    <a:pt x="4911" y="4688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496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9"/>
                    <a:pt x="5135" y="13209"/>
                  </a:cubicBezTo>
                  <a:lnTo>
                    <a:pt x="5135" y="13209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58" y="13835"/>
                    <a:pt x="7307" y="13846"/>
                    <a:pt x="7357" y="13846"/>
                  </a:cubicBezTo>
                  <a:cubicBezTo>
                    <a:pt x="7698" y="13846"/>
                    <a:pt x="8056" y="13357"/>
                    <a:pt x="8390" y="12187"/>
                  </a:cubicBezTo>
                  <a:cubicBezTo>
                    <a:pt x="8837" y="10783"/>
                    <a:pt x="8709" y="9156"/>
                    <a:pt x="8358" y="8390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8"/>
                    <a:pt x="7305" y="6285"/>
                    <a:pt x="7560" y="7081"/>
                  </a:cubicBezTo>
                  <a:cubicBezTo>
                    <a:pt x="7879" y="7879"/>
                    <a:pt x="8262" y="10241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5"/>
                    <a:pt x="7752" y="8517"/>
                    <a:pt x="7337" y="7273"/>
                  </a:cubicBezTo>
                  <a:cubicBezTo>
                    <a:pt x="6922" y="6028"/>
                    <a:pt x="6284" y="4496"/>
                    <a:pt x="4209" y="2294"/>
                  </a:cubicBezTo>
                  <a:cubicBezTo>
                    <a:pt x="2171" y="399"/>
                    <a:pt x="439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3753089" y="4262478"/>
              <a:ext cx="371133" cy="822189"/>
            </a:xfrm>
            <a:custGeom>
              <a:avLst/>
              <a:gdLst/>
              <a:ahLst/>
              <a:cxnLst/>
              <a:rect l="l" t="t" r="r" b="b"/>
              <a:pathLst>
                <a:path w="7309" h="16192" extrusionOk="0">
                  <a:moveTo>
                    <a:pt x="4346" y="0"/>
                  </a:moveTo>
                  <a:cubicBezTo>
                    <a:pt x="4335" y="0"/>
                    <a:pt x="4267" y="55"/>
                    <a:pt x="4169" y="173"/>
                  </a:cubicBezTo>
                  <a:lnTo>
                    <a:pt x="4169" y="173"/>
                  </a:lnTo>
                  <a:cubicBezTo>
                    <a:pt x="4308" y="61"/>
                    <a:pt x="4358" y="0"/>
                    <a:pt x="4346" y="0"/>
                  </a:cubicBezTo>
                  <a:close/>
                  <a:moveTo>
                    <a:pt x="1365" y="5252"/>
                  </a:moveTo>
                  <a:cubicBezTo>
                    <a:pt x="1361" y="5252"/>
                    <a:pt x="1362" y="5256"/>
                    <a:pt x="1367" y="5264"/>
                  </a:cubicBezTo>
                  <a:lnTo>
                    <a:pt x="1367" y="5264"/>
                  </a:lnTo>
                  <a:cubicBezTo>
                    <a:pt x="1367" y="5258"/>
                    <a:pt x="1369" y="5255"/>
                    <a:pt x="1373" y="5255"/>
                  </a:cubicBezTo>
                  <a:cubicBezTo>
                    <a:pt x="1369" y="5253"/>
                    <a:pt x="1366" y="5252"/>
                    <a:pt x="1365" y="5252"/>
                  </a:cubicBezTo>
                  <a:close/>
                  <a:moveTo>
                    <a:pt x="4169" y="173"/>
                  </a:moveTo>
                  <a:lnTo>
                    <a:pt x="4169" y="173"/>
                  </a:lnTo>
                  <a:cubicBezTo>
                    <a:pt x="4153" y="185"/>
                    <a:pt x="4136" y="199"/>
                    <a:pt x="4117" y="213"/>
                  </a:cubicBezTo>
                  <a:cubicBezTo>
                    <a:pt x="3671" y="755"/>
                    <a:pt x="2522" y="1968"/>
                    <a:pt x="2458" y="4298"/>
                  </a:cubicBezTo>
                  <a:cubicBezTo>
                    <a:pt x="2490" y="6628"/>
                    <a:pt x="3479" y="8032"/>
                    <a:pt x="4213" y="9691"/>
                  </a:cubicBezTo>
                  <a:cubicBezTo>
                    <a:pt x="4952" y="11287"/>
                    <a:pt x="4487" y="12199"/>
                    <a:pt x="4262" y="12199"/>
                  </a:cubicBezTo>
                  <a:cubicBezTo>
                    <a:pt x="4244" y="12199"/>
                    <a:pt x="4227" y="12193"/>
                    <a:pt x="4213" y="12181"/>
                  </a:cubicBezTo>
                  <a:cubicBezTo>
                    <a:pt x="3734" y="11862"/>
                    <a:pt x="3766" y="10808"/>
                    <a:pt x="3511" y="9372"/>
                  </a:cubicBezTo>
                  <a:cubicBezTo>
                    <a:pt x="3036" y="7234"/>
                    <a:pt x="1454" y="5426"/>
                    <a:pt x="1367" y="5264"/>
                  </a:cubicBezTo>
                  <a:lnTo>
                    <a:pt x="1367" y="5264"/>
                  </a:lnTo>
                  <a:cubicBezTo>
                    <a:pt x="1356" y="5360"/>
                    <a:pt x="1764" y="6261"/>
                    <a:pt x="2458" y="7617"/>
                  </a:cubicBezTo>
                  <a:cubicBezTo>
                    <a:pt x="3128" y="9053"/>
                    <a:pt x="2809" y="9149"/>
                    <a:pt x="2968" y="9947"/>
                  </a:cubicBezTo>
                  <a:cubicBezTo>
                    <a:pt x="3096" y="10904"/>
                    <a:pt x="3192" y="11096"/>
                    <a:pt x="3192" y="11319"/>
                  </a:cubicBezTo>
                  <a:cubicBezTo>
                    <a:pt x="3181" y="11366"/>
                    <a:pt x="3161" y="11389"/>
                    <a:pt x="3134" y="11389"/>
                  </a:cubicBezTo>
                  <a:cubicBezTo>
                    <a:pt x="2920" y="11389"/>
                    <a:pt x="2251" y="10014"/>
                    <a:pt x="1883" y="8287"/>
                  </a:cubicBezTo>
                  <a:cubicBezTo>
                    <a:pt x="1066" y="5158"/>
                    <a:pt x="273" y="4220"/>
                    <a:pt x="55" y="4220"/>
                  </a:cubicBezTo>
                  <a:cubicBezTo>
                    <a:pt x="27" y="4220"/>
                    <a:pt x="8" y="4236"/>
                    <a:pt x="0" y="4266"/>
                  </a:cubicBezTo>
                  <a:cubicBezTo>
                    <a:pt x="96" y="4745"/>
                    <a:pt x="958" y="6851"/>
                    <a:pt x="1373" y="8702"/>
                  </a:cubicBezTo>
                  <a:cubicBezTo>
                    <a:pt x="1692" y="10298"/>
                    <a:pt x="2011" y="12021"/>
                    <a:pt x="2139" y="13202"/>
                  </a:cubicBezTo>
                  <a:cubicBezTo>
                    <a:pt x="2330" y="14160"/>
                    <a:pt x="3511" y="15277"/>
                    <a:pt x="4213" y="16011"/>
                  </a:cubicBezTo>
                  <a:cubicBezTo>
                    <a:pt x="4303" y="16135"/>
                    <a:pt x="4446" y="16192"/>
                    <a:pt x="4620" y="16192"/>
                  </a:cubicBezTo>
                  <a:cubicBezTo>
                    <a:pt x="5253" y="16192"/>
                    <a:pt x="6295" y="15441"/>
                    <a:pt x="6671" y="14415"/>
                  </a:cubicBezTo>
                  <a:cubicBezTo>
                    <a:pt x="7309" y="13138"/>
                    <a:pt x="6830" y="11383"/>
                    <a:pt x="6319" y="10521"/>
                  </a:cubicBezTo>
                  <a:cubicBezTo>
                    <a:pt x="5266" y="8830"/>
                    <a:pt x="5011" y="7330"/>
                    <a:pt x="5011" y="7298"/>
                  </a:cubicBezTo>
                  <a:lnTo>
                    <a:pt x="5011" y="7298"/>
                  </a:lnTo>
                  <a:cubicBezTo>
                    <a:pt x="5011" y="7298"/>
                    <a:pt x="4756" y="8192"/>
                    <a:pt x="5075" y="8989"/>
                  </a:cubicBezTo>
                  <a:cubicBezTo>
                    <a:pt x="5490" y="9787"/>
                    <a:pt x="6319" y="12117"/>
                    <a:pt x="6000" y="12851"/>
                  </a:cubicBezTo>
                  <a:cubicBezTo>
                    <a:pt x="5897" y="13122"/>
                    <a:pt x="5773" y="13252"/>
                    <a:pt x="5677" y="13252"/>
                  </a:cubicBezTo>
                  <a:cubicBezTo>
                    <a:pt x="5535" y="13252"/>
                    <a:pt x="5452" y="12969"/>
                    <a:pt x="5585" y="12436"/>
                  </a:cubicBezTo>
                  <a:cubicBezTo>
                    <a:pt x="6160" y="9883"/>
                    <a:pt x="3766" y="8862"/>
                    <a:pt x="3032" y="3628"/>
                  </a:cubicBezTo>
                  <a:cubicBezTo>
                    <a:pt x="3186" y="1615"/>
                    <a:pt x="3846" y="558"/>
                    <a:pt x="4169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2740404" y="4235973"/>
              <a:ext cx="239771" cy="892262"/>
            </a:xfrm>
            <a:custGeom>
              <a:avLst/>
              <a:gdLst/>
              <a:ahLst/>
              <a:cxnLst/>
              <a:rect l="l" t="t" r="r" b="b"/>
              <a:pathLst>
                <a:path w="4722" h="17572" extrusionOk="0">
                  <a:moveTo>
                    <a:pt x="1115" y="1"/>
                  </a:moveTo>
                  <a:cubicBezTo>
                    <a:pt x="1112" y="23"/>
                    <a:pt x="1117" y="61"/>
                    <a:pt x="1126" y="116"/>
                  </a:cubicBezTo>
                  <a:lnTo>
                    <a:pt x="1126" y="116"/>
                  </a:lnTo>
                  <a:cubicBezTo>
                    <a:pt x="1123" y="78"/>
                    <a:pt x="1119" y="39"/>
                    <a:pt x="1115" y="1"/>
                  </a:cubicBezTo>
                  <a:close/>
                  <a:moveTo>
                    <a:pt x="4147" y="7692"/>
                  </a:moveTo>
                  <a:cubicBezTo>
                    <a:pt x="4147" y="7692"/>
                    <a:pt x="4147" y="7692"/>
                    <a:pt x="4147" y="7692"/>
                  </a:cubicBezTo>
                  <a:cubicBezTo>
                    <a:pt x="4147" y="7692"/>
                    <a:pt x="4147" y="7692"/>
                    <a:pt x="4147" y="7692"/>
                  </a:cubicBezTo>
                  <a:close/>
                  <a:moveTo>
                    <a:pt x="1126" y="116"/>
                  </a:moveTo>
                  <a:lnTo>
                    <a:pt x="1126" y="116"/>
                  </a:lnTo>
                  <a:cubicBezTo>
                    <a:pt x="1371" y="2618"/>
                    <a:pt x="1392" y="5752"/>
                    <a:pt x="700" y="10341"/>
                  </a:cubicBezTo>
                  <a:cubicBezTo>
                    <a:pt x="1" y="15116"/>
                    <a:pt x="663" y="17572"/>
                    <a:pt x="1197" y="17572"/>
                  </a:cubicBezTo>
                  <a:cubicBezTo>
                    <a:pt x="1223" y="17572"/>
                    <a:pt x="1249" y="17566"/>
                    <a:pt x="1275" y="17554"/>
                  </a:cubicBezTo>
                  <a:cubicBezTo>
                    <a:pt x="1753" y="17458"/>
                    <a:pt x="2774" y="15926"/>
                    <a:pt x="3381" y="15128"/>
                  </a:cubicBezTo>
                  <a:cubicBezTo>
                    <a:pt x="4434" y="13469"/>
                    <a:pt x="4721" y="10820"/>
                    <a:pt x="4243" y="9926"/>
                  </a:cubicBezTo>
                  <a:cubicBezTo>
                    <a:pt x="3833" y="8980"/>
                    <a:pt x="4139" y="7692"/>
                    <a:pt x="4147" y="7692"/>
                  </a:cubicBezTo>
                  <a:lnTo>
                    <a:pt x="4147" y="7692"/>
                  </a:lnTo>
                  <a:cubicBezTo>
                    <a:pt x="4147" y="7692"/>
                    <a:pt x="4147" y="7692"/>
                    <a:pt x="4147" y="7692"/>
                  </a:cubicBezTo>
                  <a:lnTo>
                    <a:pt x="4147" y="7692"/>
                  </a:lnTo>
                  <a:cubicBezTo>
                    <a:pt x="4147" y="7691"/>
                    <a:pt x="4146" y="7691"/>
                    <a:pt x="4146" y="7691"/>
                  </a:cubicBezTo>
                  <a:cubicBezTo>
                    <a:pt x="4125" y="7691"/>
                    <a:pt x="3668" y="8347"/>
                    <a:pt x="3668" y="9065"/>
                  </a:cubicBezTo>
                  <a:cubicBezTo>
                    <a:pt x="3668" y="9767"/>
                    <a:pt x="3828" y="11490"/>
                    <a:pt x="3700" y="12160"/>
                  </a:cubicBezTo>
                  <a:cubicBezTo>
                    <a:pt x="3645" y="12579"/>
                    <a:pt x="3497" y="12884"/>
                    <a:pt x="3409" y="12884"/>
                  </a:cubicBezTo>
                  <a:cubicBezTo>
                    <a:pt x="3344" y="12884"/>
                    <a:pt x="3312" y="12712"/>
                    <a:pt x="3381" y="12288"/>
                  </a:cubicBezTo>
                  <a:cubicBezTo>
                    <a:pt x="3700" y="9894"/>
                    <a:pt x="3189" y="9065"/>
                    <a:pt x="3349" y="4214"/>
                  </a:cubicBezTo>
                  <a:cubicBezTo>
                    <a:pt x="3376" y="2012"/>
                    <a:pt x="3010" y="319"/>
                    <a:pt x="2979" y="319"/>
                  </a:cubicBezTo>
                  <a:cubicBezTo>
                    <a:pt x="2974" y="319"/>
                    <a:pt x="2979" y="371"/>
                    <a:pt x="2998" y="480"/>
                  </a:cubicBezTo>
                  <a:cubicBezTo>
                    <a:pt x="3062" y="1277"/>
                    <a:pt x="3126" y="2043"/>
                    <a:pt x="2902" y="4182"/>
                  </a:cubicBezTo>
                  <a:cubicBezTo>
                    <a:pt x="2679" y="6384"/>
                    <a:pt x="2583" y="8458"/>
                    <a:pt x="2711" y="10277"/>
                  </a:cubicBezTo>
                  <a:cubicBezTo>
                    <a:pt x="2838" y="12128"/>
                    <a:pt x="2487" y="13564"/>
                    <a:pt x="2328" y="13756"/>
                  </a:cubicBezTo>
                  <a:cubicBezTo>
                    <a:pt x="2290" y="13801"/>
                    <a:pt x="2255" y="13823"/>
                    <a:pt x="2223" y="13823"/>
                  </a:cubicBezTo>
                  <a:cubicBezTo>
                    <a:pt x="1961" y="13823"/>
                    <a:pt x="1919" y="12354"/>
                    <a:pt x="2232" y="10277"/>
                  </a:cubicBezTo>
                  <a:cubicBezTo>
                    <a:pt x="2711" y="7309"/>
                    <a:pt x="1977" y="4341"/>
                    <a:pt x="2009" y="4182"/>
                  </a:cubicBezTo>
                  <a:lnTo>
                    <a:pt x="2009" y="4182"/>
                  </a:lnTo>
                  <a:cubicBezTo>
                    <a:pt x="1977" y="4182"/>
                    <a:pt x="2072" y="5777"/>
                    <a:pt x="2040" y="7884"/>
                  </a:cubicBezTo>
                  <a:cubicBezTo>
                    <a:pt x="2009" y="10022"/>
                    <a:pt x="1721" y="10277"/>
                    <a:pt x="1594" y="11777"/>
                  </a:cubicBezTo>
                  <a:cubicBezTo>
                    <a:pt x="1434" y="13628"/>
                    <a:pt x="1594" y="13724"/>
                    <a:pt x="1562" y="14075"/>
                  </a:cubicBezTo>
                  <a:cubicBezTo>
                    <a:pt x="1555" y="14303"/>
                    <a:pt x="1506" y="14424"/>
                    <a:pt x="1441" y="14424"/>
                  </a:cubicBezTo>
                  <a:cubicBezTo>
                    <a:pt x="1207" y="14424"/>
                    <a:pt x="763" y="12853"/>
                    <a:pt x="1338" y="9128"/>
                  </a:cubicBezTo>
                  <a:cubicBezTo>
                    <a:pt x="2134" y="3824"/>
                    <a:pt x="1243" y="778"/>
                    <a:pt x="1126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2438843" y="4717790"/>
              <a:ext cx="2489215" cy="424144"/>
            </a:xfrm>
            <a:custGeom>
              <a:avLst/>
              <a:gdLst/>
              <a:ahLst/>
              <a:cxnLst/>
              <a:rect l="l" t="t" r="r" b="b"/>
              <a:pathLst>
                <a:path w="49022" h="8353" extrusionOk="0">
                  <a:moveTo>
                    <a:pt x="30483" y="0"/>
                  </a:moveTo>
                  <a:cubicBezTo>
                    <a:pt x="30427" y="0"/>
                    <a:pt x="30372" y="27"/>
                    <a:pt x="30320" y="86"/>
                  </a:cubicBezTo>
                  <a:cubicBezTo>
                    <a:pt x="30096" y="373"/>
                    <a:pt x="30415" y="661"/>
                    <a:pt x="30320" y="1171"/>
                  </a:cubicBezTo>
                  <a:cubicBezTo>
                    <a:pt x="30288" y="1650"/>
                    <a:pt x="29937" y="1841"/>
                    <a:pt x="29937" y="2001"/>
                  </a:cubicBezTo>
                  <a:cubicBezTo>
                    <a:pt x="29937" y="2161"/>
                    <a:pt x="30000" y="2320"/>
                    <a:pt x="30000" y="2480"/>
                  </a:cubicBezTo>
                  <a:cubicBezTo>
                    <a:pt x="30000" y="2619"/>
                    <a:pt x="29661" y="3122"/>
                    <a:pt x="29553" y="3122"/>
                  </a:cubicBezTo>
                  <a:cubicBezTo>
                    <a:pt x="29537" y="3122"/>
                    <a:pt x="29526" y="3111"/>
                    <a:pt x="29522" y="3086"/>
                  </a:cubicBezTo>
                  <a:cubicBezTo>
                    <a:pt x="29476" y="2902"/>
                    <a:pt x="29413" y="2767"/>
                    <a:pt x="29249" y="2767"/>
                  </a:cubicBezTo>
                  <a:cubicBezTo>
                    <a:pt x="29186" y="2767"/>
                    <a:pt x="29108" y="2787"/>
                    <a:pt x="29011" y="2831"/>
                  </a:cubicBezTo>
                  <a:cubicBezTo>
                    <a:pt x="28660" y="3054"/>
                    <a:pt x="29011" y="2990"/>
                    <a:pt x="29011" y="3437"/>
                  </a:cubicBezTo>
                  <a:cubicBezTo>
                    <a:pt x="29011" y="3743"/>
                    <a:pt x="28817" y="3839"/>
                    <a:pt x="28633" y="3839"/>
                  </a:cubicBezTo>
                  <a:cubicBezTo>
                    <a:pt x="28548" y="3839"/>
                    <a:pt x="28465" y="3819"/>
                    <a:pt x="28405" y="3788"/>
                  </a:cubicBezTo>
                  <a:cubicBezTo>
                    <a:pt x="28194" y="3728"/>
                    <a:pt x="28552" y="2757"/>
                    <a:pt x="28108" y="2757"/>
                  </a:cubicBezTo>
                  <a:cubicBezTo>
                    <a:pt x="28082" y="2757"/>
                    <a:pt x="28054" y="2760"/>
                    <a:pt x="28022" y="2767"/>
                  </a:cubicBezTo>
                  <a:cubicBezTo>
                    <a:pt x="27383" y="2927"/>
                    <a:pt x="27862" y="3437"/>
                    <a:pt x="27383" y="4044"/>
                  </a:cubicBezTo>
                  <a:cubicBezTo>
                    <a:pt x="26905" y="4650"/>
                    <a:pt x="27128" y="4554"/>
                    <a:pt x="26745" y="4746"/>
                  </a:cubicBezTo>
                  <a:cubicBezTo>
                    <a:pt x="26362" y="4905"/>
                    <a:pt x="26330" y="5065"/>
                    <a:pt x="26171" y="5320"/>
                  </a:cubicBezTo>
                  <a:cubicBezTo>
                    <a:pt x="26011" y="5607"/>
                    <a:pt x="25724" y="5863"/>
                    <a:pt x="25500" y="6182"/>
                  </a:cubicBezTo>
                  <a:cubicBezTo>
                    <a:pt x="25288" y="6448"/>
                    <a:pt x="24964" y="7024"/>
                    <a:pt x="24622" y="7024"/>
                  </a:cubicBezTo>
                  <a:cubicBezTo>
                    <a:pt x="24554" y="7024"/>
                    <a:pt x="24485" y="7001"/>
                    <a:pt x="24415" y="6948"/>
                  </a:cubicBezTo>
                  <a:cubicBezTo>
                    <a:pt x="24032" y="6629"/>
                    <a:pt x="24064" y="5990"/>
                    <a:pt x="23809" y="5831"/>
                  </a:cubicBezTo>
                  <a:cubicBezTo>
                    <a:pt x="23744" y="5784"/>
                    <a:pt x="23697" y="5765"/>
                    <a:pt x="23649" y="5765"/>
                  </a:cubicBezTo>
                  <a:cubicBezTo>
                    <a:pt x="23534" y="5765"/>
                    <a:pt x="23408" y="5878"/>
                    <a:pt x="22979" y="5990"/>
                  </a:cubicBezTo>
                  <a:cubicBezTo>
                    <a:pt x="22828" y="6030"/>
                    <a:pt x="22710" y="6048"/>
                    <a:pt x="22612" y="6048"/>
                  </a:cubicBezTo>
                  <a:cubicBezTo>
                    <a:pt x="22317" y="6048"/>
                    <a:pt x="22197" y="5887"/>
                    <a:pt x="21862" y="5671"/>
                  </a:cubicBezTo>
                  <a:cubicBezTo>
                    <a:pt x="21621" y="5516"/>
                    <a:pt x="21399" y="5426"/>
                    <a:pt x="21230" y="5426"/>
                  </a:cubicBezTo>
                  <a:cubicBezTo>
                    <a:pt x="21086" y="5426"/>
                    <a:pt x="20981" y="5492"/>
                    <a:pt x="20937" y="5639"/>
                  </a:cubicBezTo>
                  <a:cubicBezTo>
                    <a:pt x="20873" y="5958"/>
                    <a:pt x="20745" y="6086"/>
                    <a:pt x="20426" y="6437"/>
                  </a:cubicBezTo>
                  <a:cubicBezTo>
                    <a:pt x="20107" y="6820"/>
                    <a:pt x="19884" y="6756"/>
                    <a:pt x="19788" y="6980"/>
                  </a:cubicBezTo>
                  <a:cubicBezTo>
                    <a:pt x="19724" y="7235"/>
                    <a:pt x="19469" y="7299"/>
                    <a:pt x="19245" y="7299"/>
                  </a:cubicBezTo>
                  <a:cubicBezTo>
                    <a:pt x="18958" y="7299"/>
                    <a:pt x="18926" y="6820"/>
                    <a:pt x="18607" y="6820"/>
                  </a:cubicBezTo>
                  <a:cubicBezTo>
                    <a:pt x="18288" y="6820"/>
                    <a:pt x="18639" y="6310"/>
                    <a:pt x="18447" y="5863"/>
                  </a:cubicBezTo>
                  <a:cubicBezTo>
                    <a:pt x="18224" y="5448"/>
                    <a:pt x="18192" y="5639"/>
                    <a:pt x="18128" y="5001"/>
                  </a:cubicBezTo>
                  <a:cubicBezTo>
                    <a:pt x="18077" y="4657"/>
                    <a:pt x="17988" y="4508"/>
                    <a:pt x="17893" y="4508"/>
                  </a:cubicBezTo>
                  <a:cubicBezTo>
                    <a:pt x="17810" y="4508"/>
                    <a:pt x="17723" y="4618"/>
                    <a:pt x="17650" y="4810"/>
                  </a:cubicBezTo>
                  <a:cubicBezTo>
                    <a:pt x="17490" y="5193"/>
                    <a:pt x="17554" y="5320"/>
                    <a:pt x="17171" y="5671"/>
                  </a:cubicBezTo>
                  <a:cubicBezTo>
                    <a:pt x="16856" y="5938"/>
                    <a:pt x="16761" y="6057"/>
                    <a:pt x="16608" y="6057"/>
                  </a:cubicBezTo>
                  <a:cubicBezTo>
                    <a:pt x="16560" y="6057"/>
                    <a:pt x="16506" y="6045"/>
                    <a:pt x="16437" y="6022"/>
                  </a:cubicBezTo>
                  <a:cubicBezTo>
                    <a:pt x="16150" y="5958"/>
                    <a:pt x="15735" y="5671"/>
                    <a:pt x="15735" y="5480"/>
                  </a:cubicBezTo>
                  <a:cubicBezTo>
                    <a:pt x="15735" y="5320"/>
                    <a:pt x="16150" y="4522"/>
                    <a:pt x="15958" y="4235"/>
                  </a:cubicBezTo>
                  <a:cubicBezTo>
                    <a:pt x="15767" y="4012"/>
                    <a:pt x="15990" y="3437"/>
                    <a:pt x="15096" y="3054"/>
                  </a:cubicBezTo>
                  <a:cubicBezTo>
                    <a:pt x="14829" y="2934"/>
                    <a:pt x="14684" y="2889"/>
                    <a:pt x="14604" y="2889"/>
                  </a:cubicBezTo>
                  <a:cubicBezTo>
                    <a:pt x="14407" y="2889"/>
                    <a:pt x="14603" y="3164"/>
                    <a:pt x="14330" y="3278"/>
                  </a:cubicBezTo>
                  <a:cubicBezTo>
                    <a:pt x="14017" y="3398"/>
                    <a:pt x="13505" y="3664"/>
                    <a:pt x="13244" y="3664"/>
                  </a:cubicBezTo>
                  <a:cubicBezTo>
                    <a:pt x="13160" y="3664"/>
                    <a:pt x="13101" y="3635"/>
                    <a:pt x="13086" y="3565"/>
                  </a:cubicBezTo>
                  <a:cubicBezTo>
                    <a:pt x="13010" y="3362"/>
                    <a:pt x="13255" y="2878"/>
                    <a:pt x="13025" y="2878"/>
                  </a:cubicBezTo>
                  <a:cubicBezTo>
                    <a:pt x="12965" y="2878"/>
                    <a:pt x="12873" y="2911"/>
                    <a:pt x="12735" y="2990"/>
                  </a:cubicBezTo>
                  <a:cubicBezTo>
                    <a:pt x="12096" y="3405"/>
                    <a:pt x="12543" y="3629"/>
                    <a:pt x="12192" y="4107"/>
                  </a:cubicBezTo>
                  <a:cubicBezTo>
                    <a:pt x="11937" y="4650"/>
                    <a:pt x="10947" y="4810"/>
                    <a:pt x="10533" y="5129"/>
                  </a:cubicBezTo>
                  <a:cubicBezTo>
                    <a:pt x="10477" y="5175"/>
                    <a:pt x="10422" y="5197"/>
                    <a:pt x="10370" y="5197"/>
                  </a:cubicBezTo>
                  <a:cubicBezTo>
                    <a:pt x="10066" y="5197"/>
                    <a:pt x="9820" y="4469"/>
                    <a:pt x="9575" y="3788"/>
                  </a:cubicBezTo>
                  <a:cubicBezTo>
                    <a:pt x="9400" y="3302"/>
                    <a:pt x="9213" y="3207"/>
                    <a:pt x="9087" y="3207"/>
                  </a:cubicBezTo>
                  <a:cubicBezTo>
                    <a:pt x="9006" y="3207"/>
                    <a:pt x="8949" y="3246"/>
                    <a:pt x="8937" y="3246"/>
                  </a:cubicBezTo>
                  <a:cubicBezTo>
                    <a:pt x="8905" y="3246"/>
                    <a:pt x="8937" y="4044"/>
                    <a:pt x="8618" y="4363"/>
                  </a:cubicBezTo>
                  <a:cubicBezTo>
                    <a:pt x="8299" y="4650"/>
                    <a:pt x="8618" y="5161"/>
                    <a:pt x="8618" y="5480"/>
                  </a:cubicBezTo>
                  <a:cubicBezTo>
                    <a:pt x="8618" y="5799"/>
                    <a:pt x="8618" y="5990"/>
                    <a:pt x="8426" y="6246"/>
                  </a:cubicBezTo>
                  <a:cubicBezTo>
                    <a:pt x="8398" y="6271"/>
                    <a:pt x="8368" y="6281"/>
                    <a:pt x="8339" y="6281"/>
                  </a:cubicBezTo>
                  <a:cubicBezTo>
                    <a:pt x="8168" y="6281"/>
                    <a:pt x="7989" y="5927"/>
                    <a:pt x="7903" y="5927"/>
                  </a:cubicBezTo>
                  <a:cubicBezTo>
                    <a:pt x="7871" y="5927"/>
                    <a:pt x="7852" y="5978"/>
                    <a:pt x="7852" y="6118"/>
                  </a:cubicBezTo>
                  <a:cubicBezTo>
                    <a:pt x="7852" y="6661"/>
                    <a:pt x="8043" y="6788"/>
                    <a:pt x="8011" y="7235"/>
                  </a:cubicBezTo>
                  <a:cubicBezTo>
                    <a:pt x="8000" y="7393"/>
                    <a:pt x="7876" y="7456"/>
                    <a:pt x="7706" y="7456"/>
                  </a:cubicBezTo>
                  <a:cubicBezTo>
                    <a:pt x="7395" y="7456"/>
                    <a:pt x="6929" y="7250"/>
                    <a:pt x="6703" y="7044"/>
                  </a:cubicBezTo>
                  <a:cubicBezTo>
                    <a:pt x="6352" y="6724"/>
                    <a:pt x="7373" y="7044"/>
                    <a:pt x="6862" y="5990"/>
                  </a:cubicBezTo>
                  <a:cubicBezTo>
                    <a:pt x="6512" y="5312"/>
                    <a:pt x="6522" y="5189"/>
                    <a:pt x="6491" y="5189"/>
                  </a:cubicBezTo>
                  <a:cubicBezTo>
                    <a:pt x="6477" y="5189"/>
                    <a:pt x="6454" y="5214"/>
                    <a:pt x="6384" y="5224"/>
                  </a:cubicBezTo>
                  <a:cubicBezTo>
                    <a:pt x="6203" y="5276"/>
                    <a:pt x="5834" y="5725"/>
                    <a:pt x="5564" y="5725"/>
                  </a:cubicBezTo>
                  <a:cubicBezTo>
                    <a:pt x="5501" y="5725"/>
                    <a:pt x="5443" y="5700"/>
                    <a:pt x="5394" y="5639"/>
                  </a:cubicBezTo>
                  <a:cubicBezTo>
                    <a:pt x="5337" y="5588"/>
                    <a:pt x="5286" y="5567"/>
                    <a:pt x="5240" y="5567"/>
                  </a:cubicBezTo>
                  <a:cubicBezTo>
                    <a:pt x="5044" y="5567"/>
                    <a:pt x="4928" y="5936"/>
                    <a:pt x="4768" y="5936"/>
                  </a:cubicBezTo>
                  <a:cubicBezTo>
                    <a:pt x="4754" y="5936"/>
                    <a:pt x="4739" y="5933"/>
                    <a:pt x="4724" y="5927"/>
                  </a:cubicBezTo>
                  <a:cubicBezTo>
                    <a:pt x="4514" y="5822"/>
                    <a:pt x="4714" y="5264"/>
                    <a:pt x="4544" y="5264"/>
                  </a:cubicBezTo>
                  <a:cubicBezTo>
                    <a:pt x="4507" y="5264"/>
                    <a:pt x="4453" y="5290"/>
                    <a:pt x="4373" y="5352"/>
                  </a:cubicBezTo>
                  <a:cubicBezTo>
                    <a:pt x="3958" y="5703"/>
                    <a:pt x="4182" y="6405"/>
                    <a:pt x="3926" y="6980"/>
                  </a:cubicBezTo>
                  <a:cubicBezTo>
                    <a:pt x="3841" y="7182"/>
                    <a:pt x="3795" y="7249"/>
                    <a:pt x="3751" y="7249"/>
                  </a:cubicBezTo>
                  <a:cubicBezTo>
                    <a:pt x="3664" y="7249"/>
                    <a:pt x="3586" y="6980"/>
                    <a:pt x="3224" y="6980"/>
                  </a:cubicBezTo>
                  <a:cubicBezTo>
                    <a:pt x="2796" y="6980"/>
                    <a:pt x="819" y="7945"/>
                    <a:pt x="192" y="8256"/>
                  </a:cubicBezTo>
                  <a:lnTo>
                    <a:pt x="49021" y="8256"/>
                  </a:lnTo>
                  <a:lnTo>
                    <a:pt x="48989" y="852"/>
                  </a:lnTo>
                  <a:cubicBezTo>
                    <a:pt x="48989" y="852"/>
                    <a:pt x="36256" y="4235"/>
                    <a:pt x="36096" y="4235"/>
                  </a:cubicBezTo>
                  <a:cubicBezTo>
                    <a:pt x="35936" y="4235"/>
                    <a:pt x="34883" y="4331"/>
                    <a:pt x="34819" y="4650"/>
                  </a:cubicBezTo>
                  <a:cubicBezTo>
                    <a:pt x="34803" y="4783"/>
                    <a:pt x="34631" y="4838"/>
                    <a:pt x="34417" y="4838"/>
                  </a:cubicBezTo>
                  <a:cubicBezTo>
                    <a:pt x="34218" y="4838"/>
                    <a:pt x="33982" y="4790"/>
                    <a:pt x="33798" y="4714"/>
                  </a:cubicBezTo>
                  <a:cubicBezTo>
                    <a:pt x="33383" y="4554"/>
                    <a:pt x="33702" y="3916"/>
                    <a:pt x="33288" y="3310"/>
                  </a:cubicBezTo>
                  <a:cubicBezTo>
                    <a:pt x="32841" y="2735"/>
                    <a:pt x="31915" y="2799"/>
                    <a:pt x="31788" y="2607"/>
                  </a:cubicBezTo>
                  <a:cubicBezTo>
                    <a:pt x="31692" y="2416"/>
                    <a:pt x="31054" y="1459"/>
                    <a:pt x="30958" y="852"/>
                  </a:cubicBezTo>
                  <a:cubicBezTo>
                    <a:pt x="30907" y="396"/>
                    <a:pt x="30696" y="0"/>
                    <a:pt x="30483" y="0"/>
                  </a:cubicBezTo>
                  <a:close/>
                  <a:moveTo>
                    <a:pt x="1" y="8256"/>
                  </a:moveTo>
                  <a:lnTo>
                    <a:pt x="1" y="8352"/>
                  </a:lnTo>
                  <a:cubicBezTo>
                    <a:pt x="1" y="8352"/>
                    <a:pt x="72" y="8316"/>
                    <a:pt x="192" y="8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3968635" y="4233637"/>
              <a:ext cx="954515" cy="895309"/>
            </a:xfrm>
            <a:custGeom>
              <a:avLst/>
              <a:gdLst/>
              <a:ahLst/>
              <a:cxnLst/>
              <a:rect l="l" t="t" r="r" b="b"/>
              <a:pathLst>
                <a:path w="18798" h="17632" extrusionOk="0">
                  <a:moveTo>
                    <a:pt x="15061" y="0"/>
                  </a:moveTo>
                  <a:cubicBezTo>
                    <a:pt x="15012" y="0"/>
                    <a:pt x="14960" y="5"/>
                    <a:pt x="14904" y="15"/>
                  </a:cubicBezTo>
                  <a:cubicBezTo>
                    <a:pt x="14042" y="175"/>
                    <a:pt x="14425" y="143"/>
                    <a:pt x="14362" y="717"/>
                  </a:cubicBezTo>
                  <a:cubicBezTo>
                    <a:pt x="14266" y="1292"/>
                    <a:pt x="14202" y="1611"/>
                    <a:pt x="13915" y="2089"/>
                  </a:cubicBezTo>
                  <a:cubicBezTo>
                    <a:pt x="13627" y="2568"/>
                    <a:pt x="14170" y="4004"/>
                    <a:pt x="14042" y="4291"/>
                  </a:cubicBezTo>
                  <a:cubicBezTo>
                    <a:pt x="13915" y="4547"/>
                    <a:pt x="13755" y="5600"/>
                    <a:pt x="12925" y="5664"/>
                  </a:cubicBezTo>
                  <a:cubicBezTo>
                    <a:pt x="12812" y="5677"/>
                    <a:pt x="12697" y="5683"/>
                    <a:pt x="12582" y="5683"/>
                  </a:cubicBezTo>
                  <a:cubicBezTo>
                    <a:pt x="11856" y="5683"/>
                    <a:pt x="11115" y="5446"/>
                    <a:pt x="10564" y="5281"/>
                  </a:cubicBezTo>
                  <a:cubicBezTo>
                    <a:pt x="10376" y="5225"/>
                    <a:pt x="10192" y="5188"/>
                    <a:pt x="10016" y="5188"/>
                  </a:cubicBezTo>
                  <a:cubicBezTo>
                    <a:pt x="9592" y="5188"/>
                    <a:pt x="9216" y="5402"/>
                    <a:pt x="8968" y="6079"/>
                  </a:cubicBezTo>
                  <a:cubicBezTo>
                    <a:pt x="8617" y="7036"/>
                    <a:pt x="8298" y="8600"/>
                    <a:pt x="8298" y="8855"/>
                  </a:cubicBezTo>
                  <a:cubicBezTo>
                    <a:pt x="8298" y="9142"/>
                    <a:pt x="8042" y="9302"/>
                    <a:pt x="7947" y="9430"/>
                  </a:cubicBezTo>
                  <a:cubicBezTo>
                    <a:pt x="7883" y="9509"/>
                    <a:pt x="7644" y="9549"/>
                    <a:pt x="7364" y="9549"/>
                  </a:cubicBezTo>
                  <a:cubicBezTo>
                    <a:pt x="7085" y="9549"/>
                    <a:pt x="6766" y="9509"/>
                    <a:pt x="6542" y="9430"/>
                  </a:cubicBezTo>
                  <a:cubicBezTo>
                    <a:pt x="6143" y="9287"/>
                    <a:pt x="5743" y="8735"/>
                    <a:pt x="5206" y="8735"/>
                  </a:cubicBezTo>
                  <a:cubicBezTo>
                    <a:pt x="5143" y="8735"/>
                    <a:pt x="5078" y="8743"/>
                    <a:pt x="5011" y="8760"/>
                  </a:cubicBezTo>
                  <a:cubicBezTo>
                    <a:pt x="4372" y="8855"/>
                    <a:pt x="4372" y="9174"/>
                    <a:pt x="4213" y="9494"/>
                  </a:cubicBezTo>
                  <a:cubicBezTo>
                    <a:pt x="4053" y="9781"/>
                    <a:pt x="4340" y="10738"/>
                    <a:pt x="4660" y="11408"/>
                  </a:cubicBezTo>
                  <a:cubicBezTo>
                    <a:pt x="4979" y="12111"/>
                    <a:pt x="4660" y="12111"/>
                    <a:pt x="4660" y="12142"/>
                  </a:cubicBezTo>
                  <a:cubicBezTo>
                    <a:pt x="4660" y="12174"/>
                    <a:pt x="4819" y="12589"/>
                    <a:pt x="5011" y="12972"/>
                  </a:cubicBezTo>
                  <a:cubicBezTo>
                    <a:pt x="5227" y="13350"/>
                    <a:pt x="5100" y="13569"/>
                    <a:pt x="4727" y="13569"/>
                  </a:cubicBezTo>
                  <a:cubicBezTo>
                    <a:pt x="4659" y="13569"/>
                    <a:pt x="4583" y="13561"/>
                    <a:pt x="4500" y="13547"/>
                  </a:cubicBezTo>
                  <a:cubicBezTo>
                    <a:pt x="3926" y="13419"/>
                    <a:pt x="3415" y="12589"/>
                    <a:pt x="2617" y="12302"/>
                  </a:cubicBezTo>
                  <a:cubicBezTo>
                    <a:pt x="2265" y="12175"/>
                    <a:pt x="1988" y="12098"/>
                    <a:pt x="1769" y="12098"/>
                  </a:cubicBezTo>
                  <a:cubicBezTo>
                    <a:pt x="1490" y="12098"/>
                    <a:pt x="1306" y="12222"/>
                    <a:pt x="1181" y="12525"/>
                  </a:cubicBezTo>
                  <a:cubicBezTo>
                    <a:pt x="989" y="13100"/>
                    <a:pt x="1404" y="13100"/>
                    <a:pt x="1245" y="13802"/>
                  </a:cubicBezTo>
                  <a:cubicBezTo>
                    <a:pt x="1053" y="14568"/>
                    <a:pt x="1468" y="14057"/>
                    <a:pt x="766" y="14919"/>
                  </a:cubicBezTo>
                  <a:cubicBezTo>
                    <a:pt x="0" y="15781"/>
                    <a:pt x="2840" y="17632"/>
                    <a:pt x="2840" y="17632"/>
                  </a:cubicBezTo>
                  <a:lnTo>
                    <a:pt x="18798" y="17632"/>
                  </a:lnTo>
                  <a:lnTo>
                    <a:pt x="18798" y="2217"/>
                  </a:lnTo>
                  <a:cubicBezTo>
                    <a:pt x="18734" y="2089"/>
                    <a:pt x="18638" y="1994"/>
                    <a:pt x="18510" y="1962"/>
                  </a:cubicBezTo>
                  <a:cubicBezTo>
                    <a:pt x="18060" y="1747"/>
                    <a:pt x="17806" y="1686"/>
                    <a:pt x="17640" y="1686"/>
                  </a:cubicBezTo>
                  <a:cubicBezTo>
                    <a:pt x="17426" y="1686"/>
                    <a:pt x="17358" y="1787"/>
                    <a:pt x="17199" y="1787"/>
                  </a:cubicBezTo>
                  <a:cubicBezTo>
                    <a:pt x="17098" y="1787"/>
                    <a:pt x="16960" y="1746"/>
                    <a:pt x="16723" y="1611"/>
                  </a:cubicBezTo>
                  <a:cubicBezTo>
                    <a:pt x="15855" y="1072"/>
                    <a:pt x="15801" y="0"/>
                    <a:pt x="1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3051410" y="4746428"/>
              <a:ext cx="158883" cy="156699"/>
            </a:xfrm>
            <a:custGeom>
              <a:avLst/>
              <a:gdLst/>
              <a:ahLst/>
              <a:cxnLst/>
              <a:rect l="l" t="t" r="r" b="b"/>
              <a:pathLst>
                <a:path w="3129" h="3086" extrusionOk="0">
                  <a:moveTo>
                    <a:pt x="1500" y="1"/>
                  </a:moveTo>
                  <a:cubicBezTo>
                    <a:pt x="1277" y="1"/>
                    <a:pt x="1437" y="958"/>
                    <a:pt x="1213" y="1022"/>
                  </a:cubicBezTo>
                  <a:cubicBezTo>
                    <a:pt x="1022" y="1182"/>
                    <a:pt x="160" y="1118"/>
                    <a:pt x="64" y="1341"/>
                  </a:cubicBezTo>
                  <a:cubicBezTo>
                    <a:pt x="0" y="1597"/>
                    <a:pt x="862" y="1629"/>
                    <a:pt x="958" y="1884"/>
                  </a:cubicBezTo>
                  <a:cubicBezTo>
                    <a:pt x="1022" y="2107"/>
                    <a:pt x="383" y="2905"/>
                    <a:pt x="575" y="3065"/>
                  </a:cubicBezTo>
                  <a:cubicBezTo>
                    <a:pt x="589" y="3079"/>
                    <a:pt x="607" y="3085"/>
                    <a:pt x="627" y="3085"/>
                  </a:cubicBezTo>
                  <a:cubicBezTo>
                    <a:pt x="844" y="3085"/>
                    <a:pt x="1395" y="2394"/>
                    <a:pt x="1628" y="2394"/>
                  </a:cubicBezTo>
                  <a:cubicBezTo>
                    <a:pt x="1826" y="2394"/>
                    <a:pt x="2173" y="2868"/>
                    <a:pt x="2383" y="2868"/>
                  </a:cubicBezTo>
                  <a:cubicBezTo>
                    <a:pt x="2410" y="2868"/>
                    <a:pt x="2436" y="2860"/>
                    <a:pt x="2458" y="2841"/>
                  </a:cubicBezTo>
                  <a:cubicBezTo>
                    <a:pt x="2649" y="2682"/>
                    <a:pt x="2235" y="2107"/>
                    <a:pt x="2298" y="1884"/>
                  </a:cubicBezTo>
                  <a:cubicBezTo>
                    <a:pt x="2394" y="1629"/>
                    <a:pt x="3128" y="1309"/>
                    <a:pt x="3064" y="1086"/>
                  </a:cubicBezTo>
                  <a:cubicBezTo>
                    <a:pt x="3043" y="1043"/>
                    <a:pt x="2990" y="1027"/>
                    <a:pt x="2919" y="1027"/>
                  </a:cubicBezTo>
                  <a:cubicBezTo>
                    <a:pt x="2738" y="1027"/>
                    <a:pt x="2439" y="1129"/>
                    <a:pt x="2238" y="1129"/>
                  </a:cubicBezTo>
                  <a:cubicBezTo>
                    <a:pt x="2169" y="1129"/>
                    <a:pt x="2112" y="1117"/>
                    <a:pt x="2075" y="1086"/>
                  </a:cubicBezTo>
                  <a:cubicBezTo>
                    <a:pt x="1852" y="958"/>
                    <a:pt x="1724" y="1"/>
                    <a:pt x="15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2565581" y="4912873"/>
              <a:ext cx="139638" cy="198235"/>
            </a:xfrm>
            <a:custGeom>
              <a:avLst/>
              <a:gdLst/>
              <a:ahLst/>
              <a:cxnLst/>
              <a:rect l="l" t="t" r="r" b="b"/>
              <a:pathLst>
                <a:path w="2750" h="3904" extrusionOk="0">
                  <a:moveTo>
                    <a:pt x="1279" y="0"/>
                  </a:moveTo>
                  <a:cubicBezTo>
                    <a:pt x="1210" y="0"/>
                    <a:pt x="1142" y="14"/>
                    <a:pt x="1079" y="42"/>
                  </a:cubicBezTo>
                  <a:cubicBezTo>
                    <a:pt x="824" y="170"/>
                    <a:pt x="984" y="361"/>
                    <a:pt x="1271" y="648"/>
                  </a:cubicBezTo>
                  <a:cubicBezTo>
                    <a:pt x="1526" y="904"/>
                    <a:pt x="1654" y="1925"/>
                    <a:pt x="1462" y="2085"/>
                  </a:cubicBezTo>
                  <a:cubicBezTo>
                    <a:pt x="1439" y="2104"/>
                    <a:pt x="1416" y="2113"/>
                    <a:pt x="1394" y="2113"/>
                  </a:cubicBezTo>
                  <a:cubicBezTo>
                    <a:pt x="1234" y="2113"/>
                    <a:pt x="1084" y="1658"/>
                    <a:pt x="664" y="1351"/>
                  </a:cubicBezTo>
                  <a:cubicBezTo>
                    <a:pt x="568" y="1274"/>
                    <a:pt x="480" y="1240"/>
                    <a:pt x="404" y="1240"/>
                  </a:cubicBezTo>
                  <a:cubicBezTo>
                    <a:pt x="102" y="1240"/>
                    <a:pt x="1" y="1766"/>
                    <a:pt x="409" y="2148"/>
                  </a:cubicBezTo>
                  <a:cubicBezTo>
                    <a:pt x="952" y="2595"/>
                    <a:pt x="1143" y="2468"/>
                    <a:pt x="1271" y="2691"/>
                  </a:cubicBezTo>
                  <a:cubicBezTo>
                    <a:pt x="1335" y="2850"/>
                    <a:pt x="1367" y="3457"/>
                    <a:pt x="1367" y="3904"/>
                  </a:cubicBezTo>
                  <a:lnTo>
                    <a:pt x="1749" y="3904"/>
                  </a:lnTo>
                  <a:cubicBezTo>
                    <a:pt x="1622" y="3744"/>
                    <a:pt x="1622" y="3457"/>
                    <a:pt x="1622" y="3042"/>
                  </a:cubicBezTo>
                  <a:cubicBezTo>
                    <a:pt x="1590" y="2308"/>
                    <a:pt x="1973" y="2021"/>
                    <a:pt x="2388" y="1797"/>
                  </a:cubicBezTo>
                  <a:cubicBezTo>
                    <a:pt x="2750" y="1616"/>
                    <a:pt x="2627" y="1122"/>
                    <a:pt x="2451" y="1122"/>
                  </a:cubicBezTo>
                  <a:cubicBezTo>
                    <a:pt x="2441" y="1122"/>
                    <a:pt x="2430" y="1124"/>
                    <a:pt x="2420" y="1127"/>
                  </a:cubicBezTo>
                  <a:cubicBezTo>
                    <a:pt x="2255" y="1154"/>
                    <a:pt x="2185" y="1511"/>
                    <a:pt x="2027" y="1511"/>
                  </a:cubicBezTo>
                  <a:cubicBezTo>
                    <a:pt x="2001" y="1511"/>
                    <a:pt x="1973" y="1501"/>
                    <a:pt x="1941" y="1478"/>
                  </a:cubicBezTo>
                  <a:cubicBezTo>
                    <a:pt x="1686" y="1319"/>
                    <a:pt x="1813" y="1127"/>
                    <a:pt x="1813" y="585"/>
                  </a:cubicBezTo>
                  <a:cubicBezTo>
                    <a:pt x="1788" y="185"/>
                    <a:pt x="1529" y="0"/>
                    <a:pt x="1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6"/>
          <p:cNvGrpSpPr/>
          <p:nvPr/>
        </p:nvGrpSpPr>
        <p:grpSpPr>
          <a:xfrm>
            <a:off x="7672586" y="215863"/>
            <a:ext cx="1247390" cy="647253"/>
            <a:chOff x="444461" y="478463"/>
            <a:chExt cx="1247390" cy="647253"/>
          </a:xfrm>
        </p:grpSpPr>
        <p:sp>
          <p:nvSpPr>
            <p:cNvPr id="88" name="Google Shape;88;p6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6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/>
          <p:nvPr/>
        </p:nvSpPr>
        <p:spPr>
          <a:xfrm>
            <a:off x="9" y="2"/>
            <a:ext cx="572763" cy="921628"/>
          </a:xfrm>
          <a:custGeom>
            <a:avLst/>
            <a:gdLst/>
            <a:ahLst/>
            <a:cxnLst/>
            <a:rect l="l" t="t" r="r" b="b"/>
            <a:pathLst>
              <a:path w="11266" h="18128" extrusionOk="0">
                <a:moveTo>
                  <a:pt x="2649" y="16691"/>
                </a:moveTo>
                <a:cubicBezTo>
                  <a:pt x="2649" y="16691"/>
                  <a:pt x="2298" y="13564"/>
                  <a:pt x="3638" y="12702"/>
                </a:cubicBezTo>
                <a:cubicBezTo>
                  <a:pt x="5011" y="11776"/>
                  <a:pt x="5170" y="12223"/>
                  <a:pt x="5394" y="11425"/>
                </a:cubicBezTo>
                <a:cubicBezTo>
                  <a:pt x="5649" y="10628"/>
                  <a:pt x="3958" y="9223"/>
                  <a:pt x="4085" y="8425"/>
                </a:cubicBezTo>
                <a:cubicBezTo>
                  <a:pt x="4213" y="7787"/>
                  <a:pt x="6096" y="7660"/>
                  <a:pt x="6096" y="7660"/>
                </a:cubicBezTo>
                <a:cubicBezTo>
                  <a:pt x="6096" y="7660"/>
                  <a:pt x="7468" y="7021"/>
                  <a:pt x="7819" y="5904"/>
                </a:cubicBezTo>
                <a:cubicBezTo>
                  <a:pt x="8202" y="4787"/>
                  <a:pt x="10117" y="5521"/>
                  <a:pt x="10117" y="4755"/>
                </a:cubicBezTo>
                <a:cubicBezTo>
                  <a:pt x="10117" y="4404"/>
                  <a:pt x="10947" y="3479"/>
                  <a:pt x="11106" y="2553"/>
                </a:cubicBezTo>
                <a:cubicBezTo>
                  <a:pt x="11266" y="1628"/>
                  <a:pt x="10021" y="0"/>
                  <a:pt x="10021" y="0"/>
                </a:cubicBezTo>
                <a:lnTo>
                  <a:pt x="0" y="0"/>
                </a:lnTo>
                <a:lnTo>
                  <a:pt x="0" y="181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7"/>
          <p:cNvGrpSpPr/>
          <p:nvPr/>
        </p:nvGrpSpPr>
        <p:grpSpPr>
          <a:xfrm>
            <a:off x="292097" y="2278221"/>
            <a:ext cx="1784851" cy="2865272"/>
            <a:chOff x="4574847" y="2278221"/>
            <a:chExt cx="1784851" cy="2865272"/>
          </a:xfrm>
        </p:grpSpPr>
        <p:sp>
          <p:nvSpPr>
            <p:cNvPr id="109" name="Google Shape;109;p7"/>
            <p:cNvSpPr/>
            <p:nvPr/>
          </p:nvSpPr>
          <p:spPr>
            <a:xfrm>
              <a:off x="5434817" y="2318284"/>
              <a:ext cx="470677" cy="1817123"/>
            </a:xfrm>
            <a:custGeom>
              <a:avLst/>
              <a:gdLst/>
              <a:ahLst/>
              <a:cxnLst/>
              <a:rect l="l" t="t" r="r" b="b"/>
              <a:pathLst>
                <a:path w="9258" h="35742" extrusionOk="0">
                  <a:moveTo>
                    <a:pt x="8020" y="1"/>
                  </a:moveTo>
                  <a:cubicBezTo>
                    <a:pt x="7977" y="1"/>
                    <a:pt x="7983" y="125"/>
                    <a:pt x="8075" y="358"/>
                  </a:cubicBezTo>
                  <a:cubicBezTo>
                    <a:pt x="8362" y="1666"/>
                    <a:pt x="8617" y="3709"/>
                    <a:pt x="7564" y="9134"/>
                  </a:cubicBezTo>
                  <a:cubicBezTo>
                    <a:pt x="6447" y="14592"/>
                    <a:pt x="5362" y="18804"/>
                    <a:pt x="4883" y="22826"/>
                  </a:cubicBezTo>
                  <a:cubicBezTo>
                    <a:pt x="4373" y="26847"/>
                    <a:pt x="3894" y="29592"/>
                    <a:pt x="3671" y="29719"/>
                  </a:cubicBezTo>
                  <a:cubicBezTo>
                    <a:pt x="3644" y="29733"/>
                    <a:pt x="3619" y="29740"/>
                    <a:pt x="3596" y="29740"/>
                  </a:cubicBezTo>
                  <a:cubicBezTo>
                    <a:pt x="3128" y="29740"/>
                    <a:pt x="3155" y="27073"/>
                    <a:pt x="4309" y="22730"/>
                  </a:cubicBezTo>
                  <a:cubicBezTo>
                    <a:pt x="6085" y="16228"/>
                    <a:pt x="6001" y="11144"/>
                    <a:pt x="5938" y="11144"/>
                  </a:cubicBezTo>
                  <a:lnTo>
                    <a:pt x="5938" y="11144"/>
                  </a:lnTo>
                  <a:cubicBezTo>
                    <a:pt x="5937" y="11144"/>
                    <a:pt x="5937" y="11145"/>
                    <a:pt x="5936" y="11145"/>
                  </a:cubicBezTo>
                  <a:cubicBezTo>
                    <a:pt x="5936" y="11145"/>
                    <a:pt x="5649" y="13922"/>
                    <a:pt x="4851" y="18070"/>
                  </a:cubicBezTo>
                  <a:cubicBezTo>
                    <a:pt x="4054" y="22219"/>
                    <a:pt x="3607" y="22826"/>
                    <a:pt x="3064" y="25443"/>
                  </a:cubicBezTo>
                  <a:cubicBezTo>
                    <a:pt x="2426" y="28730"/>
                    <a:pt x="2713" y="28889"/>
                    <a:pt x="2617" y="29560"/>
                  </a:cubicBezTo>
                  <a:cubicBezTo>
                    <a:pt x="2605" y="29855"/>
                    <a:pt x="2542" y="30011"/>
                    <a:pt x="2463" y="30011"/>
                  </a:cubicBezTo>
                  <a:cubicBezTo>
                    <a:pt x="2137" y="30011"/>
                    <a:pt x="1555" y="27298"/>
                    <a:pt x="3383" y="20783"/>
                  </a:cubicBezTo>
                  <a:cubicBezTo>
                    <a:pt x="6798" y="9295"/>
                    <a:pt x="4852" y="6454"/>
                    <a:pt x="4851" y="6454"/>
                  </a:cubicBezTo>
                  <a:lnTo>
                    <a:pt x="4851" y="6454"/>
                  </a:lnTo>
                  <a:cubicBezTo>
                    <a:pt x="5458" y="9134"/>
                    <a:pt x="4500" y="15166"/>
                    <a:pt x="2234" y="23017"/>
                  </a:cubicBezTo>
                  <a:cubicBezTo>
                    <a:pt x="0" y="30836"/>
                    <a:pt x="1437" y="34825"/>
                    <a:pt x="2458" y="35559"/>
                  </a:cubicBezTo>
                  <a:cubicBezTo>
                    <a:pt x="2637" y="35688"/>
                    <a:pt x="2836" y="35741"/>
                    <a:pt x="3047" y="35741"/>
                  </a:cubicBezTo>
                  <a:cubicBezTo>
                    <a:pt x="3884" y="35741"/>
                    <a:pt x="4903" y="34895"/>
                    <a:pt x="5617" y="34538"/>
                  </a:cubicBezTo>
                  <a:cubicBezTo>
                    <a:pt x="6575" y="34060"/>
                    <a:pt x="6607" y="25411"/>
                    <a:pt x="6926" y="22315"/>
                  </a:cubicBezTo>
                  <a:cubicBezTo>
                    <a:pt x="6862" y="19379"/>
                    <a:pt x="8074" y="15710"/>
                    <a:pt x="8075" y="15709"/>
                  </a:cubicBezTo>
                  <a:lnTo>
                    <a:pt x="8075" y="15709"/>
                  </a:lnTo>
                  <a:cubicBezTo>
                    <a:pt x="8074" y="15709"/>
                    <a:pt x="7021" y="18007"/>
                    <a:pt x="6639" y="19794"/>
                  </a:cubicBezTo>
                  <a:cubicBezTo>
                    <a:pt x="6288" y="21613"/>
                    <a:pt x="5809" y="26336"/>
                    <a:pt x="5617" y="27964"/>
                  </a:cubicBezTo>
                  <a:cubicBezTo>
                    <a:pt x="5518" y="28821"/>
                    <a:pt x="5343" y="29338"/>
                    <a:pt x="5231" y="29338"/>
                  </a:cubicBezTo>
                  <a:cubicBezTo>
                    <a:pt x="5127" y="29338"/>
                    <a:pt x="5079" y="28885"/>
                    <a:pt x="5202" y="27836"/>
                  </a:cubicBezTo>
                  <a:cubicBezTo>
                    <a:pt x="6000" y="22092"/>
                    <a:pt x="6224" y="19985"/>
                    <a:pt x="8458" y="7890"/>
                  </a:cubicBezTo>
                  <a:cubicBezTo>
                    <a:pt x="9257" y="2215"/>
                    <a:pt x="8201" y="1"/>
                    <a:pt x="80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5884249" y="4236299"/>
              <a:ext cx="285568" cy="792494"/>
            </a:xfrm>
            <a:custGeom>
              <a:avLst/>
              <a:gdLst/>
              <a:ahLst/>
              <a:cxnLst/>
              <a:rect l="l" t="t" r="r" b="b"/>
              <a:pathLst>
                <a:path w="5617" h="15588" extrusionOk="0">
                  <a:moveTo>
                    <a:pt x="5235" y="6514"/>
                  </a:moveTo>
                  <a:lnTo>
                    <a:pt x="5235" y="6514"/>
                  </a:lnTo>
                  <a:cubicBezTo>
                    <a:pt x="5235" y="6514"/>
                    <a:pt x="5235" y="6514"/>
                    <a:pt x="5235" y="6514"/>
                  </a:cubicBezTo>
                  <a:lnTo>
                    <a:pt x="5235" y="6514"/>
                  </a:lnTo>
                  <a:cubicBezTo>
                    <a:pt x="5235" y="6514"/>
                    <a:pt x="5235" y="6514"/>
                    <a:pt x="5235" y="6514"/>
                  </a:cubicBezTo>
                  <a:close/>
                  <a:moveTo>
                    <a:pt x="3145" y="1"/>
                  </a:moveTo>
                  <a:cubicBezTo>
                    <a:pt x="2934" y="1"/>
                    <a:pt x="2879" y="95"/>
                    <a:pt x="3160" y="163"/>
                  </a:cubicBezTo>
                  <a:cubicBezTo>
                    <a:pt x="3735" y="482"/>
                    <a:pt x="4501" y="1408"/>
                    <a:pt x="4150" y="3993"/>
                  </a:cubicBezTo>
                  <a:cubicBezTo>
                    <a:pt x="3703" y="6610"/>
                    <a:pt x="3033" y="8365"/>
                    <a:pt x="2937" y="10121"/>
                  </a:cubicBezTo>
                  <a:cubicBezTo>
                    <a:pt x="2785" y="11854"/>
                    <a:pt x="2836" y="12776"/>
                    <a:pt x="2703" y="12776"/>
                  </a:cubicBezTo>
                  <a:cubicBezTo>
                    <a:pt x="2696" y="12776"/>
                    <a:pt x="2689" y="12774"/>
                    <a:pt x="2681" y="12769"/>
                  </a:cubicBezTo>
                  <a:cubicBezTo>
                    <a:pt x="2299" y="12610"/>
                    <a:pt x="1916" y="11780"/>
                    <a:pt x="2458" y="10025"/>
                  </a:cubicBezTo>
                  <a:cubicBezTo>
                    <a:pt x="3421" y="7377"/>
                    <a:pt x="2937" y="5665"/>
                    <a:pt x="2772" y="5665"/>
                  </a:cubicBezTo>
                  <a:cubicBezTo>
                    <a:pt x="2761" y="5665"/>
                    <a:pt x="2753" y="5672"/>
                    <a:pt x="2745" y="5684"/>
                  </a:cubicBezTo>
                  <a:cubicBezTo>
                    <a:pt x="2777" y="5684"/>
                    <a:pt x="2873" y="6610"/>
                    <a:pt x="2554" y="8206"/>
                  </a:cubicBezTo>
                  <a:cubicBezTo>
                    <a:pt x="2267" y="9801"/>
                    <a:pt x="1947" y="10025"/>
                    <a:pt x="1788" y="10918"/>
                  </a:cubicBezTo>
                  <a:cubicBezTo>
                    <a:pt x="1628" y="11972"/>
                    <a:pt x="1916" y="12067"/>
                    <a:pt x="1916" y="12291"/>
                  </a:cubicBezTo>
                  <a:cubicBezTo>
                    <a:pt x="1937" y="12333"/>
                    <a:pt x="1929" y="12354"/>
                    <a:pt x="1903" y="12354"/>
                  </a:cubicBezTo>
                  <a:cubicBezTo>
                    <a:pt x="1730" y="12354"/>
                    <a:pt x="738" y="11427"/>
                    <a:pt x="1596" y="9323"/>
                  </a:cubicBezTo>
                  <a:cubicBezTo>
                    <a:pt x="2979" y="5926"/>
                    <a:pt x="1928" y="5315"/>
                    <a:pt x="1344" y="5315"/>
                  </a:cubicBezTo>
                  <a:cubicBezTo>
                    <a:pt x="1160" y="5315"/>
                    <a:pt x="1022" y="5376"/>
                    <a:pt x="1022" y="5429"/>
                  </a:cubicBezTo>
                  <a:cubicBezTo>
                    <a:pt x="2075" y="5493"/>
                    <a:pt x="1884" y="7727"/>
                    <a:pt x="862" y="10025"/>
                  </a:cubicBezTo>
                  <a:cubicBezTo>
                    <a:pt x="1" y="12035"/>
                    <a:pt x="1628" y="13025"/>
                    <a:pt x="2713" y="13823"/>
                  </a:cubicBezTo>
                  <a:cubicBezTo>
                    <a:pt x="3639" y="14429"/>
                    <a:pt x="4724" y="15099"/>
                    <a:pt x="5330" y="15482"/>
                  </a:cubicBezTo>
                  <a:cubicBezTo>
                    <a:pt x="5446" y="15553"/>
                    <a:pt x="5507" y="15587"/>
                    <a:pt x="5529" y="15587"/>
                  </a:cubicBezTo>
                  <a:cubicBezTo>
                    <a:pt x="5617" y="15587"/>
                    <a:pt x="5081" y="15041"/>
                    <a:pt x="4852" y="14046"/>
                  </a:cubicBezTo>
                  <a:cubicBezTo>
                    <a:pt x="4469" y="12865"/>
                    <a:pt x="4596" y="11014"/>
                    <a:pt x="4501" y="10184"/>
                  </a:cubicBezTo>
                  <a:cubicBezTo>
                    <a:pt x="4310" y="8528"/>
                    <a:pt x="5231" y="6555"/>
                    <a:pt x="5235" y="6514"/>
                  </a:cubicBezTo>
                  <a:lnTo>
                    <a:pt x="5235" y="6514"/>
                  </a:lnTo>
                  <a:cubicBezTo>
                    <a:pt x="5231" y="6552"/>
                    <a:pt x="4373" y="7888"/>
                    <a:pt x="4181" y="8748"/>
                  </a:cubicBezTo>
                  <a:cubicBezTo>
                    <a:pt x="3894" y="9674"/>
                    <a:pt x="3830" y="12131"/>
                    <a:pt x="3958" y="12865"/>
                  </a:cubicBezTo>
                  <a:cubicBezTo>
                    <a:pt x="3987" y="13181"/>
                    <a:pt x="3938" y="13342"/>
                    <a:pt x="3870" y="13342"/>
                  </a:cubicBezTo>
                  <a:cubicBezTo>
                    <a:pt x="3786" y="13342"/>
                    <a:pt x="3674" y="13101"/>
                    <a:pt x="3639" y="12610"/>
                  </a:cubicBezTo>
                  <a:cubicBezTo>
                    <a:pt x="3543" y="10025"/>
                    <a:pt x="4022" y="8748"/>
                    <a:pt x="4915" y="2940"/>
                  </a:cubicBezTo>
                  <a:cubicBezTo>
                    <a:pt x="4938" y="496"/>
                    <a:pt x="3630" y="1"/>
                    <a:pt x="3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5433190" y="4606419"/>
              <a:ext cx="926508" cy="537074"/>
            </a:xfrm>
            <a:custGeom>
              <a:avLst/>
              <a:gdLst/>
              <a:ahLst/>
              <a:cxnLst/>
              <a:rect l="l" t="t" r="r" b="b"/>
              <a:pathLst>
                <a:path w="18224" h="10564" extrusionOk="0">
                  <a:moveTo>
                    <a:pt x="1141" y="0"/>
                  </a:moveTo>
                  <a:cubicBezTo>
                    <a:pt x="822" y="0"/>
                    <a:pt x="578" y="70"/>
                    <a:pt x="447" y="192"/>
                  </a:cubicBezTo>
                  <a:cubicBezTo>
                    <a:pt x="0" y="638"/>
                    <a:pt x="1852" y="10564"/>
                    <a:pt x="1852" y="10564"/>
                  </a:cubicBezTo>
                  <a:lnTo>
                    <a:pt x="18224" y="10564"/>
                  </a:lnTo>
                  <a:cubicBezTo>
                    <a:pt x="18224" y="10564"/>
                    <a:pt x="18000" y="10245"/>
                    <a:pt x="17809" y="10021"/>
                  </a:cubicBezTo>
                  <a:cubicBezTo>
                    <a:pt x="17585" y="9798"/>
                    <a:pt x="17745" y="9128"/>
                    <a:pt x="17426" y="8745"/>
                  </a:cubicBezTo>
                  <a:cubicBezTo>
                    <a:pt x="17283" y="8559"/>
                    <a:pt x="17095" y="8507"/>
                    <a:pt x="16931" y="8507"/>
                  </a:cubicBezTo>
                  <a:cubicBezTo>
                    <a:pt x="16729" y="8507"/>
                    <a:pt x="16564" y="8585"/>
                    <a:pt x="16564" y="8585"/>
                  </a:cubicBezTo>
                  <a:lnTo>
                    <a:pt x="16021" y="9160"/>
                  </a:lnTo>
                  <a:cubicBezTo>
                    <a:pt x="16021" y="9160"/>
                    <a:pt x="14873" y="8968"/>
                    <a:pt x="14617" y="8330"/>
                  </a:cubicBezTo>
                  <a:cubicBezTo>
                    <a:pt x="14394" y="7692"/>
                    <a:pt x="14745" y="7309"/>
                    <a:pt x="14170" y="6862"/>
                  </a:cubicBezTo>
                  <a:cubicBezTo>
                    <a:pt x="14081" y="6784"/>
                    <a:pt x="13992" y="6751"/>
                    <a:pt x="13905" y="6751"/>
                  </a:cubicBezTo>
                  <a:cubicBezTo>
                    <a:pt x="13497" y="6751"/>
                    <a:pt x="13149" y="7468"/>
                    <a:pt x="13149" y="7468"/>
                  </a:cubicBezTo>
                  <a:cubicBezTo>
                    <a:pt x="13149" y="7468"/>
                    <a:pt x="10181" y="6543"/>
                    <a:pt x="9607" y="5713"/>
                  </a:cubicBezTo>
                  <a:cubicBezTo>
                    <a:pt x="8984" y="4842"/>
                    <a:pt x="10061" y="1877"/>
                    <a:pt x="9110" y="1877"/>
                  </a:cubicBezTo>
                  <a:cubicBezTo>
                    <a:pt x="9085" y="1877"/>
                    <a:pt x="9059" y="1879"/>
                    <a:pt x="9032" y="1883"/>
                  </a:cubicBezTo>
                  <a:cubicBezTo>
                    <a:pt x="8337" y="2006"/>
                    <a:pt x="7354" y="2705"/>
                    <a:pt x="6309" y="2705"/>
                  </a:cubicBezTo>
                  <a:cubicBezTo>
                    <a:pt x="5723" y="2705"/>
                    <a:pt x="5117" y="2485"/>
                    <a:pt x="4532" y="1819"/>
                  </a:cubicBezTo>
                  <a:cubicBezTo>
                    <a:pt x="3372" y="496"/>
                    <a:pt x="199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4574847" y="2278221"/>
              <a:ext cx="1387322" cy="2850650"/>
            </a:xfrm>
            <a:custGeom>
              <a:avLst/>
              <a:gdLst/>
              <a:ahLst/>
              <a:cxnLst/>
              <a:rect l="l" t="t" r="r" b="b"/>
              <a:pathLst>
                <a:path w="27288" h="56071" extrusionOk="0">
                  <a:moveTo>
                    <a:pt x="3930" y="0"/>
                  </a:moveTo>
                  <a:cubicBezTo>
                    <a:pt x="1767" y="0"/>
                    <a:pt x="1" y="16592"/>
                    <a:pt x="1" y="16592"/>
                  </a:cubicBezTo>
                  <a:lnTo>
                    <a:pt x="2394" y="41709"/>
                  </a:lnTo>
                  <a:lnTo>
                    <a:pt x="26075" y="56071"/>
                  </a:lnTo>
                  <a:lnTo>
                    <a:pt x="27288" y="42922"/>
                  </a:lnTo>
                  <a:cubicBezTo>
                    <a:pt x="27224" y="42826"/>
                    <a:pt x="24639" y="39603"/>
                    <a:pt x="25309" y="38167"/>
                  </a:cubicBezTo>
                  <a:cubicBezTo>
                    <a:pt x="25788" y="37177"/>
                    <a:pt x="25085" y="32677"/>
                    <a:pt x="25245" y="32262"/>
                  </a:cubicBezTo>
                  <a:cubicBezTo>
                    <a:pt x="25373" y="31975"/>
                    <a:pt x="20777" y="32231"/>
                    <a:pt x="20458" y="31911"/>
                  </a:cubicBezTo>
                  <a:cubicBezTo>
                    <a:pt x="20139" y="31560"/>
                    <a:pt x="19852" y="30380"/>
                    <a:pt x="20107" y="29709"/>
                  </a:cubicBezTo>
                  <a:cubicBezTo>
                    <a:pt x="20330" y="29039"/>
                    <a:pt x="20298" y="27188"/>
                    <a:pt x="20203" y="27028"/>
                  </a:cubicBezTo>
                  <a:cubicBezTo>
                    <a:pt x="20196" y="27013"/>
                    <a:pt x="20181" y="27006"/>
                    <a:pt x="20159" y="27006"/>
                  </a:cubicBezTo>
                  <a:cubicBezTo>
                    <a:pt x="19952" y="27006"/>
                    <a:pt x="19118" y="27606"/>
                    <a:pt x="18830" y="27635"/>
                  </a:cubicBezTo>
                  <a:cubicBezTo>
                    <a:pt x="18568" y="27661"/>
                    <a:pt x="17877" y="28203"/>
                    <a:pt x="17320" y="28203"/>
                  </a:cubicBezTo>
                  <a:cubicBezTo>
                    <a:pt x="17198" y="28203"/>
                    <a:pt x="17082" y="28177"/>
                    <a:pt x="16979" y="28114"/>
                  </a:cubicBezTo>
                  <a:cubicBezTo>
                    <a:pt x="16437" y="27763"/>
                    <a:pt x="16788" y="26326"/>
                    <a:pt x="16532" y="26135"/>
                  </a:cubicBezTo>
                  <a:cubicBezTo>
                    <a:pt x="16469" y="26039"/>
                    <a:pt x="16437" y="25975"/>
                    <a:pt x="16373" y="25880"/>
                  </a:cubicBezTo>
                  <a:cubicBezTo>
                    <a:pt x="16692" y="25209"/>
                    <a:pt x="17011" y="24475"/>
                    <a:pt x="17107" y="24092"/>
                  </a:cubicBezTo>
                  <a:cubicBezTo>
                    <a:pt x="17235" y="23518"/>
                    <a:pt x="17171" y="22943"/>
                    <a:pt x="17107" y="22688"/>
                  </a:cubicBezTo>
                  <a:cubicBezTo>
                    <a:pt x="17011" y="22401"/>
                    <a:pt x="16852" y="22177"/>
                    <a:pt x="16915" y="21571"/>
                  </a:cubicBezTo>
                  <a:cubicBezTo>
                    <a:pt x="16915" y="20965"/>
                    <a:pt x="17394" y="20326"/>
                    <a:pt x="17586" y="19114"/>
                  </a:cubicBezTo>
                  <a:cubicBezTo>
                    <a:pt x="17777" y="17869"/>
                    <a:pt x="17458" y="18380"/>
                    <a:pt x="17618" y="17582"/>
                  </a:cubicBezTo>
                  <a:cubicBezTo>
                    <a:pt x="17809" y="16752"/>
                    <a:pt x="18352" y="16624"/>
                    <a:pt x="18224" y="15922"/>
                  </a:cubicBezTo>
                  <a:cubicBezTo>
                    <a:pt x="18159" y="15547"/>
                    <a:pt x="18135" y="15455"/>
                    <a:pt x="18098" y="15455"/>
                  </a:cubicBezTo>
                  <a:cubicBezTo>
                    <a:pt x="18062" y="15455"/>
                    <a:pt x="18014" y="15539"/>
                    <a:pt x="17905" y="15539"/>
                  </a:cubicBezTo>
                  <a:cubicBezTo>
                    <a:pt x="17649" y="15539"/>
                    <a:pt x="17490" y="15507"/>
                    <a:pt x="17298" y="15316"/>
                  </a:cubicBezTo>
                  <a:cubicBezTo>
                    <a:pt x="17270" y="15295"/>
                    <a:pt x="17235" y="15286"/>
                    <a:pt x="17196" y="15286"/>
                  </a:cubicBezTo>
                  <a:cubicBezTo>
                    <a:pt x="16943" y="15286"/>
                    <a:pt x="16510" y="15668"/>
                    <a:pt x="16356" y="15668"/>
                  </a:cubicBezTo>
                  <a:cubicBezTo>
                    <a:pt x="16350" y="15668"/>
                    <a:pt x="16346" y="15668"/>
                    <a:pt x="16341" y="15667"/>
                  </a:cubicBezTo>
                  <a:cubicBezTo>
                    <a:pt x="16213" y="15603"/>
                    <a:pt x="15735" y="15603"/>
                    <a:pt x="15671" y="14901"/>
                  </a:cubicBezTo>
                  <a:cubicBezTo>
                    <a:pt x="15575" y="14231"/>
                    <a:pt x="15671" y="13465"/>
                    <a:pt x="15703" y="12922"/>
                  </a:cubicBezTo>
                  <a:cubicBezTo>
                    <a:pt x="15735" y="12348"/>
                    <a:pt x="15703" y="11869"/>
                    <a:pt x="15256" y="11678"/>
                  </a:cubicBezTo>
                  <a:cubicBezTo>
                    <a:pt x="14884" y="11506"/>
                    <a:pt x="14281" y="11386"/>
                    <a:pt x="14091" y="11386"/>
                  </a:cubicBezTo>
                  <a:cubicBezTo>
                    <a:pt x="14069" y="11386"/>
                    <a:pt x="14053" y="11387"/>
                    <a:pt x="14043" y="11390"/>
                  </a:cubicBezTo>
                  <a:cubicBezTo>
                    <a:pt x="14023" y="11400"/>
                    <a:pt x="14004" y="11405"/>
                    <a:pt x="13985" y="11405"/>
                  </a:cubicBezTo>
                  <a:cubicBezTo>
                    <a:pt x="13886" y="11405"/>
                    <a:pt x="13810" y="11275"/>
                    <a:pt x="13756" y="11167"/>
                  </a:cubicBezTo>
                  <a:cubicBezTo>
                    <a:pt x="13724" y="11135"/>
                    <a:pt x="13724" y="11007"/>
                    <a:pt x="13660" y="10848"/>
                  </a:cubicBezTo>
                  <a:cubicBezTo>
                    <a:pt x="13724" y="10561"/>
                    <a:pt x="13724" y="10369"/>
                    <a:pt x="13628" y="10210"/>
                  </a:cubicBezTo>
                  <a:cubicBezTo>
                    <a:pt x="13542" y="9913"/>
                    <a:pt x="13298" y="9804"/>
                    <a:pt x="12968" y="9804"/>
                  </a:cubicBezTo>
                  <a:cubicBezTo>
                    <a:pt x="12035" y="9804"/>
                    <a:pt x="10418" y="10680"/>
                    <a:pt x="9762" y="10680"/>
                  </a:cubicBezTo>
                  <a:cubicBezTo>
                    <a:pt x="9702" y="10680"/>
                    <a:pt x="9650" y="10673"/>
                    <a:pt x="9607" y="10656"/>
                  </a:cubicBezTo>
                  <a:cubicBezTo>
                    <a:pt x="9525" y="10620"/>
                    <a:pt x="9438" y="10604"/>
                    <a:pt x="9347" y="10604"/>
                  </a:cubicBezTo>
                  <a:cubicBezTo>
                    <a:pt x="9119" y="10604"/>
                    <a:pt x="8868" y="10702"/>
                    <a:pt x="8618" y="10816"/>
                  </a:cubicBezTo>
                  <a:cubicBezTo>
                    <a:pt x="8554" y="10082"/>
                    <a:pt x="8522" y="9444"/>
                    <a:pt x="8522" y="9316"/>
                  </a:cubicBezTo>
                  <a:cubicBezTo>
                    <a:pt x="8522" y="9061"/>
                    <a:pt x="6958" y="7465"/>
                    <a:pt x="6958" y="7465"/>
                  </a:cubicBezTo>
                  <a:cubicBezTo>
                    <a:pt x="6958" y="7465"/>
                    <a:pt x="8362" y="5773"/>
                    <a:pt x="8043" y="5295"/>
                  </a:cubicBezTo>
                  <a:cubicBezTo>
                    <a:pt x="7724" y="4816"/>
                    <a:pt x="7501" y="2901"/>
                    <a:pt x="7501" y="2710"/>
                  </a:cubicBezTo>
                  <a:cubicBezTo>
                    <a:pt x="7501" y="2550"/>
                    <a:pt x="5905" y="1625"/>
                    <a:pt x="5107" y="1114"/>
                  </a:cubicBezTo>
                  <a:cubicBezTo>
                    <a:pt x="4788" y="540"/>
                    <a:pt x="4469" y="188"/>
                    <a:pt x="4086" y="29"/>
                  </a:cubicBezTo>
                  <a:cubicBezTo>
                    <a:pt x="4034" y="10"/>
                    <a:pt x="3982" y="0"/>
                    <a:pt x="39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13;p7"/>
          <p:cNvGrpSpPr/>
          <p:nvPr/>
        </p:nvGrpSpPr>
        <p:grpSpPr>
          <a:xfrm>
            <a:off x="-9" y="701448"/>
            <a:ext cx="1620983" cy="4442043"/>
            <a:chOff x="4214641" y="701398"/>
            <a:chExt cx="1620983" cy="4442043"/>
          </a:xfrm>
        </p:grpSpPr>
        <p:sp>
          <p:nvSpPr>
            <p:cNvPr id="114" name="Google Shape;114;p7"/>
            <p:cNvSpPr/>
            <p:nvPr/>
          </p:nvSpPr>
          <p:spPr>
            <a:xfrm>
              <a:off x="4214641" y="701398"/>
              <a:ext cx="1620983" cy="4442043"/>
            </a:xfrm>
            <a:custGeom>
              <a:avLst/>
              <a:gdLst/>
              <a:ahLst/>
              <a:cxnLst/>
              <a:rect l="l" t="t" r="r" b="b"/>
              <a:pathLst>
                <a:path w="31884" h="87373" extrusionOk="0">
                  <a:moveTo>
                    <a:pt x="1718" y="1"/>
                  </a:moveTo>
                  <a:cubicBezTo>
                    <a:pt x="1073" y="1"/>
                    <a:pt x="1" y="4363"/>
                    <a:pt x="1" y="4363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373"/>
                  </a:lnTo>
                  <a:lnTo>
                    <a:pt x="30383" y="87373"/>
                  </a:lnTo>
                  <a:cubicBezTo>
                    <a:pt x="30383" y="87373"/>
                    <a:pt x="31883" y="85298"/>
                    <a:pt x="31436" y="84181"/>
                  </a:cubicBezTo>
                  <a:cubicBezTo>
                    <a:pt x="30990" y="83064"/>
                    <a:pt x="29649" y="77607"/>
                    <a:pt x="29043" y="76682"/>
                  </a:cubicBezTo>
                  <a:cubicBezTo>
                    <a:pt x="28966" y="76550"/>
                    <a:pt x="28812" y="76493"/>
                    <a:pt x="28605" y="76493"/>
                  </a:cubicBezTo>
                  <a:cubicBezTo>
                    <a:pt x="27357" y="76493"/>
                    <a:pt x="24160" y="78555"/>
                    <a:pt x="23968" y="78692"/>
                  </a:cubicBezTo>
                  <a:cubicBezTo>
                    <a:pt x="23868" y="78742"/>
                    <a:pt x="23124" y="79013"/>
                    <a:pt x="22306" y="79013"/>
                  </a:cubicBezTo>
                  <a:cubicBezTo>
                    <a:pt x="21568" y="79013"/>
                    <a:pt x="20769" y="78793"/>
                    <a:pt x="20330" y="77990"/>
                  </a:cubicBezTo>
                  <a:cubicBezTo>
                    <a:pt x="19373" y="76330"/>
                    <a:pt x="20426" y="74735"/>
                    <a:pt x="20681" y="73777"/>
                  </a:cubicBezTo>
                  <a:cubicBezTo>
                    <a:pt x="20905" y="72852"/>
                    <a:pt x="21128" y="70267"/>
                    <a:pt x="21000" y="69948"/>
                  </a:cubicBezTo>
                  <a:cubicBezTo>
                    <a:pt x="20873" y="69628"/>
                    <a:pt x="20522" y="68416"/>
                    <a:pt x="19149" y="67777"/>
                  </a:cubicBezTo>
                  <a:cubicBezTo>
                    <a:pt x="18668" y="67571"/>
                    <a:pt x="18286" y="67521"/>
                    <a:pt x="17954" y="67521"/>
                  </a:cubicBezTo>
                  <a:cubicBezTo>
                    <a:pt x="17641" y="67521"/>
                    <a:pt x="17372" y="67566"/>
                    <a:pt x="17107" y="67566"/>
                  </a:cubicBezTo>
                  <a:cubicBezTo>
                    <a:pt x="16869" y="67566"/>
                    <a:pt x="16634" y="67530"/>
                    <a:pt x="16373" y="67394"/>
                  </a:cubicBezTo>
                  <a:cubicBezTo>
                    <a:pt x="15479" y="66948"/>
                    <a:pt x="14809" y="67426"/>
                    <a:pt x="14330" y="66437"/>
                  </a:cubicBezTo>
                  <a:cubicBezTo>
                    <a:pt x="13852" y="65448"/>
                    <a:pt x="13532" y="62512"/>
                    <a:pt x="14011" y="61139"/>
                  </a:cubicBezTo>
                  <a:cubicBezTo>
                    <a:pt x="14490" y="59735"/>
                    <a:pt x="14618" y="55395"/>
                    <a:pt x="14490" y="54980"/>
                  </a:cubicBezTo>
                  <a:cubicBezTo>
                    <a:pt x="14470" y="54921"/>
                    <a:pt x="14412" y="54896"/>
                    <a:pt x="14327" y="54896"/>
                  </a:cubicBezTo>
                  <a:cubicBezTo>
                    <a:pt x="13876" y="54896"/>
                    <a:pt x="12654" y="55589"/>
                    <a:pt x="12206" y="55589"/>
                  </a:cubicBezTo>
                  <a:cubicBezTo>
                    <a:pt x="12190" y="55589"/>
                    <a:pt x="12174" y="55588"/>
                    <a:pt x="12160" y="55586"/>
                  </a:cubicBezTo>
                  <a:cubicBezTo>
                    <a:pt x="12153" y="55586"/>
                    <a:pt x="12147" y="55585"/>
                    <a:pt x="12140" y="55585"/>
                  </a:cubicBezTo>
                  <a:cubicBezTo>
                    <a:pt x="11785" y="55585"/>
                    <a:pt x="10956" y="56104"/>
                    <a:pt x="10182" y="56104"/>
                  </a:cubicBezTo>
                  <a:cubicBezTo>
                    <a:pt x="9795" y="56104"/>
                    <a:pt x="9422" y="55974"/>
                    <a:pt x="9128" y="55586"/>
                  </a:cubicBezTo>
                  <a:cubicBezTo>
                    <a:pt x="8267" y="54373"/>
                    <a:pt x="9033" y="51310"/>
                    <a:pt x="8650" y="50703"/>
                  </a:cubicBezTo>
                  <a:cubicBezTo>
                    <a:pt x="8554" y="50480"/>
                    <a:pt x="8458" y="50288"/>
                    <a:pt x="8426" y="50033"/>
                  </a:cubicBezTo>
                  <a:cubicBezTo>
                    <a:pt x="8969" y="48629"/>
                    <a:pt x="9575" y="47161"/>
                    <a:pt x="9767" y="46299"/>
                  </a:cubicBezTo>
                  <a:cubicBezTo>
                    <a:pt x="10054" y="45022"/>
                    <a:pt x="10054" y="43682"/>
                    <a:pt x="9926" y="43012"/>
                  </a:cubicBezTo>
                  <a:cubicBezTo>
                    <a:pt x="9830" y="42342"/>
                    <a:pt x="9607" y="41671"/>
                    <a:pt x="9703" y="40299"/>
                  </a:cubicBezTo>
                  <a:cubicBezTo>
                    <a:pt x="9767" y="38959"/>
                    <a:pt x="10628" y="37714"/>
                    <a:pt x="11107" y="35001"/>
                  </a:cubicBezTo>
                  <a:cubicBezTo>
                    <a:pt x="11586" y="32289"/>
                    <a:pt x="10979" y="33278"/>
                    <a:pt x="11362" y="31491"/>
                  </a:cubicBezTo>
                  <a:cubicBezTo>
                    <a:pt x="11777" y="29703"/>
                    <a:pt x="12607" y="29703"/>
                    <a:pt x="12543" y="27980"/>
                  </a:cubicBezTo>
                  <a:cubicBezTo>
                    <a:pt x="12473" y="27029"/>
                    <a:pt x="12451" y="26846"/>
                    <a:pt x="12370" y="26846"/>
                  </a:cubicBezTo>
                  <a:cubicBezTo>
                    <a:pt x="12320" y="26846"/>
                    <a:pt x="12246" y="26918"/>
                    <a:pt x="12123" y="26918"/>
                  </a:cubicBezTo>
                  <a:cubicBezTo>
                    <a:pt x="12087" y="26918"/>
                    <a:pt x="12046" y="26911"/>
                    <a:pt x="12001" y="26895"/>
                  </a:cubicBezTo>
                  <a:cubicBezTo>
                    <a:pt x="11618" y="26735"/>
                    <a:pt x="11362" y="26544"/>
                    <a:pt x="11043" y="26001"/>
                  </a:cubicBezTo>
                  <a:cubicBezTo>
                    <a:pt x="10971" y="25897"/>
                    <a:pt x="10872" y="25856"/>
                    <a:pt x="10759" y="25856"/>
                  </a:cubicBezTo>
                  <a:cubicBezTo>
                    <a:pt x="10383" y="25856"/>
                    <a:pt x="9848" y="26298"/>
                    <a:pt x="9606" y="26298"/>
                  </a:cubicBezTo>
                  <a:cubicBezTo>
                    <a:pt x="9566" y="26298"/>
                    <a:pt x="9533" y="26286"/>
                    <a:pt x="9511" y="26257"/>
                  </a:cubicBezTo>
                  <a:cubicBezTo>
                    <a:pt x="9288" y="26001"/>
                    <a:pt x="8554" y="25746"/>
                    <a:pt x="8490" y="24055"/>
                  </a:cubicBezTo>
                  <a:cubicBezTo>
                    <a:pt x="8458" y="22427"/>
                    <a:pt x="8650" y="20704"/>
                    <a:pt x="8777" y="19427"/>
                  </a:cubicBezTo>
                  <a:cubicBezTo>
                    <a:pt x="8937" y="18150"/>
                    <a:pt x="8905" y="17033"/>
                    <a:pt x="8235" y="16331"/>
                  </a:cubicBezTo>
                  <a:cubicBezTo>
                    <a:pt x="7533" y="15597"/>
                    <a:pt x="6416" y="14959"/>
                    <a:pt x="6224" y="14959"/>
                  </a:cubicBezTo>
                  <a:cubicBezTo>
                    <a:pt x="6033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37" y="10683"/>
                    <a:pt x="6416" y="9853"/>
                    <a:pt x="6352" y="8608"/>
                  </a:cubicBezTo>
                  <a:cubicBezTo>
                    <a:pt x="6256" y="7331"/>
                    <a:pt x="6033" y="7331"/>
                    <a:pt x="5841" y="7076"/>
                  </a:cubicBezTo>
                  <a:cubicBezTo>
                    <a:pt x="5797" y="7020"/>
                    <a:pt x="5736" y="6994"/>
                    <a:pt x="5663" y="6994"/>
                  </a:cubicBezTo>
                  <a:cubicBezTo>
                    <a:pt x="5362" y="6994"/>
                    <a:pt x="4854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7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65" y="8784"/>
                    <a:pt x="3188" y="8840"/>
                    <a:pt x="3124" y="8840"/>
                  </a:cubicBezTo>
                  <a:cubicBezTo>
                    <a:pt x="2952" y="8840"/>
                    <a:pt x="2876" y="8433"/>
                    <a:pt x="2969" y="7619"/>
                  </a:cubicBezTo>
                  <a:cubicBezTo>
                    <a:pt x="3033" y="6502"/>
                    <a:pt x="3639" y="5544"/>
                    <a:pt x="3831" y="3949"/>
                  </a:cubicBezTo>
                  <a:cubicBezTo>
                    <a:pt x="4022" y="2385"/>
                    <a:pt x="4501" y="2672"/>
                    <a:pt x="4118" y="2289"/>
                  </a:cubicBezTo>
                  <a:cubicBezTo>
                    <a:pt x="3703" y="1874"/>
                    <a:pt x="3065" y="2161"/>
                    <a:pt x="2554" y="1874"/>
                  </a:cubicBezTo>
                  <a:cubicBezTo>
                    <a:pt x="2043" y="1587"/>
                    <a:pt x="2554" y="1715"/>
                    <a:pt x="1948" y="246"/>
                  </a:cubicBezTo>
                  <a:cubicBezTo>
                    <a:pt x="1881" y="76"/>
                    <a:pt x="1803" y="1"/>
                    <a:pt x="1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5191443" y="3781529"/>
              <a:ext cx="277332" cy="1183962"/>
            </a:xfrm>
            <a:custGeom>
              <a:avLst/>
              <a:gdLst/>
              <a:ahLst/>
              <a:cxnLst/>
              <a:rect l="l" t="t" r="r" b="b"/>
              <a:pathLst>
                <a:path w="5455" h="23288" extrusionOk="0">
                  <a:moveTo>
                    <a:pt x="4148" y="0"/>
                  </a:moveTo>
                  <a:cubicBezTo>
                    <a:pt x="4094" y="0"/>
                    <a:pt x="4092" y="107"/>
                    <a:pt x="4181" y="300"/>
                  </a:cubicBezTo>
                  <a:cubicBezTo>
                    <a:pt x="4468" y="1130"/>
                    <a:pt x="4660" y="2853"/>
                    <a:pt x="4085" y="6236"/>
                  </a:cubicBezTo>
                  <a:cubicBezTo>
                    <a:pt x="3511" y="9555"/>
                    <a:pt x="2904" y="11566"/>
                    <a:pt x="2809" y="13959"/>
                  </a:cubicBezTo>
                  <a:cubicBezTo>
                    <a:pt x="2661" y="16236"/>
                    <a:pt x="2376" y="17526"/>
                    <a:pt x="2208" y="17526"/>
                  </a:cubicBezTo>
                  <a:cubicBezTo>
                    <a:pt x="2195" y="17526"/>
                    <a:pt x="2182" y="17518"/>
                    <a:pt x="2170" y="17502"/>
                  </a:cubicBezTo>
                  <a:cubicBezTo>
                    <a:pt x="1787" y="17055"/>
                    <a:pt x="1532" y="15587"/>
                    <a:pt x="2234" y="13544"/>
                  </a:cubicBezTo>
                  <a:cubicBezTo>
                    <a:pt x="3309" y="10412"/>
                    <a:pt x="2670" y="7723"/>
                    <a:pt x="2507" y="7723"/>
                  </a:cubicBezTo>
                  <a:cubicBezTo>
                    <a:pt x="2500" y="7723"/>
                    <a:pt x="2494" y="7727"/>
                    <a:pt x="2490" y="7736"/>
                  </a:cubicBezTo>
                  <a:cubicBezTo>
                    <a:pt x="2490" y="7736"/>
                    <a:pt x="2585" y="9044"/>
                    <a:pt x="2266" y="11087"/>
                  </a:cubicBezTo>
                  <a:cubicBezTo>
                    <a:pt x="1979" y="13098"/>
                    <a:pt x="1596" y="13193"/>
                    <a:pt x="1373" y="14310"/>
                  </a:cubicBezTo>
                  <a:cubicBezTo>
                    <a:pt x="1149" y="15715"/>
                    <a:pt x="1341" y="15970"/>
                    <a:pt x="1341" y="16289"/>
                  </a:cubicBezTo>
                  <a:cubicBezTo>
                    <a:pt x="1344" y="16352"/>
                    <a:pt x="1334" y="16382"/>
                    <a:pt x="1314" y="16382"/>
                  </a:cubicBezTo>
                  <a:cubicBezTo>
                    <a:pt x="1152" y="16382"/>
                    <a:pt x="353" y="14396"/>
                    <a:pt x="1149" y="11981"/>
                  </a:cubicBezTo>
                  <a:cubicBezTo>
                    <a:pt x="2818" y="7539"/>
                    <a:pt x="1026" y="6307"/>
                    <a:pt x="531" y="6307"/>
                  </a:cubicBezTo>
                  <a:cubicBezTo>
                    <a:pt x="468" y="6307"/>
                    <a:pt x="426" y="6327"/>
                    <a:pt x="415" y="6364"/>
                  </a:cubicBezTo>
                  <a:cubicBezTo>
                    <a:pt x="1436" y="6970"/>
                    <a:pt x="1149" y="9970"/>
                    <a:pt x="383" y="12523"/>
                  </a:cubicBezTo>
                  <a:cubicBezTo>
                    <a:pt x="0" y="14661"/>
                    <a:pt x="639" y="17055"/>
                    <a:pt x="1468" y="18842"/>
                  </a:cubicBezTo>
                  <a:cubicBezTo>
                    <a:pt x="2170" y="20246"/>
                    <a:pt x="3256" y="21938"/>
                    <a:pt x="3926" y="22959"/>
                  </a:cubicBezTo>
                  <a:cubicBezTo>
                    <a:pt x="4018" y="23185"/>
                    <a:pt x="4111" y="23287"/>
                    <a:pt x="4201" y="23287"/>
                  </a:cubicBezTo>
                  <a:cubicBezTo>
                    <a:pt x="4890" y="23287"/>
                    <a:pt x="5455" y="17365"/>
                    <a:pt x="4947" y="15108"/>
                  </a:cubicBezTo>
                  <a:cubicBezTo>
                    <a:pt x="4500" y="12619"/>
                    <a:pt x="5266" y="10512"/>
                    <a:pt x="5202" y="10449"/>
                  </a:cubicBezTo>
                  <a:lnTo>
                    <a:pt x="5202" y="10449"/>
                  </a:lnTo>
                  <a:cubicBezTo>
                    <a:pt x="5202" y="10449"/>
                    <a:pt x="4468" y="11757"/>
                    <a:pt x="4309" y="12874"/>
                  </a:cubicBezTo>
                  <a:cubicBezTo>
                    <a:pt x="4149" y="13991"/>
                    <a:pt x="4149" y="17406"/>
                    <a:pt x="3990" y="18459"/>
                  </a:cubicBezTo>
                  <a:cubicBezTo>
                    <a:pt x="3925" y="18872"/>
                    <a:pt x="3808" y="19066"/>
                    <a:pt x="3705" y="19066"/>
                  </a:cubicBezTo>
                  <a:cubicBezTo>
                    <a:pt x="3552" y="19066"/>
                    <a:pt x="3429" y="18645"/>
                    <a:pt x="3543" y="17885"/>
                  </a:cubicBezTo>
                  <a:cubicBezTo>
                    <a:pt x="4021" y="14215"/>
                    <a:pt x="3766" y="12746"/>
                    <a:pt x="4851" y="5215"/>
                  </a:cubicBezTo>
                  <a:cubicBezTo>
                    <a:pt x="5227" y="1410"/>
                    <a:pt x="4346" y="0"/>
                    <a:pt x="4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4618672" y="3253142"/>
              <a:ext cx="400823" cy="506976"/>
            </a:xfrm>
            <a:custGeom>
              <a:avLst/>
              <a:gdLst/>
              <a:ahLst/>
              <a:cxnLst/>
              <a:rect l="l" t="t" r="r" b="b"/>
              <a:pathLst>
                <a:path w="7884" h="9972" extrusionOk="0">
                  <a:moveTo>
                    <a:pt x="6237" y="0"/>
                  </a:moveTo>
                  <a:cubicBezTo>
                    <a:pt x="6222" y="0"/>
                    <a:pt x="6207" y="1"/>
                    <a:pt x="6192" y="2"/>
                  </a:cubicBezTo>
                  <a:cubicBezTo>
                    <a:pt x="5745" y="33"/>
                    <a:pt x="5809" y="416"/>
                    <a:pt x="6096" y="959"/>
                  </a:cubicBezTo>
                  <a:cubicBezTo>
                    <a:pt x="6351" y="1533"/>
                    <a:pt x="6032" y="3065"/>
                    <a:pt x="5617" y="3161"/>
                  </a:cubicBezTo>
                  <a:cubicBezTo>
                    <a:pt x="5589" y="3171"/>
                    <a:pt x="5563" y="3175"/>
                    <a:pt x="5540" y="3175"/>
                  </a:cubicBezTo>
                  <a:cubicBezTo>
                    <a:pt x="5245" y="3175"/>
                    <a:pt x="5292" y="2461"/>
                    <a:pt x="4820" y="1693"/>
                  </a:cubicBezTo>
                  <a:cubicBezTo>
                    <a:pt x="4676" y="1451"/>
                    <a:pt x="4511" y="1350"/>
                    <a:pt x="4357" y="1350"/>
                  </a:cubicBezTo>
                  <a:cubicBezTo>
                    <a:pt x="3964" y="1350"/>
                    <a:pt x="3654" y="2016"/>
                    <a:pt x="4022" y="2682"/>
                  </a:cubicBezTo>
                  <a:cubicBezTo>
                    <a:pt x="4532" y="3608"/>
                    <a:pt x="4947" y="3544"/>
                    <a:pt x="4947" y="3959"/>
                  </a:cubicBezTo>
                  <a:cubicBezTo>
                    <a:pt x="4947" y="4342"/>
                    <a:pt x="4500" y="5874"/>
                    <a:pt x="4277" y="6257"/>
                  </a:cubicBezTo>
                  <a:cubicBezTo>
                    <a:pt x="4215" y="6365"/>
                    <a:pt x="4139" y="6421"/>
                    <a:pt x="4008" y="6421"/>
                  </a:cubicBezTo>
                  <a:cubicBezTo>
                    <a:pt x="3867" y="6421"/>
                    <a:pt x="3665" y="6357"/>
                    <a:pt x="3351" y="6225"/>
                  </a:cubicBezTo>
                  <a:cubicBezTo>
                    <a:pt x="2266" y="5842"/>
                    <a:pt x="3320" y="4757"/>
                    <a:pt x="3000" y="4150"/>
                  </a:cubicBezTo>
                  <a:cubicBezTo>
                    <a:pt x="2956" y="4070"/>
                    <a:pt x="2877" y="4031"/>
                    <a:pt x="2785" y="4031"/>
                  </a:cubicBezTo>
                  <a:cubicBezTo>
                    <a:pt x="2476" y="4031"/>
                    <a:pt x="2020" y="4466"/>
                    <a:pt x="2266" y="5204"/>
                  </a:cubicBezTo>
                  <a:cubicBezTo>
                    <a:pt x="2470" y="5773"/>
                    <a:pt x="2336" y="6071"/>
                    <a:pt x="2130" y="6071"/>
                  </a:cubicBezTo>
                  <a:cubicBezTo>
                    <a:pt x="2012" y="6071"/>
                    <a:pt x="1871" y="5975"/>
                    <a:pt x="1756" y="5778"/>
                  </a:cubicBezTo>
                  <a:cubicBezTo>
                    <a:pt x="1519" y="5455"/>
                    <a:pt x="1006" y="5161"/>
                    <a:pt x="619" y="5161"/>
                  </a:cubicBezTo>
                  <a:cubicBezTo>
                    <a:pt x="432" y="5161"/>
                    <a:pt x="275" y="5229"/>
                    <a:pt x="192" y="5395"/>
                  </a:cubicBezTo>
                  <a:cubicBezTo>
                    <a:pt x="0" y="5906"/>
                    <a:pt x="1564" y="6576"/>
                    <a:pt x="1947" y="6672"/>
                  </a:cubicBezTo>
                  <a:cubicBezTo>
                    <a:pt x="2362" y="6735"/>
                    <a:pt x="2617" y="6735"/>
                    <a:pt x="2075" y="7342"/>
                  </a:cubicBezTo>
                  <a:cubicBezTo>
                    <a:pt x="1621" y="7849"/>
                    <a:pt x="1904" y="8289"/>
                    <a:pt x="2251" y="8289"/>
                  </a:cubicBezTo>
                  <a:cubicBezTo>
                    <a:pt x="2319" y="8289"/>
                    <a:pt x="2390" y="8272"/>
                    <a:pt x="2458" y="8235"/>
                  </a:cubicBezTo>
                  <a:cubicBezTo>
                    <a:pt x="2905" y="7948"/>
                    <a:pt x="2522" y="6895"/>
                    <a:pt x="2937" y="6863"/>
                  </a:cubicBezTo>
                  <a:cubicBezTo>
                    <a:pt x="3010" y="6858"/>
                    <a:pt x="3093" y="6853"/>
                    <a:pt x="3179" y="6853"/>
                  </a:cubicBezTo>
                  <a:cubicBezTo>
                    <a:pt x="3614" y="6853"/>
                    <a:pt x="4118" y="6988"/>
                    <a:pt x="3798" y="7948"/>
                  </a:cubicBezTo>
                  <a:cubicBezTo>
                    <a:pt x="3351" y="9097"/>
                    <a:pt x="3351" y="8778"/>
                    <a:pt x="3320" y="9544"/>
                  </a:cubicBezTo>
                  <a:cubicBezTo>
                    <a:pt x="3284" y="9847"/>
                    <a:pt x="3637" y="9971"/>
                    <a:pt x="3961" y="9971"/>
                  </a:cubicBezTo>
                  <a:cubicBezTo>
                    <a:pt x="4217" y="9971"/>
                    <a:pt x="4454" y="9894"/>
                    <a:pt x="4468" y="9767"/>
                  </a:cubicBezTo>
                  <a:cubicBezTo>
                    <a:pt x="4437" y="9512"/>
                    <a:pt x="4500" y="8172"/>
                    <a:pt x="4692" y="7693"/>
                  </a:cubicBezTo>
                  <a:cubicBezTo>
                    <a:pt x="4860" y="7332"/>
                    <a:pt x="5047" y="6845"/>
                    <a:pt x="5401" y="6845"/>
                  </a:cubicBezTo>
                  <a:cubicBezTo>
                    <a:pt x="5517" y="6845"/>
                    <a:pt x="5652" y="6897"/>
                    <a:pt x="5809" y="7023"/>
                  </a:cubicBezTo>
                  <a:cubicBezTo>
                    <a:pt x="5966" y="7149"/>
                    <a:pt x="6090" y="7199"/>
                    <a:pt x="6186" y="7199"/>
                  </a:cubicBezTo>
                  <a:cubicBezTo>
                    <a:pt x="6477" y="7199"/>
                    <a:pt x="6496" y="6729"/>
                    <a:pt x="6351" y="6512"/>
                  </a:cubicBezTo>
                  <a:cubicBezTo>
                    <a:pt x="6163" y="6270"/>
                    <a:pt x="6406" y="6004"/>
                    <a:pt x="6832" y="6004"/>
                  </a:cubicBezTo>
                  <a:cubicBezTo>
                    <a:pt x="6911" y="6004"/>
                    <a:pt x="6996" y="6013"/>
                    <a:pt x="7085" y="6033"/>
                  </a:cubicBezTo>
                  <a:cubicBezTo>
                    <a:pt x="7117" y="6037"/>
                    <a:pt x="7147" y="6038"/>
                    <a:pt x="7177" y="6038"/>
                  </a:cubicBezTo>
                  <a:cubicBezTo>
                    <a:pt x="7707" y="6038"/>
                    <a:pt x="7828" y="5511"/>
                    <a:pt x="7405" y="5299"/>
                  </a:cubicBezTo>
                  <a:cubicBezTo>
                    <a:pt x="7383" y="5291"/>
                    <a:pt x="7360" y="5288"/>
                    <a:pt x="7334" y="5288"/>
                  </a:cubicBezTo>
                  <a:cubicBezTo>
                    <a:pt x="7129" y="5288"/>
                    <a:pt x="6805" y="5515"/>
                    <a:pt x="6655" y="5515"/>
                  </a:cubicBezTo>
                  <a:cubicBezTo>
                    <a:pt x="6599" y="5515"/>
                    <a:pt x="6567" y="5483"/>
                    <a:pt x="6575" y="5395"/>
                  </a:cubicBezTo>
                  <a:cubicBezTo>
                    <a:pt x="6671" y="4980"/>
                    <a:pt x="6894" y="4597"/>
                    <a:pt x="6575" y="4342"/>
                  </a:cubicBezTo>
                  <a:cubicBezTo>
                    <a:pt x="6550" y="4327"/>
                    <a:pt x="6522" y="4319"/>
                    <a:pt x="6491" y="4319"/>
                  </a:cubicBezTo>
                  <a:cubicBezTo>
                    <a:pt x="6320" y="4319"/>
                    <a:pt x="6089" y="4564"/>
                    <a:pt x="6224" y="5267"/>
                  </a:cubicBezTo>
                  <a:cubicBezTo>
                    <a:pt x="6330" y="5746"/>
                    <a:pt x="5640" y="6334"/>
                    <a:pt x="5222" y="6334"/>
                  </a:cubicBezTo>
                  <a:cubicBezTo>
                    <a:pt x="5138" y="6334"/>
                    <a:pt x="5065" y="6310"/>
                    <a:pt x="5011" y="6257"/>
                  </a:cubicBezTo>
                  <a:cubicBezTo>
                    <a:pt x="4915" y="6161"/>
                    <a:pt x="5139" y="5714"/>
                    <a:pt x="5426" y="4629"/>
                  </a:cubicBezTo>
                  <a:cubicBezTo>
                    <a:pt x="5745" y="3544"/>
                    <a:pt x="6511" y="3353"/>
                    <a:pt x="7181" y="3225"/>
                  </a:cubicBezTo>
                  <a:cubicBezTo>
                    <a:pt x="7851" y="3129"/>
                    <a:pt x="7883" y="2331"/>
                    <a:pt x="7564" y="2267"/>
                  </a:cubicBezTo>
                  <a:cubicBezTo>
                    <a:pt x="7557" y="2267"/>
                    <a:pt x="7549" y="2266"/>
                    <a:pt x="7542" y="2266"/>
                  </a:cubicBezTo>
                  <a:cubicBezTo>
                    <a:pt x="7297" y="2266"/>
                    <a:pt x="7052" y="2657"/>
                    <a:pt x="6838" y="2657"/>
                  </a:cubicBezTo>
                  <a:cubicBezTo>
                    <a:pt x="6780" y="2657"/>
                    <a:pt x="6724" y="2628"/>
                    <a:pt x="6671" y="2555"/>
                  </a:cubicBezTo>
                  <a:cubicBezTo>
                    <a:pt x="6383" y="2172"/>
                    <a:pt x="6702" y="1948"/>
                    <a:pt x="6926" y="1214"/>
                  </a:cubicBezTo>
                  <a:cubicBezTo>
                    <a:pt x="7173" y="472"/>
                    <a:pt x="6702" y="0"/>
                    <a:pt x="6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4604080" y="3205454"/>
              <a:ext cx="366709" cy="516331"/>
            </a:xfrm>
            <a:custGeom>
              <a:avLst/>
              <a:gdLst/>
              <a:ahLst/>
              <a:cxnLst/>
              <a:rect l="l" t="t" r="r" b="b"/>
              <a:pathLst>
                <a:path w="7213" h="10156" extrusionOk="0">
                  <a:moveTo>
                    <a:pt x="3840" y="0"/>
                  </a:moveTo>
                  <a:cubicBezTo>
                    <a:pt x="3726" y="0"/>
                    <a:pt x="3613" y="27"/>
                    <a:pt x="3511" y="78"/>
                  </a:cubicBezTo>
                  <a:cubicBezTo>
                    <a:pt x="3128" y="269"/>
                    <a:pt x="3351" y="557"/>
                    <a:pt x="3798" y="971"/>
                  </a:cubicBezTo>
                  <a:cubicBezTo>
                    <a:pt x="4277" y="1386"/>
                    <a:pt x="4532" y="2950"/>
                    <a:pt x="4213" y="3174"/>
                  </a:cubicBezTo>
                  <a:cubicBezTo>
                    <a:pt x="4170" y="3208"/>
                    <a:pt x="4129" y="3224"/>
                    <a:pt x="4090" y="3224"/>
                  </a:cubicBezTo>
                  <a:cubicBezTo>
                    <a:pt x="3839" y="3224"/>
                    <a:pt x="3626" y="2585"/>
                    <a:pt x="2936" y="2088"/>
                  </a:cubicBezTo>
                  <a:cubicBezTo>
                    <a:pt x="2789" y="1988"/>
                    <a:pt x="2655" y="1944"/>
                    <a:pt x="2541" y="1944"/>
                  </a:cubicBezTo>
                  <a:cubicBezTo>
                    <a:pt x="2037" y="1944"/>
                    <a:pt x="1903" y="2787"/>
                    <a:pt x="2553" y="3333"/>
                  </a:cubicBezTo>
                  <a:cubicBezTo>
                    <a:pt x="3415" y="4003"/>
                    <a:pt x="3734" y="3812"/>
                    <a:pt x="3894" y="4163"/>
                  </a:cubicBezTo>
                  <a:cubicBezTo>
                    <a:pt x="4053" y="4546"/>
                    <a:pt x="4213" y="6142"/>
                    <a:pt x="4117" y="6556"/>
                  </a:cubicBezTo>
                  <a:cubicBezTo>
                    <a:pt x="4085" y="6812"/>
                    <a:pt x="3894" y="6876"/>
                    <a:pt x="3255" y="6876"/>
                  </a:cubicBezTo>
                  <a:cubicBezTo>
                    <a:pt x="3230" y="6877"/>
                    <a:pt x="3205" y="6878"/>
                    <a:pt x="3181" y="6878"/>
                  </a:cubicBezTo>
                  <a:cubicBezTo>
                    <a:pt x="2099" y="6878"/>
                    <a:pt x="2638" y="5494"/>
                    <a:pt x="2138" y="5088"/>
                  </a:cubicBezTo>
                  <a:cubicBezTo>
                    <a:pt x="2098" y="5060"/>
                    <a:pt x="2052" y="5046"/>
                    <a:pt x="2005" y="5046"/>
                  </a:cubicBezTo>
                  <a:cubicBezTo>
                    <a:pt x="1684" y="5046"/>
                    <a:pt x="1295" y="5665"/>
                    <a:pt x="1851" y="6333"/>
                  </a:cubicBezTo>
                  <a:cubicBezTo>
                    <a:pt x="2321" y="6897"/>
                    <a:pt x="2220" y="7236"/>
                    <a:pt x="1944" y="7236"/>
                  </a:cubicBezTo>
                  <a:cubicBezTo>
                    <a:pt x="1845" y="7236"/>
                    <a:pt x="1722" y="7192"/>
                    <a:pt x="1596" y="7099"/>
                  </a:cubicBezTo>
                  <a:cubicBezTo>
                    <a:pt x="1359" y="6951"/>
                    <a:pt x="999" y="6858"/>
                    <a:pt x="680" y="6858"/>
                  </a:cubicBezTo>
                  <a:cubicBezTo>
                    <a:pt x="312" y="6858"/>
                    <a:pt x="0" y="6982"/>
                    <a:pt x="0" y="7291"/>
                  </a:cubicBezTo>
                  <a:cubicBezTo>
                    <a:pt x="0" y="7702"/>
                    <a:pt x="973" y="7838"/>
                    <a:pt x="1638" y="7838"/>
                  </a:cubicBezTo>
                  <a:cubicBezTo>
                    <a:pt x="1850" y="7838"/>
                    <a:pt x="2031" y="7824"/>
                    <a:pt x="2138" y="7801"/>
                  </a:cubicBezTo>
                  <a:cubicBezTo>
                    <a:pt x="2254" y="7792"/>
                    <a:pt x="2360" y="7773"/>
                    <a:pt x="2444" y="7773"/>
                  </a:cubicBezTo>
                  <a:cubicBezTo>
                    <a:pt x="2639" y="7773"/>
                    <a:pt x="2713" y="7872"/>
                    <a:pt x="2490" y="8408"/>
                  </a:cubicBezTo>
                  <a:cubicBezTo>
                    <a:pt x="2269" y="8936"/>
                    <a:pt x="2520" y="9222"/>
                    <a:pt x="2802" y="9222"/>
                  </a:cubicBezTo>
                  <a:cubicBezTo>
                    <a:pt x="2929" y="9222"/>
                    <a:pt x="3061" y="9164"/>
                    <a:pt x="3160" y="9046"/>
                  </a:cubicBezTo>
                  <a:cubicBezTo>
                    <a:pt x="3479" y="8631"/>
                    <a:pt x="2681" y="7801"/>
                    <a:pt x="3096" y="7610"/>
                  </a:cubicBezTo>
                  <a:cubicBezTo>
                    <a:pt x="3253" y="7524"/>
                    <a:pt x="3492" y="7401"/>
                    <a:pt x="3712" y="7401"/>
                  </a:cubicBezTo>
                  <a:cubicBezTo>
                    <a:pt x="3985" y="7401"/>
                    <a:pt x="4227" y="7591"/>
                    <a:pt x="4245" y="8280"/>
                  </a:cubicBezTo>
                  <a:cubicBezTo>
                    <a:pt x="4277" y="9493"/>
                    <a:pt x="4149" y="9205"/>
                    <a:pt x="4404" y="9907"/>
                  </a:cubicBezTo>
                  <a:cubicBezTo>
                    <a:pt x="4468" y="10088"/>
                    <a:pt x="4631" y="10156"/>
                    <a:pt x="4816" y="10156"/>
                  </a:cubicBezTo>
                  <a:cubicBezTo>
                    <a:pt x="5185" y="10156"/>
                    <a:pt x="5638" y="9886"/>
                    <a:pt x="5553" y="9716"/>
                  </a:cubicBezTo>
                  <a:cubicBezTo>
                    <a:pt x="5426" y="9525"/>
                    <a:pt x="5011" y="8248"/>
                    <a:pt x="5011" y="7737"/>
                  </a:cubicBezTo>
                  <a:cubicBezTo>
                    <a:pt x="5011" y="7263"/>
                    <a:pt x="5011" y="6643"/>
                    <a:pt x="5543" y="6643"/>
                  </a:cubicBezTo>
                  <a:cubicBezTo>
                    <a:pt x="5620" y="6643"/>
                    <a:pt x="5708" y="6656"/>
                    <a:pt x="5809" y="6684"/>
                  </a:cubicBezTo>
                  <a:cubicBezTo>
                    <a:pt x="5922" y="6729"/>
                    <a:pt x="6014" y="6748"/>
                    <a:pt x="6086" y="6748"/>
                  </a:cubicBezTo>
                  <a:cubicBezTo>
                    <a:pt x="6481" y="6748"/>
                    <a:pt x="6307" y="6176"/>
                    <a:pt x="6064" y="6014"/>
                  </a:cubicBezTo>
                  <a:cubicBezTo>
                    <a:pt x="5777" y="5822"/>
                    <a:pt x="6032" y="5408"/>
                    <a:pt x="6638" y="5280"/>
                  </a:cubicBezTo>
                  <a:cubicBezTo>
                    <a:pt x="7213" y="5120"/>
                    <a:pt x="7149" y="4482"/>
                    <a:pt x="6670" y="4482"/>
                  </a:cubicBezTo>
                  <a:cubicBezTo>
                    <a:pt x="6437" y="4482"/>
                    <a:pt x="6161" y="4989"/>
                    <a:pt x="6014" y="4989"/>
                  </a:cubicBezTo>
                  <a:cubicBezTo>
                    <a:pt x="5981" y="4989"/>
                    <a:pt x="5954" y="4962"/>
                    <a:pt x="5936" y="4897"/>
                  </a:cubicBezTo>
                  <a:cubicBezTo>
                    <a:pt x="5872" y="4482"/>
                    <a:pt x="5936" y="4003"/>
                    <a:pt x="5553" y="3939"/>
                  </a:cubicBezTo>
                  <a:cubicBezTo>
                    <a:pt x="5544" y="3938"/>
                    <a:pt x="5534" y="3937"/>
                    <a:pt x="5524" y="3937"/>
                  </a:cubicBezTo>
                  <a:cubicBezTo>
                    <a:pt x="5335" y="3937"/>
                    <a:pt x="5098" y="4231"/>
                    <a:pt x="5553" y="4929"/>
                  </a:cubicBezTo>
                  <a:cubicBezTo>
                    <a:pt x="5847" y="5369"/>
                    <a:pt x="5303" y="6324"/>
                    <a:pt x="4891" y="6324"/>
                  </a:cubicBezTo>
                  <a:cubicBezTo>
                    <a:pt x="4855" y="6324"/>
                    <a:pt x="4820" y="6316"/>
                    <a:pt x="4787" y="6301"/>
                  </a:cubicBezTo>
                  <a:cubicBezTo>
                    <a:pt x="4628" y="6205"/>
                    <a:pt x="4692" y="5695"/>
                    <a:pt x="4564" y="4610"/>
                  </a:cubicBezTo>
                  <a:cubicBezTo>
                    <a:pt x="4436" y="3525"/>
                    <a:pt x="5043" y="3046"/>
                    <a:pt x="5617" y="2695"/>
                  </a:cubicBezTo>
                  <a:cubicBezTo>
                    <a:pt x="6188" y="2364"/>
                    <a:pt x="6023" y="1665"/>
                    <a:pt x="5735" y="1665"/>
                  </a:cubicBezTo>
                  <a:cubicBezTo>
                    <a:pt x="5718" y="1665"/>
                    <a:pt x="5700" y="1668"/>
                    <a:pt x="5681" y="1674"/>
                  </a:cubicBezTo>
                  <a:cubicBezTo>
                    <a:pt x="5407" y="1728"/>
                    <a:pt x="5345" y="2300"/>
                    <a:pt x="5071" y="2300"/>
                  </a:cubicBezTo>
                  <a:cubicBezTo>
                    <a:pt x="5025" y="2300"/>
                    <a:pt x="4974" y="2284"/>
                    <a:pt x="4915" y="2248"/>
                  </a:cubicBezTo>
                  <a:cubicBezTo>
                    <a:pt x="4532" y="2025"/>
                    <a:pt x="4724" y="1705"/>
                    <a:pt x="4692" y="908"/>
                  </a:cubicBezTo>
                  <a:cubicBezTo>
                    <a:pt x="4618" y="293"/>
                    <a:pt x="4222" y="0"/>
                    <a:pt x="3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7"/>
          <p:cNvSpPr txBox="1">
            <a:spLocks noGrp="1"/>
          </p:cNvSpPr>
          <p:nvPr>
            <p:ph type="title"/>
          </p:nvPr>
        </p:nvSpPr>
        <p:spPr>
          <a:xfrm>
            <a:off x="4200525" y="1225375"/>
            <a:ext cx="4230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body" idx="1"/>
          </p:nvPr>
        </p:nvSpPr>
        <p:spPr>
          <a:xfrm>
            <a:off x="4200525" y="1873925"/>
            <a:ext cx="4230300" cy="20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>
            <a:spLocks noGrp="1"/>
          </p:cNvSpPr>
          <p:nvPr>
            <p:ph type="pic" idx="2"/>
          </p:nvPr>
        </p:nvSpPr>
        <p:spPr>
          <a:xfrm>
            <a:off x="1259000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8"/>
          <p:cNvGrpSpPr/>
          <p:nvPr/>
        </p:nvGrpSpPr>
        <p:grpSpPr>
          <a:xfrm>
            <a:off x="292097" y="2278221"/>
            <a:ext cx="1784851" cy="2865272"/>
            <a:chOff x="4574847" y="2278221"/>
            <a:chExt cx="1784851" cy="2865272"/>
          </a:xfrm>
        </p:grpSpPr>
        <p:sp>
          <p:nvSpPr>
            <p:cNvPr id="123" name="Google Shape;123;p8"/>
            <p:cNvSpPr/>
            <p:nvPr/>
          </p:nvSpPr>
          <p:spPr>
            <a:xfrm>
              <a:off x="5434817" y="2318284"/>
              <a:ext cx="470677" cy="1817123"/>
            </a:xfrm>
            <a:custGeom>
              <a:avLst/>
              <a:gdLst/>
              <a:ahLst/>
              <a:cxnLst/>
              <a:rect l="l" t="t" r="r" b="b"/>
              <a:pathLst>
                <a:path w="9258" h="35742" extrusionOk="0">
                  <a:moveTo>
                    <a:pt x="8020" y="1"/>
                  </a:moveTo>
                  <a:cubicBezTo>
                    <a:pt x="7977" y="1"/>
                    <a:pt x="7983" y="125"/>
                    <a:pt x="8075" y="358"/>
                  </a:cubicBezTo>
                  <a:cubicBezTo>
                    <a:pt x="8362" y="1666"/>
                    <a:pt x="8617" y="3709"/>
                    <a:pt x="7564" y="9134"/>
                  </a:cubicBezTo>
                  <a:cubicBezTo>
                    <a:pt x="6447" y="14592"/>
                    <a:pt x="5362" y="18804"/>
                    <a:pt x="4883" y="22826"/>
                  </a:cubicBezTo>
                  <a:cubicBezTo>
                    <a:pt x="4373" y="26847"/>
                    <a:pt x="3894" y="29592"/>
                    <a:pt x="3671" y="29719"/>
                  </a:cubicBezTo>
                  <a:cubicBezTo>
                    <a:pt x="3644" y="29733"/>
                    <a:pt x="3619" y="29740"/>
                    <a:pt x="3596" y="29740"/>
                  </a:cubicBezTo>
                  <a:cubicBezTo>
                    <a:pt x="3128" y="29740"/>
                    <a:pt x="3155" y="27073"/>
                    <a:pt x="4309" y="22730"/>
                  </a:cubicBezTo>
                  <a:cubicBezTo>
                    <a:pt x="6085" y="16228"/>
                    <a:pt x="6001" y="11144"/>
                    <a:pt x="5938" y="11144"/>
                  </a:cubicBezTo>
                  <a:lnTo>
                    <a:pt x="5938" y="11144"/>
                  </a:lnTo>
                  <a:cubicBezTo>
                    <a:pt x="5937" y="11144"/>
                    <a:pt x="5937" y="11145"/>
                    <a:pt x="5936" y="11145"/>
                  </a:cubicBezTo>
                  <a:cubicBezTo>
                    <a:pt x="5936" y="11145"/>
                    <a:pt x="5649" y="13922"/>
                    <a:pt x="4851" y="18070"/>
                  </a:cubicBezTo>
                  <a:cubicBezTo>
                    <a:pt x="4054" y="22219"/>
                    <a:pt x="3607" y="22826"/>
                    <a:pt x="3064" y="25443"/>
                  </a:cubicBezTo>
                  <a:cubicBezTo>
                    <a:pt x="2426" y="28730"/>
                    <a:pt x="2713" y="28889"/>
                    <a:pt x="2617" y="29560"/>
                  </a:cubicBezTo>
                  <a:cubicBezTo>
                    <a:pt x="2605" y="29855"/>
                    <a:pt x="2542" y="30011"/>
                    <a:pt x="2463" y="30011"/>
                  </a:cubicBezTo>
                  <a:cubicBezTo>
                    <a:pt x="2137" y="30011"/>
                    <a:pt x="1555" y="27298"/>
                    <a:pt x="3383" y="20783"/>
                  </a:cubicBezTo>
                  <a:cubicBezTo>
                    <a:pt x="6798" y="9295"/>
                    <a:pt x="4852" y="6454"/>
                    <a:pt x="4851" y="6454"/>
                  </a:cubicBezTo>
                  <a:lnTo>
                    <a:pt x="4851" y="6454"/>
                  </a:lnTo>
                  <a:cubicBezTo>
                    <a:pt x="5458" y="9134"/>
                    <a:pt x="4500" y="15166"/>
                    <a:pt x="2234" y="23017"/>
                  </a:cubicBezTo>
                  <a:cubicBezTo>
                    <a:pt x="0" y="30836"/>
                    <a:pt x="1437" y="34825"/>
                    <a:pt x="2458" y="35559"/>
                  </a:cubicBezTo>
                  <a:cubicBezTo>
                    <a:pt x="2637" y="35688"/>
                    <a:pt x="2836" y="35741"/>
                    <a:pt x="3047" y="35741"/>
                  </a:cubicBezTo>
                  <a:cubicBezTo>
                    <a:pt x="3884" y="35741"/>
                    <a:pt x="4903" y="34895"/>
                    <a:pt x="5617" y="34538"/>
                  </a:cubicBezTo>
                  <a:cubicBezTo>
                    <a:pt x="6575" y="34060"/>
                    <a:pt x="6607" y="25411"/>
                    <a:pt x="6926" y="22315"/>
                  </a:cubicBezTo>
                  <a:cubicBezTo>
                    <a:pt x="6862" y="19379"/>
                    <a:pt x="8074" y="15710"/>
                    <a:pt x="8075" y="15709"/>
                  </a:cubicBezTo>
                  <a:lnTo>
                    <a:pt x="8075" y="15709"/>
                  </a:lnTo>
                  <a:cubicBezTo>
                    <a:pt x="8074" y="15709"/>
                    <a:pt x="7021" y="18007"/>
                    <a:pt x="6639" y="19794"/>
                  </a:cubicBezTo>
                  <a:cubicBezTo>
                    <a:pt x="6288" y="21613"/>
                    <a:pt x="5809" y="26336"/>
                    <a:pt x="5617" y="27964"/>
                  </a:cubicBezTo>
                  <a:cubicBezTo>
                    <a:pt x="5518" y="28821"/>
                    <a:pt x="5343" y="29338"/>
                    <a:pt x="5231" y="29338"/>
                  </a:cubicBezTo>
                  <a:cubicBezTo>
                    <a:pt x="5127" y="29338"/>
                    <a:pt x="5079" y="28885"/>
                    <a:pt x="5202" y="27836"/>
                  </a:cubicBezTo>
                  <a:cubicBezTo>
                    <a:pt x="6000" y="22092"/>
                    <a:pt x="6224" y="19985"/>
                    <a:pt x="8458" y="7890"/>
                  </a:cubicBezTo>
                  <a:cubicBezTo>
                    <a:pt x="9257" y="2215"/>
                    <a:pt x="8201" y="1"/>
                    <a:pt x="80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5884249" y="4236299"/>
              <a:ext cx="285568" cy="792494"/>
            </a:xfrm>
            <a:custGeom>
              <a:avLst/>
              <a:gdLst/>
              <a:ahLst/>
              <a:cxnLst/>
              <a:rect l="l" t="t" r="r" b="b"/>
              <a:pathLst>
                <a:path w="5617" h="15588" extrusionOk="0">
                  <a:moveTo>
                    <a:pt x="5235" y="6514"/>
                  </a:moveTo>
                  <a:lnTo>
                    <a:pt x="5235" y="6514"/>
                  </a:lnTo>
                  <a:cubicBezTo>
                    <a:pt x="5235" y="6514"/>
                    <a:pt x="5235" y="6514"/>
                    <a:pt x="5235" y="6514"/>
                  </a:cubicBezTo>
                  <a:lnTo>
                    <a:pt x="5235" y="6514"/>
                  </a:lnTo>
                  <a:cubicBezTo>
                    <a:pt x="5235" y="6514"/>
                    <a:pt x="5235" y="6514"/>
                    <a:pt x="5235" y="6514"/>
                  </a:cubicBezTo>
                  <a:close/>
                  <a:moveTo>
                    <a:pt x="3145" y="1"/>
                  </a:moveTo>
                  <a:cubicBezTo>
                    <a:pt x="2934" y="1"/>
                    <a:pt x="2879" y="95"/>
                    <a:pt x="3160" y="163"/>
                  </a:cubicBezTo>
                  <a:cubicBezTo>
                    <a:pt x="3735" y="482"/>
                    <a:pt x="4501" y="1408"/>
                    <a:pt x="4150" y="3993"/>
                  </a:cubicBezTo>
                  <a:cubicBezTo>
                    <a:pt x="3703" y="6610"/>
                    <a:pt x="3033" y="8365"/>
                    <a:pt x="2937" y="10121"/>
                  </a:cubicBezTo>
                  <a:cubicBezTo>
                    <a:pt x="2785" y="11854"/>
                    <a:pt x="2836" y="12776"/>
                    <a:pt x="2703" y="12776"/>
                  </a:cubicBezTo>
                  <a:cubicBezTo>
                    <a:pt x="2696" y="12776"/>
                    <a:pt x="2689" y="12774"/>
                    <a:pt x="2681" y="12769"/>
                  </a:cubicBezTo>
                  <a:cubicBezTo>
                    <a:pt x="2299" y="12610"/>
                    <a:pt x="1916" y="11780"/>
                    <a:pt x="2458" y="10025"/>
                  </a:cubicBezTo>
                  <a:cubicBezTo>
                    <a:pt x="3421" y="7377"/>
                    <a:pt x="2937" y="5665"/>
                    <a:pt x="2772" y="5665"/>
                  </a:cubicBezTo>
                  <a:cubicBezTo>
                    <a:pt x="2761" y="5665"/>
                    <a:pt x="2753" y="5672"/>
                    <a:pt x="2745" y="5684"/>
                  </a:cubicBezTo>
                  <a:cubicBezTo>
                    <a:pt x="2777" y="5684"/>
                    <a:pt x="2873" y="6610"/>
                    <a:pt x="2554" y="8206"/>
                  </a:cubicBezTo>
                  <a:cubicBezTo>
                    <a:pt x="2267" y="9801"/>
                    <a:pt x="1947" y="10025"/>
                    <a:pt x="1788" y="10918"/>
                  </a:cubicBezTo>
                  <a:cubicBezTo>
                    <a:pt x="1628" y="11972"/>
                    <a:pt x="1916" y="12067"/>
                    <a:pt x="1916" y="12291"/>
                  </a:cubicBezTo>
                  <a:cubicBezTo>
                    <a:pt x="1937" y="12333"/>
                    <a:pt x="1929" y="12354"/>
                    <a:pt x="1903" y="12354"/>
                  </a:cubicBezTo>
                  <a:cubicBezTo>
                    <a:pt x="1730" y="12354"/>
                    <a:pt x="738" y="11427"/>
                    <a:pt x="1596" y="9323"/>
                  </a:cubicBezTo>
                  <a:cubicBezTo>
                    <a:pt x="2979" y="5926"/>
                    <a:pt x="1928" y="5315"/>
                    <a:pt x="1344" y="5315"/>
                  </a:cubicBezTo>
                  <a:cubicBezTo>
                    <a:pt x="1160" y="5315"/>
                    <a:pt x="1022" y="5376"/>
                    <a:pt x="1022" y="5429"/>
                  </a:cubicBezTo>
                  <a:cubicBezTo>
                    <a:pt x="2075" y="5493"/>
                    <a:pt x="1884" y="7727"/>
                    <a:pt x="862" y="10025"/>
                  </a:cubicBezTo>
                  <a:cubicBezTo>
                    <a:pt x="1" y="12035"/>
                    <a:pt x="1628" y="13025"/>
                    <a:pt x="2713" y="13823"/>
                  </a:cubicBezTo>
                  <a:cubicBezTo>
                    <a:pt x="3639" y="14429"/>
                    <a:pt x="4724" y="15099"/>
                    <a:pt x="5330" y="15482"/>
                  </a:cubicBezTo>
                  <a:cubicBezTo>
                    <a:pt x="5446" y="15553"/>
                    <a:pt x="5507" y="15587"/>
                    <a:pt x="5529" y="15587"/>
                  </a:cubicBezTo>
                  <a:cubicBezTo>
                    <a:pt x="5617" y="15587"/>
                    <a:pt x="5081" y="15041"/>
                    <a:pt x="4852" y="14046"/>
                  </a:cubicBezTo>
                  <a:cubicBezTo>
                    <a:pt x="4469" y="12865"/>
                    <a:pt x="4596" y="11014"/>
                    <a:pt x="4501" y="10184"/>
                  </a:cubicBezTo>
                  <a:cubicBezTo>
                    <a:pt x="4310" y="8528"/>
                    <a:pt x="5231" y="6555"/>
                    <a:pt x="5235" y="6514"/>
                  </a:cubicBezTo>
                  <a:lnTo>
                    <a:pt x="5235" y="6514"/>
                  </a:lnTo>
                  <a:cubicBezTo>
                    <a:pt x="5231" y="6552"/>
                    <a:pt x="4373" y="7888"/>
                    <a:pt x="4181" y="8748"/>
                  </a:cubicBezTo>
                  <a:cubicBezTo>
                    <a:pt x="3894" y="9674"/>
                    <a:pt x="3830" y="12131"/>
                    <a:pt x="3958" y="12865"/>
                  </a:cubicBezTo>
                  <a:cubicBezTo>
                    <a:pt x="3987" y="13181"/>
                    <a:pt x="3938" y="13342"/>
                    <a:pt x="3870" y="13342"/>
                  </a:cubicBezTo>
                  <a:cubicBezTo>
                    <a:pt x="3786" y="13342"/>
                    <a:pt x="3674" y="13101"/>
                    <a:pt x="3639" y="12610"/>
                  </a:cubicBezTo>
                  <a:cubicBezTo>
                    <a:pt x="3543" y="10025"/>
                    <a:pt x="4022" y="8748"/>
                    <a:pt x="4915" y="2940"/>
                  </a:cubicBezTo>
                  <a:cubicBezTo>
                    <a:pt x="4938" y="496"/>
                    <a:pt x="3630" y="1"/>
                    <a:pt x="3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5433190" y="4606419"/>
              <a:ext cx="926508" cy="537074"/>
            </a:xfrm>
            <a:custGeom>
              <a:avLst/>
              <a:gdLst/>
              <a:ahLst/>
              <a:cxnLst/>
              <a:rect l="l" t="t" r="r" b="b"/>
              <a:pathLst>
                <a:path w="18224" h="10564" extrusionOk="0">
                  <a:moveTo>
                    <a:pt x="1141" y="0"/>
                  </a:moveTo>
                  <a:cubicBezTo>
                    <a:pt x="822" y="0"/>
                    <a:pt x="578" y="70"/>
                    <a:pt x="447" y="192"/>
                  </a:cubicBezTo>
                  <a:cubicBezTo>
                    <a:pt x="0" y="638"/>
                    <a:pt x="1852" y="10564"/>
                    <a:pt x="1852" y="10564"/>
                  </a:cubicBezTo>
                  <a:lnTo>
                    <a:pt x="18224" y="10564"/>
                  </a:lnTo>
                  <a:cubicBezTo>
                    <a:pt x="18224" y="10564"/>
                    <a:pt x="18000" y="10245"/>
                    <a:pt x="17809" y="10021"/>
                  </a:cubicBezTo>
                  <a:cubicBezTo>
                    <a:pt x="17585" y="9798"/>
                    <a:pt x="17745" y="9128"/>
                    <a:pt x="17426" y="8745"/>
                  </a:cubicBezTo>
                  <a:cubicBezTo>
                    <a:pt x="17283" y="8559"/>
                    <a:pt x="17095" y="8507"/>
                    <a:pt x="16931" y="8507"/>
                  </a:cubicBezTo>
                  <a:cubicBezTo>
                    <a:pt x="16729" y="8507"/>
                    <a:pt x="16564" y="8585"/>
                    <a:pt x="16564" y="8585"/>
                  </a:cubicBezTo>
                  <a:lnTo>
                    <a:pt x="16021" y="9160"/>
                  </a:lnTo>
                  <a:cubicBezTo>
                    <a:pt x="16021" y="9160"/>
                    <a:pt x="14873" y="8968"/>
                    <a:pt x="14617" y="8330"/>
                  </a:cubicBezTo>
                  <a:cubicBezTo>
                    <a:pt x="14394" y="7692"/>
                    <a:pt x="14745" y="7309"/>
                    <a:pt x="14170" y="6862"/>
                  </a:cubicBezTo>
                  <a:cubicBezTo>
                    <a:pt x="14081" y="6784"/>
                    <a:pt x="13992" y="6751"/>
                    <a:pt x="13905" y="6751"/>
                  </a:cubicBezTo>
                  <a:cubicBezTo>
                    <a:pt x="13497" y="6751"/>
                    <a:pt x="13149" y="7468"/>
                    <a:pt x="13149" y="7468"/>
                  </a:cubicBezTo>
                  <a:cubicBezTo>
                    <a:pt x="13149" y="7468"/>
                    <a:pt x="10181" y="6543"/>
                    <a:pt x="9607" y="5713"/>
                  </a:cubicBezTo>
                  <a:cubicBezTo>
                    <a:pt x="8984" y="4842"/>
                    <a:pt x="10061" y="1877"/>
                    <a:pt x="9110" y="1877"/>
                  </a:cubicBezTo>
                  <a:cubicBezTo>
                    <a:pt x="9085" y="1877"/>
                    <a:pt x="9059" y="1879"/>
                    <a:pt x="9032" y="1883"/>
                  </a:cubicBezTo>
                  <a:cubicBezTo>
                    <a:pt x="8337" y="2006"/>
                    <a:pt x="7354" y="2705"/>
                    <a:pt x="6309" y="2705"/>
                  </a:cubicBezTo>
                  <a:cubicBezTo>
                    <a:pt x="5723" y="2705"/>
                    <a:pt x="5117" y="2485"/>
                    <a:pt x="4532" y="1819"/>
                  </a:cubicBezTo>
                  <a:cubicBezTo>
                    <a:pt x="3372" y="496"/>
                    <a:pt x="199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4574847" y="2278221"/>
              <a:ext cx="1387322" cy="2850650"/>
            </a:xfrm>
            <a:custGeom>
              <a:avLst/>
              <a:gdLst/>
              <a:ahLst/>
              <a:cxnLst/>
              <a:rect l="l" t="t" r="r" b="b"/>
              <a:pathLst>
                <a:path w="27288" h="56071" extrusionOk="0">
                  <a:moveTo>
                    <a:pt x="3930" y="0"/>
                  </a:moveTo>
                  <a:cubicBezTo>
                    <a:pt x="1767" y="0"/>
                    <a:pt x="1" y="16592"/>
                    <a:pt x="1" y="16592"/>
                  </a:cubicBezTo>
                  <a:lnTo>
                    <a:pt x="2394" y="41709"/>
                  </a:lnTo>
                  <a:lnTo>
                    <a:pt x="26075" y="56071"/>
                  </a:lnTo>
                  <a:lnTo>
                    <a:pt x="27288" y="42922"/>
                  </a:lnTo>
                  <a:cubicBezTo>
                    <a:pt x="27224" y="42826"/>
                    <a:pt x="24639" y="39603"/>
                    <a:pt x="25309" y="38167"/>
                  </a:cubicBezTo>
                  <a:cubicBezTo>
                    <a:pt x="25788" y="37177"/>
                    <a:pt x="25085" y="32677"/>
                    <a:pt x="25245" y="32262"/>
                  </a:cubicBezTo>
                  <a:cubicBezTo>
                    <a:pt x="25373" y="31975"/>
                    <a:pt x="20777" y="32231"/>
                    <a:pt x="20458" y="31911"/>
                  </a:cubicBezTo>
                  <a:cubicBezTo>
                    <a:pt x="20139" y="31560"/>
                    <a:pt x="19852" y="30380"/>
                    <a:pt x="20107" y="29709"/>
                  </a:cubicBezTo>
                  <a:cubicBezTo>
                    <a:pt x="20330" y="29039"/>
                    <a:pt x="20298" y="27188"/>
                    <a:pt x="20203" y="27028"/>
                  </a:cubicBezTo>
                  <a:cubicBezTo>
                    <a:pt x="20196" y="27013"/>
                    <a:pt x="20181" y="27006"/>
                    <a:pt x="20159" y="27006"/>
                  </a:cubicBezTo>
                  <a:cubicBezTo>
                    <a:pt x="19952" y="27006"/>
                    <a:pt x="19118" y="27606"/>
                    <a:pt x="18830" y="27635"/>
                  </a:cubicBezTo>
                  <a:cubicBezTo>
                    <a:pt x="18568" y="27661"/>
                    <a:pt x="17877" y="28203"/>
                    <a:pt x="17320" y="28203"/>
                  </a:cubicBezTo>
                  <a:cubicBezTo>
                    <a:pt x="17198" y="28203"/>
                    <a:pt x="17082" y="28177"/>
                    <a:pt x="16979" y="28114"/>
                  </a:cubicBezTo>
                  <a:cubicBezTo>
                    <a:pt x="16437" y="27763"/>
                    <a:pt x="16788" y="26326"/>
                    <a:pt x="16532" y="26135"/>
                  </a:cubicBezTo>
                  <a:cubicBezTo>
                    <a:pt x="16469" y="26039"/>
                    <a:pt x="16437" y="25975"/>
                    <a:pt x="16373" y="25880"/>
                  </a:cubicBezTo>
                  <a:cubicBezTo>
                    <a:pt x="16692" y="25209"/>
                    <a:pt x="17011" y="24475"/>
                    <a:pt x="17107" y="24092"/>
                  </a:cubicBezTo>
                  <a:cubicBezTo>
                    <a:pt x="17235" y="23518"/>
                    <a:pt x="17171" y="22943"/>
                    <a:pt x="17107" y="22688"/>
                  </a:cubicBezTo>
                  <a:cubicBezTo>
                    <a:pt x="17011" y="22401"/>
                    <a:pt x="16852" y="22177"/>
                    <a:pt x="16915" y="21571"/>
                  </a:cubicBezTo>
                  <a:cubicBezTo>
                    <a:pt x="16915" y="20965"/>
                    <a:pt x="17394" y="20326"/>
                    <a:pt x="17586" y="19114"/>
                  </a:cubicBezTo>
                  <a:cubicBezTo>
                    <a:pt x="17777" y="17869"/>
                    <a:pt x="17458" y="18380"/>
                    <a:pt x="17618" y="17582"/>
                  </a:cubicBezTo>
                  <a:cubicBezTo>
                    <a:pt x="17809" y="16752"/>
                    <a:pt x="18352" y="16624"/>
                    <a:pt x="18224" y="15922"/>
                  </a:cubicBezTo>
                  <a:cubicBezTo>
                    <a:pt x="18159" y="15547"/>
                    <a:pt x="18135" y="15455"/>
                    <a:pt x="18098" y="15455"/>
                  </a:cubicBezTo>
                  <a:cubicBezTo>
                    <a:pt x="18062" y="15455"/>
                    <a:pt x="18014" y="15539"/>
                    <a:pt x="17905" y="15539"/>
                  </a:cubicBezTo>
                  <a:cubicBezTo>
                    <a:pt x="17649" y="15539"/>
                    <a:pt x="17490" y="15507"/>
                    <a:pt x="17298" y="15316"/>
                  </a:cubicBezTo>
                  <a:cubicBezTo>
                    <a:pt x="17270" y="15295"/>
                    <a:pt x="17235" y="15286"/>
                    <a:pt x="17196" y="15286"/>
                  </a:cubicBezTo>
                  <a:cubicBezTo>
                    <a:pt x="16943" y="15286"/>
                    <a:pt x="16510" y="15668"/>
                    <a:pt x="16356" y="15668"/>
                  </a:cubicBezTo>
                  <a:cubicBezTo>
                    <a:pt x="16350" y="15668"/>
                    <a:pt x="16346" y="15668"/>
                    <a:pt x="16341" y="15667"/>
                  </a:cubicBezTo>
                  <a:cubicBezTo>
                    <a:pt x="16213" y="15603"/>
                    <a:pt x="15735" y="15603"/>
                    <a:pt x="15671" y="14901"/>
                  </a:cubicBezTo>
                  <a:cubicBezTo>
                    <a:pt x="15575" y="14231"/>
                    <a:pt x="15671" y="13465"/>
                    <a:pt x="15703" y="12922"/>
                  </a:cubicBezTo>
                  <a:cubicBezTo>
                    <a:pt x="15735" y="12348"/>
                    <a:pt x="15703" y="11869"/>
                    <a:pt x="15256" y="11678"/>
                  </a:cubicBezTo>
                  <a:cubicBezTo>
                    <a:pt x="14884" y="11506"/>
                    <a:pt x="14281" y="11386"/>
                    <a:pt x="14091" y="11386"/>
                  </a:cubicBezTo>
                  <a:cubicBezTo>
                    <a:pt x="14069" y="11386"/>
                    <a:pt x="14053" y="11387"/>
                    <a:pt x="14043" y="11390"/>
                  </a:cubicBezTo>
                  <a:cubicBezTo>
                    <a:pt x="14023" y="11400"/>
                    <a:pt x="14004" y="11405"/>
                    <a:pt x="13985" y="11405"/>
                  </a:cubicBezTo>
                  <a:cubicBezTo>
                    <a:pt x="13886" y="11405"/>
                    <a:pt x="13810" y="11275"/>
                    <a:pt x="13756" y="11167"/>
                  </a:cubicBezTo>
                  <a:cubicBezTo>
                    <a:pt x="13724" y="11135"/>
                    <a:pt x="13724" y="11007"/>
                    <a:pt x="13660" y="10848"/>
                  </a:cubicBezTo>
                  <a:cubicBezTo>
                    <a:pt x="13724" y="10561"/>
                    <a:pt x="13724" y="10369"/>
                    <a:pt x="13628" y="10210"/>
                  </a:cubicBezTo>
                  <a:cubicBezTo>
                    <a:pt x="13542" y="9913"/>
                    <a:pt x="13298" y="9804"/>
                    <a:pt x="12968" y="9804"/>
                  </a:cubicBezTo>
                  <a:cubicBezTo>
                    <a:pt x="12035" y="9804"/>
                    <a:pt x="10418" y="10680"/>
                    <a:pt x="9762" y="10680"/>
                  </a:cubicBezTo>
                  <a:cubicBezTo>
                    <a:pt x="9702" y="10680"/>
                    <a:pt x="9650" y="10673"/>
                    <a:pt x="9607" y="10656"/>
                  </a:cubicBezTo>
                  <a:cubicBezTo>
                    <a:pt x="9525" y="10620"/>
                    <a:pt x="9438" y="10604"/>
                    <a:pt x="9347" y="10604"/>
                  </a:cubicBezTo>
                  <a:cubicBezTo>
                    <a:pt x="9119" y="10604"/>
                    <a:pt x="8868" y="10702"/>
                    <a:pt x="8618" y="10816"/>
                  </a:cubicBezTo>
                  <a:cubicBezTo>
                    <a:pt x="8554" y="10082"/>
                    <a:pt x="8522" y="9444"/>
                    <a:pt x="8522" y="9316"/>
                  </a:cubicBezTo>
                  <a:cubicBezTo>
                    <a:pt x="8522" y="9061"/>
                    <a:pt x="6958" y="7465"/>
                    <a:pt x="6958" y="7465"/>
                  </a:cubicBezTo>
                  <a:cubicBezTo>
                    <a:pt x="6958" y="7465"/>
                    <a:pt x="8362" y="5773"/>
                    <a:pt x="8043" y="5295"/>
                  </a:cubicBezTo>
                  <a:cubicBezTo>
                    <a:pt x="7724" y="4816"/>
                    <a:pt x="7501" y="2901"/>
                    <a:pt x="7501" y="2710"/>
                  </a:cubicBezTo>
                  <a:cubicBezTo>
                    <a:pt x="7501" y="2550"/>
                    <a:pt x="5905" y="1625"/>
                    <a:pt x="5107" y="1114"/>
                  </a:cubicBezTo>
                  <a:cubicBezTo>
                    <a:pt x="4788" y="540"/>
                    <a:pt x="4469" y="188"/>
                    <a:pt x="4086" y="29"/>
                  </a:cubicBezTo>
                  <a:cubicBezTo>
                    <a:pt x="4034" y="10"/>
                    <a:pt x="3982" y="0"/>
                    <a:pt x="39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8"/>
          <p:cNvGrpSpPr/>
          <p:nvPr/>
        </p:nvGrpSpPr>
        <p:grpSpPr>
          <a:xfrm>
            <a:off x="-9" y="701448"/>
            <a:ext cx="1620983" cy="4442043"/>
            <a:chOff x="4214641" y="701398"/>
            <a:chExt cx="1620983" cy="4442043"/>
          </a:xfrm>
        </p:grpSpPr>
        <p:sp>
          <p:nvSpPr>
            <p:cNvPr id="128" name="Google Shape;128;p8"/>
            <p:cNvSpPr/>
            <p:nvPr/>
          </p:nvSpPr>
          <p:spPr>
            <a:xfrm>
              <a:off x="4214641" y="701398"/>
              <a:ext cx="1620983" cy="4442043"/>
            </a:xfrm>
            <a:custGeom>
              <a:avLst/>
              <a:gdLst/>
              <a:ahLst/>
              <a:cxnLst/>
              <a:rect l="l" t="t" r="r" b="b"/>
              <a:pathLst>
                <a:path w="31884" h="87373" extrusionOk="0">
                  <a:moveTo>
                    <a:pt x="1718" y="1"/>
                  </a:moveTo>
                  <a:cubicBezTo>
                    <a:pt x="1073" y="1"/>
                    <a:pt x="1" y="4363"/>
                    <a:pt x="1" y="4363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373"/>
                  </a:lnTo>
                  <a:lnTo>
                    <a:pt x="30383" y="87373"/>
                  </a:lnTo>
                  <a:cubicBezTo>
                    <a:pt x="30383" y="87373"/>
                    <a:pt x="31883" y="85298"/>
                    <a:pt x="31436" y="84181"/>
                  </a:cubicBezTo>
                  <a:cubicBezTo>
                    <a:pt x="30990" y="83064"/>
                    <a:pt x="29649" y="77607"/>
                    <a:pt x="29043" y="76682"/>
                  </a:cubicBezTo>
                  <a:cubicBezTo>
                    <a:pt x="28966" y="76550"/>
                    <a:pt x="28812" y="76493"/>
                    <a:pt x="28605" y="76493"/>
                  </a:cubicBezTo>
                  <a:cubicBezTo>
                    <a:pt x="27357" y="76493"/>
                    <a:pt x="24160" y="78555"/>
                    <a:pt x="23968" y="78692"/>
                  </a:cubicBezTo>
                  <a:cubicBezTo>
                    <a:pt x="23868" y="78742"/>
                    <a:pt x="23124" y="79013"/>
                    <a:pt x="22306" y="79013"/>
                  </a:cubicBezTo>
                  <a:cubicBezTo>
                    <a:pt x="21568" y="79013"/>
                    <a:pt x="20769" y="78793"/>
                    <a:pt x="20330" y="77990"/>
                  </a:cubicBezTo>
                  <a:cubicBezTo>
                    <a:pt x="19373" y="76330"/>
                    <a:pt x="20426" y="74735"/>
                    <a:pt x="20681" y="73777"/>
                  </a:cubicBezTo>
                  <a:cubicBezTo>
                    <a:pt x="20905" y="72852"/>
                    <a:pt x="21128" y="70267"/>
                    <a:pt x="21000" y="69948"/>
                  </a:cubicBezTo>
                  <a:cubicBezTo>
                    <a:pt x="20873" y="69628"/>
                    <a:pt x="20522" y="68416"/>
                    <a:pt x="19149" y="67777"/>
                  </a:cubicBezTo>
                  <a:cubicBezTo>
                    <a:pt x="18668" y="67571"/>
                    <a:pt x="18286" y="67521"/>
                    <a:pt x="17954" y="67521"/>
                  </a:cubicBezTo>
                  <a:cubicBezTo>
                    <a:pt x="17641" y="67521"/>
                    <a:pt x="17372" y="67566"/>
                    <a:pt x="17107" y="67566"/>
                  </a:cubicBezTo>
                  <a:cubicBezTo>
                    <a:pt x="16869" y="67566"/>
                    <a:pt x="16634" y="67530"/>
                    <a:pt x="16373" y="67394"/>
                  </a:cubicBezTo>
                  <a:cubicBezTo>
                    <a:pt x="15479" y="66948"/>
                    <a:pt x="14809" y="67426"/>
                    <a:pt x="14330" y="66437"/>
                  </a:cubicBezTo>
                  <a:cubicBezTo>
                    <a:pt x="13852" y="65448"/>
                    <a:pt x="13532" y="62512"/>
                    <a:pt x="14011" y="61139"/>
                  </a:cubicBezTo>
                  <a:cubicBezTo>
                    <a:pt x="14490" y="59735"/>
                    <a:pt x="14618" y="55395"/>
                    <a:pt x="14490" y="54980"/>
                  </a:cubicBezTo>
                  <a:cubicBezTo>
                    <a:pt x="14470" y="54921"/>
                    <a:pt x="14412" y="54896"/>
                    <a:pt x="14327" y="54896"/>
                  </a:cubicBezTo>
                  <a:cubicBezTo>
                    <a:pt x="13876" y="54896"/>
                    <a:pt x="12654" y="55589"/>
                    <a:pt x="12206" y="55589"/>
                  </a:cubicBezTo>
                  <a:cubicBezTo>
                    <a:pt x="12190" y="55589"/>
                    <a:pt x="12174" y="55588"/>
                    <a:pt x="12160" y="55586"/>
                  </a:cubicBezTo>
                  <a:cubicBezTo>
                    <a:pt x="12153" y="55586"/>
                    <a:pt x="12147" y="55585"/>
                    <a:pt x="12140" y="55585"/>
                  </a:cubicBezTo>
                  <a:cubicBezTo>
                    <a:pt x="11785" y="55585"/>
                    <a:pt x="10956" y="56104"/>
                    <a:pt x="10182" y="56104"/>
                  </a:cubicBezTo>
                  <a:cubicBezTo>
                    <a:pt x="9795" y="56104"/>
                    <a:pt x="9422" y="55974"/>
                    <a:pt x="9128" y="55586"/>
                  </a:cubicBezTo>
                  <a:cubicBezTo>
                    <a:pt x="8267" y="54373"/>
                    <a:pt x="9033" y="51310"/>
                    <a:pt x="8650" y="50703"/>
                  </a:cubicBezTo>
                  <a:cubicBezTo>
                    <a:pt x="8554" y="50480"/>
                    <a:pt x="8458" y="50288"/>
                    <a:pt x="8426" y="50033"/>
                  </a:cubicBezTo>
                  <a:cubicBezTo>
                    <a:pt x="8969" y="48629"/>
                    <a:pt x="9575" y="47161"/>
                    <a:pt x="9767" y="46299"/>
                  </a:cubicBezTo>
                  <a:cubicBezTo>
                    <a:pt x="10054" y="45022"/>
                    <a:pt x="10054" y="43682"/>
                    <a:pt x="9926" y="43012"/>
                  </a:cubicBezTo>
                  <a:cubicBezTo>
                    <a:pt x="9830" y="42342"/>
                    <a:pt x="9607" y="41671"/>
                    <a:pt x="9703" y="40299"/>
                  </a:cubicBezTo>
                  <a:cubicBezTo>
                    <a:pt x="9767" y="38959"/>
                    <a:pt x="10628" y="37714"/>
                    <a:pt x="11107" y="35001"/>
                  </a:cubicBezTo>
                  <a:cubicBezTo>
                    <a:pt x="11586" y="32289"/>
                    <a:pt x="10979" y="33278"/>
                    <a:pt x="11362" y="31491"/>
                  </a:cubicBezTo>
                  <a:cubicBezTo>
                    <a:pt x="11777" y="29703"/>
                    <a:pt x="12607" y="29703"/>
                    <a:pt x="12543" y="27980"/>
                  </a:cubicBezTo>
                  <a:cubicBezTo>
                    <a:pt x="12473" y="27029"/>
                    <a:pt x="12451" y="26846"/>
                    <a:pt x="12370" y="26846"/>
                  </a:cubicBezTo>
                  <a:cubicBezTo>
                    <a:pt x="12320" y="26846"/>
                    <a:pt x="12246" y="26918"/>
                    <a:pt x="12123" y="26918"/>
                  </a:cubicBezTo>
                  <a:cubicBezTo>
                    <a:pt x="12087" y="26918"/>
                    <a:pt x="12046" y="26911"/>
                    <a:pt x="12001" y="26895"/>
                  </a:cubicBezTo>
                  <a:cubicBezTo>
                    <a:pt x="11618" y="26735"/>
                    <a:pt x="11362" y="26544"/>
                    <a:pt x="11043" y="26001"/>
                  </a:cubicBezTo>
                  <a:cubicBezTo>
                    <a:pt x="10971" y="25897"/>
                    <a:pt x="10872" y="25856"/>
                    <a:pt x="10759" y="25856"/>
                  </a:cubicBezTo>
                  <a:cubicBezTo>
                    <a:pt x="10383" y="25856"/>
                    <a:pt x="9848" y="26298"/>
                    <a:pt x="9606" y="26298"/>
                  </a:cubicBezTo>
                  <a:cubicBezTo>
                    <a:pt x="9566" y="26298"/>
                    <a:pt x="9533" y="26286"/>
                    <a:pt x="9511" y="26257"/>
                  </a:cubicBezTo>
                  <a:cubicBezTo>
                    <a:pt x="9288" y="26001"/>
                    <a:pt x="8554" y="25746"/>
                    <a:pt x="8490" y="24055"/>
                  </a:cubicBezTo>
                  <a:cubicBezTo>
                    <a:pt x="8458" y="22427"/>
                    <a:pt x="8650" y="20704"/>
                    <a:pt x="8777" y="19427"/>
                  </a:cubicBezTo>
                  <a:cubicBezTo>
                    <a:pt x="8937" y="18150"/>
                    <a:pt x="8905" y="17033"/>
                    <a:pt x="8235" y="16331"/>
                  </a:cubicBezTo>
                  <a:cubicBezTo>
                    <a:pt x="7533" y="15597"/>
                    <a:pt x="6416" y="14959"/>
                    <a:pt x="6224" y="14959"/>
                  </a:cubicBezTo>
                  <a:cubicBezTo>
                    <a:pt x="6033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37" y="10683"/>
                    <a:pt x="6416" y="9853"/>
                    <a:pt x="6352" y="8608"/>
                  </a:cubicBezTo>
                  <a:cubicBezTo>
                    <a:pt x="6256" y="7331"/>
                    <a:pt x="6033" y="7331"/>
                    <a:pt x="5841" y="7076"/>
                  </a:cubicBezTo>
                  <a:cubicBezTo>
                    <a:pt x="5797" y="7020"/>
                    <a:pt x="5736" y="6994"/>
                    <a:pt x="5663" y="6994"/>
                  </a:cubicBezTo>
                  <a:cubicBezTo>
                    <a:pt x="5362" y="6994"/>
                    <a:pt x="4854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7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65" y="8784"/>
                    <a:pt x="3188" y="8840"/>
                    <a:pt x="3124" y="8840"/>
                  </a:cubicBezTo>
                  <a:cubicBezTo>
                    <a:pt x="2952" y="8840"/>
                    <a:pt x="2876" y="8433"/>
                    <a:pt x="2969" y="7619"/>
                  </a:cubicBezTo>
                  <a:cubicBezTo>
                    <a:pt x="3033" y="6502"/>
                    <a:pt x="3639" y="5544"/>
                    <a:pt x="3831" y="3949"/>
                  </a:cubicBezTo>
                  <a:cubicBezTo>
                    <a:pt x="4022" y="2385"/>
                    <a:pt x="4501" y="2672"/>
                    <a:pt x="4118" y="2289"/>
                  </a:cubicBezTo>
                  <a:cubicBezTo>
                    <a:pt x="3703" y="1874"/>
                    <a:pt x="3065" y="2161"/>
                    <a:pt x="2554" y="1874"/>
                  </a:cubicBezTo>
                  <a:cubicBezTo>
                    <a:pt x="2043" y="1587"/>
                    <a:pt x="2554" y="1715"/>
                    <a:pt x="1948" y="246"/>
                  </a:cubicBezTo>
                  <a:cubicBezTo>
                    <a:pt x="1881" y="76"/>
                    <a:pt x="1803" y="1"/>
                    <a:pt x="1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5191443" y="3781529"/>
              <a:ext cx="277332" cy="1183962"/>
            </a:xfrm>
            <a:custGeom>
              <a:avLst/>
              <a:gdLst/>
              <a:ahLst/>
              <a:cxnLst/>
              <a:rect l="l" t="t" r="r" b="b"/>
              <a:pathLst>
                <a:path w="5455" h="23288" extrusionOk="0">
                  <a:moveTo>
                    <a:pt x="4148" y="0"/>
                  </a:moveTo>
                  <a:cubicBezTo>
                    <a:pt x="4094" y="0"/>
                    <a:pt x="4092" y="107"/>
                    <a:pt x="4181" y="300"/>
                  </a:cubicBezTo>
                  <a:cubicBezTo>
                    <a:pt x="4468" y="1130"/>
                    <a:pt x="4660" y="2853"/>
                    <a:pt x="4085" y="6236"/>
                  </a:cubicBezTo>
                  <a:cubicBezTo>
                    <a:pt x="3511" y="9555"/>
                    <a:pt x="2904" y="11566"/>
                    <a:pt x="2809" y="13959"/>
                  </a:cubicBezTo>
                  <a:cubicBezTo>
                    <a:pt x="2661" y="16236"/>
                    <a:pt x="2376" y="17526"/>
                    <a:pt x="2208" y="17526"/>
                  </a:cubicBezTo>
                  <a:cubicBezTo>
                    <a:pt x="2195" y="17526"/>
                    <a:pt x="2182" y="17518"/>
                    <a:pt x="2170" y="17502"/>
                  </a:cubicBezTo>
                  <a:cubicBezTo>
                    <a:pt x="1787" y="17055"/>
                    <a:pt x="1532" y="15587"/>
                    <a:pt x="2234" y="13544"/>
                  </a:cubicBezTo>
                  <a:cubicBezTo>
                    <a:pt x="3309" y="10412"/>
                    <a:pt x="2670" y="7723"/>
                    <a:pt x="2507" y="7723"/>
                  </a:cubicBezTo>
                  <a:cubicBezTo>
                    <a:pt x="2500" y="7723"/>
                    <a:pt x="2494" y="7727"/>
                    <a:pt x="2490" y="7736"/>
                  </a:cubicBezTo>
                  <a:cubicBezTo>
                    <a:pt x="2490" y="7736"/>
                    <a:pt x="2585" y="9044"/>
                    <a:pt x="2266" y="11087"/>
                  </a:cubicBezTo>
                  <a:cubicBezTo>
                    <a:pt x="1979" y="13098"/>
                    <a:pt x="1596" y="13193"/>
                    <a:pt x="1373" y="14310"/>
                  </a:cubicBezTo>
                  <a:cubicBezTo>
                    <a:pt x="1149" y="15715"/>
                    <a:pt x="1341" y="15970"/>
                    <a:pt x="1341" y="16289"/>
                  </a:cubicBezTo>
                  <a:cubicBezTo>
                    <a:pt x="1344" y="16352"/>
                    <a:pt x="1334" y="16382"/>
                    <a:pt x="1314" y="16382"/>
                  </a:cubicBezTo>
                  <a:cubicBezTo>
                    <a:pt x="1152" y="16382"/>
                    <a:pt x="353" y="14396"/>
                    <a:pt x="1149" y="11981"/>
                  </a:cubicBezTo>
                  <a:cubicBezTo>
                    <a:pt x="2818" y="7539"/>
                    <a:pt x="1026" y="6307"/>
                    <a:pt x="531" y="6307"/>
                  </a:cubicBezTo>
                  <a:cubicBezTo>
                    <a:pt x="468" y="6307"/>
                    <a:pt x="426" y="6327"/>
                    <a:pt x="415" y="6364"/>
                  </a:cubicBezTo>
                  <a:cubicBezTo>
                    <a:pt x="1436" y="6970"/>
                    <a:pt x="1149" y="9970"/>
                    <a:pt x="383" y="12523"/>
                  </a:cubicBezTo>
                  <a:cubicBezTo>
                    <a:pt x="0" y="14661"/>
                    <a:pt x="639" y="17055"/>
                    <a:pt x="1468" y="18842"/>
                  </a:cubicBezTo>
                  <a:cubicBezTo>
                    <a:pt x="2170" y="20246"/>
                    <a:pt x="3256" y="21938"/>
                    <a:pt x="3926" y="22959"/>
                  </a:cubicBezTo>
                  <a:cubicBezTo>
                    <a:pt x="4018" y="23185"/>
                    <a:pt x="4111" y="23287"/>
                    <a:pt x="4201" y="23287"/>
                  </a:cubicBezTo>
                  <a:cubicBezTo>
                    <a:pt x="4890" y="23287"/>
                    <a:pt x="5455" y="17365"/>
                    <a:pt x="4947" y="15108"/>
                  </a:cubicBezTo>
                  <a:cubicBezTo>
                    <a:pt x="4500" y="12619"/>
                    <a:pt x="5266" y="10512"/>
                    <a:pt x="5202" y="10449"/>
                  </a:cubicBezTo>
                  <a:lnTo>
                    <a:pt x="5202" y="10449"/>
                  </a:lnTo>
                  <a:cubicBezTo>
                    <a:pt x="5202" y="10449"/>
                    <a:pt x="4468" y="11757"/>
                    <a:pt x="4309" y="12874"/>
                  </a:cubicBezTo>
                  <a:cubicBezTo>
                    <a:pt x="4149" y="13991"/>
                    <a:pt x="4149" y="17406"/>
                    <a:pt x="3990" y="18459"/>
                  </a:cubicBezTo>
                  <a:cubicBezTo>
                    <a:pt x="3925" y="18872"/>
                    <a:pt x="3808" y="19066"/>
                    <a:pt x="3705" y="19066"/>
                  </a:cubicBezTo>
                  <a:cubicBezTo>
                    <a:pt x="3552" y="19066"/>
                    <a:pt x="3429" y="18645"/>
                    <a:pt x="3543" y="17885"/>
                  </a:cubicBezTo>
                  <a:cubicBezTo>
                    <a:pt x="4021" y="14215"/>
                    <a:pt x="3766" y="12746"/>
                    <a:pt x="4851" y="5215"/>
                  </a:cubicBezTo>
                  <a:cubicBezTo>
                    <a:pt x="5227" y="1410"/>
                    <a:pt x="4346" y="0"/>
                    <a:pt x="4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4618672" y="3253142"/>
              <a:ext cx="400823" cy="506976"/>
            </a:xfrm>
            <a:custGeom>
              <a:avLst/>
              <a:gdLst/>
              <a:ahLst/>
              <a:cxnLst/>
              <a:rect l="l" t="t" r="r" b="b"/>
              <a:pathLst>
                <a:path w="7884" h="9972" extrusionOk="0">
                  <a:moveTo>
                    <a:pt x="6237" y="0"/>
                  </a:moveTo>
                  <a:cubicBezTo>
                    <a:pt x="6222" y="0"/>
                    <a:pt x="6207" y="1"/>
                    <a:pt x="6192" y="2"/>
                  </a:cubicBezTo>
                  <a:cubicBezTo>
                    <a:pt x="5745" y="33"/>
                    <a:pt x="5809" y="416"/>
                    <a:pt x="6096" y="959"/>
                  </a:cubicBezTo>
                  <a:cubicBezTo>
                    <a:pt x="6351" y="1533"/>
                    <a:pt x="6032" y="3065"/>
                    <a:pt x="5617" y="3161"/>
                  </a:cubicBezTo>
                  <a:cubicBezTo>
                    <a:pt x="5589" y="3171"/>
                    <a:pt x="5563" y="3175"/>
                    <a:pt x="5540" y="3175"/>
                  </a:cubicBezTo>
                  <a:cubicBezTo>
                    <a:pt x="5245" y="3175"/>
                    <a:pt x="5292" y="2461"/>
                    <a:pt x="4820" y="1693"/>
                  </a:cubicBezTo>
                  <a:cubicBezTo>
                    <a:pt x="4676" y="1451"/>
                    <a:pt x="4511" y="1350"/>
                    <a:pt x="4357" y="1350"/>
                  </a:cubicBezTo>
                  <a:cubicBezTo>
                    <a:pt x="3964" y="1350"/>
                    <a:pt x="3654" y="2016"/>
                    <a:pt x="4022" y="2682"/>
                  </a:cubicBezTo>
                  <a:cubicBezTo>
                    <a:pt x="4532" y="3608"/>
                    <a:pt x="4947" y="3544"/>
                    <a:pt x="4947" y="3959"/>
                  </a:cubicBezTo>
                  <a:cubicBezTo>
                    <a:pt x="4947" y="4342"/>
                    <a:pt x="4500" y="5874"/>
                    <a:pt x="4277" y="6257"/>
                  </a:cubicBezTo>
                  <a:cubicBezTo>
                    <a:pt x="4215" y="6365"/>
                    <a:pt x="4139" y="6421"/>
                    <a:pt x="4008" y="6421"/>
                  </a:cubicBezTo>
                  <a:cubicBezTo>
                    <a:pt x="3867" y="6421"/>
                    <a:pt x="3665" y="6357"/>
                    <a:pt x="3351" y="6225"/>
                  </a:cubicBezTo>
                  <a:cubicBezTo>
                    <a:pt x="2266" y="5842"/>
                    <a:pt x="3320" y="4757"/>
                    <a:pt x="3000" y="4150"/>
                  </a:cubicBezTo>
                  <a:cubicBezTo>
                    <a:pt x="2956" y="4070"/>
                    <a:pt x="2877" y="4031"/>
                    <a:pt x="2785" y="4031"/>
                  </a:cubicBezTo>
                  <a:cubicBezTo>
                    <a:pt x="2476" y="4031"/>
                    <a:pt x="2020" y="4466"/>
                    <a:pt x="2266" y="5204"/>
                  </a:cubicBezTo>
                  <a:cubicBezTo>
                    <a:pt x="2470" y="5773"/>
                    <a:pt x="2336" y="6071"/>
                    <a:pt x="2130" y="6071"/>
                  </a:cubicBezTo>
                  <a:cubicBezTo>
                    <a:pt x="2012" y="6071"/>
                    <a:pt x="1871" y="5975"/>
                    <a:pt x="1756" y="5778"/>
                  </a:cubicBezTo>
                  <a:cubicBezTo>
                    <a:pt x="1519" y="5455"/>
                    <a:pt x="1006" y="5161"/>
                    <a:pt x="619" y="5161"/>
                  </a:cubicBezTo>
                  <a:cubicBezTo>
                    <a:pt x="432" y="5161"/>
                    <a:pt x="275" y="5229"/>
                    <a:pt x="192" y="5395"/>
                  </a:cubicBezTo>
                  <a:cubicBezTo>
                    <a:pt x="0" y="5906"/>
                    <a:pt x="1564" y="6576"/>
                    <a:pt x="1947" y="6672"/>
                  </a:cubicBezTo>
                  <a:cubicBezTo>
                    <a:pt x="2362" y="6735"/>
                    <a:pt x="2617" y="6735"/>
                    <a:pt x="2075" y="7342"/>
                  </a:cubicBezTo>
                  <a:cubicBezTo>
                    <a:pt x="1621" y="7849"/>
                    <a:pt x="1904" y="8289"/>
                    <a:pt x="2251" y="8289"/>
                  </a:cubicBezTo>
                  <a:cubicBezTo>
                    <a:pt x="2319" y="8289"/>
                    <a:pt x="2390" y="8272"/>
                    <a:pt x="2458" y="8235"/>
                  </a:cubicBezTo>
                  <a:cubicBezTo>
                    <a:pt x="2905" y="7948"/>
                    <a:pt x="2522" y="6895"/>
                    <a:pt x="2937" y="6863"/>
                  </a:cubicBezTo>
                  <a:cubicBezTo>
                    <a:pt x="3010" y="6858"/>
                    <a:pt x="3093" y="6853"/>
                    <a:pt x="3179" y="6853"/>
                  </a:cubicBezTo>
                  <a:cubicBezTo>
                    <a:pt x="3614" y="6853"/>
                    <a:pt x="4118" y="6988"/>
                    <a:pt x="3798" y="7948"/>
                  </a:cubicBezTo>
                  <a:cubicBezTo>
                    <a:pt x="3351" y="9097"/>
                    <a:pt x="3351" y="8778"/>
                    <a:pt x="3320" y="9544"/>
                  </a:cubicBezTo>
                  <a:cubicBezTo>
                    <a:pt x="3284" y="9847"/>
                    <a:pt x="3637" y="9971"/>
                    <a:pt x="3961" y="9971"/>
                  </a:cubicBezTo>
                  <a:cubicBezTo>
                    <a:pt x="4217" y="9971"/>
                    <a:pt x="4454" y="9894"/>
                    <a:pt x="4468" y="9767"/>
                  </a:cubicBezTo>
                  <a:cubicBezTo>
                    <a:pt x="4437" y="9512"/>
                    <a:pt x="4500" y="8172"/>
                    <a:pt x="4692" y="7693"/>
                  </a:cubicBezTo>
                  <a:cubicBezTo>
                    <a:pt x="4860" y="7332"/>
                    <a:pt x="5047" y="6845"/>
                    <a:pt x="5401" y="6845"/>
                  </a:cubicBezTo>
                  <a:cubicBezTo>
                    <a:pt x="5517" y="6845"/>
                    <a:pt x="5652" y="6897"/>
                    <a:pt x="5809" y="7023"/>
                  </a:cubicBezTo>
                  <a:cubicBezTo>
                    <a:pt x="5966" y="7149"/>
                    <a:pt x="6090" y="7199"/>
                    <a:pt x="6186" y="7199"/>
                  </a:cubicBezTo>
                  <a:cubicBezTo>
                    <a:pt x="6477" y="7199"/>
                    <a:pt x="6496" y="6729"/>
                    <a:pt x="6351" y="6512"/>
                  </a:cubicBezTo>
                  <a:cubicBezTo>
                    <a:pt x="6163" y="6270"/>
                    <a:pt x="6406" y="6004"/>
                    <a:pt x="6832" y="6004"/>
                  </a:cubicBezTo>
                  <a:cubicBezTo>
                    <a:pt x="6911" y="6004"/>
                    <a:pt x="6996" y="6013"/>
                    <a:pt x="7085" y="6033"/>
                  </a:cubicBezTo>
                  <a:cubicBezTo>
                    <a:pt x="7117" y="6037"/>
                    <a:pt x="7147" y="6038"/>
                    <a:pt x="7177" y="6038"/>
                  </a:cubicBezTo>
                  <a:cubicBezTo>
                    <a:pt x="7707" y="6038"/>
                    <a:pt x="7828" y="5511"/>
                    <a:pt x="7405" y="5299"/>
                  </a:cubicBezTo>
                  <a:cubicBezTo>
                    <a:pt x="7383" y="5291"/>
                    <a:pt x="7360" y="5288"/>
                    <a:pt x="7334" y="5288"/>
                  </a:cubicBezTo>
                  <a:cubicBezTo>
                    <a:pt x="7129" y="5288"/>
                    <a:pt x="6805" y="5515"/>
                    <a:pt x="6655" y="5515"/>
                  </a:cubicBezTo>
                  <a:cubicBezTo>
                    <a:pt x="6599" y="5515"/>
                    <a:pt x="6567" y="5483"/>
                    <a:pt x="6575" y="5395"/>
                  </a:cubicBezTo>
                  <a:cubicBezTo>
                    <a:pt x="6671" y="4980"/>
                    <a:pt x="6894" y="4597"/>
                    <a:pt x="6575" y="4342"/>
                  </a:cubicBezTo>
                  <a:cubicBezTo>
                    <a:pt x="6550" y="4327"/>
                    <a:pt x="6522" y="4319"/>
                    <a:pt x="6491" y="4319"/>
                  </a:cubicBezTo>
                  <a:cubicBezTo>
                    <a:pt x="6320" y="4319"/>
                    <a:pt x="6089" y="4564"/>
                    <a:pt x="6224" y="5267"/>
                  </a:cubicBezTo>
                  <a:cubicBezTo>
                    <a:pt x="6330" y="5746"/>
                    <a:pt x="5640" y="6334"/>
                    <a:pt x="5222" y="6334"/>
                  </a:cubicBezTo>
                  <a:cubicBezTo>
                    <a:pt x="5138" y="6334"/>
                    <a:pt x="5065" y="6310"/>
                    <a:pt x="5011" y="6257"/>
                  </a:cubicBezTo>
                  <a:cubicBezTo>
                    <a:pt x="4915" y="6161"/>
                    <a:pt x="5139" y="5714"/>
                    <a:pt x="5426" y="4629"/>
                  </a:cubicBezTo>
                  <a:cubicBezTo>
                    <a:pt x="5745" y="3544"/>
                    <a:pt x="6511" y="3353"/>
                    <a:pt x="7181" y="3225"/>
                  </a:cubicBezTo>
                  <a:cubicBezTo>
                    <a:pt x="7851" y="3129"/>
                    <a:pt x="7883" y="2331"/>
                    <a:pt x="7564" y="2267"/>
                  </a:cubicBezTo>
                  <a:cubicBezTo>
                    <a:pt x="7557" y="2267"/>
                    <a:pt x="7549" y="2266"/>
                    <a:pt x="7542" y="2266"/>
                  </a:cubicBezTo>
                  <a:cubicBezTo>
                    <a:pt x="7297" y="2266"/>
                    <a:pt x="7052" y="2657"/>
                    <a:pt x="6838" y="2657"/>
                  </a:cubicBezTo>
                  <a:cubicBezTo>
                    <a:pt x="6780" y="2657"/>
                    <a:pt x="6724" y="2628"/>
                    <a:pt x="6671" y="2555"/>
                  </a:cubicBezTo>
                  <a:cubicBezTo>
                    <a:pt x="6383" y="2172"/>
                    <a:pt x="6702" y="1948"/>
                    <a:pt x="6926" y="1214"/>
                  </a:cubicBezTo>
                  <a:cubicBezTo>
                    <a:pt x="7173" y="472"/>
                    <a:pt x="6702" y="0"/>
                    <a:pt x="6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4604080" y="3205454"/>
              <a:ext cx="366709" cy="516331"/>
            </a:xfrm>
            <a:custGeom>
              <a:avLst/>
              <a:gdLst/>
              <a:ahLst/>
              <a:cxnLst/>
              <a:rect l="l" t="t" r="r" b="b"/>
              <a:pathLst>
                <a:path w="7213" h="10156" extrusionOk="0">
                  <a:moveTo>
                    <a:pt x="3840" y="0"/>
                  </a:moveTo>
                  <a:cubicBezTo>
                    <a:pt x="3726" y="0"/>
                    <a:pt x="3613" y="27"/>
                    <a:pt x="3511" y="78"/>
                  </a:cubicBezTo>
                  <a:cubicBezTo>
                    <a:pt x="3128" y="269"/>
                    <a:pt x="3351" y="557"/>
                    <a:pt x="3798" y="971"/>
                  </a:cubicBezTo>
                  <a:cubicBezTo>
                    <a:pt x="4277" y="1386"/>
                    <a:pt x="4532" y="2950"/>
                    <a:pt x="4213" y="3174"/>
                  </a:cubicBezTo>
                  <a:cubicBezTo>
                    <a:pt x="4170" y="3208"/>
                    <a:pt x="4129" y="3224"/>
                    <a:pt x="4090" y="3224"/>
                  </a:cubicBezTo>
                  <a:cubicBezTo>
                    <a:pt x="3839" y="3224"/>
                    <a:pt x="3626" y="2585"/>
                    <a:pt x="2936" y="2088"/>
                  </a:cubicBezTo>
                  <a:cubicBezTo>
                    <a:pt x="2789" y="1988"/>
                    <a:pt x="2655" y="1944"/>
                    <a:pt x="2541" y="1944"/>
                  </a:cubicBezTo>
                  <a:cubicBezTo>
                    <a:pt x="2037" y="1944"/>
                    <a:pt x="1903" y="2787"/>
                    <a:pt x="2553" y="3333"/>
                  </a:cubicBezTo>
                  <a:cubicBezTo>
                    <a:pt x="3415" y="4003"/>
                    <a:pt x="3734" y="3812"/>
                    <a:pt x="3894" y="4163"/>
                  </a:cubicBezTo>
                  <a:cubicBezTo>
                    <a:pt x="4053" y="4546"/>
                    <a:pt x="4213" y="6142"/>
                    <a:pt x="4117" y="6556"/>
                  </a:cubicBezTo>
                  <a:cubicBezTo>
                    <a:pt x="4085" y="6812"/>
                    <a:pt x="3894" y="6876"/>
                    <a:pt x="3255" y="6876"/>
                  </a:cubicBezTo>
                  <a:cubicBezTo>
                    <a:pt x="3230" y="6877"/>
                    <a:pt x="3205" y="6878"/>
                    <a:pt x="3181" y="6878"/>
                  </a:cubicBezTo>
                  <a:cubicBezTo>
                    <a:pt x="2099" y="6878"/>
                    <a:pt x="2638" y="5494"/>
                    <a:pt x="2138" y="5088"/>
                  </a:cubicBezTo>
                  <a:cubicBezTo>
                    <a:pt x="2098" y="5060"/>
                    <a:pt x="2052" y="5046"/>
                    <a:pt x="2005" y="5046"/>
                  </a:cubicBezTo>
                  <a:cubicBezTo>
                    <a:pt x="1684" y="5046"/>
                    <a:pt x="1295" y="5665"/>
                    <a:pt x="1851" y="6333"/>
                  </a:cubicBezTo>
                  <a:cubicBezTo>
                    <a:pt x="2321" y="6897"/>
                    <a:pt x="2220" y="7236"/>
                    <a:pt x="1944" y="7236"/>
                  </a:cubicBezTo>
                  <a:cubicBezTo>
                    <a:pt x="1845" y="7236"/>
                    <a:pt x="1722" y="7192"/>
                    <a:pt x="1596" y="7099"/>
                  </a:cubicBezTo>
                  <a:cubicBezTo>
                    <a:pt x="1359" y="6951"/>
                    <a:pt x="999" y="6858"/>
                    <a:pt x="680" y="6858"/>
                  </a:cubicBezTo>
                  <a:cubicBezTo>
                    <a:pt x="312" y="6858"/>
                    <a:pt x="0" y="6982"/>
                    <a:pt x="0" y="7291"/>
                  </a:cubicBezTo>
                  <a:cubicBezTo>
                    <a:pt x="0" y="7702"/>
                    <a:pt x="973" y="7838"/>
                    <a:pt x="1638" y="7838"/>
                  </a:cubicBezTo>
                  <a:cubicBezTo>
                    <a:pt x="1850" y="7838"/>
                    <a:pt x="2031" y="7824"/>
                    <a:pt x="2138" y="7801"/>
                  </a:cubicBezTo>
                  <a:cubicBezTo>
                    <a:pt x="2254" y="7792"/>
                    <a:pt x="2360" y="7773"/>
                    <a:pt x="2444" y="7773"/>
                  </a:cubicBezTo>
                  <a:cubicBezTo>
                    <a:pt x="2639" y="7773"/>
                    <a:pt x="2713" y="7872"/>
                    <a:pt x="2490" y="8408"/>
                  </a:cubicBezTo>
                  <a:cubicBezTo>
                    <a:pt x="2269" y="8936"/>
                    <a:pt x="2520" y="9222"/>
                    <a:pt x="2802" y="9222"/>
                  </a:cubicBezTo>
                  <a:cubicBezTo>
                    <a:pt x="2929" y="9222"/>
                    <a:pt x="3061" y="9164"/>
                    <a:pt x="3160" y="9046"/>
                  </a:cubicBezTo>
                  <a:cubicBezTo>
                    <a:pt x="3479" y="8631"/>
                    <a:pt x="2681" y="7801"/>
                    <a:pt x="3096" y="7610"/>
                  </a:cubicBezTo>
                  <a:cubicBezTo>
                    <a:pt x="3253" y="7524"/>
                    <a:pt x="3492" y="7401"/>
                    <a:pt x="3712" y="7401"/>
                  </a:cubicBezTo>
                  <a:cubicBezTo>
                    <a:pt x="3985" y="7401"/>
                    <a:pt x="4227" y="7591"/>
                    <a:pt x="4245" y="8280"/>
                  </a:cubicBezTo>
                  <a:cubicBezTo>
                    <a:pt x="4277" y="9493"/>
                    <a:pt x="4149" y="9205"/>
                    <a:pt x="4404" y="9907"/>
                  </a:cubicBezTo>
                  <a:cubicBezTo>
                    <a:pt x="4468" y="10088"/>
                    <a:pt x="4631" y="10156"/>
                    <a:pt x="4816" y="10156"/>
                  </a:cubicBezTo>
                  <a:cubicBezTo>
                    <a:pt x="5185" y="10156"/>
                    <a:pt x="5638" y="9886"/>
                    <a:pt x="5553" y="9716"/>
                  </a:cubicBezTo>
                  <a:cubicBezTo>
                    <a:pt x="5426" y="9525"/>
                    <a:pt x="5011" y="8248"/>
                    <a:pt x="5011" y="7737"/>
                  </a:cubicBezTo>
                  <a:cubicBezTo>
                    <a:pt x="5011" y="7263"/>
                    <a:pt x="5011" y="6643"/>
                    <a:pt x="5543" y="6643"/>
                  </a:cubicBezTo>
                  <a:cubicBezTo>
                    <a:pt x="5620" y="6643"/>
                    <a:pt x="5708" y="6656"/>
                    <a:pt x="5809" y="6684"/>
                  </a:cubicBezTo>
                  <a:cubicBezTo>
                    <a:pt x="5922" y="6729"/>
                    <a:pt x="6014" y="6748"/>
                    <a:pt x="6086" y="6748"/>
                  </a:cubicBezTo>
                  <a:cubicBezTo>
                    <a:pt x="6481" y="6748"/>
                    <a:pt x="6307" y="6176"/>
                    <a:pt x="6064" y="6014"/>
                  </a:cubicBezTo>
                  <a:cubicBezTo>
                    <a:pt x="5777" y="5822"/>
                    <a:pt x="6032" y="5408"/>
                    <a:pt x="6638" y="5280"/>
                  </a:cubicBezTo>
                  <a:cubicBezTo>
                    <a:pt x="7213" y="5120"/>
                    <a:pt x="7149" y="4482"/>
                    <a:pt x="6670" y="4482"/>
                  </a:cubicBezTo>
                  <a:cubicBezTo>
                    <a:pt x="6437" y="4482"/>
                    <a:pt x="6161" y="4989"/>
                    <a:pt x="6014" y="4989"/>
                  </a:cubicBezTo>
                  <a:cubicBezTo>
                    <a:pt x="5981" y="4989"/>
                    <a:pt x="5954" y="4962"/>
                    <a:pt x="5936" y="4897"/>
                  </a:cubicBezTo>
                  <a:cubicBezTo>
                    <a:pt x="5872" y="4482"/>
                    <a:pt x="5936" y="4003"/>
                    <a:pt x="5553" y="3939"/>
                  </a:cubicBezTo>
                  <a:cubicBezTo>
                    <a:pt x="5544" y="3938"/>
                    <a:pt x="5534" y="3937"/>
                    <a:pt x="5524" y="3937"/>
                  </a:cubicBezTo>
                  <a:cubicBezTo>
                    <a:pt x="5335" y="3937"/>
                    <a:pt x="5098" y="4231"/>
                    <a:pt x="5553" y="4929"/>
                  </a:cubicBezTo>
                  <a:cubicBezTo>
                    <a:pt x="5847" y="5369"/>
                    <a:pt x="5303" y="6324"/>
                    <a:pt x="4891" y="6324"/>
                  </a:cubicBezTo>
                  <a:cubicBezTo>
                    <a:pt x="4855" y="6324"/>
                    <a:pt x="4820" y="6316"/>
                    <a:pt x="4787" y="6301"/>
                  </a:cubicBezTo>
                  <a:cubicBezTo>
                    <a:pt x="4628" y="6205"/>
                    <a:pt x="4692" y="5695"/>
                    <a:pt x="4564" y="4610"/>
                  </a:cubicBezTo>
                  <a:cubicBezTo>
                    <a:pt x="4436" y="3525"/>
                    <a:pt x="5043" y="3046"/>
                    <a:pt x="5617" y="2695"/>
                  </a:cubicBezTo>
                  <a:cubicBezTo>
                    <a:pt x="6188" y="2364"/>
                    <a:pt x="6023" y="1665"/>
                    <a:pt x="5735" y="1665"/>
                  </a:cubicBezTo>
                  <a:cubicBezTo>
                    <a:pt x="5718" y="1665"/>
                    <a:pt x="5700" y="1668"/>
                    <a:pt x="5681" y="1674"/>
                  </a:cubicBezTo>
                  <a:cubicBezTo>
                    <a:pt x="5407" y="1728"/>
                    <a:pt x="5345" y="2300"/>
                    <a:pt x="5071" y="2300"/>
                  </a:cubicBezTo>
                  <a:cubicBezTo>
                    <a:pt x="5025" y="2300"/>
                    <a:pt x="4974" y="2284"/>
                    <a:pt x="4915" y="2248"/>
                  </a:cubicBezTo>
                  <a:cubicBezTo>
                    <a:pt x="4532" y="2025"/>
                    <a:pt x="4724" y="1705"/>
                    <a:pt x="4692" y="908"/>
                  </a:cubicBezTo>
                  <a:cubicBezTo>
                    <a:pt x="4618" y="293"/>
                    <a:pt x="4222" y="0"/>
                    <a:pt x="3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8"/>
          <p:cNvSpPr/>
          <p:nvPr/>
        </p:nvSpPr>
        <p:spPr>
          <a:xfrm>
            <a:off x="9" y="2"/>
            <a:ext cx="572763" cy="921628"/>
          </a:xfrm>
          <a:custGeom>
            <a:avLst/>
            <a:gdLst/>
            <a:ahLst/>
            <a:cxnLst/>
            <a:rect l="l" t="t" r="r" b="b"/>
            <a:pathLst>
              <a:path w="11266" h="18128" extrusionOk="0">
                <a:moveTo>
                  <a:pt x="2649" y="16691"/>
                </a:moveTo>
                <a:cubicBezTo>
                  <a:pt x="2649" y="16691"/>
                  <a:pt x="2298" y="13564"/>
                  <a:pt x="3638" y="12702"/>
                </a:cubicBezTo>
                <a:cubicBezTo>
                  <a:pt x="5011" y="11776"/>
                  <a:pt x="5170" y="12223"/>
                  <a:pt x="5394" y="11425"/>
                </a:cubicBezTo>
                <a:cubicBezTo>
                  <a:pt x="5649" y="10628"/>
                  <a:pt x="3958" y="9223"/>
                  <a:pt x="4085" y="8425"/>
                </a:cubicBezTo>
                <a:cubicBezTo>
                  <a:pt x="4213" y="7787"/>
                  <a:pt x="6096" y="7660"/>
                  <a:pt x="6096" y="7660"/>
                </a:cubicBezTo>
                <a:cubicBezTo>
                  <a:pt x="6096" y="7660"/>
                  <a:pt x="7468" y="7021"/>
                  <a:pt x="7819" y="5904"/>
                </a:cubicBezTo>
                <a:cubicBezTo>
                  <a:pt x="8202" y="4787"/>
                  <a:pt x="10117" y="5521"/>
                  <a:pt x="10117" y="4755"/>
                </a:cubicBezTo>
                <a:cubicBezTo>
                  <a:pt x="10117" y="4404"/>
                  <a:pt x="10947" y="3479"/>
                  <a:pt x="11106" y="2553"/>
                </a:cubicBezTo>
                <a:cubicBezTo>
                  <a:pt x="11266" y="1628"/>
                  <a:pt x="10021" y="0"/>
                  <a:pt x="10021" y="0"/>
                </a:cubicBezTo>
                <a:lnTo>
                  <a:pt x="0" y="0"/>
                </a:lnTo>
                <a:lnTo>
                  <a:pt x="0" y="1812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7112000" y="4277585"/>
            <a:ext cx="1619291" cy="865936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8"/>
          <p:cNvGrpSpPr/>
          <p:nvPr/>
        </p:nvGrpSpPr>
        <p:grpSpPr>
          <a:xfrm>
            <a:off x="7429176" y="2427749"/>
            <a:ext cx="1719066" cy="2714038"/>
            <a:chOff x="7637822" y="2757590"/>
            <a:chExt cx="1510205" cy="2384291"/>
          </a:xfrm>
        </p:grpSpPr>
        <p:sp>
          <p:nvSpPr>
            <p:cNvPr id="135" name="Google Shape;135;p8"/>
            <p:cNvSpPr/>
            <p:nvPr/>
          </p:nvSpPr>
          <p:spPr>
            <a:xfrm>
              <a:off x="7798428" y="3658761"/>
              <a:ext cx="478568" cy="1389047"/>
            </a:xfrm>
            <a:custGeom>
              <a:avLst/>
              <a:gdLst/>
              <a:ahLst/>
              <a:cxnLst/>
              <a:rect l="l" t="t" r="r" b="b"/>
              <a:pathLst>
                <a:path w="9416" h="27330" extrusionOk="0">
                  <a:moveTo>
                    <a:pt x="1660" y="7639"/>
                  </a:moveTo>
                  <a:cubicBezTo>
                    <a:pt x="1654" y="7639"/>
                    <a:pt x="1654" y="7654"/>
                    <a:pt x="1660" y="7683"/>
                  </a:cubicBezTo>
                  <a:lnTo>
                    <a:pt x="1660" y="7683"/>
                  </a:lnTo>
                  <a:cubicBezTo>
                    <a:pt x="1657" y="7654"/>
                    <a:pt x="1657" y="7639"/>
                    <a:pt x="1660" y="7639"/>
                  </a:cubicBezTo>
                  <a:close/>
                  <a:moveTo>
                    <a:pt x="4004" y="1"/>
                  </a:moveTo>
                  <a:cubicBezTo>
                    <a:pt x="3996" y="1"/>
                    <a:pt x="3944" y="99"/>
                    <a:pt x="3830" y="298"/>
                  </a:cubicBezTo>
                  <a:cubicBezTo>
                    <a:pt x="3479" y="1352"/>
                    <a:pt x="2617" y="3011"/>
                    <a:pt x="2585" y="6713"/>
                  </a:cubicBezTo>
                  <a:cubicBezTo>
                    <a:pt x="2617" y="10415"/>
                    <a:pt x="3543" y="13192"/>
                    <a:pt x="4181" y="16032"/>
                  </a:cubicBezTo>
                  <a:cubicBezTo>
                    <a:pt x="4851" y="18873"/>
                    <a:pt x="4436" y="20787"/>
                    <a:pt x="4277" y="20787"/>
                  </a:cubicBezTo>
                  <a:cubicBezTo>
                    <a:pt x="3894" y="20787"/>
                    <a:pt x="3990" y="18777"/>
                    <a:pt x="3670" y="15777"/>
                  </a:cubicBezTo>
                  <a:cubicBezTo>
                    <a:pt x="3132" y="11796"/>
                    <a:pt x="1751" y="8123"/>
                    <a:pt x="1660" y="7683"/>
                  </a:cubicBezTo>
                  <a:lnTo>
                    <a:pt x="1660" y="7683"/>
                  </a:lnTo>
                  <a:cubicBezTo>
                    <a:pt x="1692" y="7989"/>
                    <a:pt x="2043" y="9864"/>
                    <a:pt x="2713" y="12458"/>
                  </a:cubicBezTo>
                  <a:cubicBezTo>
                    <a:pt x="3383" y="15234"/>
                    <a:pt x="3192" y="15522"/>
                    <a:pt x="3351" y="17309"/>
                  </a:cubicBezTo>
                  <a:cubicBezTo>
                    <a:pt x="3479" y="19543"/>
                    <a:pt x="3543" y="19798"/>
                    <a:pt x="3543" y="20277"/>
                  </a:cubicBezTo>
                  <a:cubicBezTo>
                    <a:pt x="3516" y="20465"/>
                    <a:pt x="3483" y="20558"/>
                    <a:pt x="3443" y="20558"/>
                  </a:cubicBezTo>
                  <a:cubicBezTo>
                    <a:pt x="3245" y="20558"/>
                    <a:pt x="2882" y="18280"/>
                    <a:pt x="2298" y="13926"/>
                  </a:cubicBezTo>
                  <a:cubicBezTo>
                    <a:pt x="1149" y="6554"/>
                    <a:pt x="511" y="3682"/>
                    <a:pt x="511" y="3681"/>
                  </a:cubicBezTo>
                  <a:lnTo>
                    <a:pt x="511" y="3681"/>
                  </a:lnTo>
                  <a:cubicBezTo>
                    <a:pt x="479" y="5915"/>
                    <a:pt x="1341" y="10096"/>
                    <a:pt x="2043" y="15170"/>
                  </a:cubicBezTo>
                  <a:cubicBezTo>
                    <a:pt x="2713" y="20245"/>
                    <a:pt x="0" y="24394"/>
                    <a:pt x="64" y="25319"/>
                  </a:cubicBezTo>
                  <a:lnTo>
                    <a:pt x="9128" y="27330"/>
                  </a:lnTo>
                  <a:cubicBezTo>
                    <a:pt x="9415" y="26947"/>
                    <a:pt x="5968" y="23660"/>
                    <a:pt x="6256" y="21745"/>
                  </a:cubicBezTo>
                  <a:cubicBezTo>
                    <a:pt x="6607" y="19830"/>
                    <a:pt x="6224" y="17628"/>
                    <a:pt x="5809" y="16511"/>
                  </a:cubicBezTo>
                  <a:cubicBezTo>
                    <a:pt x="4979" y="14277"/>
                    <a:pt x="4787" y="11979"/>
                    <a:pt x="4787" y="11979"/>
                  </a:cubicBezTo>
                  <a:lnTo>
                    <a:pt x="4787" y="11979"/>
                  </a:lnTo>
                  <a:cubicBezTo>
                    <a:pt x="4787" y="11979"/>
                    <a:pt x="4596" y="13256"/>
                    <a:pt x="4851" y="14500"/>
                  </a:cubicBezTo>
                  <a:cubicBezTo>
                    <a:pt x="5170" y="15713"/>
                    <a:pt x="5873" y="19128"/>
                    <a:pt x="5649" y="20277"/>
                  </a:cubicBezTo>
                  <a:cubicBezTo>
                    <a:pt x="5572" y="20831"/>
                    <a:pt x="5458" y="21140"/>
                    <a:pt x="5379" y="21140"/>
                  </a:cubicBezTo>
                  <a:cubicBezTo>
                    <a:pt x="5293" y="21140"/>
                    <a:pt x="5247" y="20783"/>
                    <a:pt x="5330" y="19990"/>
                  </a:cubicBezTo>
                  <a:cubicBezTo>
                    <a:pt x="5649" y="15968"/>
                    <a:pt x="3798" y="14405"/>
                    <a:pt x="3096" y="6139"/>
                  </a:cubicBezTo>
                  <a:cubicBezTo>
                    <a:pt x="3148" y="2100"/>
                    <a:pt x="4041" y="1"/>
                    <a:pt x="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8402021" y="3891487"/>
              <a:ext cx="445888" cy="703825"/>
            </a:xfrm>
            <a:custGeom>
              <a:avLst/>
              <a:gdLst/>
              <a:ahLst/>
              <a:cxnLst/>
              <a:rect l="l" t="t" r="r" b="b"/>
              <a:pathLst>
                <a:path w="8773" h="13848" extrusionOk="0">
                  <a:moveTo>
                    <a:pt x="110" y="0"/>
                  </a:moveTo>
                  <a:cubicBezTo>
                    <a:pt x="1" y="0"/>
                    <a:pt x="46" y="44"/>
                    <a:pt x="284" y="92"/>
                  </a:cubicBezTo>
                  <a:cubicBezTo>
                    <a:pt x="1082" y="411"/>
                    <a:pt x="2390" y="953"/>
                    <a:pt x="4145" y="2900"/>
                  </a:cubicBezTo>
                  <a:cubicBezTo>
                    <a:pt x="5773" y="4879"/>
                    <a:pt x="6411" y="6570"/>
                    <a:pt x="6954" y="8326"/>
                  </a:cubicBezTo>
                  <a:cubicBezTo>
                    <a:pt x="7426" y="10122"/>
                    <a:pt x="6872" y="11358"/>
                    <a:pt x="6735" y="11358"/>
                  </a:cubicBezTo>
                  <a:cubicBezTo>
                    <a:pt x="6734" y="11358"/>
                    <a:pt x="6732" y="11358"/>
                    <a:pt x="6730" y="11357"/>
                  </a:cubicBezTo>
                  <a:cubicBezTo>
                    <a:pt x="6411" y="11326"/>
                    <a:pt x="6635" y="10017"/>
                    <a:pt x="6507" y="8198"/>
                  </a:cubicBezTo>
                  <a:cubicBezTo>
                    <a:pt x="6352" y="5496"/>
                    <a:pt x="3960" y="3822"/>
                    <a:pt x="3890" y="3822"/>
                  </a:cubicBezTo>
                  <a:cubicBezTo>
                    <a:pt x="3888" y="3822"/>
                    <a:pt x="3888" y="3823"/>
                    <a:pt x="3890" y="3826"/>
                  </a:cubicBezTo>
                  <a:cubicBezTo>
                    <a:pt x="3890" y="3826"/>
                    <a:pt x="4911" y="4687"/>
                    <a:pt x="5645" y="6283"/>
                  </a:cubicBezTo>
                  <a:cubicBezTo>
                    <a:pt x="6315" y="7911"/>
                    <a:pt x="6028" y="8102"/>
                    <a:pt x="6124" y="9187"/>
                  </a:cubicBezTo>
                  <a:cubicBezTo>
                    <a:pt x="6060" y="10528"/>
                    <a:pt x="6124" y="10432"/>
                    <a:pt x="6124" y="10943"/>
                  </a:cubicBezTo>
                  <a:cubicBezTo>
                    <a:pt x="6124" y="11070"/>
                    <a:pt x="6060" y="11421"/>
                    <a:pt x="5901" y="12538"/>
                  </a:cubicBezTo>
                  <a:cubicBezTo>
                    <a:pt x="5852" y="13143"/>
                    <a:pt x="5438" y="13216"/>
                    <a:pt x="5239" y="13216"/>
                  </a:cubicBezTo>
                  <a:cubicBezTo>
                    <a:pt x="5176" y="13216"/>
                    <a:pt x="5135" y="13208"/>
                    <a:pt x="5135" y="13208"/>
                  </a:cubicBezTo>
                  <a:lnTo>
                    <a:pt x="5135" y="13208"/>
                  </a:lnTo>
                  <a:cubicBezTo>
                    <a:pt x="5422" y="13304"/>
                    <a:pt x="7018" y="13751"/>
                    <a:pt x="7209" y="13815"/>
                  </a:cubicBezTo>
                  <a:cubicBezTo>
                    <a:pt x="7260" y="13836"/>
                    <a:pt x="7312" y="13847"/>
                    <a:pt x="7363" y="13847"/>
                  </a:cubicBezTo>
                  <a:cubicBezTo>
                    <a:pt x="7702" y="13847"/>
                    <a:pt x="8058" y="13377"/>
                    <a:pt x="8390" y="12187"/>
                  </a:cubicBezTo>
                  <a:cubicBezTo>
                    <a:pt x="8773" y="10783"/>
                    <a:pt x="8677" y="9123"/>
                    <a:pt x="8358" y="8389"/>
                  </a:cubicBezTo>
                  <a:cubicBezTo>
                    <a:pt x="7752" y="6890"/>
                    <a:pt x="7305" y="5326"/>
                    <a:pt x="7305" y="5294"/>
                  </a:cubicBezTo>
                  <a:lnTo>
                    <a:pt x="7305" y="5294"/>
                  </a:lnTo>
                  <a:cubicBezTo>
                    <a:pt x="7305" y="5297"/>
                    <a:pt x="7305" y="6285"/>
                    <a:pt x="7560" y="7081"/>
                  </a:cubicBezTo>
                  <a:cubicBezTo>
                    <a:pt x="7879" y="7879"/>
                    <a:pt x="8262" y="10240"/>
                    <a:pt x="7975" y="11070"/>
                  </a:cubicBezTo>
                  <a:cubicBezTo>
                    <a:pt x="7884" y="11452"/>
                    <a:pt x="7770" y="11658"/>
                    <a:pt x="7701" y="11658"/>
                  </a:cubicBezTo>
                  <a:cubicBezTo>
                    <a:pt x="7626" y="11658"/>
                    <a:pt x="7603" y="11412"/>
                    <a:pt x="7720" y="10879"/>
                  </a:cubicBezTo>
                  <a:cubicBezTo>
                    <a:pt x="7943" y="9474"/>
                    <a:pt x="7752" y="8517"/>
                    <a:pt x="7337" y="7272"/>
                  </a:cubicBezTo>
                  <a:cubicBezTo>
                    <a:pt x="6922" y="6060"/>
                    <a:pt x="6284" y="4496"/>
                    <a:pt x="4209" y="2294"/>
                  </a:cubicBezTo>
                  <a:cubicBezTo>
                    <a:pt x="2171" y="399"/>
                    <a:pt x="439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8002794" y="3511878"/>
              <a:ext cx="447717" cy="1528918"/>
            </a:xfrm>
            <a:custGeom>
              <a:avLst/>
              <a:gdLst/>
              <a:ahLst/>
              <a:cxnLst/>
              <a:rect l="l" t="t" r="r" b="b"/>
              <a:pathLst>
                <a:path w="8809" h="30082" extrusionOk="0">
                  <a:moveTo>
                    <a:pt x="5274" y="1"/>
                  </a:moveTo>
                  <a:cubicBezTo>
                    <a:pt x="5265" y="1"/>
                    <a:pt x="5207" y="72"/>
                    <a:pt x="5117" y="223"/>
                  </a:cubicBezTo>
                  <a:lnTo>
                    <a:pt x="5117" y="223"/>
                  </a:lnTo>
                  <a:cubicBezTo>
                    <a:pt x="5238" y="78"/>
                    <a:pt x="5283" y="1"/>
                    <a:pt x="5274" y="1"/>
                  </a:cubicBezTo>
                  <a:close/>
                  <a:moveTo>
                    <a:pt x="1652" y="9912"/>
                  </a:moveTo>
                  <a:lnTo>
                    <a:pt x="1652" y="9912"/>
                  </a:lnTo>
                  <a:cubicBezTo>
                    <a:pt x="1651" y="9912"/>
                    <a:pt x="1653" y="9918"/>
                    <a:pt x="1659" y="9929"/>
                  </a:cubicBezTo>
                  <a:lnTo>
                    <a:pt x="1659" y="9929"/>
                  </a:lnTo>
                  <a:cubicBezTo>
                    <a:pt x="1658" y="9924"/>
                    <a:pt x="1659" y="9922"/>
                    <a:pt x="1660" y="9922"/>
                  </a:cubicBezTo>
                  <a:cubicBezTo>
                    <a:pt x="1655" y="9916"/>
                    <a:pt x="1653" y="9912"/>
                    <a:pt x="1652" y="9912"/>
                  </a:cubicBezTo>
                  <a:close/>
                  <a:moveTo>
                    <a:pt x="5117" y="223"/>
                  </a:moveTo>
                  <a:lnTo>
                    <a:pt x="5117" y="223"/>
                  </a:lnTo>
                  <a:cubicBezTo>
                    <a:pt x="5079" y="269"/>
                    <a:pt x="5033" y="321"/>
                    <a:pt x="4979" y="380"/>
                  </a:cubicBezTo>
                  <a:cubicBezTo>
                    <a:pt x="4437" y="1465"/>
                    <a:pt x="3064" y="3699"/>
                    <a:pt x="2937" y="8039"/>
                  </a:cubicBezTo>
                  <a:cubicBezTo>
                    <a:pt x="3000" y="12316"/>
                    <a:pt x="4181" y="14965"/>
                    <a:pt x="5075" y="18060"/>
                  </a:cubicBezTo>
                  <a:cubicBezTo>
                    <a:pt x="5993" y="21022"/>
                    <a:pt x="5400" y="22719"/>
                    <a:pt x="5131" y="22719"/>
                  </a:cubicBezTo>
                  <a:cubicBezTo>
                    <a:pt x="5110" y="22719"/>
                    <a:pt x="5091" y="22709"/>
                    <a:pt x="5075" y="22688"/>
                  </a:cubicBezTo>
                  <a:cubicBezTo>
                    <a:pt x="4500" y="22146"/>
                    <a:pt x="4532" y="20231"/>
                    <a:pt x="4277" y="17550"/>
                  </a:cubicBezTo>
                  <a:cubicBezTo>
                    <a:pt x="3712" y="13594"/>
                    <a:pt x="1788" y="10192"/>
                    <a:pt x="1659" y="9929"/>
                  </a:cubicBezTo>
                  <a:lnTo>
                    <a:pt x="1659" y="9929"/>
                  </a:lnTo>
                  <a:cubicBezTo>
                    <a:pt x="1662" y="10047"/>
                    <a:pt x="2138" y="11771"/>
                    <a:pt x="3000" y="14327"/>
                  </a:cubicBezTo>
                  <a:cubicBezTo>
                    <a:pt x="3830" y="16975"/>
                    <a:pt x="3479" y="17103"/>
                    <a:pt x="3639" y="18571"/>
                  </a:cubicBezTo>
                  <a:cubicBezTo>
                    <a:pt x="3734" y="20422"/>
                    <a:pt x="3894" y="20773"/>
                    <a:pt x="3894" y="21220"/>
                  </a:cubicBezTo>
                  <a:cubicBezTo>
                    <a:pt x="3876" y="21306"/>
                    <a:pt x="3848" y="21347"/>
                    <a:pt x="3811" y="21347"/>
                  </a:cubicBezTo>
                  <a:cubicBezTo>
                    <a:pt x="3519" y="21347"/>
                    <a:pt x="2692" y="18770"/>
                    <a:pt x="2266" y="15539"/>
                  </a:cubicBezTo>
                  <a:cubicBezTo>
                    <a:pt x="1264" y="9637"/>
                    <a:pt x="261" y="7979"/>
                    <a:pt x="43" y="7979"/>
                  </a:cubicBezTo>
                  <a:cubicBezTo>
                    <a:pt x="18" y="7979"/>
                    <a:pt x="4" y="8000"/>
                    <a:pt x="1" y="8039"/>
                  </a:cubicBezTo>
                  <a:cubicBezTo>
                    <a:pt x="128" y="8933"/>
                    <a:pt x="1149" y="12827"/>
                    <a:pt x="1628" y="16273"/>
                  </a:cubicBezTo>
                  <a:cubicBezTo>
                    <a:pt x="2011" y="19209"/>
                    <a:pt x="2394" y="22369"/>
                    <a:pt x="2554" y="24635"/>
                  </a:cubicBezTo>
                  <a:cubicBezTo>
                    <a:pt x="2809" y="26390"/>
                    <a:pt x="4245" y="28433"/>
                    <a:pt x="5011" y="29709"/>
                  </a:cubicBezTo>
                  <a:cubicBezTo>
                    <a:pt x="5139" y="29965"/>
                    <a:pt x="5332" y="30082"/>
                    <a:pt x="5560" y="30082"/>
                  </a:cubicBezTo>
                  <a:cubicBezTo>
                    <a:pt x="6359" y="30082"/>
                    <a:pt x="7596" y="28659"/>
                    <a:pt x="8043" y="26773"/>
                  </a:cubicBezTo>
                  <a:cubicBezTo>
                    <a:pt x="8809" y="24316"/>
                    <a:pt x="8266" y="21092"/>
                    <a:pt x="7628" y="19529"/>
                  </a:cubicBezTo>
                  <a:cubicBezTo>
                    <a:pt x="6352" y="16401"/>
                    <a:pt x="6032" y="13625"/>
                    <a:pt x="6032" y="13561"/>
                  </a:cubicBezTo>
                  <a:lnTo>
                    <a:pt x="6032" y="13561"/>
                  </a:lnTo>
                  <a:cubicBezTo>
                    <a:pt x="6032" y="13593"/>
                    <a:pt x="5745" y="15284"/>
                    <a:pt x="6128" y="16720"/>
                  </a:cubicBezTo>
                  <a:cubicBezTo>
                    <a:pt x="6607" y="18156"/>
                    <a:pt x="7660" y="22529"/>
                    <a:pt x="7245" y="23901"/>
                  </a:cubicBezTo>
                  <a:cubicBezTo>
                    <a:pt x="7142" y="24429"/>
                    <a:pt x="7002" y="24677"/>
                    <a:pt x="6890" y="24677"/>
                  </a:cubicBezTo>
                  <a:cubicBezTo>
                    <a:pt x="6723" y="24677"/>
                    <a:pt x="6614" y="24137"/>
                    <a:pt x="6766" y="23167"/>
                  </a:cubicBezTo>
                  <a:cubicBezTo>
                    <a:pt x="7468" y="18412"/>
                    <a:pt x="4532" y="16561"/>
                    <a:pt x="3671" y="6763"/>
                  </a:cubicBezTo>
                  <a:cubicBezTo>
                    <a:pt x="3852" y="2807"/>
                    <a:pt x="4749" y="843"/>
                    <a:pt x="5117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8255850" y="3305886"/>
              <a:ext cx="447717" cy="1528714"/>
            </a:xfrm>
            <a:custGeom>
              <a:avLst/>
              <a:gdLst/>
              <a:ahLst/>
              <a:cxnLst/>
              <a:rect l="l" t="t" r="r" b="b"/>
              <a:pathLst>
                <a:path w="8809" h="30078" extrusionOk="0">
                  <a:moveTo>
                    <a:pt x="5274" y="0"/>
                  </a:moveTo>
                  <a:cubicBezTo>
                    <a:pt x="5265" y="0"/>
                    <a:pt x="5206" y="71"/>
                    <a:pt x="5116" y="223"/>
                  </a:cubicBezTo>
                  <a:lnTo>
                    <a:pt x="5116" y="223"/>
                  </a:lnTo>
                  <a:cubicBezTo>
                    <a:pt x="5237" y="78"/>
                    <a:pt x="5283" y="0"/>
                    <a:pt x="5274" y="0"/>
                  </a:cubicBezTo>
                  <a:close/>
                  <a:moveTo>
                    <a:pt x="1683" y="9910"/>
                  </a:moveTo>
                  <a:lnTo>
                    <a:pt x="1683" y="9910"/>
                  </a:lnTo>
                  <a:cubicBezTo>
                    <a:pt x="1683" y="9910"/>
                    <a:pt x="1685" y="9914"/>
                    <a:pt x="1690" y="9923"/>
                  </a:cubicBezTo>
                  <a:lnTo>
                    <a:pt x="1690" y="9923"/>
                  </a:lnTo>
                  <a:cubicBezTo>
                    <a:pt x="1690" y="9922"/>
                    <a:pt x="1691" y="9922"/>
                    <a:pt x="1692" y="9922"/>
                  </a:cubicBezTo>
                  <a:cubicBezTo>
                    <a:pt x="1686" y="9914"/>
                    <a:pt x="1684" y="9910"/>
                    <a:pt x="1683" y="9910"/>
                  </a:cubicBezTo>
                  <a:close/>
                  <a:moveTo>
                    <a:pt x="5116" y="223"/>
                  </a:moveTo>
                  <a:lnTo>
                    <a:pt x="5116" y="223"/>
                  </a:lnTo>
                  <a:cubicBezTo>
                    <a:pt x="5078" y="269"/>
                    <a:pt x="5033" y="321"/>
                    <a:pt x="4979" y="380"/>
                  </a:cubicBezTo>
                  <a:cubicBezTo>
                    <a:pt x="4436" y="1465"/>
                    <a:pt x="3064" y="3699"/>
                    <a:pt x="2968" y="8039"/>
                  </a:cubicBezTo>
                  <a:cubicBezTo>
                    <a:pt x="3000" y="12316"/>
                    <a:pt x="4213" y="14933"/>
                    <a:pt x="5075" y="18060"/>
                  </a:cubicBezTo>
                  <a:cubicBezTo>
                    <a:pt x="5999" y="21041"/>
                    <a:pt x="5391" y="22713"/>
                    <a:pt x="5125" y="22713"/>
                  </a:cubicBezTo>
                  <a:cubicBezTo>
                    <a:pt x="5106" y="22713"/>
                    <a:pt x="5089" y="22705"/>
                    <a:pt x="5075" y="22688"/>
                  </a:cubicBezTo>
                  <a:cubicBezTo>
                    <a:pt x="4500" y="22113"/>
                    <a:pt x="4564" y="20199"/>
                    <a:pt x="4277" y="17518"/>
                  </a:cubicBezTo>
                  <a:cubicBezTo>
                    <a:pt x="3711" y="13591"/>
                    <a:pt x="1815" y="10163"/>
                    <a:pt x="1690" y="9923"/>
                  </a:cubicBezTo>
                  <a:lnTo>
                    <a:pt x="1690" y="9923"/>
                  </a:lnTo>
                  <a:cubicBezTo>
                    <a:pt x="1640" y="9963"/>
                    <a:pt x="2148" y="11708"/>
                    <a:pt x="3000" y="14294"/>
                  </a:cubicBezTo>
                  <a:cubicBezTo>
                    <a:pt x="3830" y="16975"/>
                    <a:pt x="3479" y="17103"/>
                    <a:pt x="3638" y="18571"/>
                  </a:cubicBezTo>
                  <a:cubicBezTo>
                    <a:pt x="3766" y="20390"/>
                    <a:pt x="3926" y="20773"/>
                    <a:pt x="3926" y="21188"/>
                  </a:cubicBezTo>
                  <a:cubicBezTo>
                    <a:pt x="3908" y="21274"/>
                    <a:pt x="3879" y="21316"/>
                    <a:pt x="3841" y="21316"/>
                  </a:cubicBezTo>
                  <a:cubicBezTo>
                    <a:pt x="3542" y="21316"/>
                    <a:pt x="2691" y="18766"/>
                    <a:pt x="2266" y="15539"/>
                  </a:cubicBezTo>
                  <a:cubicBezTo>
                    <a:pt x="1297" y="9667"/>
                    <a:pt x="277" y="7971"/>
                    <a:pt x="47" y="7971"/>
                  </a:cubicBezTo>
                  <a:cubicBezTo>
                    <a:pt x="20" y="7971"/>
                    <a:pt x="4" y="7995"/>
                    <a:pt x="0" y="8039"/>
                  </a:cubicBezTo>
                  <a:cubicBezTo>
                    <a:pt x="128" y="8901"/>
                    <a:pt x="1181" y="12826"/>
                    <a:pt x="1628" y="16241"/>
                  </a:cubicBezTo>
                  <a:cubicBezTo>
                    <a:pt x="2011" y="19209"/>
                    <a:pt x="2394" y="22369"/>
                    <a:pt x="2553" y="24635"/>
                  </a:cubicBezTo>
                  <a:cubicBezTo>
                    <a:pt x="2809" y="26390"/>
                    <a:pt x="4245" y="28464"/>
                    <a:pt x="5043" y="29709"/>
                  </a:cubicBezTo>
                  <a:cubicBezTo>
                    <a:pt x="5162" y="29962"/>
                    <a:pt x="5347" y="30077"/>
                    <a:pt x="5568" y="30077"/>
                  </a:cubicBezTo>
                  <a:cubicBezTo>
                    <a:pt x="6353" y="30077"/>
                    <a:pt x="7602" y="28632"/>
                    <a:pt x="8074" y="26741"/>
                  </a:cubicBezTo>
                  <a:cubicBezTo>
                    <a:pt x="8809" y="24316"/>
                    <a:pt x="8266" y="21092"/>
                    <a:pt x="7628" y="19528"/>
                  </a:cubicBezTo>
                  <a:cubicBezTo>
                    <a:pt x="6351" y="16369"/>
                    <a:pt x="6032" y="13625"/>
                    <a:pt x="6032" y="13529"/>
                  </a:cubicBezTo>
                  <a:lnTo>
                    <a:pt x="6032" y="13529"/>
                  </a:lnTo>
                  <a:cubicBezTo>
                    <a:pt x="6032" y="13593"/>
                    <a:pt x="5745" y="15252"/>
                    <a:pt x="6160" y="16688"/>
                  </a:cubicBezTo>
                  <a:cubicBezTo>
                    <a:pt x="6638" y="18124"/>
                    <a:pt x="7660" y="22528"/>
                    <a:pt x="7277" y="23869"/>
                  </a:cubicBezTo>
                  <a:cubicBezTo>
                    <a:pt x="7159" y="24404"/>
                    <a:pt x="7010" y="24656"/>
                    <a:pt x="6894" y="24656"/>
                  </a:cubicBezTo>
                  <a:cubicBezTo>
                    <a:pt x="6726" y="24656"/>
                    <a:pt x="6628" y="24129"/>
                    <a:pt x="6798" y="23167"/>
                  </a:cubicBezTo>
                  <a:cubicBezTo>
                    <a:pt x="7468" y="18411"/>
                    <a:pt x="4564" y="16528"/>
                    <a:pt x="3670" y="6763"/>
                  </a:cubicBezTo>
                  <a:cubicBezTo>
                    <a:pt x="3852" y="2807"/>
                    <a:pt x="4748" y="843"/>
                    <a:pt x="5116" y="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714059" y="4233028"/>
              <a:ext cx="1414511" cy="908853"/>
            </a:xfrm>
            <a:custGeom>
              <a:avLst/>
              <a:gdLst/>
              <a:ahLst/>
              <a:cxnLst/>
              <a:rect l="l" t="t" r="r" b="b"/>
              <a:pathLst>
                <a:path w="27831" h="17882" extrusionOk="0">
                  <a:moveTo>
                    <a:pt x="22106" y="0"/>
                  </a:moveTo>
                  <a:cubicBezTo>
                    <a:pt x="22049" y="0"/>
                    <a:pt x="21989" y="4"/>
                    <a:pt x="21926" y="10"/>
                  </a:cubicBezTo>
                  <a:cubicBezTo>
                    <a:pt x="20649" y="169"/>
                    <a:pt x="21256" y="138"/>
                    <a:pt x="21128" y="712"/>
                  </a:cubicBezTo>
                  <a:cubicBezTo>
                    <a:pt x="21000" y="1318"/>
                    <a:pt x="20873" y="1606"/>
                    <a:pt x="20458" y="2084"/>
                  </a:cubicBezTo>
                  <a:cubicBezTo>
                    <a:pt x="20043" y="2563"/>
                    <a:pt x="20809" y="4031"/>
                    <a:pt x="20649" y="4318"/>
                  </a:cubicBezTo>
                  <a:cubicBezTo>
                    <a:pt x="20458" y="4606"/>
                    <a:pt x="20234" y="5659"/>
                    <a:pt x="19022" y="5723"/>
                  </a:cubicBezTo>
                  <a:cubicBezTo>
                    <a:pt x="18901" y="5729"/>
                    <a:pt x="18780" y="5732"/>
                    <a:pt x="18659" y="5732"/>
                  </a:cubicBezTo>
                  <a:cubicBezTo>
                    <a:pt x="17527" y="5732"/>
                    <a:pt x="16379" y="5481"/>
                    <a:pt x="15543" y="5308"/>
                  </a:cubicBezTo>
                  <a:cubicBezTo>
                    <a:pt x="15262" y="5251"/>
                    <a:pt x="14992" y="5215"/>
                    <a:pt x="14737" y="5215"/>
                  </a:cubicBezTo>
                  <a:cubicBezTo>
                    <a:pt x="14121" y="5215"/>
                    <a:pt x="13587" y="5429"/>
                    <a:pt x="13181" y="6105"/>
                  </a:cubicBezTo>
                  <a:cubicBezTo>
                    <a:pt x="12639" y="7063"/>
                    <a:pt x="12160" y="8659"/>
                    <a:pt x="12160" y="8946"/>
                  </a:cubicBezTo>
                  <a:cubicBezTo>
                    <a:pt x="12160" y="9233"/>
                    <a:pt x="11841" y="9393"/>
                    <a:pt x="11618" y="9552"/>
                  </a:cubicBezTo>
                  <a:cubicBezTo>
                    <a:pt x="11522" y="9632"/>
                    <a:pt x="11179" y="9672"/>
                    <a:pt x="10772" y="9672"/>
                  </a:cubicBezTo>
                  <a:cubicBezTo>
                    <a:pt x="10365" y="9672"/>
                    <a:pt x="9894" y="9632"/>
                    <a:pt x="9543" y="9552"/>
                  </a:cubicBezTo>
                  <a:cubicBezTo>
                    <a:pt x="8958" y="9406"/>
                    <a:pt x="8372" y="8803"/>
                    <a:pt x="7540" y="8803"/>
                  </a:cubicBezTo>
                  <a:cubicBezTo>
                    <a:pt x="7465" y="8803"/>
                    <a:pt x="7388" y="8808"/>
                    <a:pt x="7309" y="8818"/>
                  </a:cubicBezTo>
                  <a:cubicBezTo>
                    <a:pt x="6352" y="8946"/>
                    <a:pt x="6352" y="9265"/>
                    <a:pt x="6160" y="9584"/>
                  </a:cubicBezTo>
                  <a:cubicBezTo>
                    <a:pt x="5937" y="9903"/>
                    <a:pt x="6352" y="10861"/>
                    <a:pt x="6830" y="11531"/>
                  </a:cubicBezTo>
                  <a:cubicBezTo>
                    <a:pt x="7309" y="12201"/>
                    <a:pt x="6830" y="12201"/>
                    <a:pt x="6830" y="12265"/>
                  </a:cubicBezTo>
                  <a:cubicBezTo>
                    <a:pt x="6830" y="12297"/>
                    <a:pt x="7086" y="12680"/>
                    <a:pt x="7405" y="13095"/>
                  </a:cubicBezTo>
                  <a:cubicBezTo>
                    <a:pt x="7679" y="13479"/>
                    <a:pt x="7529" y="13721"/>
                    <a:pt x="6955" y="13721"/>
                  </a:cubicBezTo>
                  <a:cubicBezTo>
                    <a:pt x="6861" y="13721"/>
                    <a:pt x="6756" y="13715"/>
                    <a:pt x="6639" y="13701"/>
                  </a:cubicBezTo>
                  <a:cubicBezTo>
                    <a:pt x="5809" y="13573"/>
                    <a:pt x="5043" y="12744"/>
                    <a:pt x="3894" y="12456"/>
                  </a:cubicBezTo>
                  <a:cubicBezTo>
                    <a:pt x="3388" y="12330"/>
                    <a:pt x="2968" y="12253"/>
                    <a:pt x="2635" y="12253"/>
                  </a:cubicBezTo>
                  <a:cubicBezTo>
                    <a:pt x="2213" y="12253"/>
                    <a:pt x="1931" y="12377"/>
                    <a:pt x="1788" y="12680"/>
                  </a:cubicBezTo>
                  <a:cubicBezTo>
                    <a:pt x="1501" y="13286"/>
                    <a:pt x="2043" y="13254"/>
                    <a:pt x="1852" y="14020"/>
                  </a:cubicBezTo>
                  <a:cubicBezTo>
                    <a:pt x="1628" y="14754"/>
                    <a:pt x="2203" y="14244"/>
                    <a:pt x="1118" y="15137"/>
                  </a:cubicBezTo>
                  <a:cubicBezTo>
                    <a:pt x="1" y="15999"/>
                    <a:pt x="4213" y="17882"/>
                    <a:pt x="4213" y="17882"/>
                  </a:cubicBezTo>
                  <a:lnTo>
                    <a:pt x="27830" y="17882"/>
                  </a:lnTo>
                  <a:lnTo>
                    <a:pt x="27830" y="2148"/>
                  </a:lnTo>
                  <a:cubicBezTo>
                    <a:pt x="27511" y="2116"/>
                    <a:pt x="27351" y="2084"/>
                    <a:pt x="27192" y="1989"/>
                  </a:cubicBezTo>
                  <a:cubicBezTo>
                    <a:pt x="26526" y="1773"/>
                    <a:pt x="26156" y="1713"/>
                    <a:pt x="25915" y="1713"/>
                  </a:cubicBezTo>
                  <a:cubicBezTo>
                    <a:pt x="25605" y="1713"/>
                    <a:pt x="25509" y="1814"/>
                    <a:pt x="25270" y="1814"/>
                  </a:cubicBezTo>
                  <a:cubicBezTo>
                    <a:pt x="25117" y="1814"/>
                    <a:pt x="24906" y="1773"/>
                    <a:pt x="24543" y="1637"/>
                  </a:cubicBezTo>
                  <a:cubicBezTo>
                    <a:pt x="23269" y="1122"/>
                    <a:pt x="23206" y="0"/>
                    <a:pt x="2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8797589" y="2757590"/>
              <a:ext cx="350438" cy="1837629"/>
            </a:xfrm>
            <a:custGeom>
              <a:avLst/>
              <a:gdLst/>
              <a:ahLst/>
              <a:cxnLst/>
              <a:rect l="l" t="t" r="r" b="b"/>
              <a:pathLst>
                <a:path w="6895" h="36156" extrusionOk="0">
                  <a:moveTo>
                    <a:pt x="4206" y="1"/>
                  </a:moveTo>
                  <a:cubicBezTo>
                    <a:pt x="4162" y="1"/>
                    <a:pt x="4184" y="124"/>
                    <a:pt x="4309" y="349"/>
                  </a:cubicBezTo>
                  <a:cubicBezTo>
                    <a:pt x="4756" y="1625"/>
                    <a:pt x="5235" y="3604"/>
                    <a:pt x="4852" y="9125"/>
                  </a:cubicBezTo>
                  <a:cubicBezTo>
                    <a:pt x="4437" y="14678"/>
                    <a:pt x="3862" y="19019"/>
                    <a:pt x="3862" y="23040"/>
                  </a:cubicBezTo>
                  <a:cubicBezTo>
                    <a:pt x="3830" y="27125"/>
                    <a:pt x="3671" y="29902"/>
                    <a:pt x="3479" y="30061"/>
                  </a:cubicBezTo>
                  <a:cubicBezTo>
                    <a:pt x="3453" y="30078"/>
                    <a:pt x="3428" y="30087"/>
                    <a:pt x="3402" y="30087"/>
                  </a:cubicBezTo>
                  <a:cubicBezTo>
                    <a:pt x="2962" y="30087"/>
                    <a:pt x="2652" y="27477"/>
                    <a:pt x="3256" y="23040"/>
                  </a:cubicBezTo>
                  <a:cubicBezTo>
                    <a:pt x="4274" y="16359"/>
                    <a:pt x="3579" y="11327"/>
                    <a:pt x="3512" y="11327"/>
                  </a:cubicBezTo>
                  <a:lnTo>
                    <a:pt x="3512" y="11327"/>
                  </a:lnTo>
                  <a:cubicBezTo>
                    <a:pt x="3512" y="11327"/>
                    <a:pt x="3511" y="11327"/>
                    <a:pt x="3511" y="11327"/>
                  </a:cubicBezTo>
                  <a:cubicBezTo>
                    <a:pt x="3511" y="11327"/>
                    <a:pt x="3575" y="14104"/>
                    <a:pt x="3256" y="18349"/>
                  </a:cubicBezTo>
                  <a:cubicBezTo>
                    <a:pt x="3001" y="22529"/>
                    <a:pt x="2618" y="23200"/>
                    <a:pt x="2394" y="25880"/>
                  </a:cubicBezTo>
                  <a:cubicBezTo>
                    <a:pt x="2203" y="29199"/>
                    <a:pt x="2458" y="29359"/>
                    <a:pt x="2458" y="30029"/>
                  </a:cubicBezTo>
                  <a:cubicBezTo>
                    <a:pt x="2483" y="30333"/>
                    <a:pt x="2436" y="30495"/>
                    <a:pt x="2354" y="30495"/>
                  </a:cubicBezTo>
                  <a:cubicBezTo>
                    <a:pt x="2023" y="30495"/>
                    <a:pt x="1128" y="27848"/>
                    <a:pt x="2203" y="21221"/>
                  </a:cubicBezTo>
                  <a:cubicBezTo>
                    <a:pt x="4213" y="9381"/>
                    <a:pt x="1948" y="6828"/>
                    <a:pt x="1947" y="6827"/>
                  </a:cubicBezTo>
                  <a:lnTo>
                    <a:pt x="1947" y="6827"/>
                  </a:lnTo>
                  <a:cubicBezTo>
                    <a:pt x="2873" y="9412"/>
                    <a:pt x="2649" y="15508"/>
                    <a:pt x="1309" y="23582"/>
                  </a:cubicBezTo>
                  <a:cubicBezTo>
                    <a:pt x="1" y="31625"/>
                    <a:pt x="1915" y="35423"/>
                    <a:pt x="3032" y="36029"/>
                  </a:cubicBezTo>
                  <a:cubicBezTo>
                    <a:pt x="3183" y="36117"/>
                    <a:pt x="3343" y="36156"/>
                    <a:pt x="3508" y="36156"/>
                  </a:cubicBezTo>
                  <a:cubicBezTo>
                    <a:pt x="4361" y="36156"/>
                    <a:pt x="5364" y="35138"/>
                    <a:pt x="6032" y="34657"/>
                  </a:cubicBezTo>
                  <a:cubicBezTo>
                    <a:pt x="6894" y="34050"/>
                    <a:pt x="5937" y="25497"/>
                    <a:pt x="5873" y="22338"/>
                  </a:cubicBezTo>
                  <a:cubicBezTo>
                    <a:pt x="5426" y="19402"/>
                    <a:pt x="6224" y="15637"/>
                    <a:pt x="6224" y="15636"/>
                  </a:cubicBezTo>
                  <a:lnTo>
                    <a:pt x="6224" y="15636"/>
                  </a:lnTo>
                  <a:cubicBezTo>
                    <a:pt x="6224" y="15636"/>
                    <a:pt x="5394" y="18030"/>
                    <a:pt x="5266" y="19848"/>
                  </a:cubicBezTo>
                  <a:cubicBezTo>
                    <a:pt x="5107" y="21731"/>
                    <a:pt x="5171" y="26487"/>
                    <a:pt x="5171" y="28114"/>
                  </a:cubicBezTo>
                  <a:cubicBezTo>
                    <a:pt x="5154" y="28982"/>
                    <a:pt x="5024" y="29518"/>
                    <a:pt x="4913" y="29518"/>
                  </a:cubicBezTo>
                  <a:cubicBezTo>
                    <a:pt x="4811" y="29518"/>
                    <a:pt x="4725" y="29070"/>
                    <a:pt x="4756" y="28019"/>
                  </a:cubicBezTo>
                  <a:cubicBezTo>
                    <a:pt x="4852" y="22210"/>
                    <a:pt x="4788" y="20040"/>
                    <a:pt x="5586" y="7817"/>
                  </a:cubicBezTo>
                  <a:cubicBezTo>
                    <a:pt x="5688" y="2091"/>
                    <a:pt x="4386" y="1"/>
                    <a:pt x="4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7637822" y="4711999"/>
              <a:ext cx="365025" cy="352065"/>
            </a:xfrm>
            <a:custGeom>
              <a:avLst/>
              <a:gdLst/>
              <a:ahLst/>
              <a:cxnLst/>
              <a:rect l="l" t="t" r="r" b="b"/>
              <a:pathLst>
                <a:path w="7182" h="6927" extrusionOk="0">
                  <a:moveTo>
                    <a:pt x="4788" y="1"/>
                  </a:moveTo>
                  <a:lnTo>
                    <a:pt x="3128" y="511"/>
                  </a:lnTo>
                  <a:lnTo>
                    <a:pt x="2682" y="2426"/>
                  </a:lnTo>
                  <a:lnTo>
                    <a:pt x="1" y="3543"/>
                  </a:lnTo>
                  <a:cubicBezTo>
                    <a:pt x="1" y="3543"/>
                    <a:pt x="639" y="5618"/>
                    <a:pt x="894" y="5618"/>
                  </a:cubicBezTo>
                  <a:cubicBezTo>
                    <a:pt x="1118" y="5618"/>
                    <a:pt x="3224" y="6926"/>
                    <a:pt x="3224" y="6926"/>
                  </a:cubicBezTo>
                  <a:lnTo>
                    <a:pt x="7182" y="6766"/>
                  </a:lnTo>
                  <a:lnTo>
                    <a:pt x="4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;p8"/>
          <p:cNvSpPr txBox="1">
            <a:spLocks noGrp="1"/>
          </p:cNvSpPr>
          <p:nvPr>
            <p:ph type="title"/>
          </p:nvPr>
        </p:nvSpPr>
        <p:spPr>
          <a:xfrm>
            <a:off x="2314050" y="1425750"/>
            <a:ext cx="4515900" cy="229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 flipH="1">
            <a:off x="7005052" y="2282753"/>
            <a:ext cx="1782628" cy="2863447"/>
            <a:chOff x="364626" y="2278491"/>
            <a:chExt cx="1782628" cy="2863447"/>
          </a:xfrm>
        </p:grpSpPr>
        <p:sp>
          <p:nvSpPr>
            <p:cNvPr id="145" name="Google Shape;145;p9"/>
            <p:cNvSpPr/>
            <p:nvPr/>
          </p:nvSpPr>
          <p:spPr>
            <a:xfrm>
              <a:off x="1225083" y="3381964"/>
              <a:ext cx="320152" cy="1094814"/>
            </a:xfrm>
            <a:custGeom>
              <a:avLst/>
              <a:gdLst/>
              <a:ahLst/>
              <a:cxnLst/>
              <a:rect l="l" t="t" r="r" b="b"/>
              <a:pathLst>
                <a:path w="6305" h="21561" extrusionOk="0">
                  <a:moveTo>
                    <a:pt x="5162" y="0"/>
                  </a:moveTo>
                  <a:cubicBezTo>
                    <a:pt x="5129" y="0"/>
                    <a:pt x="5143" y="78"/>
                    <a:pt x="5235" y="224"/>
                  </a:cubicBezTo>
                  <a:cubicBezTo>
                    <a:pt x="5554" y="1022"/>
                    <a:pt x="5873" y="2267"/>
                    <a:pt x="5267" y="5522"/>
                  </a:cubicBezTo>
                  <a:cubicBezTo>
                    <a:pt x="4629" y="8809"/>
                    <a:pt x="3926" y="11331"/>
                    <a:pt x="3735" y="13756"/>
                  </a:cubicBezTo>
                  <a:cubicBezTo>
                    <a:pt x="3512" y="16182"/>
                    <a:pt x="3256" y="17809"/>
                    <a:pt x="3033" y="17905"/>
                  </a:cubicBezTo>
                  <a:cubicBezTo>
                    <a:pt x="3022" y="17908"/>
                    <a:pt x="3012" y="17909"/>
                    <a:pt x="3001" y="17909"/>
                  </a:cubicBezTo>
                  <a:cubicBezTo>
                    <a:pt x="2640" y="17909"/>
                    <a:pt x="2481" y="16297"/>
                    <a:pt x="3256" y="13660"/>
                  </a:cubicBezTo>
                  <a:cubicBezTo>
                    <a:pt x="4425" y="9837"/>
                    <a:pt x="4124" y="6702"/>
                    <a:pt x="4056" y="6702"/>
                  </a:cubicBezTo>
                  <a:cubicBezTo>
                    <a:pt x="4055" y="6702"/>
                    <a:pt x="4055" y="6702"/>
                    <a:pt x="4054" y="6703"/>
                  </a:cubicBezTo>
                  <a:cubicBezTo>
                    <a:pt x="4054" y="6703"/>
                    <a:pt x="3958" y="8394"/>
                    <a:pt x="3480" y="10884"/>
                  </a:cubicBezTo>
                  <a:cubicBezTo>
                    <a:pt x="3033" y="13405"/>
                    <a:pt x="2682" y="13724"/>
                    <a:pt x="2363" y="15320"/>
                  </a:cubicBezTo>
                  <a:cubicBezTo>
                    <a:pt x="2012" y="17267"/>
                    <a:pt x="2235" y="17394"/>
                    <a:pt x="2203" y="17777"/>
                  </a:cubicBezTo>
                  <a:cubicBezTo>
                    <a:pt x="2209" y="17953"/>
                    <a:pt x="2166" y="18045"/>
                    <a:pt x="2101" y="18045"/>
                  </a:cubicBezTo>
                  <a:cubicBezTo>
                    <a:pt x="1828" y="18045"/>
                    <a:pt x="1180" y="16382"/>
                    <a:pt x="2395" y="12480"/>
                  </a:cubicBezTo>
                  <a:cubicBezTo>
                    <a:pt x="4724" y="5554"/>
                    <a:pt x="2937" y="3831"/>
                    <a:pt x="2937" y="3831"/>
                  </a:cubicBezTo>
                  <a:lnTo>
                    <a:pt x="2937" y="3831"/>
                  </a:lnTo>
                  <a:cubicBezTo>
                    <a:pt x="3575" y="5458"/>
                    <a:pt x="3033" y="9097"/>
                    <a:pt x="1533" y="13788"/>
                  </a:cubicBezTo>
                  <a:cubicBezTo>
                    <a:pt x="1" y="18448"/>
                    <a:pt x="1437" y="20937"/>
                    <a:pt x="2363" y="21416"/>
                  </a:cubicBezTo>
                  <a:cubicBezTo>
                    <a:pt x="2540" y="21519"/>
                    <a:pt x="2738" y="21561"/>
                    <a:pt x="2946" y="21561"/>
                  </a:cubicBezTo>
                  <a:cubicBezTo>
                    <a:pt x="3634" y="21561"/>
                    <a:pt x="4425" y="21101"/>
                    <a:pt x="4916" y="20905"/>
                  </a:cubicBezTo>
                  <a:cubicBezTo>
                    <a:pt x="5714" y="20650"/>
                    <a:pt x="5331" y="15384"/>
                    <a:pt x="5426" y="13501"/>
                  </a:cubicBezTo>
                  <a:cubicBezTo>
                    <a:pt x="5235" y="11714"/>
                    <a:pt x="6065" y="9512"/>
                    <a:pt x="6065" y="9511"/>
                  </a:cubicBezTo>
                  <a:lnTo>
                    <a:pt x="6065" y="9511"/>
                  </a:lnTo>
                  <a:cubicBezTo>
                    <a:pt x="6065" y="9512"/>
                    <a:pt x="5267" y="10884"/>
                    <a:pt x="5075" y="11969"/>
                  </a:cubicBezTo>
                  <a:cubicBezTo>
                    <a:pt x="4852" y="13086"/>
                    <a:pt x="4692" y="15894"/>
                    <a:pt x="4597" y="16916"/>
                  </a:cubicBezTo>
                  <a:cubicBezTo>
                    <a:pt x="4532" y="17437"/>
                    <a:pt x="4408" y="17742"/>
                    <a:pt x="4320" y="17742"/>
                  </a:cubicBezTo>
                  <a:cubicBezTo>
                    <a:pt x="4235" y="17742"/>
                    <a:pt x="4183" y="17461"/>
                    <a:pt x="4246" y="16820"/>
                  </a:cubicBezTo>
                  <a:cubicBezTo>
                    <a:pt x="4597" y="13341"/>
                    <a:pt x="4692" y="12065"/>
                    <a:pt x="5969" y="4820"/>
                  </a:cubicBezTo>
                  <a:cubicBezTo>
                    <a:pt x="6305" y="1387"/>
                    <a:pt x="5304" y="0"/>
                    <a:pt x="5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1673997" y="4536468"/>
              <a:ext cx="284049" cy="491323"/>
            </a:xfrm>
            <a:custGeom>
              <a:avLst/>
              <a:gdLst/>
              <a:ahLst/>
              <a:cxnLst/>
              <a:rect l="l" t="t" r="r" b="b"/>
              <a:pathLst>
                <a:path w="5594" h="9676" extrusionOk="0">
                  <a:moveTo>
                    <a:pt x="3148" y="0"/>
                  </a:moveTo>
                  <a:cubicBezTo>
                    <a:pt x="2921" y="0"/>
                    <a:pt x="2850" y="65"/>
                    <a:pt x="3128" y="115"/>
                  </a:cubicBezTo>
                  <a:cubicBezTo>
                    <a:pt x="3734" y="306"/>
                    <a:pt x="4500" y="881"/>
                    <a:pt x="4149" y="2476"/>
                  </a:cubicBezTo>
                  <a:cubicBezTo>
                    <a:pt x="3702" y="4104"/>
                    <a:pt x="3032" y="5189"/>
                    <a:pt x="2936" y="6242"/>
                  </a:cubicBezTo>
                  <a:cubicBezTo>
                    <a:pt x="2781" y="7330"/>
                    <a:pt x="2807" y="7903"/>
                    <a:pt x="2661" y="7903"/>
                  </a:cubicBezTo>
                  <a:cubicBezTo>
                    <a:pt x="2657" y="7903"/>
                    <a:pt x="2653" y="7903"/>
                    <a:pt x="2649" y="7902"/>
                  </a:cubicBezTo>
                  <a:cubicBezTo>
                    <a:pt x="2298" y="7774"/>
                    <a:pt x="1915" y="7264"/>
                    <a:pt x="2458" y="6178"/>
                  </a:cubicBezTo>
                  <a:cubicBezTo>
                    <a:pt x="3394" y="4547"/>
                    <a:pt x="2929" y="3487"/>
                    <a:pt x="2769" y="3487"/>
                  </a:cubicBezTo>
                  <a:cubicBezTo>
                    <a:pt x="2760" y="3487"/>
                    <a:pt x="2752" y="3491"/>
                    <a:pt x="2745" y="3498"/>
                  </a:cubicBezTo>
                  <a:cubicBezTo>
                    <a:pt x="2777" y="3498"/>
                    <a:pt x="2873" y="4072"/>
                    <a:pt x="2553" y="5061"/>
                  </a:cubicBezTo>
                  <a:cubicBezTo>
                    <a:pt x="2266" y="6051"/>
                    <a:pt x="1947" y="6178"/>
                    <a:pt x="1787" y="6721"/>
                  </a:cubicBezTo>
                  <a:cubicBezTo>
                    <a:pt x="1628" y="7423"/>
                    <a:pt x="1915" y="7487"/>
                    <a:pt x="1915" y="7615"/>
                  </a:cubicBezTo>
                  <a:cubicBezTo>
                    <a:pt x="1936" y="7640"/>
                    <a:pt x="1928" y="7653"/>
                    <a:pt x="1901" y="7653"/>
                  </a:cubicBezTo>
                  <a:cubicBezTo>
                    <a:pt x="1722" y="7653"/>
                    <a:pt x="710" y="7093"/>
                    <a:pt x="1596" y="5764"/>
                  </a:cubicBezTo>
                  <a:cubicBezTo>
                    <a:pt x="2973" y="3686"/>
                    <a:pt x="1936" y="3291"/>
                    <a:pt x="1350" y="3291"/>
                  </a:cubicBezTo>
                  <a:cubicBezTo>
                    <a:pt x="1163" y="3291"/>
                    <a:pt x="1022" y="3331"/>
                    <a:pt x="1022" y="3370"/>
                  </a:cubicBezTo>
                  <a:cubicBezTo>
                    <a:pt x="2075" y="3370"/>
                    <a:pt x="1851" y="4774"/>
                    <a:pt x="862" y="6210"/>
                  </a:cubicBezTo>
                  <a:cubicBezTo>
                    <a:pt x="0" y="7455"/>
                    <a:pt x="1628" y="8093"/>
                    <a:pt x="2713" y="8572"/>
                  </a:cubicBezTo>
                  <a:cubicBezTo>
                    <a:pt x="3607" y="8923"/>
                    <a:pt x="4692" y="9370"/>
                    <a:pt x="5330" y="9593"/>
                  </a:cubicBezTo>
                  <a:cubicBezTo>
                    <a:pt x="5455" y="9649"/>
                    <a:pt x="5517" y="9676"/>
                    <a:pt x="5533" y="9676"/>
                  </a:cubicBezTo>
                  <a:cubicBezTo>
                    <a:pt x="5593" y="9676"/>
                    <a:pt x="5076" y="9331"/>
                    <a:pt x="4851" y="8732"/>
                  </a:cubicBezTo>
                  <a:cubicBezTo>
                    <a:pt x="4468" y="7998"/>
                    <a:pt x="4564" y="6849"/>
                    <a:pt x="4500" y="6338"/>
                  </a:cubicBezTo>
                  <a:cubicBezTo>
                    <a:pt x="4309" y="5285"/>
                    <a:pt x="5202" y="4104"/>
                    <a:pt x="5202" y="4072"/>
                  </a:cubicBezTo>
                  <a:lnTo>
                    <a:pt x="5202" y="4072"/>
                  </a:lnTo>
                  <a:cubicBezTo>
                    <a:pt x="5202" y="4072"/>
                    <a:pt x="4373" y="4870"/>
                    <a:pt x="4181" y="5412"/>
                  </a:cubicBezTo>
                  <a:cubicBezTo>
                    <a:pt x="3894" y="6019"/>
                    <a:pt x="3830" y="7519"/>
                    <a:pt x="3926" y="7966"/>
                  </a:cubicBezTo>
                  <a:cubicBezTo>
                    <a:pt x="3969" y="8168"/>
                    <a:pt x="3927" y="8272"/>
                    <a:pt x="3860" y="8272"/>
                  </a:cubicBezTo>
                  <a:cubicBezTo>
                    <a:pt x="3778" y="8272"/>
                    <a:pt x="3659" y="8120"/>
                    <a:pt x="3607" y="7806"/>
                  </a:cubicBezTo>
                  <a:cubicBezTo>
                    <a:pt x="3543" y="6210"/>
                    <a:pt x="4021" y="5412"/>
                    <a:pt x="4883" y="1838"/>
                  </a:cubicBezTo>
                  <a:cubicBezTo>
                    <a:pt x="4927" y="320"/>
                    <a:pt x="3652" y="0"/>
                    <a:pt x="3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1223509" y="4605473"/>
              <a:ext cx="923744" cy="536464"/>
            </a:xfrm>
            <a:custGeom>
              <a:avLst/>
              <a:gdLst/>
              <a:ahLst/>
              <a:cxnLst/>
              <a:rect l="l" t="t" r="r" b="b"/>
              <a:pathLst>
                <a:path w="18192" h="10565" extrusionOk="0">
                  <a:moveTo>
                    <a:pt x="1135" y="0"/>
                  </a:moveTo>
                  <a:cubicBezTo>
                    <a:pt x="819" y="0"/>
                    <a:pt x="577" y="70"/>
                    <a:pt x="447" y="192"/>
                  </a:cubicBezTo>
                  <a:cubicBezTo>
                    <a:pt x="0" y="639"/>
                    <a:pt x="1851" y="10564"/>
                    <a:pt x="1851" y="10564"/>
                  </a:cubicBezTo>
                  <a:lnTo>
                    <a:pt x="18191" y="10564"/>
                  </a:lnTo>
                  <a:cubicBezTo>
                    <a:pt x="18191" y="10564"/>
                    <a:pt x="18000" y="10181"/>
                    <a:pt x="17808" y="9990"/>
                  </a:cubicBezTo>
                  <a:cubicBezTo>
                    <a:pt x="17553" y="9798"/>
                    <a:pt x="17713" y="9128"/>
                    <a:pt x="17393" y="8713"/>
                  </a:cubicBezTo>
                  <a:cubicBezTo>
                    <a:pt x="17246" y="8536"/>
                    <a:pt x="17058" y="8489"/>
                    <a:pt x="16898" y="8489"/>
                  </a:cubicBezTo>
                  <a:cubicBezTo>
                    <a:pt x="16712" y="8489"/>
                    <a:pt x="16564" y="8553"/>
                    <a:pt x="16564" y="8553"/>
                  </a:cubicBezTo>
                  <a:lnTo>
                    <a:pt x="15989" y="9160"/>
                  </a:lnTo>
                  <a:cubicBezTo>
                    <a:pt x="15989" y="9160"/>
                    <a:pt x="14840" y="8968"/>
                    <a:pt x="14617" y="8330"/>
                  </a:cubicBezTo>
                  <a:cubicBezTo>
                    <a:pt x="14362" y="7692"/>
                    <a:pt x="14713" y="7277"/>
                    <a:pt x="14170" y="6862"/>
                  </a:cubicBezTo>
                  <a:cubicBezTo>
                    <a:pt x="14078" y="6782"/>
                    <a:pt x="13986" y="6749"/>
                    <a:pt x="13895" y="6749"/>
                  </a:cubicBezTo>
                  <a:cubicBezTo>
                    <a:pt x="13482" y="6749"/>
                    <a:pt x="13117" y="7436"/>
                    <a:pt x="13117" y="7436"/>
                  </a:cubicBezTo>
                  <a:cubicBezTo>
                    <a:pt x="13117" y="7436"/>
                    <a:pt x="10181" y="6543"/>
                    <a:pt x="9574" y="5681"/>
                  </a:cubicBezTo>
                  <a:cubicBezTo>
                    <a:pt x="8952" y="4841"/>
                    <a:pt x="10029" y="1846"/>
                    <a:pt x="9106" y="1846"/>
                  </a:cubicBezTo>
                  <a:cubicBezTo>
                    <a:pt x="9083" y="1846"/>
                    <a:pt x="9058" y="1847"/>
                    <a:pt x="9032" y="1851"/>
                  </a:cubicBezTo>
                  <a:cubicBezTo>
                    <a:pt x="8335" y="1995"/>
                    <a:pt x="7350" y="2703"/>
                    <a:pt x="6295" y="2703"/>
                  </a:cubicBezTo>
                  <a:cubicBezTo>
                    <a:pt x="5705" y="2703"/>
                    <a:pt x="5095" y="2483"/>
                    <a:pt x="4500" y="1819"/>
                  </a:cubicBezTo>
                  <a:cubicBezTo>
                    <a:pt x="3339" y="496"/>
                    <a:pt x="1976" y="0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364626" y="2278491"/>
              <a:ext cx="1385616" cy="2847247"/>
            </a:xfrm>
            <a:custGeom>
              <a:avLst/>
              <a:gdLst/>
              <a:ahLst/>
              <a:cxnLst/>
              <a:rect l="l" t="t" r="r" b="b"/>
              <a:pathLst>
                <a:path w="27288" h="56073" extrusionOk="0">
                  <a:moveTo>
                    <a:pt x="3956" y="0"/>
                  </a:moveTo>
                  <a:cubicBezTo>
                    <a:pt x="1793" y="0"/>
                    <a:pt x="0" y="16563"/>
                    <a:pt x="0" y="16563"/>
                  </a:cubicBezTo>
                  <a:lnTo>
                    <a:pt x="2394" y="41711"/>
                  </a:lnTo>
                  <a:lnTo>
                    <a:pt x="26075" y="56073"/>
                  </a:lnTo>
                  <a:lnTo>
                    <a:pt x="27287" y="42892"/>
                  </a:lnTo>
                  <a:cubicBezTo>
                    <a:pt x="27255" y="42828"/>
                    <a:pt x="24670" y="39637"/>
                    <a:pt x="25340" y="38169"/>
                  </a:cubicBezTo>
                  <a:cubicBezTo>
                    <a:pt x="25819" y="37148"/>
                    <a:pt x="25085" y="32648"/>
                    <a:pt x="25245" y="32265"/>
                  </a:cubicBezTo>
                  <a:cubicBezTo>
                    <a:pt x="25372" y="31978"/>
                    <a:pt x="20777" y="32201"/>
                    <a:pt x="20458" y="31882"/>
                  </a:cubicBezTo>
                  <a:cubicBezTo>
                    <a:pt x="20138" y="31531"/>
                    <a:pt x="19851" y="30382"/>
                    <a:pt x="20107" y="29712"/>
                  </a:cubicBezTo>
                  <a:cubicBezTo>
                    <a:pt x="20330" y="29009"/>
                    <a:pt x="20298" y="27190"/>
                    <a:pt x="20234" y="27031"/>
                  </a:cubicBezTo>
                  <a:cubicBezTo>
                    <a:pt x="20224" y="27015"/>
                    <a:pt x="20206" y="27007"/>
                    <a:pt x="20179" y="27007"/>
                  </a:cubicBezTo>
                  <a:cubicBezTo>
                    <a:pt x="19944" y="27007"/>
                    <a:pt x="19117" y="27580"/>
                    <a:pt x="18830" y="27637"/>
                  </a:cubicBezTo>
                  <a:cubicBezTo>
                    <a:pt x="18568" y="27663"/>
                    <a:pt x="17877" y="28205"/>
                    <a:pt x="17320" y="28205"/>
                  </a:cubicBezTo>
                  <a:cubicBezTo>
                    <a:pt x="17198" y="28205"/>
                    <a:pt x="17082" y="28179"/>
                    <a:pt x="16979" y="28116"/>
                  </a:cubicBezTo>
                  <a:cubicBezTo>
                    <a:pt x="16436" y="27733"/>
                    <a:pt x="16787" y="26297"/>
                    <a:pt x="16564" y="26105"/>
                  </a:cubicBezTo>
                  <a:cubicBezTo>
                    <a:pt x="16468" y="26041"/>
                    <a:pt x="16436" y="25946"/>
                    <a:pt x="16404" y="25882"/>
                  </a:cubicBezTo>
                  <a:cubicBezTo>
                    <a:pt x="16724" y="25180"/>
                    <a:pt x="17043" y="24478"/>
                    <a:pt x="17107" y="24063"/>
                  </a:cubicBezTo>
                  <a:cubicBezTo>
                    <a:pt x="17234" y="23520"/>
                    <a:pt x="17202" y="22914"/>
                    <a:pt x="17107" y="22690"/>
                  </a:cubicBezTo>
                  <a:cubicBezTo>
                    <a:pt x="17043" y="22403"/>
                    <a:pt x="16883" y="22148"/>
                    <a:pt x="16915" y="21573"/>
                  </a:cubicBezTo>
                  <a:cubicBezTo>
                    <a:pt x="16915" y="20967"/>
                    <a:pt x="17394" y="20329"/>
                    <a:pt x="17585" y="19084"/>
                  </a:cubicBezTo>
                  <a:cubicBezTo>
                    <a:pt x="17777" y="17839"/>
                    <a:pt x="17458" y="18382"/>
                    <a:pt x="17617" y="17584"/>
                  </a:cubicBezTo>
                  <a:cubicBezTo>
                    <a:pt x="17841" y="16722"/>
                    <a:pt x="18351" y="16627"/>
                    <a:pt x="18224" y="15893"/>
                  </a:cubicBezTo>
                  <a:cubicBezTo>
                    <a:pt x="18160" y="15542"/>
                    <a:pt x="18144" y="15454"/>
                    <a:pt x="18112" y="15454"/>
                  </a:cubicBezTo>
                  <a:cubicBezTo>
                    <a:pt x="18080" y="15454"/>
                    <a:pt x="18032" y="15542"/>
                    <a:pt x="17904" y="15542"/>
                  </a:cubicBezTo>
                  <a:cubicBezTo>
                    <a:pt x="17681" y="15542"/>
                    <a:pt x="17521" y="15510"/>
                    <a:pt x="17298" y="15286"/>
                  </a:cubicBezTo>
                  <a:cubicBezTo>
                    <a:pt x="17271" y="15267"/>
                    <a:pt x="17238" y="15258"/>
                    <a:pt x="17202" y="15258"/>
                  </a:cubicBezTo>
                  <a:cubicBezTo>
                    <a:pt x="16948" y="15258"/>
                    <a:pt x="16509" y="15671"/>
                    <a:pt x="16355" y="15671"/>
                  </a:cubicBezTo>
                  <a:cubicBezTo>
                    <a:pt x="16350" y="15671"/>
                    <a:pt x="16345" y="15670"/>
                    <a:pt x="16341" y="15669"/>
                  </a:cubicBezTo>
                  <a:cubicBezTo>
                    <a:pt x="16245" y="15573"/>
                    <a:pt x="15766" y="15573"/>
                    <a:pt x="15670" y="14903"/>
                  </a:cubicBezTo>
                  <a:cubicBezTo>
                    <a:pt x="15607" y="14233"/>
                    <a:pt x="15670" y="13467"/>
                    <a:pt x="15702" y="12893"/>
                  </a:cubicBezTo>
                  <a:cubicBezTo>
                    <a:pt x="15766" y="12350"/>
                    <a:pt x="15702" y="11871"/>
                    <a:pt x="15287" y="11680"/>
                  </a:cubicBezTo>
                  <a:cubicBezTo>
                    <a:pt x="14919" y="11495"/>
                    <a:pt x="14397" y="11376"/>
                    <a:pt x="14155" y="11376"/>
                  </a:cubicBezTo>
                  <a:cubicBezTo>
                    <a:pt x="14104" y="11376"/>
                    <a:pt x="14065" y="11382"/>
                    <a:pt x="14043" y="11393"/>
                  </a:cubicBezTo>
                  <a:cubicBezTo>
                    <a:pt x="14032" y="11396"/>
                    <a:pt x="14021" y="11397"/>
                    <a:pt x="14011" y="11397"/>
                  </a:cubicBezTo>
                  <a:cubicBezTo>
                    <a:pt x="13904" y="11397"/>
                    <a:pt x="13843" y="11254"/>
                    <a:pt x="13756" y="11137"/>
                  </a:cubicBezTo>
                  <a:cubicBezTo>
                    <a:pt x="13724" y="11105"/>
                    <a:pt x="13724" y="10978"/>
                    <a:pt x="13692" y="10818"/>
                  </a:cubicBezTo>
                  <a:cubicBezTo>
                    <a:pt x="13724" y="10531"/>
                    <a:pt x="13724" y="10340"/>
                    <a:pt x="13628" y="10180"/>
                  </a:cubicBezTo>
                  <a:cubicBezTo>
                    <a:pt x="13544" y="9897"/>
                    <a:pt x="13307" y="9791"/>
                    <a:pt x="12986" y="9791"/>
                  </a:cubicBezTo>
                  <a:cubicBezTo>
                    <a:pt x="12066" y="9791"/>
                    <a:pt x="10457" y="10657"/>
                    <a:pt x="9784" y="10657"/>
                  </a:cubicBezTo>
                  <a:cubicBezTo>
                    <a:pt x="9714" y="10657"/>
                    <a:pt x="9654" y="10647"/>
                    <a:pt x="9607" y="10627"/>
                  </a:cubicBezTo>
                  <a:cubicBezTo>
                    <a:pt x="9525" y="10590"/>
                    <a:pt x="9437" y="10575"/>
                    <a:pt x="9346" y="10575"/>
                  </a:cubicBezTo>
                  <a:cubicBezTo>
                    <a:pt x="9119" y="10575"/>
                    <a:pt x="8868" y="10672"/>
                    <a:pt x="8617" y="10786"/>
                  </a:cubicBezTo>
                  <a:cubicBezTo>
                    <a:pt x="8585" y="10052"/>
                    <a:pt x="8522" y="9414"/>
                    <a:pt x="8522" y="9318"/>
                  </a:cubicBezTo>
                  <a:cubicBezTo>
                    <a:pt x="8522" y="9031"/>
                    <a:pt x="6990" y="7435"/>
                    <a:pt x="6990" y="7435"/>
                  </a:cubicBezTo>
                  <a:cubicBezTo>
                    <a:pt x="6990" y="7435"/>
                    <a:pt x="8362" y="5744"/>
                    <a:pt x="8043" y="5297"/>
                  </a:cubicBezTo>
                  <a:cubicBezTo>
                    <a:pt x="7724" y="4818"/>
                    <a:pt x="7500" y="2903"/>
                    <a:pt x="7500" y="2680"/>
                  </a:cubicBezTo>
                  <a:cubicBezTo>
                    <a:pt x="7500" y="2521"/>
                    <a:pt x="5905" y="1627"/>
                    <a:pt x="5107" y="1084"/>
                  </a:cubicBezTo>
                  <a:cubicBezTo>
                    <a:pt x="4788" y="542"/>
                    <a:pt x="4468" y="159"/>
                    <a:pt x="4117" y="31"/>
                  </a:cubicBezTo>
                  <a:cubicBezTo>
                    <a:pt x="4063" y="10"/>
                    <a:pt x="4010" y="0"/>
                    <a:pt x="3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9"/>
          <p:cNvGrpSpPr/>
          <p:nvPr/>
        </p:nvGrpSpPr>
        <p:grpSpPr>
          <a:xfrm flipH="1">
            <a:off x="7530066" y="709649"/>
            <a:ext cx="1618990" cy="4438207"/>
            <a:chOff x="3250" y="705386"/>
            <a:chExt cx="1618990" cy="4438207"/>
          </a:xfrm>
        </p:grpSpPr>
        <p:sp>
          <p:nvSpPr>
            <p:cNvPr id="150" name="Google Shape;150;p9"/>
            <p:cNvSpPr/>
            <p:nvPr/>
          </p:nvSpPr>
          <p:spPr>
            <a:xfrm>
              <a:off x="3250" y="705386"/>
              <a:ext cx="1618990" cy="4438207"/>
            </a:xfrm>
            <a:custGeom>
              <a:avLst/>
              <a:gdLst/>
              <a:ahLst/>
              <a:cxnLst/>
              <a:rect l="l" t="t" r="r" b="b"/>
              <a:pathLst>
                <a:path w="31884" h="87405" extrusionOk="0">
                  <a:moveTo>
                    <a:pt x="1740" y="1"/>
                  </a:moveTo>
                  <a:cubicBezTo>
                    <a:pt x="1073" y="1"/>
                    <a:pt x="1" y="4364"/>
                    <a:pt x="1" y="4364"/>
                  </a:cubicBezTo>
                  <a:lnTo>
                    <a:pt x="1" y="47320"/>
                  </a:lnTo>
                  <a:lnTo>
                    <a:pt x="1" y="64235"/>
                  </a:lnTo>
                  <a:lnTo>
                    <a:pt x="1" y="83256"/>
                  </a:lnTo>
                  <a:lnTo>
                    <a:pt x="1" y="87405"/>
                  </a:lnTo>
                  <a:lnTo>
                    <a:pt x="30383" y="87405"/>
                  </a:lnTo>
                  <a:lnTo>
                    <a:pt x="30383" y="87373"/>
                  </a:lnTo>
                  <a:cubicBezTo>
                    <a:pt x="30383" y="87373"/>
                    <a:pt x="31883" y="85299"/>
                    <a:pt x="31468" y="84182"/>
                  </a:cubicBezTo>
                  <a:cubicBezTo>
                    <a:pt x="31021" y="83065"/>
                    <a:pt x="29649" y="77607"/>
                    <a:pt x="29075" y="76682"/>
                  </a:cubicBezTo>
                  <a:cubicBezTo>
                    <a:pt x="28992" y="76549"/>
                    <a:pt x="28832" y="76492"/>
                    <a:pt x="28619" y="76492"/>
                  </a:cubicBezTo>
                  <a:cubicBezTo>
                    <a:pt x="27347" y="76492"/>
                    <a:pt x="24164" y="78524"/>
                    <a:pt x="24000" y="78660"/>
                  </a:cubicBezTo>
                  <a:cubicBezTo>
                    <a:pt x="23882" y="78728"/>
                    <a:pt x="23129" y="79010"/>
                    <a:pt x="22305" y="79010"/>
                  </a:cubicBezTo>
                  <a:cubicBezTo>
                    <a:pt x="21571" y="79010"/>
                    <a:pt x="20781" y="78787"/>
                    <a:pt x="20330" y="77990"/>
                  </a:cubicBezTo>
                  <a:cubicBezTo>
                    <a:pt x="19373" y="76331"/>
                    <a:pt x="20426" y="74735"/>
                    <a:pt x="20681" y="73777"/>
                  </a:cubicBezTo>
                  <a:cubicBezTo>
                    <a:pt x="20904" y="72852"/>
                    <a:pt x="21128" y="70267"/>
                    <a:pt x="21000" y="69948"/>
                  </a:cubicBezTo>
                  <a:cubicBezTo>
                    <a:pt x="20873" y="69629"/>
                    <a:pt x="20521" y="68416"/>
                    <a:pt x="19149" y="67778"/>
                  </a:cubicBezTo>
                  <a:cubicBezTo>
                    <a:pt x="18653" y="67553"/>
                    <a:pt x="18262" y="67499"/>
                    <a:pt x="17923" y="67499"/>
                  </a:cubicBezTo>
                  <a:cubicBezTo>
                    <a:pt x="17608" y="67499"/>
                    <a:pt x="17337" y="67546"/>
                    <a:pt x="17067" y="67546"/>
                  </a:cubicBezTo>
                  <a:cubicBezTo>
                    <a:pt x="16843" y="67546"/>
                    <a:pt x="16620" y="67513"/>
                    <a:pt x="16373" y="67395"/>
                  </a:cubicBezTo>
                  <a:cubicBezTo>
                    <a:pt x="15479" y="66948"/>
                    <a:pt x="14809" y="67427"/>
                    <a:pt x="14330" y="66437"/>
                  </a:cubicBezTo>
                  <a:cubicBezTo>
                    <a:pt x="13851" y="65416"/>
                    <a:pt x="13532" y="62512"/>
                    <a:pt x="14011" y="61107"/>
                  </a:cubicBezTo>
                  <a:cubicBezTo>
                    <a:pt x="14490" y="59735"/>
                    <a:pt x="14617" y="55363"/>
                    <a:pt x="14490" y="54980"/>
                  </a:cubicBezTo>
                  <a:cubicBezTo>
                    <a:pt x="14469" y="54913"/>
                    <a:pt x="14408" y="54885"/>
                    <a:pt x="14318" y="54885"/>
                  </a:cubicBezTo>
                  <a:cubicBezTo>
                    <a:pt x="13864" y="54885"/>
                    <a:pt x="12678" y="55589"/>
                    <a:pt x="12236" y="55589"/>
                  </a:cubicBezTo>
                  <a:cubicBezTo>
                    <a:pt x="12220" y="55589"/>
                    <a:pt x="12206" y="55588"/>
                    <a:pt x="12192" y="55586"/>
                  </a:cubicBezTo>
                  <a:cubicBezTo>
                    <a:pt x="12174" y="55583"/>
                    <a:pt x="12155" y="55581"/>
                    <a:pt x="12134" y="55581"/>
                  </a:cubicBezTo>
                  <a:cubicBezTo>
                    <a:pt x="11771" y="55581"/>
                    <a:pt x="10937" y="56090"/>
                    <a:pt x="10176" y="56090"/>
                  </a:cubicBezTo>
                  <a:cubicBezTo>
                    <a:pt x="9797" y="56090"/>
                    <a:pt x="9436" y="55964"/>
                    <a:pt x="9160" y="55586"/>
                  </a:cubicBezTo>
                  <a:cubicBezTo>
                    <a:pt x="8266" y="54374"/>
                    <a:pt x="9032" y="51310"/>
                    <a:pt x="8681" y="50703"/>
                  </a:cubicBezTo>
                  <a:cubicBezTo>
                    <a:pt x="8554" y="50480"/>
                    <a:pt x="8458" y="50257"/>
                    <a:pt x="8426" y="50033"/>
                  </a:cubicBezTo>
                  <a:cubicBezTo>
                    <a:pt x="9000" y="48629"/>
                    <a:pt x="9575" y="47161"/>
                    <a:pt x="9798" y="46267"/>
                  </a:cubicBezTo>
                  <a:cubicBezTo>
                    <a:pt x="10054" y="44991"/>
                    <a:pt x="10054" y="43682"/>
                    <a:pt x="9958" y="43012"/>
                  </a:cubicBezTo>
                  <a:cubicBezTo>
                    <a:pt x="9830" y="42342"/>
                    <a:pt x="9639" y="41640"/>
                    <a:pt x="9703" y="40299"/>
                  </a:cubicBezTo>
                  <a:cubicBezTo>
                    <a:pt x="9798" y="38927"/>
                    <a:pt x="10628" y="37714"/>
                    <a:pt x="11107" y="35001"/>
                  </a:cubicBezTo>
                  <a:cubicBezTo>
                    <a:pt x="11585" y="32289"/>
                    <a:pt x="10979" y="33278"/>
                    <a:pt x="11394" y="31491"/>
                  </a:cubicBezTo>
                  <a:cubicBezTo>
                    <a:pt x="11777" y="29672"/>
                    <a:pt x="12607" y="29672"/>
                    <a:pt x="12543" y="27980"/>
                  </a:cubicBezTo>
                  <a:cubicBezTo>
                    <a:pt x="12472" y="27029"/>
                    <a:pt x="12451" y="26846"/>
                    <a:pt x="12375" y="26846"/>
                  </a:cubicBezTo>
                  <a:cubicBezTo>
                    <a:pt x="12328" y="26846"/>
                    <a:pt x="12260" y="26918"/>
                    <a:pt x="12146" y="26918"/>
                  </a:cubicBezTo>
                  <a:cubicBezTo>
                    <a:pt x="12113" y="26918"/>
                    <a:pt x="12075" y="26912"/>
                    <a:pt x="12032" y="26895"/>
                  </a:cubicBezTo>
                  <a:cubicBezTo>
                    <a:pt x="11617" y="26736"/>
                    <a:pt x="11394" y="26544"/>
                    <a:pt x="11075" y="26002"/>
                  </a:cubicBezTo>
                  <a:cubicBezTo>
                    <a:pt x="10994" y="25894"/>
                    <a:pt x="10887" y="25853"/>
                    <a:pt x="10766" y="25853"/>
                  </a:cubicBezTo>
                  <a:cubicBezTo>
                    <a:pt x="10371" y="25853"/>
                    <a:pt x="9830" y="26290"/>
                    <a:pt x="9595" y="26290"/>
                  </a:cubicBezTo>
                  <a:cubicBezTo>
                    <a:pt x="9560" y="26290"/>
                    <a:pt x="9531" y="26280"/>
                    <a:pt x="9511" y="26257"/>
                  </a:cubicBezTo>
                  <a:cubicBezTo>
                    <a:pt x="9320" y="26002"/>
                    <a:pt x="8554" y="25746"/>
                    <a:pt x="8522" y="24055"/>
                  </a:cubicBezTo>
                  <a:cubicBezTo>
                    <a:pt x="8458" y="22395"/>
                    <a:pt x="8681" y="20704"/>
                    <a:pt x="8777" y="19427"/>
                  </a:cubicBezTo>
                  <a:cubicBezTo>
                    <a:pt x="8937" y="18151"/>
                    <a:pt x="8905" y="17034"/>
                    <a:pt x="8234" y="16332"/>
                  </a:cubicBezTo>
                  <a:cubicBezTo>
                    <a:pt x="7564" y="15598"/>
                    <a:pt x="6447" y="14959"/>
                    <a:pt x="6224" y="14959"/>
                  </a:cubicBezTo>
                  <a:cubicBezTo>
                    <a:pt x="6032" y="14959"/>
                    <a:pt x="5905" y="14512"/>
                    <a:pt x="5841" y="14289"/>
                  </a:cubicBezTo>
                  <a:cubicBezTo>
                    <a:pt x="5713" y="14034"/>
                    <a:pt x="5713" y="12406"/>
                    <a:pt x="5841" y="11576"/>
                  </a:cubicBezTo>
                  <a:cubicBezTo>
                    <a:pt x="5969" y="10683"/>
                    <a:pt x="6447" y="9853"/>
                    <a:pt x="6352" y="8608"/>
                  </a:cubicBezTo>
                  <a:cubicBezTo>
                    <a:pt x="6288" y="7332"/>
                    <a:pt x="6032" y="7332"/>
                    <a:pt x="5841" y="7076"/>
                  </a:cubicBezTo>
                  <a:cubicBezTo>
                    <a:pt x="5803" y="7020"/>
                    <a:pt x="5746" y="6994"/>
                    <a:pt x="5675" y="6994"/>
                  </a:cubicBezTo>
                  <a:cubicBezTo>
                    <a:pt x="5383" y="6994"/>
                    <a:pt x="4853" y="7425"/>
                    <a:pt x="4469" y="7938"/>
                  </a:cubicBezTo>
                  <a:cubicBezTo>
                    <a:pt x="4309" y="8151"/>
                    <a:pt x="4203" y="8222"/>
                    <a:pt x="4131" y="8222"/>
                  </a:cubicBezTo>
                  <a:cubicBezTo>
                    <a:pt x="3986" y="8222"/>
                    <a:pt x="3979" y="7938"/>
                    <a:pt x="3958" y="7938"/>
                  </a:cubicBezTo>
                  <a:cubicBezTo>
                    <a:pt x="3926" y="7938"/>
                    <a:pt x="3639" y="8225"/>
                    <a:pt x="3352" y="8672"/>
                  </a:cubicBezTo>
                  <a:cubicBezTo>
                    <a:pt x="3282" y="8784"/>
                    <a:pt x="3213" y="8841"/>
                    <a:pt x="3152" y="8841"/>
                  </a:cubicBezTo>
                  <a:cubicBezTo>
                    <a:pt x="2986" y="8841"/>
                    <a:pt x="2876" y="8433"/>
                    <a:pt x="2969" y="7619"/>
                  </a:cubicBezTo>
                  <a:cubicBezTo>
                    <a:pt x="3032" y="6502"/>
                    <a:pt x="3639" y="5544"/>
                    <a:pt x="3830" y="3949"/>
                  </a:cubicBezTo>
                  <a:cubicBezTo>
                    <a:pt x="4054" y="2385"/>
                    <a:pt x="4532" y="2672"/>
                    <a:pt x="4118" y="2289"/>
                  </a:cubicBezTo>
                  <a:cubicBezTo>
                    <a:pt x="3735" y="1874"/>
                    <a:pt x="3096" y="2162"/>
                    <a:pt x="2554" y="1874"/>
                  </a:cubicBezTo>
                  <a:cubicBezTo>
                    <a:pt x="2043" y="1587"/>
                    <a:pt x="2554" y="1715"/>
                    <a:pt x="1979" y="247"/>
                  </a:cubicBezTo>
                  <a:cubicBezTo>
                    <a:pt x="1909" y="76"/>
                    <a:pt x="1828" y="1"/>
                    <a:pt x="1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980391" y="3780001"/>
              <a:ext cx="278464" cy="1182456"/>
            </a:xfrm>
            <a:custGeom>
              <a:avLst/>
              <a:gdLst/>
              <a:ahLst/>
              <a:cxnLst/>
              <a:rect l="l" t="t" r="r" b="b"/>
              <a:pathLst>
                <a:path w="5484" h="23287" extrusionOk="0">
                  <a:moveTo>
                    <a:pt x="4166" y="0"/>
                  </a:moveTo>
                  <a:cubicBezTo>
                    <a:pt x="4107" y="0"/>
                    <a:pt x="4099" y="107"/>
                    <a:pt x="4182" y="300"/>
                  </a:cubicBezTo>
                  <a:cubicBezTo>
                    <a:pt x="4469" y="1130"/>
                    <a:pt x="4660" y="2853"/>
                    <a:pt x="4118" y="6236"/>
                  </a:cubicBezTo>
                  <a:cubicBezTo>
                    <a:pt x="3512" y="9555"/>
                    <a:pt x="2905" y="11534"/>
                    <a:pt x="2841" y="13928"/>
                  </a:cubicBezTo>
                  <a:cubicBezTo>
                    <a:pt x="2695" y="16212"/>
                    <a:pt x="2414" y="17502"/>
                    <a:pt x="2246" y="17502"/>
                  </a:cubicBezTo>
                  <a:cubicBezTo>
                    <a:pt x="2230" y="17502"/>
                    <a:pt x="2216" y="17491"/>
                    <a:pt x="2203" y="17470"/>
                  </a:cubicBezTo>
                  <a:cubicBezTo>
                    <a:pt x="1788" y="17055"/>
                    <a:pt x="1565" y="15555"/>
                    <a:pt x="2235" y="13545"/>
                  </a:cubicBezTo>
                  <a:cubicBezTo>
                    <a:pt x="3315" y="10366"/>
                    <a:pt x="2694" y="7695"/>
                    <a:pt x="2537" y="7695"/>
                  </a:cubicBezTo>
                  <a:cubicBezTo>
                    <a:pt x="2531" y="7695"/>
                    <a:pt x="2526" y="7698"/>
                    <a:pt x="2522" y="7704"/>
                  </a:cubicBezTo>
                  <a:cubicBezTo>
                    <a:pt x="2522" y="7704"/>
                    <a:pt x="2586" y="9013"/>
                    <a:pt x="2267" y="11055"/>
                  </a:cubicBezTo>
                  <a:cubicBezTo>
                    <a:pt x="2012" y="13098"/>
                    <a:pt x="1597" y="13162"/>
                    <a:pt x="1405" y="14279"/>
                  </a:cubicBezTo>
                  <a:cubicBezTo>
                    <a:pt x="1150" y="15683"/>
                    <a:pt x="1341" y="15970"/>
                    <a:pt x="1341" y="16289"/>
                  </a:cubicBezTo>
                  <a:cubicBezTo>
                    <a:pt x="1348" y="16347"/>
                    <a:pt x="1342" y="16374"/>
                    <a:pt x="1326" y="16374"/>
                  </a:cubicBezTo>
                  <a:cubicBezTo>
                    <a:pt x="1191" y="16374"/>
                    <a:pt x="379" y="14407"/>
                    <a:pt x="1150" y="11981"/>
                  </a:cubicBezTo>
                  <a:cubicBezTo>
                    <a:pt x="2815" y="7520"/>
                    <a:pt x="1035" y="6306"/>
                    <a:pt x="558" y="6306"/>
                  </a:cubicBezTo>
                  <a:cubicBezTo>
                    <a:pt x="495" y="6306"/>
                    <a:pt x="455" y="6327"/>
                    <a:pt x="448" y="6364"/>
                  </a:cubicBezTo>
                  <a:cubicBezTo>
                    <a:pt x="1437" y="6938"/>
                    <a:pt x="1150" y="9938"/>
                    <a:pt x="416" y="12491"/>
                  </a:cubicBezTo>
                  <a:cubicBezTo>
                    <a:pt x="1" y="14662"/>
                    <a:pt x="639" y="17055"/>
                    <a:pt x="1469" y="18842"/>
                  </a:cubicBezTo>
                  <a:cubicBezTo>
                    <a:pt x="2171" y="20279"/>
                    <a:pt x="3224" y="21938"/>
                    <a:pt x="3958" y="22959"/>
                  </a:cubicBezTo>
                  <a:cubicBezTo>
                    <a:pt x="4051" y="23185"/>
                    <a:pt x="4143" y="23286"/>
                    <a:pt x="4233" y="23286"/>
                  </a:cubicBezTo>
                  <a:cubicBezTo>
                    <a:pt x="4922" y="23286"/>
                    <a:pt x="5484" y="17334"/>
                    <a:pt x="4948" y="15077"/>
                  </a:cubicBezTo>
                  <a:cubicBezTo>
                    <a:pt x="4501" y="12619"/>
                    <a:pt x="5267" y="10513"/>
                    <a:pt x="5235" y="10417"/>
                  </a:cubicBezTo>
                  <a:lnTo>
                    <a:pt x="5235" y="10417"/>
                  </a:lnTo>
                  <a:cubicBezTo>
                    <a:pt x="5235" y="10417"/>
                    <a:pt x="4469" y="11726"/>
                    <a:pt x="4309" y="12843"/>
                  </a:cubicBezTo>
                  <a:cubicBezTo>
                    <a:pt x="4150" y="13960"/>
                    <a:pt x="4150" y="17406"/>
                    <a:pt x="3990" y="18428"/>
                  </a:cubicBezTo>
                  <a:cubicBezTo>
                    <a:pt x="3925" y="18858"/>
                    <a:pt x="3806" y="19059"/>
                    <a:pt x="3702" y="19059"/>
                  </a:cubicBezTo>
                  <a:cubicBezTo>
                    <a:pt x="3551" y="19059"/>
                    <a:pt x="3430" y="18639"/>
                    <a:pt x="3543" y="17885"/>
                  </a:cubicBezTo>
                  <a:cubicBezTo>
                    <a:pt x="4022" y="14215"/>
                    <a:pt x="3799" y="12747"/>
                    <a:pt x="4884" y="5183"/>
                  </a:cubicBezTo>
                  <a:cubicBezTo>
                    <a:pt x="5259" y="1405"/>
                    <a:pt x="4379" y="0"/>
                    <a:pt x="4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406770" y="3252078"/>
              <a:ext cx="401904" cy="506404"/>
            </a:xfrm>
            <a:custGeom>
              <a:avLst/>
              <a:gdLst/>
              <a:ahLst/>
              <a:cxnLst/>
              <a:rect l="l" t="t" r="r" b="b"/>
              <a:pathLst>
                <a:path w="7915" h="9973" extrusionOk="0">
                  <a:moveTo>
                    <a:pt x="6277" y="0"/>
                  </a:moveTo>
                  <a:cubicBezTo>
                    <a:pt x="6249" y="0"/>
                    <a:pt x="6220" y="2"/>
                    <a:pt x="6192" y="6"/>
                  </a:cubicBezTo>
                  <a:cubicBezTo>
                    <a:pt x="5745" y="38"/>
                    <a:pt x="5841" y="389"/>
                    <a:pt x="6128" y="963"/>
                  </a:cubicBezTo>
                  <a:cubicBezTo>
                    <a:pt x="6351" y="1506"/>
                    <a:pt x="6032" y="3070"/>
                    <a:pt x="5617" y="3133"/>
                  </a:cubicBezTo>
                  <a:cubicBezTo>
                    <a:pt x="5589" y="3143"/>
                    <a:pt x="5563" y="3147"/>
                    <a:pt x="5540" y="3147"/>
                  </a:cubicBezTo>
                  <a:cubicBezTo>
                    <a:pt x="5249" y="3147"/>
                    <a:pt x="5322" y="2434"/>
                    <a:pt x="4819" y="1665"/>
                  </a:cubicBezTo>
                  <a:cubicBezTo>
                    <a:pt x="4679" y="1437"/>
                    <a:pt x="4517" y="1342"/>
                    <a:pt x="4366" y="1342"/>
                  </a:cubicBezTo>
                  <a:cubicBezTo>
                    <a:pt x="3969" y="1342"/>
                    <a:pt x="3651" y="2007"/>
                    <a:pt x="4021" y="2655"/>
                  </a:cubicBezTo>
                  <a:cubicBezTo>
                    <a:pt x="4564" y="3580"/>
                    <a:pt x="4947" y="3548"/>
                    <a:pt x="4947" y="3931"/>
                  </a:cubicBezTo>
                  <a:cubicBezTo>
                    <a:pt x="4947" y="4346"/>
                    <a:pt x="4500" y="5846"/>
                    <a:pt x="4277" y="6261"/>
                  </a:cubicBezTo>
                  <a:cubicBezTo>
                    <a:pt x="4215" y="6353"/>
                    <a:pt x="4139" y="6401"/>
                    <a:pt x="4009" y="6401"/>
                  </a:cubicBezTo>
                  <a:cubicBezTo>
                    <a:pt x="3869" y="6401"/>
                    <a:pt x="3666" y="6345"/>
                    <a:pt x="3351" y="6229"/>
                  </a:cubicBezTo>
                  <a:cubicBezTo>
                    <a:pt x="2266" y="5814"/>
                    <a:pt x="3319" y="4729"/>
                    <a:pt x="3000" y="4155"/>
                  </a:cubicBezTo>
                  <a:cubicBezTo>
                    <a:pt x="2954" y="4062"/>
                    <a:pt x="2868" y="4018"/>
                    <a:pt x="2770" y="4018"/>
                  </a:cubicBezTo>
                  <a:cubicBezTo>
                    <a:pt x="2461" y="4018"/>
                    <a:pt x="2024" y="4450"/>
                    <a:pt x="2266" y="5176"/>
                  </a:cubicBezTo>
                  <a:cubicBezTo>
                    <a:pt x="2491" y="5768"/>
                    <a:pt x="2350" y="6059"/>
                    <a:pt x="2136" y="6059"/>
                  </a:cubicBezTo>
                  <a:cubicBezTo>
                    <a:pt x="2015" y="6059"/>
                    <a:pt x="1871" y="5967"/>
                    <a:pt x="1756" y="5782"/>
                  </a:cubicBezTo>
                  <a:cubicBezTo>
                    <a:pt x="1515" y="5454"/>
                    <a:pt x="989" y="5141"/>
                    <a:pt x="610" y="5141"/>
                  </a:cubicBezTo>
                  <a:cubicBezTo>
                    <a:pt x="437" y="5141"/>
                    <a:pt x="294" y="5207"/>
                    <a:pt x="224" y="5367"/>
                  </a:cubicBezTo>
                  <a:cubicBezTo>
                    <a:pt x="0" y="5910"/>
                    <a:pt x="1564" y="6580"/>
                    <a:pt x="1979" y="6644"/>
                  </a:cubicBezTo>
                  <a:cubicBezTo>
                    <a:pt x="2362" y="6740"/>
                    <a:pt x="2649" y="6740"/>
                    <a:pt x="2075" y="7346"/>
                  </a:cubicBezTo>
                  <a:cubicBezTo>
                    <a:pt x="1627" y="7820"/>
                    <a:pt x="1897" y="8273"/>
                    <a:pt x="2256" y="8273"/>
                  </a:cubicBezTo>
                  <a:cubicBezTo>
                    <a:pt x="2332" y="8273"/>
                    <a:pt x="2412" y="8252"/>
                    <a:pt x="2490" y="8208"/>
                  </a:cubicBezTo>
                  <a:cubicBezTo>
                    <a:pt x="2936" y="7921"/>
                    <a:pt x="2521" y="6899"/>
                    <a:pt x="2968" y="6867"/>
                  </a:cubicBezTo>
                  <a:cubicBezTo>
                    <a:pt x="3062" y="6854"/>
                    <a:pt x="3172" y="6842"/>
                    <a:pt x="3284" y="6842"/>
                  </a:cubicBezTo>
                  <a:cubicBezTo>
                    <a:pt x="3707" y="6842"/>
                    <a:pt x="4151" y="7012"/>
                    <a:pt x="3798" y="7921"/>
                  </a:cubicBezTo>
                  <a:cubicBezTo>
                    <a:pt x="3351" y="9101"/>
                    <a:pt x="3351" y="8782"/>
                    <a:pt x="3319" y="9516"/>
                  </a:cubicBezTo>
                  <a:cubicBezTo>
                    <a:pt x="3319" y="9842"/>
                    <a:pt x="3688" y="9973"/>
                    <a:pt x="4008" y="9973"/>
                  </a:cubicBezTo>
                  <a:cubicBezTo>
                    <a:pt x="4252" y="9973"/>
                    <a:pt x="4468" y="9896"/>
                    <a:pt x="4468" y="9772"/>
                  </a:cubicBezTo>
                  <a:cubicBezTo>
                    <a:pt x="4436" y="9484"/>
                    <a:pt x="4532" y="8176"/>
                    <a:pt x="4724" y="7697"/>
                  </a:cubicBezTo>
                  <a:cubicBezTo>
                    <a:pt x="4867" y="7338"/>
                    <a:pt x="5065" y="6836"/>
                    <a:pt x="5424" y="6836"/>
                  </a:cubicBezTo>
                  <a:cubicBezTo>
                    <a:pt x="5543" y="6836"/>
                    <a:pt x="5681" y="6891"/>
                    <a:pt x="5841" y="7027"/>
                  </a:cubicBezTo>
                  <a:cubicBezTo>
                    <a:pt x="5993" y="7149"/>
                    <a:pt x="6113" y="7198"/>
                    <a:pt x="6205" y="7198"/>
                  </a:cubicBezTo>
                  <a:cubicBezTo>
                    <a:pt x="6495" y="7198"/>
                    <a:pt x="6497" y="6703"/>
                    <a:pt x="6351" y="6484"/>
                  </a:cubicBezTo>
                  <a:cubicBezTo>
                    <a:pt x="6184" y="6261"/>
                    <a:pt x="6432" y="5988"/>
                    <a:pt x="6903" y="5988"/>
                  </a:cubicBezTo>
                  <a:cubicBezTo>
                    <a:pt x="6970" y="5988"/>
                    <a:pt x="7042" y="5994"/>
                    <a:pt x="7117" y="6006"/>
                  </a:cubicBezTo>
                  <a:cubicBezTo>
                    <a:pt x="7161" y="6013"/>
                    <a:pt x="7202" y="6016"/>
                    <a:pt x="7241" y="6016"/>
                  </a:cubicBezTo>
                  <a:cubicBezTo>
                    <a:pt x="7739" y="6016"/>
                    <a:pt x="7821" y="5481"/>
                    <a:pt x="7436" y="5304"/>
                  </a:cubicBezTo>
                  <a:cubicBezTo>
                    <a:pt x="7407" y="5290"/>
                    <a:pt x="7373" y="5285"/>
                    <a:pt x="7338" y="5285"/>
                  </a:cubicBezTo>
                  <a:cubicBezTo>
                    <a:pt x="7119" y="5285"/>
                    <a:pt x="6810" y="5501"/>
                    <a:pt x="6661" y="5501"/>
                  </a:cubicBezTo>
                  <a:cubicBezTo>
                    <a:pt x="6600" y="5501"/>
                    <a:pt x="6566" y="5466"/>
                    <a:pt x="6575" y="5367"/>
                  </a:cubicBezTo>
                  <a:cubicBezTo>
                    <a:pt x="6670" y="4984"/>
                    <a:pt x="6894" y="4570"/>
                    <a:pt x="6575" y="4346"/>
                  </a:cubicBezTo>
                  <a:cubicBezTo>
                    <a:pt x="6546" y="4323"/>
                    <a:pt x="6510" y="4310"/>
                    <a:pt x="6473" y="4310"/>
                  </a:cubicBezTo>
                  <a:cubicBezTo>
                    <a:pt x="6304" y="4310"/>
                    <a:pt x="6093" y="4567"/>
                    <a:pt x="6224" y="5272"/>
                  </a:cubicBezTo>
                  <a:cubicBezTo>
                    <a:pt x="6330" y="5726"/>
                    <a:pt x="5655" y="6336"/>
                    <a:pt x="5245" y="6336"/>
                  </a:cubicBezTo>
                  <a:cubicBezTo>
                    <a:pt x="5165" y="6336"/>
                    <a:pt x="5095" y="6313"/>
                    <a:pt x="5043" y="6261"/>
                  </a:cubicBezTo>
                  <a:cubicBezTo>
                    <a:pt x="4915" y="6133"/>
                    <a:pt x="5138" y="5687"/>
                    <a:pt x="5426" y="4633"/>
                  </a:cubicBezTo>
                  <a:cubicBezTo>
                    <a:pt x="5745" y="3548"/>
                    <a:pt x="6511" y="3357"/>
                    <a:pt x="7181" y="3229"/>
                  </a:cubicBezTo>
                  <a:cubicBezTo>
                    <a:pt x="7851" y="3102"/>
                    <a:pt x="7915" y="2304"/>
                    <a:pt x="7596" y="2272"/>
                  </a:cubicBezTo>
                  <a:cubicBezTo>
                    <a:pt x="7588" y="2271"/>
                    <a:pt x="7581" y="2271"/>
                    <a:pt x="7573" y="2271"/>
                  </a:cubicBezTo>
                  <a:cubicBezTo>
                    <a:pt x="7328" y="2271"/>
                    <a:pt x="7084" y="2661"/>
                    <a:pt x="6854" y="2661"/>
                  </a:cubicBezTo>
                  <a:cubicBezTo>
                    <a:pt x="6792" y="2661"/>
                    <a:pt x="6730" y="2632"/>
                    <a:pt x="6670" y="2559"/>
                  </a:cubicBezTo>
                  <a:cubicBezTo>
                    <a:pt x="6383" y="2144"/>
                    <a:pt x="6702" y="1953"/>
                    <a:pt x="6958" y="1187"/>
                  </a:cubicBezTo>
                  <a:cubicBezTo>
                    <a:pt x="7168" y="466"/>
                    <a:pt x="6729" y="0"/>
                    <a:pt x="6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395396" y="3203688"/>
              <a:ext cx="366309" cy="516255"/>
            </a:xfrm>
            <a:custGeom>
              <a:avLst/>
              <a:gdLst/>
              <a:ahLst/>
              <a:cxnLst/>
              <a:rect l="l" t="t" r="r" b="b"/>
              <a:pathLst>
                <a:path w="7214" h="10167" extrusionOk="0">
                  <a:moveTo>
                    <a:pt x="3828" y="1"/>
                  </a:moveTo>
                  <a:cubicBezTo>
                    <a:pt x="3719" y="1"/>
                    <a:pt x="3610" y="23"/>
                    <a:pt x="3511" y="65"/>
                  </a:cubicBezTo>
                  <a:cubicBezTo>
                    <a:pt x="3097" y="257"/>
                    <a:pt x="3352" y="544"/>
                    <a:pt x="3799" y="991"/>
                  </a:cubicBezTo>
                  <a:cubicBezTo>
                    <a:pt x="4277" y="1374"/>
                    <a:pt x="4501" y="2938"/>
                    <a:pt x="4182" y="3161"/>
                  </a:cubicBezTo>
                  <a:cubicBezTo>
                    <a:pt x="4138" y="3196"/>
                    <a:pt x="4098" y="3212"/>
                    <a:pt x="4058" y="3212"/>
                  </a:cubicBezTo>
                  <a:cubicBezTo>
                    <a:pt x="3807" y="3212"/>
                    <a:pt x="3594" y="2576"/>
                    <a:pt x="2905" y="2108"/>
                  </a:cubicBezTo>
                  <a:cubicBezTo>
                    <a:pt x="2751" y="1997"/>
                    <a:pt x="2613" y="1949"/>
                    <a:pt x="2497" y="1949"/>
                  </a:cubicBezTo>
                  <a:cubicBezTo>
                    <a:pt x="2014" y="1949"/>
                    <a:pt x="1910" y="2780"/>
                    <a:pt x="2554" y="3320"/>
                  </a:cubicBezTo>
                  <a:cubicBezTo>
                    <a:pt x="3384" y="4023"/>
                    <a:pt x="3703" y="3831"/>
                    <a:pt x="3862" y="4182"/>
                  </a:cubicBezTo>
                  <a:cubicBezTo>
                    <a:pt x="4022" y="4533"/>
                    <a:pt x="4182" y="6129"/>
                    <a:pt x="4118" y="6576"/>
                  </a:cubicBezTo>
                  <a:cubicBezTo>
                    <a:pt x="4054" y="6799"/>
                    <a:pt x="3862" y="6895"/>
                    <a:pt x="3224" y="6895"/>
                  </a:cubicBezTo>
                  <a:cubicBezTo>
                    <a:pt x="3212" y="6895"/>
                    <a:pt x="3199" y="6895"/>
                    <a:pt x="3187" y="6895"/>
                  </a:cubicBezTo>
                  <a:cubicBezTo>
                    <a:pt x="2087" y="6895"/>
                    <a:pt x="2612" y="5486"/>
                    <a:pt x="2107" y="5076"/>
                  </a:cubicBezTo>
                  <a:cubicBezTo>
                    <a:pt x="2067" y="5048"/>
                    <a:pt x="2023" y="5035"/>
                    <a:pt x="1978" y="5035"/>
                  </a:cubicBezTo>
                  <a:cubicBezTo>
                    <a:pt x="1656" y="5035"/>
                    <a:pt x="1261" y="5678"/>
                    <a:pt x="1820" y="6320"/>
                  </a:cubicBezTo>
                  <a:cubicBezTo>
                    <a:pt x="2292" y="6887"/>
                    <a:pt x="2223" y="7209"/>
                    <a:pt x="1948" y="7209"/>
                  </a:cubicBezTo>
                  <a:cubicBezTo>
                    <a:pt x="1851" y="7209"/>
                    <a:pt x="1729" y="7169"/>
                    <a:pt x="1597" y="7086"/>
                  </a:cubicBezTo>
                  <a:cubicBezTo>
                    <a:pt x="1365" y="6942"/>
                    <a:pt x="1016" y="6856"/>
                    <a:pt x="703" y="6856"/>
                  </a:cubicBezTo>
                  <a:cubicBezTo>
                    <a:pt x="326" y="6856"/>
                    <a:pt x="1" y="6981"/>
                    <a:pt x="1" y="7278"/>
                  </a:cubicBezTo>
                  <a:cubicBezTo>
                    <a:pt x="1" y="7726"/>
                    <a:pt x="1010" y="7844"/>
                    <a:pt x="1666" y="7844"/>
                  </a:cubicBezTo>
                  <a:cubicBezTo>
                    <a:pt x="1852" y="7844"/>
                    <a:pt x="2009" y="7834"/>
                    <a:pt x="2107" y="7820"/>
                  </a:cubicBezTo>
                  <a:cubicBezTo>
                    <a:pt x="2237" y="7801"/>
                    <a:pt x="2350" y="7778"/>
                    <a:pt x="2436" y="7778"/>
                  </a:cubicBezTo>
                  <a:cubicBezTo>
                    <a:pt x="2625" y="7778"/>
                    <a:pt x="2678" y="7890"/>
                    <a:pt x="2458" y="8395"/>
                  </a:cubicBezTo>
                  <a:cubicBezTo>
                    <a:pt x="2238" y="8923"/>
                    <a:pt x="2503" y="9223"/>
                    <a:pt x="2794" y="9223"/>
                  </a:cubicBezTo>
                  <a:cubicBezTo>
                    <a:pt x="2925" y="9223"/>
                    <a:pt x="3061" y="9162"/>
                    <a:pt x="3160" y="9033"/>
                  </a:cubicBezTo>
                  <a:cubicBezTo>
                    <a:pt x="3479" y="8650"/>
                    <a:pt x="2682" y="7820"/>
                    <a:pt x="3065" y="7597"/>
                  </a:cubicBezTo>
                  <a:cubicBezTo>
                    <a:pt x="3219" y="7513"/>
                    <a:pt x="3452" y="7398"/>
                    <a:pt x="3669" y="7398"/>
                  </a:cubicBezTo>
                  <a:cubicBezTo>
                    <a:pt x="3946" y="7398"/>
                    <a:pt x="4196" y="7586"/>
                    <a:pt x="4214" y="8267"/>
                  </a:cubicBezTo>
                  <a:cubicBezTo>
                    <a:pt x="4277" y="9480"/>
                    <a:pt x="4150" y="9193"/>
                    <a:pt x="4373" y="9927"/>
                  </a:cubicBezTo>
                  <a:cubicBezTo>
                    <a:pt x="4435" y="10101"/>
                    <a:pt x="4589" y="10167"/>
                    <a:pt x="4766" y="10167"/>
                  </a:cubicBezTo>
                  <a:cubicBezTo>
                    <a:pt x="5138" y="10167"/>
                    <a:pt x="5609" y="9876"/>
                    <a:pt x="5522" y="9703"/>
                  </a:cubicBezTo>
                  <a:cubicBezTo>
                    <a:pt x="5426" y="9512"/>
                    <a:pt x="4979" y="8235"/>
                    <a:pt x="4979" y="7725"/>
                  </a:cubicBezTo>
                  <a:cubicBezTo>
                    <a:pt x="4979" y="7277"/>
                    <a:pt x="4979" y="6632"/>
                    <a:pt x="5519" y="6632"/>
                  </a:cubicBezTo>
                  <a:cubicBezTo>
                    <a:pt x="5594" y="6632"/>
                    <a:pt x="5680" y="6644"/>
                    <a:pt x="5777" y="6672"/>
                  </a:cubicBezTo>
                  <a:cubicBezTo>
                    <a:pt x="5896" y="6716"/>
                    <a:pt x="5992" y="6735"/>
                    <a:pt x="6068" y="6735"/>
                  </a:cubicBezTo>
                  <a:cubicBezTo>
                    <a:pt x="6482" y="6735"/>
                    <a:pt x="6307" y="6163"/>
                    <a:pt x="6065" y="6001"/>
                  </a:cubicBezTo>
                  <a:cubicBezTo>
                    <a:pt x="5777" y="5810"/>
                    <a:pt x="6001" y="5395"/>
                    <a:pt x="6607" y="5299"/>
                  </a:cubicBezTo>
                  <a:cubicBezTo>
                    <a:pt x="7213" y="5140"/>
                    <a:pt x="7150" y="4501"/>
                    <a:pt x="6639" y="4501"/>
                  </a:cubicBezTo>
                  <a:cubicBezTo>
                    <a:pt x="6433" y="4501"/>
                    <a:pt x="6165" y="4979"/>
                    <a:pt x="6018" y="4979"/>
                  </a:cubicBezTo>
                  <a:cubicBezTo>
                    <a:pt x="5983" y="4979"/>
                    <a:pt x="5955" y="4952"/>
                    <a:pt x="5937" y="4884"/>
                  </a:cubicBezTo>
                  <a:cubicBezTo>
                    <a:pt x="5841" y="4501"/>
                    <a:pt x="5937" y="4023"/>
                    <a:pt x="5522" y="3927"/>
                  </a:cubicBezTo>
                  <a:cubicBezTo>
                    <a:pt x="5513" y="3925"/>
                    <a:pt x="5504" y="3925"/>
                    <a:pt x="5495" y="3925"/>
                  </a:cubicBezTo>
                  <a:cubicBezTo>
                    <a:pt x="5306" y="3925"/>
                    <a:pt x="5065" y="4246"/>
                    <a:pt x="5522" y="4916"/>
                  </a:cubicBezTo>
                  <a:cubicBezTo>
                    <a:pt x="5845" y="5357"/>
                    <a:pt x="5276" y="6311"/>
                    <a:pt x="4885" y="6311"/>
                  </a:cubicBezTo>
                  <a:cubicBezTo>
                    <a:pt x="4851" y="6311"/>
                    <a:pt x="4819" y="6304"/>
                    <a:pt x="4788" y="6289"/>
                  </a:cubicBezTo>
                  <a:cubicBezTo>
                    <a:pt x="4628" y="6193"/>
                    <a:pt x="4660" y="5682"/>
                    <a:pt x="4533" y="4597"/>
                  </a:cubicBezTo>
                  <a:cubicBezTo>
                    <a:pt x="4437" y="3544"/>
                    <a:pt x="5011" y="3065"/>
                    <a:pt x="5618" y="2682"/>
                  </a:cubicBezTo>
                  <a:cubicBezTo>
                    <a:pt x="6189" y="2352"/>
                    <a:pt x="5996" y="1653"/>
                    <a:pt x="5704" y="1653"/>
                  </a:cubicBezTo>
                  <a:cubicBezTo>
                    <a:pt x="5687" y="1653"/>
                    <a:pt x="5668" y="1655"/>
                    <a:pt x="5650" y="1661"/>
                  </a:cubicBezTo>
                  <a:cubicBezTo>
                    <a:pt x="5371" y="1717"/>
                    <a:pt x="5311" y="2308"/>
                    <a:pt x="5046" y="2308"/>
                  </a:cubicBezTo>
                  <a:cubicBezTo>
                    <a:pt x="5007" y="2308"/>
                    <a:pt x="4964" y="2296"/>
                    <a:pt x="4916" y="2267"/>
                  </a:cubicBezTo>
                  <a:cubicBezTo>
                    <a:pt x="4501" y="2012"/>
                    <a:pt x="4724" y="1693"/>
                    <a:pt x="4660" y="895"/>
                  </a:cubicBezTo>
                  <a:cubicBezTo>
                    <a:pt x="4611" y="274"/>
                    <a:pt x="4213" y="1"/>
                    <a:pt x="38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652450" y="1413901"/>
            <a:ext cx="3839100" cy="753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subTitle" idx="1"/>
          </p:nvPr>
        </p:nvSpPr>
        <p:spPr>
          <a:xfrm>
            <a:off x="2652450" y="2127899"/>
            <a:ext cx="3839100" cy="16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/>
          <p:nvPr/>
        </p:nvSpPr>
        <p:spPr>
          <a:xfrm>
            <a:off x="1469575" y="0"/>
            <a:ext cx="2309312" cy="3709182"/>
          </a:xfrm>
          <a:custGeom>
            <a:avLst/>
            <a:gdLst/>
            <a:ahLst/>
            <a:cxnLst/>
            <a:rect l="l" t="t" r="r" b="b"/>
            <a:pathLst>
              <a:path w="11267" h="18096" extrusionOk="0">
                <a:moveTo>
                  <a:pt x="2650" y="16756"/>
                </a:moveTo>
                <a:cubicBezTo>
                  <a:pt x="2650" y="16756"/>
                  <a:pt x="2267" y="13628"/>
                  <a:pt x="3639" y="12766"/>
                </a:cubicBezTo>
                <a:cubicBezTo>
                  <a:pt x="4979" y="11841"/>
                  <a:pt x="5139" y="12287"/>
                  <a:pt x="5394" y="11490"/>
                </a:cubicBezTo>
                <a:cubicBezTo>
                  <a:pt x="5618" y="10692"/>
                  <a:pt x="3958" y="9288"/>
                  <a:pt x="4086" y="8490"/>
                </a:cubicBezTo>
                <a:cubicBezTo>
                  <a:pt x="4182" y="7851"/>
                  <a:pt x="6064" y="7724"/>
                  <a:pt x="6064" y="7724"/>
                </a:cubicBezTo>
                <a:cubicBezTo>
                  <a:pt x="6064" y="7724"/>
                  <a:pt x="7469" y="7085"/>
                  <a:pt x="7820" y="5968"/>
                </a:cubicBezTo>
                <a:cubicBezTo>
                  <a:pt x="8171" y="4851"/>
                  <a:pt x="10086" y="5585"/>
                  <a:pt x="10086" y="4820"/>
                </a:cubicBezTo>
                <a:cubicBezTo>
                  <a:pt x="10086" y="4468"/>
                  <a:pt x="10947" y="3543"/>
                  <a:pt x="11107" y="2617"/>
                </a:cubicBezTo>
                <a:cubicBezTo>
                  <a:pt x="11266" y="1660"/>
                  <a:pt x="10054" y="0"/>
                  <a:pt x="10054" y="0"/>
                </a:cubicBezTo>
                <a:lnTo>
                  <a:pt x="1" y="0"/>
                </a:lnTo>
                <a:lnTo>
                  <a:pt x="1" y="1809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0"/>
          <p:cNvSpPr/>
          <p:nvPr/>
        </p:nvSpPr>
        <p:spPr>
          <a:xfrm rot="5400000" flipH="1">
            <a:off x="-676582" y="1036169"/>
            <a:ext cx="3966953" cy="2121377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10"/>
          <p:cNvGrpSpPr/>
          <p:nvPr/>
        </p:nvGrpSpPr>
        <p:grpSpPr>
          <a:xfrm flipH="1">
            <a:off x="-285" y="0"/>
            <a:ext cx="2613820" cy="5189195"/>
            <a:chOff x="6899994" y="0"/>
            <a:chExt cx="2237477" cy="4442043"/>
          </a:xfrm>
        </p:grpSpPr>
        <p:sp>
          <p:nvSpPr>
            <p:cNvPr id="160" name="Google Shape;160;p10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0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10"/>
          <p:cNvSpPr txBox="1">
            <a:spLocks noGrp="1"/>
          </p:cNvSpPr>
          <p:nvPr>
            <p:ph type="title"/>
          </p:nvPr>
        </p:nvSpPr>
        <p:spPr>
          <a:xfrm>
            <a:off x="632425" y="489375"/>
            <a:ext cx="2659500" cy="30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"/>
          <p:cNvSpPr/>
          <p:nvPr/>
        </p:nvSpPr>
        <p:spPr>
          <a:xfrm rot="10800000">
            <a:off x="6375440" y="1760313"/>
            <a:ext cx="2309312" cy="3709182"/>
          </a:xfrm>
          <a:custGeom>
            <a:avLst/>
            <a:gdLst/>
            <a:ahLst/>
            <a:cxnLst/>
            <a:rect l="l" t="t" r="r" b="b"/>
            <a:pathLst>
              <a:path w="11267" h="18096" extrusionOk="0">
                <a:moveTo>
                  <a:pt x="2650" y="16756"/>
                </a:moveTo>
                <a:cubicBezTo>
                  <a:pt x="2650" y="16756"/>
                  <a:pt x="2267" y="13628"/>
                  <a:pt x="3639" y="12766"/>
                </a:cubicBezTo>
                <a:cubicBezTo>
                  <a:pt x="4979" y="11841"/>
                  <a:pt x="5139" y="12287"/>
                  <a:pt x="5394" y="11490"/>
                </a:cubicBezTo>
                <a:cubicBezTo>
                  <a:pt x="5618" y="10692"/>
                  <a:pt x="3958" y="9288"/>
                  <a:pt x="4086" y="8490"/>
                </a:cubicBezTo>
                <a:cubicBezTo>
                  <a:pt x="4182" y="7851"/>
                  <a:pt x="6064" y="7724"/>
                  <a:pt x="6064" y="7724"/>
                </a:cubicBezTo>
                <a:cubicBezTo>
                  <a:pt x="6064" y="7724"/>
                  <a:pt x="7469" y="7085"/>
                  <a:pt x="7820" y="5968"/>
                </a:cubicBezTo>
                <a:cubicBezTo>
                  <a:pt x="8171" y="4851"/>
                  <a:pt x="10086" y="5585"/>
                  <a:pt x="10086" y="4820"/>
                </a:cubicBezTo>
                <a:cubicBezTo>
                  <a:pt x="10086" y="4468"/>
                  <a:pt x="10947" y="3543"/>
                  <a:pt x="11107" y="2617"/>
                </a:cubicBezTo>
                <a:cubicBezTo>
                  <a:pt x="11266" y="1660"/>
                  <a:pt x="10054" y="0"/>
                  <a:pt x="10054" y="0"/>
                </a:cubicBezTo>
                <a:lnTo>
                  <a:pt x="1" y="0"/>
                </a:lnTo>
                <a:lnTo>
                  <a:pt x="1" y="1809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0"/>
          <p:cNvSpPr/>
          <p:nvPr/>
        </p:nvSpPr>
        <p:spPr>
          <a:xfrm rot="-5400000" flipH="1">
            <a:off x="6686332" y="2745299"/>
            <a:ext cx="3966953" cy="2121377"/>
          </a:xfrm>
          <a:custGeom>
            <a:avLst/>
            <a:gdLst/>
            <a:ahLst/>
            <a:cxnLst/>
            <a:rect l="l" t="t" r="r" b="b"/>
            <a:pathLst>
              <a:path w="27990" h="14968" extrusionOk="0">
                <a:moveTo>
                  <a:pt x="19883" y="0"/>
                </a:moveTo>
                <a:lnTo>
                  <a:pt x="19883" y="0"/>
                </a:lnTo>
                <a:cubicBezTo>
                  <a:pt x="19851" y="96"/>
                  <a:pt x="19947" y="1372"/>
                  <a:pt x="19628" y="2011"/>
                </a:cubicBezTo>
                <a:cubicBezTo>
                  <a:pt x="19595" y="2072"/>
                  <a:pt x="19514" y="2100"/>
                  <a:pt x="19396" y="2100"/>
                </a:cubicBezTo>
                <a:cubicBezTo>
                  <a:pt x="18474" y="2100"/>
                  <a:pt x="15294" y="436"/>
                  <a:pt x="15096" y="351"/>
                </a:cubicBezTo>
                <a:cubicBezTo>
                  <a:pt x="15074" y="342"/>
                  <a:pt x="15045" y="336"/>
                  <a:pt x="15010" y="336"/>
                </a:cubicBezTo>
                <a:cubicBezTo>
                  <a:pt x="14794" y="336"/>
                  <a:pt x="14376" y="585"/>
                  <a:pt x="14266" y="2043"/>
                </a:cubicBezTo>
                <a:cubicBezTo>
                  <a:pt x="14266" y="2221"/>
                  <a:pt x="13595" y="2440"/>
                  <a:pt x="13130" y="2440"/>
                </a:cubicBezTo>
                <a:cubicBezTo>
                  <a:pt x="13012" y="2440"/>
                  <a:pt x="12907" y="2426"/>
                  <a:pt x="12830" y="2394"/>
                </a:cubicBezTo>
                <a:cubicBezTo>
                  <a:pt x="12815" y="2387"/>
                  <a:pt x="12798" y="2384"/>
                  <a:pt x="12780" y="2384"/>
                </a:cubicBezTo>
                <a:cubicBezTo>
                  <a:pt x="12375" y="2384"/>
                  <a:pt x="11232" y="4024"/>
                  <a:pt x="11170" y="4085"/>
                </a:cubicBezTo>
                <a:cubicBezTo>
                  <a:pt x="11075" y="4117"/>
                  <a:pt x="11458" y="4628"/>
                  <a:pt x="11490" y="4755"/>
                </a:cubicBezTo>
                <a:cubicBezTo>
                  <a:pt x="11522" y="4915"/>
                  <a:pt x="11936" y="5394"/>
                  <a:pt x="11713" y="5617"/>
                </a:cubicBezTo>
                <a:cubicBezTo>
                  <a:pt x="11633" y="5708"/>
                  <a:pt x="11479" y="5734"/>
                  <a:pt x="11309" y="5734"/>
                </a:cubicBezTo>
                <a:cubicBezTo>
                  <a:pt x="11086" y="5734"/>
                  <a:pt x="10835" y="5690"/>
                  <a:pt x="10684" y="5690"/>
                </a:cubicBezTo>
                <a:cubicBezTo>
                  <a:pt x="10628" y="5690"/>
                  <a:pt x="10586" y="5696"/>
                  <a:pt x="10564" y="5713"/>
                </a:cubicBezTo>
                <a:cubicBezTo>
                  <a:pt x="10532" y="5745"/>
                  <a:pt x="10500" y="5745"/>
                  <a:pt x="10405" y="5745"/>
                </a:cubicBezTo>
                <a:cubicBezTo>
                  <a:pt x="10022" y="5553"/>
                  <a:pt x="9607" y="5394"/>
                  <a:pt x="9415" y="5298"/>
                </a:cubicBezTo>
                <a:cubicBezTo>
                  <a:pt x="9189" y="5253"/>
                  <a:pt x="8964" y="5208"/>
                  <a:pt x="8795" y="5208"/>
                </a:cubicBezTo>
                <a:cubicBezTo>
                  <a:pt x="8724" y="5208"/>
                  <a:pt x="8664" y="5215"/>
                  <a:pt x="8617" y="5234"/>
                </a:cubicBezTo>
                <a:cubicBezTo>
                  <a:pt x="8504" y="5257"/>
                  <a:pt x="8392" y="5279"/>
                  <a:pt x="8222" y="5279"/>
                </a:cubicBezTo>
                <a:cubicBezTo>
                  <a:pt x="8152" y="5279"/>
                  <a:pt x="8072" y="5275"/>
                  <a:pt x="7979" y="5266"/>
                </a:cubicBezTo>
                <a:cubicBezTo>
                  <a:pt x="7628" y="5234"/>
                  <a:pt x="7309" y="4979"/>
                  <a:pt x="6575" y="4787"/>
                </a:cubicBezTo>
                <a:cubicBezTo>
                  <a:pt x="6288" y="4722"/>
                  <a:pt x="6172" y="4710"/>
                  <a:pt x="6102" y="4710"/>
                </a:cubicBezTo>
                <a:cubicBezTo>
                  <a:pt x="6061" y="4710"/>
                  <a:pt x="6036" y="4714"/>
                  <a:pt x="6003" y="4714"/>
                </a:cubicBezTo>
                <a:cubicBezTo>
                  <a:pt x="5953" y="4714"/>
                  <a:pt x="5884" y="4705"/>
                  <a:pt x="5713" y="4660"/>
                </a:cubicBezTo>
                <a:cubicBezTo>
                  <a:pt x="5262" y="4539"/>
                  <a:pt x="5179" y="4306"/>
                  <a:pt x="4824" y="4306"/>
                </a:cubicBezTo>
                <a:cubicBezTo>
                  <a:pt x="4803" y="4306"/>
                  <a:pt x="4780" y="4307"/>
                  <a:pt x="4756" y="4309"/>
                </a:cubicBezTo>
                <a:cubicBezTo>
                  <a:pt x="4341" y="4309"/>
                  <a:pt x="4532" y="4309"/>
                  <a:pt x="4500" y="4436"/>
                </a:cubicBezTo>
                <a:cubicBezTo>
                  <a:pt x="4500" y="4564"/>
                  <a:pt x="4468" y="4628"/>
                  <a:pt x="4341" y="4691"/>
                </a:cubicBezTo>
                <a:cubicBezTo>
                  <a:pt x="4213" y="4787"/>
                  <a:pt x="4596" y="5106"/>
                  <a:pt x="4500" y="5170"/>
                </a:cubicBezTo>
                <a:cubicBezTo>
                  <a:pt x="4468" y="5234"/>
                  <a:pt x="4437" y="5457"/>
                  <a:pt x="4022" y="5457"/>
                </a:cubicBezTo>
                <a:cubicBezTo>
                  <a:pt x="3639" y="5457"/>
                  <a:pt x="3192" y="5394"/>
                  <a:pt x="2873" y="5330"/>
                </a:cubicBezTo>
                <a:cubicBezTo>
                  <a:pt x="2774" y="5320"/>
                  <a:pt x="2679" y="5313"/>
                  <a:pt x="2590" y="5313"/>
                </a:cubicBezTo>
                <a:cubicBezTo>
                  <a:pt x="2391" y="5313"/>
                  <a:pt x="2227" y="5347"/>
                  <a:pt x="2139" y="5457"/>
                </a:cubicBezTo>
                <a:cubicBezTo>
                  <a:pt x="2043" y="5649"/>
                  <a:pt x="1947" y="5968"/>
                  <a:pt x="1947" y="6032"/>
                </a:cubicBezTo>
                <a:cubicBezTo>
                  <a:pt x="1947" y="6064"/>
                  <a:pt x="1883" y="6096"/>
                  <a:pt x="1820" y="6128"/>
                </a:cubicBezTo>
                <a:lnTo>
                  <a:pt x="1628" y="6128"/>
                </a:lnTo>
                <a:cubicBezTo>
                  <a:pt x="1468" y="6096"/>
                  <a:pt x="1341" y="6096"/>
                  <a:pt x="1277" y="6096"/>
                </a:cubicBezTo>
                <a:cubicBezTo>
                  <a:pt x="607" y="6191"/>
                  <a:pt x="320" y="9606"/>
                  <a:pt x="160" y="9925"/>
                </a:cubicBezTo>
                <a:cubicBezTo>
                  <a:pt x="0" y="10245"/>
                  <a:pt x="1022" y="12287"/>
                  <a:pt x="1022" y="12287"/>
                </a:cubicBezTo>
                <a:lnTo>
                  <a:pt x="1054" y="14968"/>
                </a:lnTo>
                <a:lnTo>
                  <a:pt x="12287" y="14968"/>
                </a:lnTo>
                <a:lnTo>
                  <a:pt x="23075" y="13276"/>
                </a:lnTo>
                <a:lnTo>
                  <a:pt x="27989" y="2872"/>
                </a:lnTo>
                <a:lnTo>
                  <a:pt x="198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" name="Google Shape;165;p10"/>
          <p:cNvGrpSpPr/>
          <p:nvPr/>
        </p:nvGrpSpPr>
        <p:grpSpPr>
          <a:xfrm rot="10800000" flipH="1">
            <a:off x="6844567" y="195050"/>
            <a:ext cx="2613820" cy="5189195"/>
            <a:chOff x="6899994" y="0"/>
            <a:chExt cx="2237477" cy="4442043"/>
          </a:xfrm>
        </p:grpSpPr>
        <p:sp>
          <p:nvSpPr>
            <p:cNvPr id="166" name="Google Shape;166;p10"/>
            <p:cNvSpPr/>
            <p:nvPr/>
          </p:nvSpPr>
          <p:spPr>
            <a:xfrm>
              <a:off x="7516539" y="0"/>
              <a:ext cx="1620932" cy="4442043"/>
            </a:xfrm>
            <a:custGeom>
              <a:avLst/>
              <a:gdLst/>
              <a:ahLst/>
              <a:cxnLst/>
              <a:rect l="l" t="t" r="r" b="b"/>
              <a:pathLst>
                <a:path w="31883" h="87373" extrusionOk="0">
                  <a:moveTo>
                    <a:pt x="1532" y="0"/>
                  </a:moveTo>
                  <a:cubicBezTo>
                    <a:pt x="1532" y="0"/>
                    <a:pt x="1" y="2075"/>
                    <a:pt x="447" y="3192"/>
                  </a:cubicBezTo>
                  <a:cubicBezTo>
                    <a:pt x="894" y="4309"/>
                    <a:pt x="2235" y="9766"/>
                    <a:pt x="2841" y="10691"/>
                  </a:cubicBezTo>
                  <a:cubicBezTo>
                    <a:pt x="2923" y="10824"/>
                    <a:pt x="3083" y="10882"/>
                    <a:pt x="3296" y="10882"/>
                  </a:cubicBezTo>
                  <a:cubicBezTo>
                    <a:pt x="4568" y="10882"/>
                    <a:pt x="7751" y="8849"/>
                    <a:pt x="7915" y="8713"/>
                  </a:cubicBezTo>
                  <a:cubicBezTo>
                    <a:pt x="8017" y="8645"/>
                    <a:pt x="8770" y="8363"/>
                    <a:pt x="9599" y="8363"/>
                  </a:cubicBezTo>
                  <a:cubicBezTo>
                    <a:pt x="10337" y="8363"/>
                    <a:pt x="11135" y="8587"/>
                    <a:pt x="11585" y="9383"/>
                  </a:cubicBezTo>
                  <a:cubicBezTo>
                    <a:pt x="12543" y="11043"/>
                    <a:pt x="11458" y="12638"/>
                    <a:pt x="11234" y="13596"/>
                  </a:cubicBezTo>
                  <a:cubicBezTo>
                    <a:pt x="10979" y="14521"/>
                    <a:pt x="10788" y="17106"/>
                    <a:pt x="10915" y="17425"/>
                  </a:cubicBezTo>
                  <a:cubicBezTo>
                    <a:pt x="11011" y="17745"/>
                    <a:pt x="11394" y="18957"/>
                    <a:pt x="12734" y="19596"/>
                  </a:cubicBezTo>
                  <a:cubicBezTo>
                    <a:pt x="13242" y="19820"/>
                    <a:pt x="13636" y="19874"/>
                    <a:pt x="13976" y="19874"/>
                  </a:cubicBezTo>
                  <a:cubicBezTo>
                    <a:pt x="14292" y="19874"/>
                    <a:pt x="14562" y="19827"/>
                    <a:pt x="14833" y="19827"/>
                  </a:cubicBezTo>
                  <a:cubicBezTo>
                    <a:pt x="15060" y="19827"/>
                    <a:pt x="15287" y="19860"/>
                    <a:pt x="15543" y="19979"/>
                  </a:cubicBezTo>
                  <a:cubicBezTo>
                    <a:pt x="16405" y="20425"/>
                    <a:pt x="17075" y="19947"/>
                    <a:pt x="17553" y="20936"/>
                  </a:cubicBezTo>
                  <a:cubicBezTo>
                    <a:pt x="18032" y="21957"/>
                    <a:pt x="18351" y="24861"/>
                    <a:pt x="17873" y="26266"/>
                  </a:cubicBezTo>
                  <a:cubicBezTo>
                    <a:pt x="17394" y="27638"/>
                    <a:pt x="17298" y="32010"/>
                    <a:pt x="17394" y="32393"/>
                  </a:cubicBezTo>
                  <a:cubicBezTo>
                    <a:pt x="17414" y="32460"/>
                    <a:pt x="17477" y="32488"/>
                    <a:pt x="17568" y="32488"/>
                  </a:cubicBezTo>
                  <a:cubicBezTo>
                    <a:pt x="18029" y="32488"/>
                    <a:pt x="19236" y="31784"/>
                    <a:pt x="19679" y="31784"/>
                  </a:cubicBezTo>
                  <a:cubicBezTo>
                    <a:pt x="19695" y="31784"/>
                    <a:pt x="19710" y="31785"/>
                    <a:pt x="19724" y="31787"/>
                  </a:cubicBezTo>
                  <a:cubicBezTo>
                    <a:pt x="19737" y="31789"/>
                    <a:pt x="19750" y="31789"/>
                    <a:pt x="19764" y="31789"/>
                  </a:cubicBezTo>
                  <a:cubicBezTo>
                    <a:pt x="20133" y="31789"/>
                    <a:pt x="20953" y="31276"/>
                    <a:pt x="21717" y="31276"/>
                  </a:cubicBezTo>
                  <a:cubicBezTo>
                    <a:pt x="22098" y="31276"/>
                    <a:pt x="22466" y="31404"/>
                    <a:pt x="22755" y="31787"/>
                  </a:cubicBezTo>
                  <a:cubicBezTo>
                    <a:pt x="23617" y="33000"/>
                    <a:pt x="22883" y="36063"/>
                    <a:pt x="23234" y="36670"/>
                  </a:cubicBezTo>
                  <a:cubicBezTo>
                    <a:pt x="23362" y="36893"/>
                    <a:pt x="23426" y="37117"/>
                    <a:pt x="23458" y="37340"/>
                  </a:cubicBezTo>
                  <a:cubicBezTo>
                    <a:pt x="22915" y="38744"/>
                    <a:pt x="22309" y="40212"/>
                    <a:pt x="22117" y="41106"/>
                  </a:cubicBezTo>
                  <a:cubicBezTo>
                    <a:pt x="21830" y="42382"/>
                    <a:pt x="21830" y="43691"/>
                    <a:pt x="21958" y="44361"/>
                  </a:cubicBezTo>
                  <a:cubicBezTo>
                    <a:pt x="22085" y="45031"/>
                    <a:pt x="22277" y="45734"/>
                    <a:pt x="22181" y="47074"/>
                  </a:cubicBezTo>
                  <a:cubicBezTo>
                    <a:pt x="22117" y="48446"/>
                    <a:pt x="21287" y="49659"/>
                    <a:pt x="20809" y="52372"/>
                  </a:cubicBezTo>
                  <a:cubicBezTo>
                    <a:pt x="20330" y="55084"/>
                    <a:pt x="20904" y="54095"/>
                    <a:pt x="20521" y="55882"/>
                  </a:cubicBezTo>
                  <a:cubicBezTo>
                    <a:pt x="20107" y="57701"/>
                    <a:pt x="19277" y="57701"/>
                    <a:pt x="19373" y="59393"/>
                  </a:cubicBezTo>
                  <a:cubicBezTo>
                    <a:pt x="19425" y="60344"/>
                    <a:pt x="19439" y="60527"/>
                    <a:pt x="19516" y="60527"/>
                  </a:cubicBezTo>
                  <a:cubicBezTo>
                    <a:pt x="19565" y="60527"/>
                    <a:pt x="19638" y="60455"/>
                    <a:pt x="19760" y="60455"/>
                  </a:cubicBezTo>
                  <a:cubicBezTo>
                    <a:pt x="19797" y="60455"/>
                    <a:pt x="19837" y="60462"/>
                    <a:pt x="19883" y="60478"/>
                  </a:cubicBezTo>
                  <a:cubicBezTo>
                    <a:pt x="20266" y="60638"/>
                    <a:pt x="20521" y="60829"/>
                    <a:pt x="20841" y="61372"/>
                  </a:cubicBezTo>
                  <a:cubicBezTo>
                    <a:pt x="20914" y="61479"/>
                    <a:pt x="21016" y="61520"/>
                    <a:pt x="21133" y="61520"/>
                  </a:cubicBezTo>
                  <a:cubicBezTo>
                    <a:pt x="21516" y="61520"/>
                    <a:pt x="22059" y="61083"/>
                    <a:pt x="22311" y="61083"/>
                  </a:cubicBezTo>
                  <a:cubicBezTo>
                    <a:pt x="22350" y="61083"/>
                    <a:pt x="22381" y="61093"/>
                    <a:pt x="22404" y="61116"/>
                  </a:cubicBezTo>
                  <a:cubicBezTo>
                    <a:pt x="22596" y="61372"/>
                    <a:pt x="23362" y="61627"/>
                    <a:pt x="23394" y="63318"/>
                  </a:cubicBezTo>
                  <a:cubicBezTo>
                    <a:pt x="23426" y="64946"/>
                    <a:pt x="23234" y="66669"/>
                    <a:pt x="23107" y="67946"/>
                  </a:cubicBezTo>
                  <a:cubicBezTo>
                    <a:pt x="22947" y="69223"/>
                    <a:pt x="22979" y="70340"/>
                    <a:pt x="23681" y="71042"/>
                  </a:cubicBezTo>
                  <a:cubicBezTo>
                    <a:pt x="24351" y="71776"/>
                    <a:pt x="25468" y="72414"/>
                    <a:pt x="25660" y="72414"/>
                  </a:cubicBezTo>
                  <a:cubicBezTo>
                    <a:pt x="25851" y="72414"/>
                    <a:pt x="25979" y="72861"/>
                    <a:pt x="26075" y="73084"/>
                  </a:cubicBezTo>
                  <a:cubicBezTo>
                    <a:pt x="26138" y="73339"/>
                    <a:pt x="26170" y="74967"/>
                    <a:pt x="26075" y="75797"/>
                  </a:cubicBezTo>
                  <a:cubicBezTo>
                    <a:pt x="25947" y="76690"/>
                    <a:pt x="25468" y="77520"/>
                    <a:pt x="25532" y="78765"/>
                  </a:cubicBezTo>
                  <a:cubicBezTo>
                    <a:pt x="25628" y="80041"/>
                    <a:pt x="25851" y="80041"/>
                    <a:pt x="26075" y="80297"/>
                  </a:cubicBezTo>
                  <a:cubicBezTo>
                    <a:pt x="26112" y="80353"/>
                    <a:pt x="26168" y="80379"/>
                    <a:pt x="26237" y="80379"/>
                  </a:cubicBezTo>
                  <a:cubicBezTo>
                    <a:pt x="26522" y="80379"/>
                    <a:pt x="27030" y="79948"/>
                    <a:pt x="27415" y="79435"/>
                  </a:cubicBezTo>
                  <a:cubicBezTo>
                    <a:pt x="27575" y="79222"/>
                    <a:pt x="27681" y="79151"/>
                    <a:pt x="27753" y="79151"/>
                  </a:cubicBezTo>
                  <a:cubicBezTo>
                    <a:pt x="27897" y="79151"/>
                    <a:pt x="27904" y="79435"/>
                    <a:pt x="27926" y="79435"/>
                  </a:cubicBezTo>
                  <a:cubicBezTo>
                    <a:pt x="27989" y="79435"/>
                    <a:pt x="28245" y="79148"/>
                    <a:pt x="28532" y="78701"/>
                  </a:cubicBezTo>
                  <a:cubicBezTo>
                    <a:pt x="28618" y="78589"/>
                    <a:pt x="28695" y="78533"/>
                    <a:pt x="28760" y="78533"/>
                  </a:cubicBezTo>
                  <a:cubicBezTo>
                    <a:pt x="28934" y="78533"/>
                    <a:pt x="29017" y="78940"/>
                    <a:pt x="28947" y="79754"/>
                  </a:cubicBezTo>
                  <a:cubicBezTo>
                    <a:pt x="28851" y="80871"/>
                    <a:pt x="28245" y="81829"/>
                    <a:pt x="28053" y="83424"/>
                  </a:cubicBezTo>
                  <a:cubicBezTo>
                    <a:pt x="27862" y="84988"/>
                    <a:pt x="27383" y="84701"/>
                    <a:pt x="27766" y="85084"/>
                  </a:cubicBezTo>
                  <a:cubicBezTo>
                    <a:pt x="28181" y="85499"/>
                    <a:pt x="28819" y="85212"/>
                    <a:pt x="29330" y="85499"/>
                  </a:cubicBezTo>
                  <a:cubicBezTo>
                    <a:pt x="29840" y="85786"/>
                    <a:pt x="29330" y="85658"/>
                    <a:pt x="29936" y="87126"/>
                  </a:cubicBezTo>
                  <a:cubicBezTo>
                    <a:pt x="30007" y="87297"/>
                    <a:pt x="30087" y="87372"/>
                    <a:pt x="30174" y="87372"/>
                  </a:cubicBezTo>
                  <a:cubicBezTo>
                    <a:pt x="30836" y="87372"/>
                    <a:pt x="31883" y="83010"/>
                    <a:pt x="31883" y="83010"/>
                  </a:cubicBezTo>
                  <a:lnTo>
                    <a:pt x="31883" y="40085"/>
                  </a:lnTo>
                  <a:lnTo>
                    <a:pt x="31883" y="23170"/>
                  </a:lnTo>
                  <a:lnTo>
                    <a:pt x="31883" y="4149"/>
                  </a:lnTo>
                  <a:lnTo>
                    <a:pt x="318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6899994" y="0"/>
              <a:ext cx="934592" cy="358473"/>
            </a:xfrm>
            <a:custGeom>
              <a:avLst/>
              <a:gdLst/>
              <a:ahLst/>
              <a:cxnLst/>
              <a:rect l="l" t="t" r="r" b="b"/>
              <a:pathLst>
                <a:path w="18383" h="7051" extrusionOk="0">
                  <a:moveTo>
                    <a:pt x="0" y="0"/>
                  </a:moveTo>
                  <a:cubicBezTo>
                    <a:pt x="0" y="0"/>
                    <a:pt x="223" y="2585"/>
                    <a:pt x="383" y="2745"/>
                  </a:cubicBezTo>
                  <a:cubicBezTo>
                    <a:pt x="511" y="2904"/>
                    <a:pt x="2170" y="3160"/>
                    <a:pt x="2170" y="3160"/>
                  </a:cubicBezTo>
                  <a:cubicBezTo>
                    <a:pt x="2170" y="3160"/>
                    <a:pt x="2362" y="6319"/>
                    <a:pt x="2617" y="6894"/>
                  </a:cubicBezTo>
                  <a:cubicBezTo>
                    <a:pt x="2658" y="7004"/>
                    <a:pt x="2727" y="7050"/>
                    <a:pt x="2816" y="7050"/>
                  </a:cubicBezTo>
                  <a:cubicBezTo>
                    <a:pt x="3215" y="7050"/>
                    <a:pt x="4007" y="6131"/>
                    <a:pt x="4372" y="6000"/>
                  </a:cubicBezTo>
                  <a:cubicBezTo>
                    <a:pt x="4410" y="5986"/>
                    <a:pt x="4464" y="5979"/>
                    <a:pt x="4531" y="5979"/>
                  </a:cubicBezTo>
                  <a:cubicBezTo>
                    <a:pt x="5197" y="5979"/>
                    <a:pt x="7149" y="6638"/>
                    <a:pt x="7149" y="6638"/>
                  </a:cubicBezTo>
                  <a:cubicBezTo>
                    <a:pt x="7149" y="6638"/>
                    <a:pt x="9000" y="6351"/>
                    <a:pt x="9830" y="6000"/>
                  </a:cubicBezTo>
                  <a:cubicBezTo>
                    <a:pt x="10599" y="5645"/>
                    <a:pt x="12438" y="4933"/>
                    <a:pt x="12982" y="4933"/>
                  </a:cubicBezTo>
                  <a:cubicBezTo>
                    <a:pt x="13025" y="4933"/>
                    <a:pt x="13059" y="4938"/>
                    <a:pt x="13085" y="4947"/>
                  </a:cubicBezTo>
                  <a:cubicBezTo>
                    <a:pt x="13092" y="4949"/>
                    <a:pt x="13099" y="4950"/>
                    <a:pt x="13106" y="4950"/>
                  </a:cubicBezTo>
                  <a:cubicBezTo>
                    <a:pt x="13494" y="4950"/>
                    <a:pt x="15000" y="2553"/>
                    <a:pt x="15000" y="2553"/>
                  </a:cubicBezTo>
                  <a:lnTo>
                    <a:pt x="183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ybody"/>
              <a:buNone/>
              <a:defRPr sz="3000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●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○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■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●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○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■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●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ybody"/>
              <a:buChar char="○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nybody"/>
              <a:buChar char="■"/>
              <a:defRPr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elon.libguides.com/c.php?g=1469203&amp;p=10932578" TargetMode="External"/><Relationship Id="rId3" Type="http://schemas.openxmlformats.org/officeDocument/2006/relationships/hyperlink" Target="https://www.zotero.org/google-docs/?0GvsPs" TargetMode="External"/><Relationship Id="rId7" Type="http://schemas.openxmlformats.org/officeDocument/2006/relationships/hyperlink" Target="https://doi.org/10.1108/00220410910970249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library.gmu.edu/sites/default/files/users/mkirker/student_learning_assessment_plan.pdf" TargetMode="External"/><Relationship Id="rId5" Type="http://schemas.openxmlformats.org/officeDocument/2006/relationships/hyperlink" Target="https://library.gmu.edu/sites/default/files/common/TeachingAndLearning/student_learning_assessment_plan_2024-2029.pdf" TargetMode="External"/><Relationship Id="rId4" Type="http://schemas.openxmlformats.org/officeDocument/2006/relationships/hyperlink" Target="https://library.gmu.edu/sites/default/files/users/mkirker/student_learning_assessment_plan-fy_21-231.pdf" TargetMode="External"/><Relationship Id="rId9" Type="http://schemas.openxmlformats.org/officeDocument/2006/relationships/hyperlink" Target="https://infoguides.gmu.edu/slassessmenttoolkit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ablinstr@gmu.edu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jspitler2@elon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blinstr@gmu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hyperlink" Target="mailto:jspitler2@elon.edu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5"/>
          <p:cNvSpPr txBox="1">
            <a:spLocks noGrp="1"/>
          </p:cNvSpPr>
          <p:nvPr>
            <p:ph type="subTitle" idx="1"/>
          </p:nvPr>
        </p:nvSpPr>
        <p:spPr>
          <a:xfrm>
            <a:off x="1950600" y="3378225"/>
            <a:ext cx="5242800" cy="43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Individualized Programs that Bring Depth to Our Instruction Practices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5"/>
          <p:cNvSpPr txBox="1">
            <a:spLocks noGrp="1"/>
          </p:cNvSpPr>
          <p:nvPr>
            <p:ph type="ctrTitle"/>
          </p:nvPr>
        </p:nvSpPr>
        <p:spPr>
          <a:xfrm>
            <a:off x="1950600" y="1627025"/>
            <a:ext cx="5242800" cy="152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Diving into the Waters of Student Learning Assessment</a:t>
            </a:r>
            <a:endParaRPr sz="4600"/>
          </a:p>
        </p:txBody>
      </p:sp>
      <p:sp>
        <p:nvSpPr>
          <p:cNvPr id="809" name="Google Shape;809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1621" y="3093236"/>
            <a:ext cx="11385" cy="13011"/>
          </a:xfrm>
          <a:custGeom>
            <a:avLst/>
            <a:gdLst/>
            <a:ahLst/>
            <a:cxnLst/>
            <a:rect l="l" t="t" r="r" b="b"/>
            <a:pathLst>
              <a:path w="224" h="256" extrusionOk="0">
                <a:moveTo>
                  <a:pt x="0" y="96"/>
                </a:moveTo>
                <a:cubicBezTo>
                  <a:pt x="64" y="64"/>
                  <a:pt x="96" y="0"/>
                  <a:pt x="128" y="64"/>
                </a:cubicBezTo>
                <a:cubicBezTo>
                  <a:pt x="160" y="96"/>
                  <a:pt x="224" y="128"/>
                  <a:pt x="160" y="160"/>
                </a:cubicBezTo>
                <a:cubicBezTo>
                  <a:pt x="128" y="223"/>
                  <a:pt x="96" y="255"/>
                  <a:pt x="64" y="223"/>
                </a:cubicBezTo>
                <a:cubicBezTo>
                  <a:pt x="0" y="160"/>
                  <a:pt x="0" y="128"/>
                  <a:pt x="0" y="96"/>
                </a:cubicBezTo>
                <a:close/>
              </a:path>
            </a:pathLst>
          </a:custGeom>
          <a:solidFill>
            <a:srgbClr val="146A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2955" y="3109449"/>
            <a:ext cx="4930" cy="8132"/>
          </a:xfrm>
          <a:custGeom>
            <a:avLst/>
            <a:gdLst/>
            <a:ahLst/>
            <a:cxnLst/>
            <a:rect l="l" t="t" r="r" b="b"/>
            <a:pathLst>
              <a:path w="97" h="160" extrusionOk="0">
                <a:moveTo>
                  <a:pt x="32" y="128"/>
                </a:moveTo>
                <a:cubicBezTo>
                  <a:pt x="1" y="128"/>
                  <a:pt x="1" y="96"/>
                  <a:pt x="1" y="64"/>
                </a:cubicBezTo>
                <a:cubicBezTo>
                  <a:pt x="1" y="0"/>
                  <a:pt x="32" y="0"/>
                  <a:pt x="64" y="0"/>
                </a:cubicBezTo>
                <a:cubicBezTo>
                  <a:pt x="96" y="0"/>
                  <a:pt x="96" y="64"/>
                  <a:pt x="96" y="96"/>
                </a:cubicBezTo>
                <a:cubicBezTo>
                  <a:pt x="96" y="128"/>
                  <a:pt x="64" y="160"/>
                  <a:pt x="32" y="128"/>
                </a:cubicBezTo>
                <a:close/>
              </a:path>
            </a:pathLst>
          </a:custGeom>
          <a:solidFill>
            <a:srgbClr val="146A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261930">
            <a:off x="3847916" y="3316316"/>
            <a:ext cx="2150896" cy="1735700"/>
            <a:chOff x="2246549" y="3156462"/>
            <a:chExt cx="2150847" cy="1735661"/>
          </a:xfrm>
        </p:grpSpPr>
        <p:sp>
          <p:nvSpPr>
            <p:cNvPr id="812" name="Google Shape;812;p35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5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5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5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5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0936" y="755263"/>
            <a:ext cx="1247390" cy="647253"/>
            <a:chOff x="444461" y="478463"/>
            <a:chExt cx="1247390" cy="647253"/>
          </a:xfrm>
        </p:grpSpPr>
        <p:sp>
          <p:nvSpPr>
            <p:cNvPr id="838" name="Google Shape;838;p35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5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5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5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5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5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5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5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5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5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5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29106" y="1036358"/>
            <a:ext cx="2468359" cy="3107135"/>
            <a:chOff x="1276561" y="851566"/>
            <a:chExt cx="2669939" cy="3360882"/>
          </a:xfrm>
        </p:grpSpPr>
        <p:sp>
          <p:nvSpPr>
            <p:cNvPr id="856" name="Google Shape;856;p35"/>
            <p:cNvSpPr/>
            <p:nvPr/>
          </p:nvSpPr>
          <p:spPr>
            <a:xfrm>
              <a:off x="2812633" y="851566"/>
              <a:ext cx="73036" cy="71409"/>
            </a:xfrm>
            <a:custGeom>
              <a:avLst/>
              <a:gdLst/>
              <a:ahLst/>
              <a:cxnLst/>
              <a:rect l="l" t="t" r="r" b="b"/>
              <a:pathLst>
                <a:path w="1437" h="1405" extrusionOk="0">
                  <a:moveTo>
                    <a:pt x="1022" y="1245"/>
                  </a:moveTo>
                  <a:cubicBezTo>
                    <a:pt x="1341" y="1085"/>
                    <a:pt x="1436" y="702"/>
                    <a:pt x="1277" y="383"/>
                  </a:cubicBezTo>
                  <a:cubicBezTo>
                    <a:pt x="1117" y="96"/>
                    <a:pt x="702" y="0"/>
                    <a:pt x="383" y="160"/>
                  </a:cubicBezTo>
                  <a:cubicBezTo>
                    <a:pt x="64" y="319"/>
                    <a:pt x="0" y="671"/>
                    <a:pt x="160" y="990"/>
                  </a:cubicBezTo>
                  <a:cubicBezTo>
                    <a:pt x="351" y="1309"/>
                    <a:pt x="766" y="1405"/>
                    <a:pt x="1022" y="12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5"/>
            <p:cNvSpPr/>
            <p:nvPr/>
          </p:nvSpPr>
          <p:spPr>
            <a:xfrm>
              <a:off x="2786662" y="927803"/>
              <a:ext cx="43862" cy="40609"/>
            </a:xfrm>
            <a:custGeom>
              <a:avLst/>
              <a:gdLst/>
              <a:ahLst/>
              <a:cxnLst/>
              <a:rect l="l" t="t" r="r" b="b"/>
              <a:pathLst>
                <a:path w="863" h="799" extrusionOk="0">
                  <a:moveTo>
                    <a:pt x="639" y="734"/>
                  </a:moveTo>
                  <a:cubicBezTo>
                    <a:pt x="798" y="639"/>
                    <a:pt x="862" y="415"/>
                    <a:pt x="735" y="256"/>
                  </a:cubicBezTo>
                  <a:cubicBezTo>
                    <a:pt x="639" y="96"/>
                    <a:pt x="416" y="0"/>
                    <a:pt x="224" y="128"/>
                  </a:cubicBezTo>
                  <a:cubicBezTo>
                    <a:pt x="64" y="224"/>
                    <a:pt x="1" y="447"/>
                    <a:pt x="96" y="607"/>
                  </a:cubicBezTo>
                  <a:cubicBezTo>
                    <a:pt x="224" y="766"/>
                    <a:pt x="416" y="798"/>
                    <a:pt x="639" y="7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5"/>
            <p:cNvSpPr/>
            <p:nvPr/>
          </p:nvSpPr>
          <p:spPr>
            <a:xfrm>
              <a:off x="2822341" y="976442"/>
              <a:ext cx="42236" cy="43862"/>
            </a:xfrm>
            <a:custGeom>
              <a:avLst/>
              <a:gdLst/>
              <a:ahLst/>
              <a:cxnLst/>
              <a:rect l="l" t="t" r="r" b="b"/>
              <a:pathLst>
                <a:path w="831" h="863" extrusionOk="0">
                  <a:moveTo>
                    <a:pt x="767" y="256"/>
                  </a:moveTo>
                  <a:cubicBezTo>
                    <a:pt x="639" y="96"/>
                    <a:pt x="448" y="1"/>
                    <a:pt x="256" y="128"/>
                  </a:cubicBezTo>
                  <a:cubicBezTo>
                    <a:pt x="65" y="224"/>
                    <a:pt x="1" y="448"/>
                    <a:pt x="128" y="607"/>
                  </a:cubicBezTo>
                  <a:cubicBezTo>
                    <a:pt x="256" y="767"/>
                    <a:pt x="448" y="862"/>
                    <a:pt x="639" y="735"/>
                  </a:cubicBezTo>
                  <a:cubicBezTo>
                    <a:pt x="799" y="639"/>
                    <a:pt x="831" y="416"/>
                    <a:pt x="767" y="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5"/>
            <p:cNvSpPr/>
            <p:nvPr/>
          </p:nvSpPr>
          <p:spPr>
            <a:xfrm>
              <a:off x="2815886" y="1046224"/>
              <a:ext cx="29224" cy="30851"/>
            </a:xfrm>
            <a:custGeom>
              <a:avLst/>
              <a:gdLst/>
              <a:ahLst/>
              <a:cxnLst/>
              <a:rect l="l" t="t" r="r" b="b"/>
              <a:pathLst>
                <a:path w="575" h="607" extrusionOk="0">
                  <a:moveTo>
                    <a:pt x="160" y="64"/>
                  </a:moveTo>
                  <a:cubicBezTo>
                    <a:pt x="32" y="160"/>
                    <a:pt x="0" y="319"/>
                    <a:pt x="32" y="447"/>
                  </a:cubicBezTo>
                  <a:cubicBezTo>
                    <a:pt x="128" y="543"/>
                    <a:pt x="287" y="606"/>
                    <a:pt x="415" y="511"/>
                  </a:cubicBezTo>
                  <a:cubicBezTo>
                    <a:pt x="543" y="447"/>
                    <a:pt x="575" y="287"/>
                    <a:pt x="543" y="160"/>
                  </a:cubicBezTo>
                  <a:cubicBezTo>
                    <a:pt x="447" y="32"/>
                    <a:pt x="287" y="0"/>
                    <a:pt x="16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5"/>
            <p:cNvSpPr/>
            <p:nvPr/>
          </p:nvSpPr>
          <p:spPr>
            <a:xfrm>
              <a:off x="2238417" y="3720920"/>
              <a:ext cx="212550" cy="491529"/>
            </a:xfrm>
            <a:custGeom>
              <a:avLst/>
              <a:gdLst/>
              <a:ahLst/>
              <a:cxnLst/>
              <a:rect l="l" t="t" r="r" b="b"/>
              <a:pathLst>
                <a:path w="4182" h="9671" extrusionOk="0">
                  <a:moveTo>
                    <a:pt x="4118" y="2331"/>
                  </a:moveTo>
                  <a:cubicBezTo>
                    <a:pt x="4181" y="1277"/>
                    <a:pt x="4181" y="607"/>
                    <a:pt x="4181" y="256"/>
                  </a:cubicBezTo>
                  <a:lnTo>
                    <a:pt x="4086" y="256"/>
                  </a:lnTo>
                  <a:lnTo>
                    <a:pt x="3543" y="160"/>
                  </a:lnTo>
                  <a:lnTo>
                    <a:pt x="3032" y="33"/>
                  </a:lnTo>
                  <a:cubicBezTo>
                    <a:pt x="3001" y="33"/>
                    <a:pt x="2969" y="1"/>
                    <a:pt x="2905" y="1"/>
                  </a:cubicBezTo>
                  <a:cubicBezTo>
                    <a:pt x="2745" y="320"/>
                    <a:pt x="2490" y="894"/>
                    <a:pt x="2075" y="1916"/>
                  </a:cubicBezTo>
                  <a:cubicBezTo>
                    <a:pt x="1532" y="3416"/>
                    <a:pt x="607" y="6320"/>
                    <a:pt x="32" y="8841"/>
                  </a:cubicBezTo>
                  <a:lnTo>
                    <a:pt x="1" y="8841"/>
                  </a:lnTo>
                  <a:cubicBezTo>
                    <a:pt x="288" y="9001"/>
                    <a:pt x="607" y="9320"/>
                    <a:pt x="1437" y="9511"/>
                  </a:cubicBezTo>
                  <a:cubicBezTo>
                    <a:pt x="2266" y="9671"/>
                    <a:pt x="2745" y="9511"/>
                    <a:pt x="3032" y="9479"/>
                  </a:cubicBezTo>
                  <a:lnTo>
                    <a:pt x="3001" y="9448"/>
                  </a:lnTo>
                  <a:cubicBezTo>
                    <a:pt x="3543" y="6958"/>
                    <a:pt x="3958" y="3926"/>
                    <a:pt x="4118" y="233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5"/>
            <p:cNvSpPr/>
            <p:nvPr/>
          </p:nvSpPr>
          <p:spPr>
            <a:xfrm>
              <a:off x="2767196" y="3720920"/>
              <a:ext cx="215803" cy="491529"/>
            </a:xfrm>
            <a:custGeom>
              <a:avLst/>
              <a:gdLst/>
              <a:ahLst/>
              <a:cxnLst/>
              <a:rect l="l" t="t" r="r" b="b"/>
              <a:pathLst>
                <a:path w="4246" h="9671" extrusionOk="0">
                  <a:moveTo>
                    <a:pt x="2171" y="1916"/>
                  </a:moveTo>
                  <a:cubicBezTo>
                    <a:pt x="1788" y="894"/>
                    <a:pt x="1501" y="320"/>
                    <a:pt x="1341" y="1"/>
                  </a:cubicBezTo>
                  <a:cubicBezTo>
                    <a:pt x="1277" y="1"/>
                    <a:pt x="1245" y="33"/>
                    <a:pt x="1213" y="33"/>
                  </a:cubicBezTo>
                  <a:lnTo>
                    <a:pt x="671" y="160"/>
                  </a:lnTo>
                  <a:lnTo>
                    <a:pt x="160" y="256"/>
                  </a:lnTo>
                  <a:lnTo>
                    <a:pt x="33" y="256"/>
                  </a:lnTo>
                  <a:cubicBezTo>
                    <a:pt x="33" y="639"/>
                    <a:pt x="1" y="1277"/>
                    <a:pt x="128" y="2331"/>
                  </a:cubicBezTo>
                  <a:cubicBezTo>
                    <a:pt x="256" y="3990"/>
                    <a:pt x="671" y="6958"/>
                    <a:pt x="1245" y="9448"/>
                  </a:cubicBezTo>
                  <a:lnTo>
                    <a:pt x="1213" y="9479"/>
                  </a:lnTo>
                  <a:cubicBezTo>
                    <a:pt x="1533" y="9511"/>
                    <a:pt x="1947" y="9671"/>
                    <a:pt x="2809" y="9511"/>
                  </a:cubicBezTo>
                  <a:cubicBezTo>
                    <a:pt x="3639" y="9352"/>
                    <a:pt x="3958" y="9001"/>
                    <a:pt x="4245" y="8841"/>
                  </a:cubicBezTo>
                  <a:lnTo>
                    <a:pt x="4181" y="8841"/>
                  </a:lnTo>
                  <a:cubicBezTo>
                    <a:pt x="3671" y="6320"/>
                    <a:pt x="2745" y="3416"/>
                    <a:pt x="2171" y="19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5"/>
            <p:cNvSpPr/>
            <p:nvPr/>
          </p:nvSpPr>
          <p:spPr>
            <a:xfrm>
              <a:off x="1276561" y="871843"/>
              <a:ext cx="2669939" cy="3331731"/>
            </a:xfrm>
            <a:custGeom>
              <a:avLst/>
              <a:gdLst/>
              <a:ahLst/>
              <a:cxnLst/>
              <a:rect l="l" t="t" r="r" b="b"/>
              <a:pathLst>
                <a:path w="52532" h="65553" extrusionOk="0">
                  <a:moveTo>
                    <a:pt x="52308" y="17234"/>
                  </a:moveTo>
                  <a:lnTo>
                    <a:pt x="52308" y="17234"/>
                  </a:lnTo>
                  <a:lnTo>
                    <a:pt x="52308" y="17234"/>
                  </a:lnTo>
                  <a:lnTo>
                    <a:pt x="52308" y="17234"/>
                  </a:lnTo>
                  <a:lnTo>
                    <a:pt x="52308" y="17234"/>
                  </a:lnTo>
                  <a:cubicBezTo>
                    <a:pt x="52212" y="17202"/>
                    <a:pt x="51829" y="17106"/>
                    <a:pt x="51734" y="17074"/>
                  </a:cubicBezTo>
                  <a:lnTo>
                    <a:pt x="50617" y="16787"/>
                  </a:lnTo>
                  <a:cubicBezTo>
                    <a:pt x="50393" y="16755"/>
                    <a:pt x="50329" y="16659"/>
                    <a:pt x="50361" y="16628"/>
                  </a:cubicBezTo>
                  <a:cubicBezTo>
                    <a:pt x="50393" y="16532"/>
                    <a:pt x="51319" y="16691"/>
                    <a:pt x="52053" y="16755"/>
                  </a:cubicBezTo>
                  <a:cubicBezTo>
                    <a:pt x="52148" y="16755"/>
                    <a:pt x="52276" y="16659"/>
                    <a:pt x="52308" y="16532"/>
                  </a:cubicBezTo>
                  <a:cubicBezTo>
                    <a:pt x="52308" y="16436"/>
                    <a:pt x="52276" y="16340"/>
                    <a:pt x="52148" y="16308"/>
                  </a:cubicBezTo>
                  <a:lnTo>
                    <a:pt x="52148" y="16308"/>
                  </a:lnTo>
                  <a:cubicBezTo>
                    <a:pt x="51829" y="16181"/>
                    <a:pt x="50872" y="16117"/>
                    <a:pt x="50010" y="16021"/>
                  </a:cubicBezTo>
                  <a:cubicBezTo>
                    <a:pt x="49691" y="15989"/>
                    <a:pt x="49627" y="15798"/>
                    <a:pt x="50202" y="15734"/>
                  </a:cubicBezTo>
                  <a:cubicBezTo>
                    <a:pt x="50808" y="15702"/>
                    <a:pt x="51000" y="15383"/>
                    <a:pt x="51000" y="15223"/>
                  </a:cubicBezTo>
                  <a:cubicBezTo>
                    <a:pt x="51031" y="15096"/>
                    <a:pt x="50904" y="15000"/>
                    <a:pt x="50808" y="15032"/>
                  </a:cubicBezTo>
                  <a:cubicBezTo>
                    <a:pt x="50648" y="15032"/>
                    <a:pt x="50521" y="15160"/>
                    <a:pt x="50361" y="15223"/>
                  </a:cubicBezTo>
                  <a:cubicBezTo>
                    <a:pt x="50042" y="15383"/>
                    <a:pt x="49244" y="15255"/>
                    <a:pt x="48989" y="15319"/>
                  </a:cubicBezTo>
                  <a:cubicBezTo>
                    <a:pt x="48766" y="15351"/>
                    <a:pt x="48478" y="15606"/>
                    <a:pt x="48255" y="15670"/>
                  </a:cubicBezTo>
                  <a:lnTo>
                    <a:pt x="48255" y="15670"/>
                  </a:lnTo>
                  <a:cubicBezTo>
                    <a:pt x="48159" y="15638"/>
                    <a:pt x="48000" y="15606"/>
                    <a:pt x="47840" y="15542"/>
                  </a:cubicBezTo>
                  <a:lnTo>
                    <a:pt x="47840" y="15287"/>
                  </a:lnTo>
                  <a:lnTo>
                    <a:pt x="47521" y="15191"/>
                  </a:lnTo>
                  <a:lnTo>
                    <a:pt x="47202" y="15096"/>
                  </a:lnTo>
                  <a:cubicBezTo>
                    <a:pt x="47202" y="15096"/>
                    <a:pt x="47138" y="15191"/>
                    <a:pt x="47010" y="15383"/>
                  </a:cubicBezTo>
                  <a:cubicBezTo>
                    <a:pt x="46819" y="15351"/>
                    <a:pt x="46563" y="15287"/>
                    <a:pt x="46340" y="15191"/>
                  </a:cubicBezTo>
                  <a:cubicBezTo>
                    <a:pt x="46021" y="15064"/>
                    <a:pt x="45702" y="15000"/>
                    <a:pt x="45574" y="14904"/>
                  </a:cubicBezTo>
                  <a:lnTo>
                    <a:pt x="45542" y="14904"/>
                  </a:lnTo>
                  <a:cubicBezTo>
                    <a:pt x="45255" y="14840"/>
                    <a:pt x="45000" y="14713"/>
                    <a:pt x="44808" y="14585"/>
                  </a:cubicBezTo>
                  <a:cubicBezTo>
                    <a:pt x="41904" y="13021"/>
                    <a:pt x="40212" y="12702"/>
                    <a:pt x="39383" y="12670"/>
                  </a:cubicBezTo>
                  <a:lnTo>
                    <a:pt x="39383" y="12574"/>
                  </a:lnTo>
                  <a:cubicBezTo>
                    <a:pt x="37659" y="10979"/>
                    <a:pt x="35968" y="10468"/>
                    <a:pt x="34947" y="10340"/>
                  </a:cubicBezTo>
                  <a:cubicBezTo>
                    <a:pt x="34915" y="8904"/>
                    <a:pt x="34564" y="7979"/>
                    <a:pt x="33893" y="7500"/>
                  </a:cubicBezTo>
                  <a:cubicBezTo>
                    <a:pt x="33319" y="7085"/>
                    <a:pt x="32649" y="7053"/>
                    <a:pt x="32010" y="7372"/>
                  </a:cubicBezTo>
                  <a:cubicBezTo>
                    <a:pt x="31532" y="7628"/>
                    <a:pt x="31117" y="8011"/>
                    <a:pt x="30798" y="8489"/>
                  </a:cubicBezTo>
                  <a:lnTo>
                    <a:pt x="30702" y="8489"/>
                  </a:lnTo>
                  <a:lnTo>
                    <a:pt x="30383" y="8489"/>
                  </a:lnTo>
                  <a:cubicBezTo>
                    <a:pt x="30542" y="8106"/>
                    <a:pt x="30479" y="7819"/>
                    <a:pt x="30447" y="7628"/>
                  </a:cubicBezTo>
                  <a:cubicBezTo>
                    <a:pt x="30383" y="7340"/>
                    <a:pt x="30128" y="7085"/>
                    <a:pt x="29840" y="7053"/>
                  </a:cubicBezTo>
                  <a:cubicBezTo>
                    <a:pt x="29521" y="6989"/>
                    <a:pt x="29202" y="7021"/>
                    <a:pt x="28979" y="7181"/>
                  </a:cubicBezTo>
                  <a:cubicBezTo>
                    <a:pt x="28691" y="7372"/>
                    <a:pt x="28500" y="7692"/>
                    <a:pt x="28372" y="8138"/>
                  </a:cubicBezTo>
                  <a:cubicBezTo>
                    <a:pt x="28340" y="8138"/>
                    <a:pt x="28340" y="8138"/>
                    <a:pt x="28308" y="8106"/>
                  </a:cubicBezTo>
                  <a:lnTo>
                    <a:pt x="28245" y="6575"/>
                  </a:lnTo>
                  <a:cubicBezTo>
                    <a:pt x="28468" y="6192"/>
                    <a:pt x="28691" y="5617"/>
                    <a:pt x="28851" y="4915"/>
                  </a:cubicBezTo>
                  <a:cubicBezTo>
                    <a:pt x="28883" y="4787"/>
                    <a:pt x="28883" y="4660"/>
                    <a:pt x="28947" y="4500"/>
                  </a:cubicBezTo>
                  <a:cubicBezTo>
                    <a:pt x="28979" y="4500"/>
                    <a:pt x="29011" y="4468"/>
                    <a:pt x="29106" y="4436"/>
                  </a:cubicBezTo>
                  <a:cubicBezTo>
                    <a:pt x="29298" y="4181"/>
                    <a:pt x="29330" y="3798"/>
                    <a:pt x="29298" y="3543"/>
                  </a:cubicBezTo>
                  <a:cubicBezTo>
                    <a:pt x="29298" y="3383"/>
                    <a:pt x="29138" y="3319"/>
                    <a:pt x="29011" y="3319"/>
                  </a:cubicBezTo>
                  <a:lnTo>
                    <a:pt x="29011" y="2872"/>
                  </a:lnTo>
                  <a:cubicBezTo>
                    <a:pt x="29011" y="1021"/>
                    <a:pt x="27766" y="0"/>
                    <a:pt x="26266" y="0"/>
                  </a:cubicBezTo>
                  <a:cubicBezTo>
                    <a:pt x="24734" y="0"/>
                    <a:pt x="23394" y="1436"/>
                    <a:pt x="23553" y="3224"/>
                  </a:cubicBezTo>
                  <a:lnTo>
                    <a:pt x="23553" y="3319"/>
                  </a:lnTo>
                  <a:cubicBezTo>
                    <a:pt x="23457" y="3351"/>
                    <a:pt x="23362" y="3383"/>
                    <a:pt x="23362" y="3511"/>
                  </a:cubicBezTo>
                  <a:cubicBezTo>
                    <a:pt x="23362" y="3734"/>
                    <a:pt x="23362" y="4149"/>
                    <a:pt x="23553" y="4372"/>
                  </a:cubicBezTo>
                  <a:cubicBezTo>
                    <a:pt x="23585" y="4468"/>
                    <a:pt x="23681" y="4468"/>
                    <a:pt x="23713" y="4468"/>
                  </a:cubicBezTo>
                  <a:cubicBezTo>
                    <a:pt x="23936" y="5904"/>
                    <a:pt x="24223" y="6383"/>
                    <a:pt x="24351" y="6543"/>
                  </a:cubicBezTo>
                  <a:cubicBezTo>
                    <a:pt x="23457" y="7085"/>
                    <a:pt x="22436" y="7628"/>
                    <a:pt x="21383" y="7692"/>
                  </a:cubicBezTo>
                  <a:cubicBezTo>
                    <a:pt x="21287" y="7372"/>
                    <a:pt x="21160" y="7149"/>
                    <a:pt x="21032" y="6989"/>
                  </a:cubicBezTo>
                  <a:cubicBezTo>
                    <a:pt x="20745" y="6575"/>
                    <a:pt x="20330" y="6415"/>
                    <a:pt x="19947" y="6543"/>
                  </a:cubicBezTo>
                  <a:cubicBezTo>
                    <a:pt x="19596" y="6670"/>
                    <a:pt x="19404" y="6989"/>
                    <a:pt x="19404" y="7309"/>
                  </a:cubicBezTo>
                  <a:cubicBezTo>
                    <a:pt x="19404" y="7500"/>
                    <a:pt x="19532" y="7979"/>
                    <a:pt x="20426" y="8138"/>
                  </a:cubicBezTo>
                  <a:cubicBezTo>
                    <a:pt x="20649" y="8170"/>
                    <a:pt x="20840" y="8202"/>
                    <a:pt x="21032" y="8202"/>
                  </a:cubicBezTo>
                  <a:lnTo>
                    <a:pt x="21160" y="8585"/>
                  </a:lnTo>
                  <a:cubicBezTo>
                    <a:pt x="20106" y="8777"/>
                    <a:pt x="18926" y="9223"/>
                    <a:pt x="18511" y="10213"/>
                  </a:cubicBezTo>
                  <a:cubicBezTo>
                    <a:pt x="18511" y="10213"/>
                    <a:pt x="15894" y="9957"/>
                    <a:pt x="13149" y="12479"/>
                  </a:cubicBezTo>
                  <a:lnTo>
                    <a:pt x="13149" y="12606"/>
                  </a:lnTo>
                  <a:cubicBezTo>
                    <a:pt x="12287" y="12670"/>
                    <a:pt x="10628" y="12957"/>
                    <a:pt x="7724" y="14521"/>
                  </a:cubicBezTo>
                  <a:cubicBezTo>
                    <a:pt x="7500" y="14649"/>
                    <a:pt x="7245" y="14745"/>
                    <a:pt x="6990" y="14840"/>
                  </a:cubicBezTo>
                  <a:lnTo>
                    <a:pt x="6958" y="14840"/>
                  </a:lnTo>
                  <a:cubicBezTo>
                    <a:pt x="6830" y="14872"/>
                    <a:pt x="6543" y="15000"/>
                    <a:pt x="6192" y="15128"/>
                  </a:cubicBezTo>
                  <a:cubicBezTo>
                    <a:pt x="5362" y="15351"/>
                    <a:pt x="4564" y="15542"/>
                    <a:pt x="4245" y="15638"/>
                  </a:cubicBezTo>
                  <a:lnTo>
                    <a:pt x="4245" y="15638"/>
                  </a:lnTo>
                  <a:cubicBezTo>
                    <a:pt x="3990" y="15542"/>
                    <a:pt x="3734" y="15319"/>
                    <a:pt x="3479" y="15287"/>
                  </a:cubicBezTo>
                  <a:cubicBezTo>
                    <a:pt x="3256" y="15223"/>
                    <a:pt x="2458" y="15351"/>
                    <a:pt x="2139" y="15191"/>
                  </a:cubicBezTo>
                  <a:cubicBezTo>
                    <a:pt x="1979" y="15128"/>
                    <a:pt x="1851" y="15032"/>
                    <a:pt x="1692" y="15000"/>
                  </a:cubicBezTo>
                  <a:cubicBezTo>
                    <a:pt x="1564" y="15000"/>
                    <a:pt x="1436" y="15128"/>
                    <a:pt x="1500" y="15191"/>
                  </a:cubicBezTo>
                  <a:cubicBezTo>
                    <a:pt x="1532" y="15351"/>
                    <a:pt x="1724" y="15670"/>
                    <a:pt x="2298" y="15702"/>
                  </a:cubicBezTo>
                  <a:cubicBezTo>
                    <a:pt x="2841" y="15766"/>
                    <a:pt x="2809" y="15957"/>
                    <a:pt x="2490" y="15989"/>
                  </a:cubicBezTo>
                  <a:cubicBezTo>
                    <a:pt x="1596" y="16117"/>
                    <a:pt x="702" y="16149"/>
                    <a:pt x="319" y="16277"/>
                  </a:cubicBezTo>
                  <a:lnTo>
                    <a:pt x="319" y="16277"/>
                  </a:lnTo>
                  <a:cubicBezTo>
                    <a:pt x="256" y="16308"/>
                    <a:pt x="160" y="16404"/>
                    <a:pt x="160" y="16500"/>
                  </a:cubicBezTo>
                  <a:cubicBezTo>
                    <a:pt x="160" y="16628"/>
                    <a:pt x="288" y="16723"/>
                    <a:pt x="447" y="16723"/>
                  </a:cubicBezTo>
                  <a:cubicBezTo>
                    <a:pt x="1181" y="16659"/>
                    <a:pt x="2075" y="16500"/>
                    <a:pt x="2139" y="16596"/>
                  </a:cubicBezTo>
                  <a:cubicBezTo>
                    <a:pt x="2171" y="16628"/>
                    <a:pt x="2075" y="16659"/>
                    <a:pt x="1883" y="16755"/>
                  </a:cubicBezTo>
                  <a:lnTo>
                    <a:pt x="766" y="17042"/>
                  </a:lnTo>
                  <a:lnTo>
                    <a:pt x="766" y="17042"/>
                  </a:lnTo>
                  <a:cubicBezTo>
                    <a:pt x="639" y="17074"/>
                    <a:pt x="288" y="17138"/>
                    <a:pt x="160" y="17202"/>
                  </a:cubicBezTo>
                  <a:lnTo>
                    <a:pt x="160" y="17202"/>
                  </a:lnTo>
                  <a:lnTo>
                    <a:pt x="160" y="17202"/>
                  </a:lnTo>
                  <a:lnTo>
                    <a:pt x="160" y="17202"/>
                  </a:lnTo>
                  <a:lnTo>
                    <a:pt x="160" y="17202"/>
                  </a:lnTo>
                  <a:cubicBezTo>
                    <a:pt x="64" y="17234"/>
                    <a:pt x="0" y="17362"/>
                    <a:pt x="0" y="17457"/>
                  </a:cubicBezTo>
                  <a:cubicBezTo>
                    <a:pt x="64" y="17585"/>
                    <a:pt x="160" y="17681"/>
                    <a:pt x="288" y="17617"/>
                  </a:cubicBezTo>
                  <a:cubicBezTo>
                    <a:pt x="415" y="17585"/>
                    <a:pt x="894" y="17521"/>
                    <a:pt x="1054" y="17457"/>
                  </a:cubicBezTo>
                  <a:cubicBezTo>
                    <a:pt x="1756" y="17298"/>
                    <a:pt x="2202" y="17138"/>
                    <a:pt x="2234" y="17234"/>
                  </a:cubicBezTo>
                  <a:cubicBezTo>
                    <a:pt x="2234" y="17266"/>
                    <a:pt x="2234" y="17266"/>
                    <a:pt x="2202" y="17298"/>
                  </a:cubicBezTo>
                  <a:lnTo>
                    <a:pt x="894" y="17904"/>
                  </a:lnTo>
                  <a:cubicBezTo>
                    <a:pt x="862" y="17904"/>
                    <a:pt x="798" y="17936"/>
                    <a:pt x="766" y="17936"/>
                  </a:cubicBezTo>
                  <a:lnTo>
                    <a:pt x="575" y="18032"/>
                  </a:lnTo>
                  <a:cubicBezTo>
                    <a:pt x="447" y="18064"/>
                    <a:pt x="415" y="18223"/>
                    <a:pt x="447" y="18351"/>
                  </a:cubicBezTo>
                  <a:cubicBezTo>
                    <a:pt x="479" y="18479"/>
                    <a:pt x="607" y="18511"/>
                    <a:pt x="734" y="18479"/>
                  </a:cubicBezTo>
                  <a:lnTo>
                    <a:pt x="734" y="18479"/>
                  </a:lnTo>
                  <a:cubicBezTo>
                    <a:pt x="734" y="18479"/>
                    <a:pt x="862" y="18415"/>
                    <a:pt x="1756" y="18032"/>
                  </a:cubicBezTo>
                  <a:cubicBezTo>
                    <a:pt x="2298" y="17776"/>
                    <a:pt x="2458" y="17681"/>
                    <a:pt x="2522" y="17745"/>
                  </a:cubicBezTo>
                  <a:cubicBezTo>
                    <a:pt x="2553" y="17840"/>
                    <a:pt x="2330" y="18000"/>
                    <a:pt x="2202" y="18064"/>
                  </a:cubicBezTo>
                  <a:lnTo>
                    <a:pt x="1373" y="18638"/>
                  </a:lnTo>
                  <a:cubicBezTo>
                    <a:pt x="1245" y="18702"/>
                    <a:pt x="1213" y="18830"/>
                    <a:pt x="1309" y="18957"/>
                  </a:cubicBezTo>
                  <a:cubicBezTo>
                    <a:pt x="1341" y="19021"/>
                    <a:pt x="1468" y="19053"/>
                    <a:pt x="1564" y="19021"/>
                  </a:cubicBezTo>
                  <a:lnTo>
                    <a:pt x="1564" y="19021"/>
                  </a:lnTo>
                  <a:cubicBezTo>
                    <a:pt x="1564" y="19021"/>
                    <a:pt x="1883" y="18957"/>
                    <a:pt x="2841" y="18255"/>
                  </a:cubicBezTo>
                  <a:cubicBezTo>
                    <a:pt x="3734" y="17713"/>
                    <a:pt x="4405" y="17872"/>
                    <a:pt x="4819" y="17266"/>
                  </a:cubicBezTo>
                  <a:cubicBezTo>
                    <a:pt x="4915" y="17106"/>
                    <a:pt x="5777" y="16819"/>
                    <a:pt x="5777" y="16819"/>
                  </a:cubicBezTo>
                  <a:lnTo>
                    <a:pt x="5809" y="16819"/>
                  </a:lnTo>
                  <a:cubicBezTo>
                    <a:pt x="6926" y="16628"/>
                    <a:pt x="8394" y="16404"/>
                    <a:pt x="9032" y="16308"/>
                  </a:cubicBezTo>
                  <a:cubicBezTo>
                    <a:pt x="11585" y="16021"/>
                    <a:pt x="13181" y="15447"/>
                    <a:pt x="13915" y="15128"/>
                  </a:cubicBezTo>
                  <a:lnTo>
                    <a:pt x="13915" y="15064"/>
                  </a:lnTo>
                  <a:cubicBezTo>
                    <a:pt x="14904" y="14968"/>
                    <a:pt x="16564" y="14649"/>
                    <a:pt x="18447" y="13755"/>
                  </a:cubicBezTo>
                  <a:cubicBezTo>
                    <a:pt x="17745" y="15160"/>
                    <a:pt x="16723" y="17425"/>
                    <a:pt x="17011" y="18542"/>
                  </a:cubicBezTo>
                  <a:cubicBezTo>
                    <a:pt x="17266" y="19468"/>
                    <a:pt x="18575" y="19787"/>
                    <a:pt x="19819" y="20106"/>
                  </a:cubicBezTo>
                  <a:cubicBezTo>
                    <a:pt x="19915" y="20138"/>
                    <a:pt x="20011" y="20138"/>
                    <a:pt x="20138" y="20170"/>
                  </a:cubicBezTo>
                  <a:cubicBezTo>
                    <a:pt x="20202" y="20776"/>
                    <a:pt x="20330" y="21510"/>
                    <a:pt x="20457" y="22372"/>
                  </a:cubicBezTo>
                  <a:cubicBezTo>
                    <a:pt x="20521" y="23042"/>
                    <a:pt x="20777" y="23298"/>
                    <a:pt x="21096" y="23298"/>
                  </a:cubicBezTo>
                  <a:cubicBezTo>
                    <a:pt x="21096" y="23425"/>
                    <a:pt x="21096" y="23585"/>
                    <a:pt x="21032" y="23681"/>
                  </a:cubicBezTo>
                  <a:cubicBezTo>
                    <a:pt x="21000" y="25181"/>
                    <a:pt x="20234" y="28915"/>
                    <a:pt x="21574" y="37691"/>
                  </a:cubicBezTo>
                  <a:cubicBezTo>
                    <a:pt x="21638" y="38266"/>
                    <a:pt x="22053" y="38840"/>
                    <a:pt x="21989" y="39319"/>
                  </a:cubicBezTo>
                  <a:cubicBezTo>
                    <a:pt x="21957" y="39638"/>
                    <a:pt x="21830" y="40085"/>
                    <a:pt x="21798" y="40340"/>
                  </a:cubicBezTo>
                  <a:cubicBezTo>
                    <a:pt x="21415" y="43053"/>
                    <a:pt x="21798" y="44648"/>
                    <a:pt x="22596" y="48989"/>
                  </a:cubicBezTo>
                  <a:cubicBezTo>
                    <a:pt x="22628" y="49148"/>
                    <a:pt x="22628" y="49276"/>
                    <a:pt x="22596" y="49436"/>
                  </a:cubicBezTo>
                  <a:lnTo>
                    <a:pt x="22596" y="49436"/>
                  </a:lnTo>
                  <a:cubicBezTo>
                    <a:pt x="22596" y="49436"/>
                    <a:pt x="21734" y="49850"/>
                    <a:pt x="21287" y="51191"/>
                  </a:cubicBezTo>
                  <a:cubicBezTo>
                    <a:pt x="20968" y="52148"/>
                    <a:pt x="21032" y="53425"/>
                    <a:pt x="21096" y="54063"/>
                  </a:cubicBezTo>
                  <a:cubicBezTo>
                    <a:pt x="20617" y="55212"/>
                    <a:pt x="20011" y="56457"/>
                    <a:pt x="19117" y="58212"/>
                  </a:cubicBezTo>
                  <a:cubicBezTo>
                    <a:pt x="18606" y="59233"/>
                    <a:pt x="17840" y="62584"/>
                    <a:pt x="17521" y="64116"/>
                  </a:cubicBezTo>
                  <a:cubicBezTo>
                    <a:pt x="17521" y="64116"/>
                    <a:pt x="17809" y="64467"/>
                    <a:pt x="18479" y="64435"/>
                  </a:cubicBezTo>
                  <a:cubicBezTo>
                    <a:pt x="19660" y="59393"/>
                    <a:pt x="19979" y="58787"/>
                    <a:pt x="20681" y="57350"/>
                  </a:cubicBezTo>
                  <a:cubicBezTo>
                    <a:pt x="21319" y="56170"/>
                    <a:pt x="21511" y="55595"/>
                    <a:pt x="21638" y="55372"/>
                  </a:cubicBezTo>
                  <a:lnTo>
                    <a:pt x="21638" y="55340"/>
                  </a:lnTo>
                  <a:cubicBezTo>
                    <a:pt x="21670" y="55180"/>
                    <a:pt x="21830" y="55053"/>
                    <a:pt x="21989" y="55084"/>
                  </a:cubicBezTo>
                  <a:lnTo>
                    <a:pt x="22532" y="55212"/>
                  </a:lnTo>
                  <a:lnTo>
                    <a:pt x="23043" y="55340"/>
                  </a:lnTo>
                  <a:cubicBezTo>
                    <a:pt x="23202" y="55372"/>
                    <a:pt x="23330" y="55531"/>
                    <a:pt x="23266" y="55691"/>
                  </a:cubicBezTo>
                  <a:lnTo>
                    <a:pt x="23266" y="55723"/>
                  </a:lnTo>
                  <a:cubicBezTo>
                    <a:pt x="23266" y="55978"/>
                    <a:pt x="23234" y="56552"/>
                    <a:pt x="23266" y="57925"/>
                  </a:cubicBezTo>
                  <a:cubicBezTo>
                    <a:pt x="23330" y="59521"/>
                    <a:pt x="23362" y="60191"/>
                    <a:pt x="22245" y="65233"/>
                  </a:cubicBezTo>
                  <a:cubicBezTo>
                    <a:pt x="22851" y="65552"/>
                    <a:pt x="23234" y="65297"/>
                    <a:pt x="23234" y="65297"/>
                  </a:cubicBezTo>
                  <a:cubicBezTo>
                    <a:pt x="23553" y="63829"/>
                    <a:pt x="24351" y="60446"/>
                    <a:pt x="24319" y="59329"/>
                  </a:cubicBezTo>
                  <a:cubicBezTo>
                    <a:pt x="24287" y="57159"/>
                    <a:pt x="24223" y="55691"/>
                    <a:pt x="24351" y="54287"/>
                  </a:cubicBezTo>
                  <a:cubicBezTo>
                    <a:pt x="24383" y="53999"/>
                    <a:pt x="24447" y="53361"/>
                    <a:pt x="24511" y="52787"/>
                  </a:cubicBezTo>
                  <a:lnTo>
                    <a:pt x="24511" y="52691"/>
                  </a:lnTo>
                  <a:lnTo>
                    <a:pt x="24511" y="52691"/>
                  </a:lnTo>
                  <a:cubicBezTo>
                    <a:pt x="24511" y="52531"/>
                    <a:pt x="24542" y="52372"/>
                    <a:pt x="24542" y="52244"/>
                  </a:cubicBezTo>
                  <a:cubicBezTo>
                    <a:pt x="24670" y="51670"/>
                    <a:pt x="24989" y="50936"/>
                    <a:pt x="24925" y="50553"/>
                  </a:cubicBezTo>
                  <a:cubicBezTo>
                    <a:pt x="24766" y="49467"/>
                    <a:pt x="24351" y="49627"/>
                    <a:pt x="24447" y="48510"/>
                  </a:cubicBezTo>
                  <a:cubicBezTo>
                    <a:pt x="24830" y="44904"/>
                    <a:pt x="25819" y="42159"/>
                    <a:pt x="24606" y="39797"/>
                  </a:cubicBezTo>
                  <a:cubicBezTo>
                    <a:pt x="24542" y="39734"/>
                    <a:pt x="24542" y="39446"/>
                    <a:pt x="24511" y="39223"/>
                  </a:cubicBezTo>
                  <a:lnTo>
                    <a:pt x="24511" y="39223"/>
                  </a:lnTo>
                  <a:lnTo>
                    <a:pt x="24511" y="38936"/>
                  </a:lnTo>
                  <a:cubicBezTo>
                    <a:pt x="24542" y="38425"/>
                    <a:pt x="24830" y="37787"/>
                    <a:pt x="24957" y="37404"/>
                  </a:cubicBezTo>
                  <a:cubicBezTo>
                    <a:pt x="26202" y="33798"/>
                    <a:pt x="26042" y="27447"/>
                    <a:pt x="26042" y="27447"/>
                  </a:cubicBezTo>
                  <a:lnTo>
                    <a:pt x="26234" y="27447"/>
                  </a:lnTo>
                  <a:lnTo>
                    <a:pt x="26425" y="27447"/>
                  </a:lnTo>
                  <a:cubicBezTo>
                    <a:pt x="26425" y="27447"/>
                    <a:pt x="26234" y="33798"/>
                    <a:pt x="27511" y="37404"/>
                  </a:cubicBezTo>
                  <a:cubicBezTo>
                    <a:pt x="27638" y="37787"/>
                    <a:pt x="27894" y="38361"/>
                    <a:pt x="27957" y="38936"/>
                  </a:cubicBezTo>
                  <a:lnTo>
                    <a:pt x="27957" y="39223"/>
                  </a:lnTo>
                  <a:lnTo>
                    <a:pt x="27957" y="39223"/>
                  </a:lnTo>
                  <a:cubicBezTo>
                    <a:pt x="27957" y="39446"/>
                    <a:pt x="27894" y="39734"/>
                    <a:pt x="27862" y="39797"/>
                  </a:cubicBezTo>
                  <a:cubicBezTo>
                    <a:pt x="26617" y="42159"/>
                    <a:pt x="27638" y="44904"/>
                    <a:pt x="28021" y="48510"/>
                  </a:cubicBezTo>
                  <a:cubicBezTo>
                    <a:pt x="28117" y="49627"/>
                    <a:pt x="27702" y="49436"/>
                    <a:pt x="27542" y="50553"/>
                  </a:cubicBezTo>
                  <a:cubicBezTo>
                    <a:pt x="27511" y="50936"/>
                    <a:pt x="27798" y="51670"/>
                    <a:pt x="27894" y="52244"/>
                  </a:cubicBezTo>
                  <a:cubicBezTo>
                    <a:pt x="27894" y="52404"/>
                    <a:pt x="27957" y="52531"/>
                    <a:pt x="27957" y="52691"/>
                  </a:cubicBezTo>
                  <a:lnTo>
                    <a:pt x="27957" y="52691"/>
                  </a:lnTo>
                  <a:lnTo>
                    <a:pt x="27957" y="52787"/>
                  </a:lnTo>
                  <a:cubicBezTo>
                    <a:pt x="27989" y="53361"/>
                    <a:pt x="28053" y="53999"/>
                    <a:pt x="28117" y="54287"/>
                  </a:cubicBezTo>
                  <a:cubicBezTo>
                    <a:pt x="28213" y="55691"/>
                    <a:pt x="28181" y="57159"/>
                    <a:pt x="28149" y="59329"/>
                  </a:cubicBezTo>
                  <a:cubicBezTo>
                    <a:pt x="28149" y="60478"/>
                    <a:pt x="28915" y="63829"/>
                    <a:pt x="29234" y="65297"/>
                  </a:cubicBezTo>
                  <a:cubicBezTo>
                    <a:pt x="29234" y="65297"/>
                    <a:pt x="29617" y="65489"/>
                    <a:pt x="30223" y="65233"/>
                  </a:cubicBezTo>
                  <a:cubicBezTo>
                    <a:pt x="29106" y="60191"/>
                    <a:pt x="29138" y="59521"/>
                    <a:pt x="29170" y="57925"/>
                  </a:cubicBezTo>
                  <a:cubicBezTo>
                    <a:pt x="29234" y="56552"/>
                    <a:pt x="29170" y="55978"/>
                    <a:pt x="29170" y="55723"/>
                  </a:cubicBezTo>
                  <a:lnTo>
                    <a:pt x="29170" y="55691"/>
                  </a:lnTo>
                  <a:cubicBezTo>
                    <a:pt x="29138" y="55531"/>
                    <a:pt x="29266" y="55372"/>
                    <a:pt x="29425" y="55340"/>
                  </a:cubicBezTo>
                  <a:lnTo>
                    <a:pt x="29936" y="55212"/>
                  </a:lnTo>
                  <a:lnTo>
                    <a:pt x="30447" y="55084"/>
                  </a:lnTo>
                  <a:cubicBezTo>
                    <a:pt x="30606" y="55053"/>
                    <a:pt x="30830" y="55180"/>
                    <a:pt x="30830" y="55340"/>
                  </a:cubicBezTo>
                  <a:lnTo>
                    <a:pt x="30830" y="55372"/>
                  </a:lnTo>
                  <a:cubicBezTo>
                    <a:pt x="30893" y="55595"/>
                    <a:pt x="31149" y="56170"/>
                    <a:pt x="31787" y="57350"/>
                  </a:cubicBezTo>
                  <a:cubicBezTo>
                    <a:pt x="32521" y="58787"/>
                    <a:pt x="32840" y="59393"/>
                    <a:pt x="33957" y="64435"/>
                  </a:cubicBezTo>
                  <a:cubicBezTo>
                    <a:pt x="34659" y="64467"/>
                    <a:pt x="34915" y="64116"/>
                    <a:pt x="34915" y="64116"/>
                  </a:cubicBezTo>
                  <a:cubicBezTo>
                    <a:pt x="34596" y="62616"/>
                    <a:pt x="33861" y="59233"/>
                    <a:pt x="33319" y="58212"/>
                  </a:cubicBezTo>
                  <a:cubicBezTo>
                    <a:pt x="32489" y="56489"/>
                    <a:pt x="31851" y="55244"/>
                    <a:pt x="31372" y="54063"/>
                  </a:cubicBezTo>
                  <a:cubicBezTo>
                    <a:pt x="31404" y="53425"/>
                    <a:pt x="31500" y="52116"/>
                    <a:pt x="31181" y="51191"/>
                  </a:cubicBezTo>
                  <a:cubicBezTo>
                    <a:pt x="30734" y="49850"/>
                    <a:pt x="29872" y="49436"/>
                    <a:pt x="29872" y="49436"/>
                  </a:cubicBezTo>
                  <a:lnTo>
                    <a:pt x="29872" y="49436"/>
                  </a:lnTo>
                  <a:cubicBezTo>
                    <a:pt x="29808" y="49276"/>
                    <a:pt x="29808" y="49148"/>
                    <a:pt x="29872" y="48989"/>
                  </a:cubicBezTo>
                  <a:cubicBezTo>
                    <a:pt x="30670" y="44585"/>
                    <a:pt x="31053" y="42989"/>
                    <a:pt x="30670" y="40340"/>
                  </a:cubicBezTo>
                  <a:cubicBezTo>
                    <a:pt x="30606" y="40085"/>
                    <a:pt x="30542" y="39638"/>
                    <a:pt x="30447" y="39319"/>
                  </a:cubicBezTo>
                  <a:cubicBezTo>
                    <a:pt x="30415" y="38904"/>
                    <a:pt x="30734" y="38266"/>
                    <a:pt x="30893" y="37691"/>
                  </a:cubicBezTo>
                  <a:cubicBezTo>
                    <a:pt x="32170" y="33000"/>
                    <a:pt x="31468" y="25181"/>
                    <a:pt x="31404" y="23681"/>
                  </a:cubicBezTo>
                  <a:cubicBezTo>
                    <a:pt x="31404" y="23521"/>
                    <a:pt x="31404" y="23425"/>
                    <a:pt x="31372" y="23298"/>
                  </a:cubicBezTo>
                  <a:cubicBezTo>
                    <a:pt x="31691" y="23266"/>
                    <a:pt x="31883" y="23010"/>
                    <a:pt x="31979" y="22372"/>
                  </a:cubicBezTo>
                  <a:cubicBezTo>
                    <a:pt x="32170" y="20808"/>
                    <a:pt x="32457" y="19659"/>
                    <a:pt x="32298" y="18989"/>
                  </a:cubicBezTo>
                  <a:cubicBezTo>
                    <a:pt x="32202" y="18670"/>
                    <a:pt x="31947" y="18734"/>
                    <a:pt x="31659" y="18862"/>
                  </a:cubicBezTo>
                  <a:cubicBezTo>
                    <a:pt x="32266" y="16468"/>
                    <a:pt x="32776" y="13085"/>
                    <a:pt x="33415" y="13436"/>
                  </a:cubicBezTo>
                  <a:cubicBezTo>
                    <a:pt x="33606" y="13564"/>
                    <a:pt x="33798" y="13628"/>
                    <a:pt x="34021" y="13723"/>
                  </a:cubicBezTo>
                  <a:cubicBezTo>
                    <a:pt x="33893" y="14394"/>
                    <a:pt x="33734" y="15128"/>
                    <a:pt x="33574" y="15925"/>
                  </a:cubicBezTo>
                  <a:cubicBezTo>
                    <a:pt x="33064" y="18319"/>
                    <a:pt x="33255" y="19372"/>
                    <a:pt x="33415" y="20106"/>
                  </a:cubicBezTo>
                  <a:cubicBezTo>
                    <a:pt x="33447" y="20266"/>
                    <a:pt x="33447" y="20425"/>
                    <a:pt x="33479" y="20553"/>
                  </a:cubicBezTo>
                  <a:cubicBezTo>
                    <a:pt x="33542" y="20808"/>
                    <a:pt x="33542" y="21064"/>
                    <a:pt x="33574" y="21351"/>
                  </a:cubicBezTo>
                  <a:cubicBezTo>
                    <a:pt x="33255" y="21542"/>
                    <a:pt x="33096" y="21893"/>
                    <a:pt x="33127" y="22308"/>
                  </a:cubicBezTo>
                  <a:cubicBezTo>
                    <a:pt x="33127" y="22372"/>
                    <a:pt x="33127" y="22404"/>
                    <a:pt x="33159" y="22500"/>
                  </a:cubicBezTo>
                  <a:lnTo>
                    <a:pt x="33159" y="22500"/>
                  </a:lnTo>
                  <a:cubicBezTo>
                    <a:pt x="32808" y="22723"/>
                    <a:pt x="32617" y="23138"/>
                    <a:pt x="32681" y="23489"/>
                  </a:cubicBezTo>
                  <a:cubicBezTo>
                    <a:pt x="32744" y="23808"/>
                    <a:pt x="33000" y="24096"/>
                    <a:pt x="33319" y="24255"/>
                  </a:cubicBezTo>
                  <a:lnTo>
                    <a:pt x="33319" y="24447"/>
                  </a:lnTo>
                  <a:lnTo>
                    <a:pt x="33319" y="24479"/>
                  </a:lnTo>
                  <a:lnTo>
                    <a:pt x="33319" y="24479"/>
                  </a:lnTo>
                  <a:lnTo>
                    <a:pt x="33319" y="24479"/>
                  </a:lnTo>
                  <a:lnTo>
                    <a:pt x="33319" y="24574"/>
                  </a:lnTo>
                  <a:cubicBezTo>
                    <a:pt x="33447" y="25213"/>
                    <a:pt x="34053" y="25596"/>
                    <a:pt x="34723" y="25532"/>
                  </a:cubicBezTo>
                  <a:cubicBezTo>
                    <a:pt x="35361" y="25404"/>
                    <a:pt x="35808" y="24861"/>
                    <a:pt x="35713" y="24223"/>
                  </a:cubicBezTo>
                  <a:lnTo>
                    <a:pt x="35713" y="24127"/>
                  </a:lnTo>
                  <a:lnTo>
                    <a:pt x="35713" y="24127"/>
                  </a:lnTo>
                  <a:lnTo>
                    <a:pt x="35713" y="24096"/>
                  </a:lnTo>
                  <a:cubicBezTo>
                    <a:pt x="35681" y="23904"/>
                    <a:pt x="35393" y="22851"/>
                    <a:pt x="35170" y="21989"/>
                  </a:cubicBezTo>
                  <a:cubicBezTo>
                    <a:pt x="35074" y="21574"/>
                    <a:pt x="34755" y="21287"/>
                    <a:pt x="34404" y="21191"/>
                  </a:cubicBezTo>
                  <a:cubicBezTo>
                    <a:pt x="34340" y="20936"/>
                    <a:pt x="34276" y="20649"/>
                    <a:pt x="34213" y="20425"/>
                  </a:cubicBezTo>
                  <a:lnTo>
                    <a:pt x="34181" y="20425"/>
                  </a:lnTo>
                  <a:cubicBezTo>
                    <a:pt x="34181" y="20266"/>
                    <a:pt x="34117" y="20138"/>
                    <a:pt x="34085" y="19979"/>
                  </a:cubicBezTo>
                  <a:cubicBezTo>
                    <a:pt x="33925" y="19276"/>
                    <a:pt x="33766" y="18319"/>
                    <a:pt x="34244" y="16021"/>
                  </a:cubicBezTo>
                  <a:cubicBezTo>
                    <a:pt x="34404" y="15319"/>
                    <a:pt x="34564" y="14585"/>
                    <a:pt x="34659" y="13947"/>
                  </a:cubicBezTo>
                  <a:cubicBezTo>
                    <a:pt x="36287" y="14649"/>
                    <a:pt x="37723" y="14904"/>
                    <a:pt x="38585" y="15000"/>
                  </a:cubicBezTo>
                  <a:lnTo>
                    <a:pt x="38585" y="15032"/>
                  </a:lnTo>
                  <a:cubicBezTo>
                    <a:pt x="39287" y="15351"/>
                    <a:pt x="40915" y="15957"/>
                    <a:pt x="43468" y="16245"/>
                  </a:cubicBezTo>
                  <a:cubicBezTo>
                    <a:pt x="44106" y="16308"/>
                    <a:pt x="45446" y="16564"/>
                    <a:pt x="46563" y="16723"/>
                  </a:cubicBezTo>
                  <a:lnTo>
                    <a:pt x="46563" y="16979"/>
                  </a:lnTo>
                  <a:lnTo>
                    <a:pt x="46883" y="17074"/>
                  </a:lnTo>
                  <a:lnTo>
                    <a:pt x="47202" y="17138"/>
                  </a:lnTo>
                  <a:cubicBezTo>
                    <a:pt x="47202" y="17138"/>
                    <a:pt x="47266" y="17074"/>
                    <a:pt x="47361" y="16947"/>
                  </a:cubicBezTo>
                  <a:cubicBezTo>
                    <a:pt x="47521" y="17042"/>
                    <a:pt x="47649" y="17074"/>
                    <a:pt x="47680" y="17138"/>
                  </a:cubicBezTo>
                  <a:cubicBezTo>
                    <a:pt x="48095" y="17776"/>
                    <a:pt x="48797" y="17585"/>
                    <a:pt x="49659" y="18159"/>
                  </a:cubicBezTo>
                  <a:cubicBezTo>
                    <a:pt x="50617" y="18798"/>
                    <a:pt x="50936" y="18893"/>
                    <a:pt x="50936" y="18893"/>
                  </a:cubicBezTo>
                  <a:lnTo>
                    <a:pt x="50936" y="18893"/>
                  </a:lnTo>
                  <a:cubicBezTo>
                    <a:pt x="51000" y="18957"/>
                    <a:pt x="51127" y="18893"/>
                    <a:pt x="51191" y="18830"/>
                  </a:cubicBezTo>
                  <a:cubicBezTo>
                    <a:pt x="51287" y="18702"/>
                    <a:pt x="51255" y="18574"/>
                    <a:pt x="51127" y="18511"/>
                  </a:cubicBezTo>
                  <a:lnTo>
                    <a:pt x="50234" y="17936"/>
                  </a:lnTo>
                  <a:cubicBezTo>
                    <a:pt x="50138" y="17872"/>
                    <a:pt x="49883" y="17713"/>
                    <a:pt x="49914" y="17617"/>
                  </a:cubicBezTo>
                  <a:cubicBezTo>
                    <a:pt x="50010" y="17553"/>
                    <a:pt x="50170" y="17681"/>
                    <a:pt x="50680" y="17904"/>
                  </a:cubicBezTo>
                  <a:cubicBezTo>
                    <a:pt x="51606" y="18319"/>
                    <a:pt x="51734" y="18351"/>
                    <a:pt x="51734" y="18351"/>
                  </a:cubicBezTo>
                  <a:lnTo>
                    <a:pt x="51734" y="18351"/>
                  </a:lnTo>
                  <a:cubicBezTo>
                    <a:pt x="51829" y="18383"/>
                    <a:pt x="51957" y="18351"/>
                    <a:pt x="51989" y="18223"/>
                  </a:cubicBezTo>
                  <a:cubicBezTo>
                    <a:pt x="52053" y="18096"/>
                    <a:pt x="51989" y="18000"/>
                    <a:pt x="51893" y="17904"/>
                  </a:cubicBezTo>
                  <a:lnTo>
                    <a:pt x="51670" y="17840"/>
                  </a:lnTo>
                  <a:cubicBezTo>
                    <a:pt x="51638" y="17840"/>
                    <a:pt x="51606" y="17776"/>
                    <a:pt x="51574" y="17776"/>
                  </a:cubicBezTo>
                  <a:lnTo>
                    <a:pt x="50234" y="17202"/>
                  </a:lnTo>
                  <a:cubicBezTo>
                    <a:pt x="50202" y="17202"/>
                    <a:pt x="50202" y="17138"/>
                    <a:pt x="50202" y="17106"/>
                  </a:cubicBezTo>
                  <a:cubicBezTo>
                    <a:pt x="50234" y="17042"/>
                    <a:pt x="50648" y="17202"/>
                    <a:pt x="51414" y="17362"/>
                  </a:cubicBezTo>
                  <a:cubicBezTo>
                    <a:pt x="51574" y="17394"/>
                    <a:pt x="52053" y="17521"/>
                    <a:pt x="52148" y="17521"/>
                  </a:cubicBezTo>
                  <a:cubicBezTo>
                    <a:pt x="52276" y="17553"/>
                    <a:pt x="52404" y="17457"/>
                    <a:pt x="52436" y="17362"/>
                  </a:cubicBezTo>
                  <a:cubicBezTo>
                    <a:pt x="52531" y="17394"/>
                    <a:pt x="52436" y="17266"/>
                    <a:pt x="52308" y="17234"/>
                  </a:cubicBezTo>
                  <a:close/>
                  <a:moveTo>
                    <a:pt x="20489" y="7628"/>
                  </a:moveTo>
                  <a:cubicBezTo>
                    <a:pt x="20106" y="7532"/>
                    <a:pt x="19883" y="7372"/>
                    <a:pt x="19883" y="7213"/>
                  </a:cubicBezTo>
                  <a:cubicBezTo>
                    <a:pt x="19883" y="7085"/>
                    <a:pt x="19979" y="7021"/>
                    <a:pt x="20074" y="6989"/>
                  </a:cubicBezTo>
                  <a:lnTo>
                    <a:pt x="20170" y="6989"/>
                  </a:lnTo>
                  <a:cubicBezTo>
                    <a:pt x="20298" y="6989"/>
                    <a:pt x="20457" y="7053"/>
                    <a:pt x="20553" y="7213"/>
                  </a:cubicBezTo>
                  <a:cubicBezTo>
                    <a:pt x="20649" y="7340"/>
                    <a:pt x="20713" y="7468"/>
                    <a:pt x="20809" y="7660"/>
                  </a:cubicBezTo>
                  <a:cubicBezTo>
                    <a:pt x="20681" y="7660"/>
                    <a:pt x="20617" y="7660"/>
                    <a:pt x="20489" y="7628"/>
                  </a:cubicBezTo>
                  <a:close/>
                  <a:moveTo>
                    <a:pt x="32840" y="23521"/>
                  </a:moveTo>
                  <a:cubicBezTo>
                    <a:pt x="32808" y="23298"/>
                    <a:pt x="32936" y="23010"/>
                    <a:pt x="33127" y="22851"/>
                  </a:cubicBezTo>
                  <a:cubicBezTo>
                    <a:pt x="33159" y="23298"/>
                    <a:pt x="33191" y="23744"/>
                    <a:pt x="33255" y="24064"/>
                  </a:cubicBezTo>
                  <a:cubicBezTo>
                    <a:pt x="33000" y="23936"/>
                    <a:pt x="32872" y="23776"/>
                    <a:pt x="32840" y="23521"/>
                  </a:cubicBezTo>
                  <a:close/>
                  <a:moveTo>
                    <a:pt x="33383" y="23489"/>
                  </a:moveTo>
                  <a:cubicBezTo>
                    <a:pt x="33383" y="23425"/>
                    <a:pt x="33415" y="23330"/>
                    <a:pt x="33479" y="23330"/>
                  </a:cubicBezTo>
                  <a:cubicBezTo>
                    <a:pt x="33574" y="23330"/>
                    <a:pt x="33638" y="23362"/>
                    <a:pt x="33638" y="23457"/>
                  </a:cubicBezTo>
                  <a:cubicBezTo>
                    <a:pt x="33638" y="23521"/>
                    <a:pt x="33606" y="23617"/>
                    <a:pt x="33542" y="23617"/>
                  </a:cubicBezTo>
                  <a:cubicBezTo>
                    <a:pt x="33447" y="23617"/>
                    <a:pt x="33383" y="23585"/>
                    <a:pt x="33383" y="23489"/>
                  </a:cubicBezTo>
                  <a:close/>
                  <a:moveTo>
                    <a:pt x="35393" y="24287"/>
                  </a:moveTo>
                  <a:cubicBezTo>
                    <a:pt x="35489" y="24766"/>
                    <a:pt x="35138" y="25244"/>
                    <a:pt x="34596" y="25340"/>
                  </a:cubicBezTo>
                  <a:cubicBezTo>
                    <a:pt x="34085" y="25404"/>
                    <a:pt x="33606" y="25085"/>
                    <a:pt x="33542" y="24574"/>
                  </a:cubicBezTo>
                  <a:lnTo>
                    <a:pt x="33542" y="24479"/>
                  </a:lnTo>
                  <a:cubicBezTo>
                    <a:pt x="33479" y="24000"/>
                    <a:pt x="33861" y="23617"/>
                    <a:pt x="34340" y="23521"/>
                  </a:cubicBezTo>
                  <a:cubicBezTo>
                    <a:pt x="34819" y="23457"/>
                    <a:pt x="35298" y="23713"/>
                    <a:pt x="35393" y="24159"/>
                  </a:cubicBezTo>
                  <a:cubicBezTo>
                    <a:pt x="35361" y="24223"/>
                    <a:pt x="35393" y="24255"/>
                    <a:pt x="35393" y="24287"/>
                  </a:cubicBezTo>
                  <a:close/>
                  <a:moveTo>
                    <a:pt x="35042" y="23106"/>
                  </a:moveTo>
                  <a:cubicBezTo>
                    <a:pt x="35106" y="23106"/>
                    <a:pt x="35202" y="23138"/>
                    <a:pt x="35202" y="23202"/>
                  </a:cubicBezTo>
                  <a:cubicBezTo>
                    <a:pt x="35202" y="23298"/>
                    <a:pt x="35170" y="23362"/>
                    <a:pt x="35074" y="23362"/>
                  </a:cubicBezTo>
                  <a:cubicBezTo>
                    <a:pt x="35010" y="23362"/>
                    <a:pt x="34915" y="23330"/>
                    <a:pt x="34915" y="23266"/>
                  </a:cubicBezTo>
                  <a:cubicBezTo>
                    <a:pt x="34883" y="23170"/>
                    <a:pt x="34978" y="23106"/>
                    <a:pt x="35042" y="23106"/>
                  </a:cubicBezTo>
                  <a:close/>
                  <a:moveTo>
                    <a:pt x="34213" y="21670"/>
                  </a:moveTo>
                  <a:cubicBezTo>
                    <a:pt x="34564" y="21702"/>
                    <a:pt x="34851" y="21925"/>
                    <a:pt x="34915" y="22276"/>
                  </a:cubicBezTo>
                  <a:cubicBezTo>
                    <a:pt x="35010" y="22691"/>
                    <a:pt x="34691" y="23074"/>
                    <a:pt x="34244" y="23170"/>
                  </a:cubicBezTo>
                  <a:lnTo>
                    <a:pt x="34244" y="23170"/>
                  </a:lnTo>
                  <a:cubicBezTo>
                    <a:pt x="33798" y="23266"/>
                    <a:pt x="33415" y="22979"/>
                    <a:pt x="33319" y="22532"/>
                  </a:cubicBezTo>
                  <a:cubicBezTo>
                    <a:pt x="33255" y="22181"/>
                    <a:pt x="33447" y="21862"/>
                    <a:pt x="33766" y="21702"/>
                  </a:cubicBezTo>
                  <a:cubicBezTo>
                    <a:pt x="33861" y="21670"/>
                    <a:pt x="33893" y="21670"/>
                    <a:pt x="33957" y="21670"/>
                  </a:cubicBezTo>
                  <a:cubicBezTo>
                    <a:pt x="34053" y="21670"/>
                    <a:pt x="34117" y="21606"/>
                    <a:pt x="34213" y="21670"/>
                  </a:cubicBezTo>
                  <a:close/>
                  <a:moveTo>
                    <a:pt x="29298" y="7564"/>
                  </a:moveTo>
                  <a:cubicBezTo>
                    <a:pt x="29457" y="7468"/>
                    <a:pt x="29649" y="7500"/>
                    <a:pt x="29681" y="7532"/>
                  </a:cubicBezTo>
                  <a:cubicBezTo>
                    <a:pt x="29776" y="7532"/>
                    <a:pt x="29872" y="7628"/>
                    <a:pt x="29904" y="7723"/>
                  </a:cubicBezTo>
                  <a:cubicBezTo>
                    <a:pt x="29968" y="7883"/>
                    <a:pt x="29904" y="8138"/>
                    <a:pt x="29776" y="8362"/>
                  </a:cubicBezTo>
                  <a:lnTo>
                    <a:pt x="28947" y="8266"/>
                  </a:lnTo>
                  <a:cubicBezTo>
                    <a:pt x="28979" y="7883"/>
                    <a:pt x="29106" y="7692"/>
                    <a:pt x="29298" y="7564"/>
                  </a:cubicBezTo>
                  <a:close/>
                  <a:moveTo>
                    <a:pt x="28468" y="3160"/>
                  </a:moveTo>
                  <a:cubicBezTo>
                    <a:pt x="28723" y="3224"/>
                    <a:pt x="28723" y="4021"/>
                    <a:pt x="28532" y="4436"/>
                  </a:cubicBezTo>
                  <a:cubicBezTo>
                    <a:pt x="28340" y="4787"/>
                    <a:pt x="27670" y="5138"/>
                    <a:pt x="27287" y="5138"/>
                  </a:cubicBezTo>
                  <a:lnTo>
                    <a:pt x="27191" y="5138"/>
                  </a:lnTo>
                  <a:cubicBezTo>
                    <a:pt x="26904" y="5075"/>
                    <a:pt x="26394" y="3702"/>
                    <a:pt x="26489" y="3479"/>
                  </a:cubicBezTo>
                  <a:cubicBezTo>
                    <a:pt x="26585" y="3319"/>
                    <a:pt x="27064" y="3032"/>
                    <a:pt x="27702" y="3032"/>
                  </a:cubicBezTo>
                  <a:cubicBezTo>
                    <a:pt x="27894" y="3032"/>
                    <a:pt x="28181" y="3064"/>
                    <a:pt x="28468" y="3160"/>
                  </a:cubicBezTo>
                  <a:close/>
                  <a:moveTo>
                    <a:pt x="23968" y="4436"/>
                  </a:moveTo>
                  <a:cubicBezTo>
                    <a:pt x="23745" y="4021"/>
                    <a:pt x="23745" y="3224"/>
                    <a:pt x="24032" y="3160"/>
                  </a:cubicBezTo>
                  <a:cubicBezTo>
                    <a:pt x="24287" y="3064"/>
                    <a:pt x="24511" y="3032"/>
                    <a:pt x="24766" y="3032"/>
                  </a:cubicBezTo>
                  <a:cubicBezTo>
                    <a:pt x="25436" y="3032"/>
                    <a:pt x="25947" y="3319"/>
                    <a:pt x="26042" y="3479"/>
                  </a:cubicBezTo>
                  <a:cubicBezTo>
                    <a:pt x="26138" y="3702"/>
                    <a:pt x="25628" y="5011"/>
                    <a:pt x="25340" y="5138"/>
                  </a:cubicBezTo>
                  <a:lnTo>
                    <a:pt x="25245" y="5138"/>
                  </a:lnTo>
                  <a:cubicBezTo>
                    <a:pt x="24830" y="5170"/>
                    <a:pt x="24160" y="4787"/>
                    <a:pt x="23968" y="4436"/>
                  </a:cubicBezTo>
                  <a:close/>
                  <a:moveTo>
                    <a:pt x="21511" y="8170"/>
                  </a:moveTo>
                  <a:cubicBezTo>
                    <a:pt x="22532" y="8075"/>
                    <a:pt x="23425" y="7660"/>
                    <a:pt x="24287" y="7181"/>
                  </a:cubicBezTo>
                  <a:lnTo>
                    <a:pt x="24160" y="8043"/>
                  </a:lnTo>
                  <a:cubicBezTo>
                    <a:pt x="23489" y="8362"/>
                    <a:pt x="23234" y="8426"/>
                    <a:pt x="22755" y="8426"/>
                  </a:cubicBezTo>
                  <a:cubicBezTo>
                    <a:pt x="22755" y="8426"/>
                    <a:pt x="22277" y="8426"/>
                    <a:pt x="21606" y="8457"/>
                  </a:cubicBezTo>
                  <a:cubicBezTo>
                    <a:pt x="21606" y="8362"/>
                    <a:pt x="21574" y="8266"/>
                    <a:pt x="21511" y="8170"/>
                  </a:cubicBezTo>
                  <a:close/>
                  <a:moveTo>
                    <a:pt x="17681" y="18415"/>
                  </a:moveTo>
                  <a:cubicBezTo>
                    <a:pt x="17426" y="17457"/>
                    <a:pt x="18606" y="14904"/>
                    <a:pt x="19372" y="13532"/>
                  </a:cubicBezTo>
                  <a:cubicBezTo>
                    <a:pt x="19500" y="13596"/>
                    <a:pt x="19564" y="13723"/>
                    <a:pt x="19692" y="13915"/>
                  </a:cubicBezTo>
                  <a:cubicBezTo>
                    <a:pt x="19181" y="14872"/>
                    <a:pt x="18606" y="15957"/>
                    <a:pt x="18926" y="16723"/>
                  </a:cubicBezTo>
                  <a:cubicBezTo>
                    <a:pt x="19245" y="17457"/>
                    <a:pt x="19819" y="18542"/>
                    <a:pt x="20106" y="19276"/>
                  </a:cubicBezTo>
                  <a:lnTo>
                    <a:pt x="20106" y="19500"/>
                  </a:lnTo>
                  <a:cubicBezTo>
                    <a:pt x="20074" y="19500"/>
                    <a:pt x="20043" y="19500"/>
                    <a:pt x="20011" y="19468"/>
                  </a:cubicBezTo>
                  <a:cubicBezTo>
                    <a:pt x="18926" y="19276"/>
                    <a:pt x="17840" y="18989"/>
                    <a:pt x="17681" y="18415"/>
                  </a:cubicBezTo>
                  <a:close/>
                  <a:moveTo>
                    <a:pt x="21926" y="51255"/>
                  </a:moveTo>
                  <a:cubicBezTo>
                    <a:pt x="22053" y="50904"/>
                    <a:pt x="22245" y="50648"/>
                    <a:pt x="22436" y="50457"/>
                  </a:cubicBezTo>
                  <a:cubicBezTo>
                    <a:pt x="22404" y="50585"/>
                    <a:pt x="22372" y="50744"/>
                    <a:pt x="22372" y="50904"/>
                  </a:cubicBezTo>
                  <a:cubicBezTo>
                    <a:pt x="22308" y="51031"/>
                    <a:pt x="22117" y="51574"/>
                    <a:pt x="21926" y="52148"/>
                  </a:cubicBezTo>
                  <a:cubicBezTo>
                    <a:pt x="21766" y="51989"/>
                    <a:pt x="21766" y="51702"/>
                    <a:pt x="21926" y="51255"/>
                  </a:cubicBezTo>
                  <a:close/>
                  <a:moveTo>
                    <a:pt x="26234" y="20138"/>
                  </a:moveTo>
                  <a:lnTo>
                    <a:pt x="26234" y="19947"/>
                  </a:lnTo>
                  <a:cubicBezTo>
                    <a:pt x="26266" y="20074"/>
                    <a:pt x="26266" y="20138"/>
                    <a:pt x="26234" y="20138"/>
                  </a:cubicBezTo>
                  <a:close/>
                  <a:moveTo>
                    <a:pt x="30574" y="51255"/>
                  </a:moveTo>
                  <a:cubicBezTo>
                    <a:pt x="30734" y="51702"/>
                    <a:pt x="30702" y="51989"/>
                    <a:pt x="30606" y="52148"/>
                  </a:cubicBezTo>
                  <a:cubicBezTo>
                    <a:pt x="30415" y="51574"/>
                    <a:pt x="30223" y="51031"/>
                    <a:pt x="30191" y="50904"/>
                  </a:cubicBezTo>
                  <a:lnTo>
                    <a:pt x="30191" y="50904"/>
                  </a:lnTo>
                  <a:cubicBezTo>
                    <a:pt x="30128" y="50744"/>
                    <a:pt x="30096" y="50585"/>
                    <a:pt x="30096" y="50457"/>
                  </a:cubicBezTo>
                  <a:cubicBezTo>
                    <a:pt x="30287" y="50616"/>
                    <a:pt x="30447" y="50904"/>
                    <a:pt x="30574" y="51255"/>
                  </a:cubicBezTo>
                  <a:close/>
                  <a:moveTo>
                    <a:pt x="31532" y="8585"/>
                  </a:moveTo>
                  <a:cubicBezTo>
                    <a:pt x="31787" y="8266"/>
                    <a:pt x="32042" y="8011"/>
                    <a:pt x="32330" y="7851"/>
                  </a:cubicBezTo>
                  <a:cubicBezTo>
                    <a:pt x="32617" y="7692"/>
                    <a:pt x="33064" y="7628"/>
                    <a:pt x="33479" y="7883"/>
                  </a:cubicBezTo>
                  <a:cubicBezTo>
                    <a:pt x="33957" y="8266"/>
                    <a:pt x="34244" y="8968"/>
                    <a:pt x="34276" y="10117"/>
                  </a:cubicBezTo>
                  <a:lnTo>
                    <a:pt x="34021" y="10117"/>
                  </a:lnTo>
                  <a:cubicBezTo>
                    <a:pt x="33638" y="9223"/>
                    <a:pt x="32521" y="8777"/>
                    <a:pt x="31532" y="8585"/>
                  </a:cubicBezTo>
                  <a:close/>
                  <a:moveTo>
                    <a:pt x="47297" y="15319"/>
                  </a:moveTo>
                  <a:cubicBezTo>
                    <a:pt x="47297" y="15319"/>
                    <a:pt x="47361" y="15319"/>
                    <a:pt x="47489" y="15351"/>
                  </a:cubicBezTo>
                  <a:cubicBezTo>
                    <a:pt x="47617" y="15383"/>
                    <a:pt x="47649" y="15447"/>
                    <a:pt x="47649" y="15447"/>
                  </a:cubicBezTo>
                  <a:lnTo>
                    <a:pt x="47649" y="15479"/>
                  </a:lnTo>
                  <a:cubicBezTo>
                    <a:pt x="47521" y="15447"/>
                    <a:pt x="47425" y="15383"/>
                    <a:pt x="47297" y="15383"/>
                  </a:cubicBezTo>
                  <a:close/>
                  <a:moveTo>
                    <a:pt x="46978" y="16979"/>
                  </a:moveTo>
                  <a:cubicBezTo>
                    <a:pt x="46851" y="16947"/>
                    <a:pt x="46819" y="16915"/>
                    <a:pt x="46819" y="16915"/>
                  </a:cubicBezTo>
                  <a:lnTo>
                    <a:pt x="46819" y="16915"/>
                  </a:lnTo>
                  <a:cubicBezTo>
                    <a:pt x="46883" y="16947"/>
                    <a:pt x="47010" y="16979"/>
                    <a:pt x="47170" y="17042"/>
                  </a:cubicBezTo>
                  <a:cubicBezTo>
                    <a:pt x="47138" y="16979"/>
                    <a:pt x="47042" y="17042"/>
                    <a:pt x="46978" y="169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44"/>
          <p:cNvSpPr txBox="1">
            <a:spLocks noGrp="1"/>
          </p:cNvSpPr>
          <p:nvPr>
            <p:ph type="title"/>
          </p:nvPr>
        </p:nvSpPr>
        <p:spPr>
          <a:xfrm>
            <a:off x="717000" y="151979"/>
            <a:ext cx="7710000" cy="11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Mason: Creating &amp; Revising the Student Learning Assessment Plan</a:t>
            </a:r>
            <a:endParaRPr sz="3100">
              <a:solidFill>
                <a:schemeClr val="accent1"/>
              </a:solidFill>
            </a:endParaRPr>
          </a:p>
        </p:txBody>
      </p:sp>
      <p:grpSp>
        <p:nvGrpSpPr>
          <p:cNvPr id="1091" name="Google Shape;1091;p44"/>
          <p:cNvGrpSpPr/>
          <p:nvPr/>
        </p:nvGrpSpPr>
        <p:grpSpPr>
          <a:xfrm>
            <a:off x="7182074" y="3516487"/>
            <a:ext cx="2150847" cy="1735661"/>
            <a:chOff x="2246549" y="3156462"/>
            <a:chExt cx="2150847" cy="1735661"/>
          </a:xfrm>
        </p:grpSpPr>
        <p:sp>
          <p:nvSpPr>
            <p:cNvPr id="1092" name="Google Shape;1092;p44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4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4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4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4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4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4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4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4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4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4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4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4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4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4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4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4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4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4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4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4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4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4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4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4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7" name="Google Shape;1117;p44"/>
          <p:cNvGrpSpPr/>
          <p:nvPr/>
        </p:nvGrpSpPr>
        <p:grpSpPr>
          <a:xfrm>
            <a:off x="4513729" y="1734218"/>
            <a:ext cx="2301571" cy="1859562"/>
            <a:chOff x="4526679" y="1727091"/>
            <a:chExt cx="2301571" cy="1859562"/>
          </a:xfrm>
        </p:grpSpPr>
        <p:sp>
          <p:nvSpPr>
            <p:cNvPr id="1118" name="Google Shape;1118;p44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9" name="Google Shape;1119;p44"/>
            <p:cNvGrpSpPr/>
            <p:nvPr/>
          </p:nvGrpSpPr>
          <p:grpSpPr>
            <a:xfrm>
              <a:off x="4526679" y="1727091"/>
              <a:ext cx="2301571" cy="1859562"/>
              <a:chOff x="4526679" y="1727091"/>
              <a:chExt cx="2301571" cy="1859562"/>
            </a:xfrm>
          </p:grpSpPr>
          <p:grpSp>
            <p:nvGrpSpPr>
              <p:cNvPr id="1120" name="Google Shape;1120;p44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121" name="Google Shape;1121;p44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22" name="Google Shape;1122;p44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23" name="Google Shape;1123;p44"/>
              <p:cNvSpPr txBox="1"/>
              <p:nvPr/>
            </p:nvSpPr>
            <p:spPr>
              <a:xfrm>
                <a:off x="4526679" y="3215253"/>
                <a:ext cx="6927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2020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24" name="Google Shape;1124;p44"/>
              <p:cNvSpPr txBox="1"/>
              <p:nvPr/>
            </p:nvSpPr>
            <p:spPr>
              <a:xfrm>
                <a:off x="4828750" y="1727091"/>
                <a:ext cx="19995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Second Iteration of Student Learning Assessment Plan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3-Year Plan</a:t>
                </a:r>
                <a:endParaRPr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125" name="Google Shape;1125;p44"/>
          <p:cNvGrpSpPr/>
          <p:nvPr/>
        </p:nvGrpSpPr>
        <p:grpSpPr>
          <a:xfrm>
            <a:off x="6422860" y="2709722"/>
            <a:ext cx="2721140" cy="1640103"/>
            <a:chOff x="6435810" y="2702596"/>
            <a:chExt cx="2721140" cy="1640103"/>
          </a:xfrm>
        </p:grpSpPr>
        <p:sp>
          <p:nvSpPr>
            <p:cNvPr id="1126" name="Google Shape;1126;p44"/>
            <p:cNvSpPr/>
            <p:nvPr/>
          </p:nvSpPr>
          <p:spPr>
            <a:xfrm>
              <a:off x="6807650" y="3079475"/>
              <a:ext cx="2349300" cy="13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7" name="Google Shape;1127;p44"/>
            <p:cNvGrpSpPr/>
            <p:nvPr/>
          </p:nvGrpSpPr>
          <p:grpSpPr>
            <a:xfrm>
              <a:off x="6435810" y="2702596"/>
              <a:ext cx="2350115" cy="1640103"/>
              <a:chOff x="6435810" y="2702596"/>
              <a:chExt cx="2350115" cy="1640103"/>
            </a:xfrm>
          </p:grpSpPr>
          <p:grpSp>
            <p:nvGrpSpPr>
              <p:cNvPr id="1128" name="Google Shape;1128;p44"/>
              <p:cNvGrpSpPr/>
              <p:nvPr/>
            </p:nvGrpSpPr>
            <p:grpSpPr>
              <a:xfrm rot="10800000">
                <a:off x="6760035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129" name="Google Shape;1129;p44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30" name="Google Shape;1130;p44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31" name="Google Shape;1131;p44"/>
              <p:cNvSpPr txBox="1"/>
              <p:nvPr/>
            </p:nvSpPr>
            <p:spPr>
              <a:xfrm>
                <a:off x="6435810" y="2702596"/>
                <a:ext cx="7458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2024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32" name="Google Shape;1132;p44"/>
              <p:cNvSpPr txBox="1"/>
              <p:nvPr/>
            </p:nvSpPr>
            <p:spPr>
              <a:xfrm>
                <a:off x="6806225" y="3398899"/>
                <a:ext cx="19797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Third Iteration of Student Learning Assessment Plan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6-Year Plan</a:t>
                </a:r>
                <a:endParaRPr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133" name="Google Shape;1133;p44"/>
          <p:cNvGrpSpPr/>
          <p:nvPr/>
        </p:nvGrpSpPr>
        <p:grpSpPr>
          <a:xfrm>
            <a:off x="483041" y="2022088"/>
            <a:ext cx="2420809" cy="1571702"/>
            <a:chOff x="495991" y="2014961"/>
            <a:chExt cx="2420809" cy="1571702"/>
          </a:xfrm>
        </p:grpSpPr>
        <p:sp>
          <p:nvSpPr>
            <p:cNvPr id="1134" name="Google Shape;1134;p44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5" name="Google Shape;1135;p44"/>
            <p:cNvGrpSpPr/>
            <p:nvPr/>
          </p:nvGrpSpPr>
          <p:grpSpPr>
            <a:xfrm>
              <a:off x="495991" y="2014961"/>
              <a:ext cx="2420809" cy="1571702"/>
              <a:chOff x="495991" y="2014961"/>
              <a:chExt cx="2420809" cy="1571702"/>
            </a:xfrm>
          </p:grpSpPr>
          <p:sp>
            <p:nvSpPr>
              <p:cNvPr id="1136" name="Google Shape;1136;p44"/>
              <p:cNvSpPr txBox="1"/>
              <p:nvPr/>
            </p:nvSpPr>
            <p:spPr>
              <a:xfrm>
                <a:off x="495991" y="3215263"/>
                <a:ext cx="8712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2015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137" name="Google Shape;1137;p44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138" name="Google Shape;1138;p44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39" name="Google Shape;1139;p44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40" name="Google Shape;1140;p44"/>
              <p:cNvSpPr txBox="1"/>
              <p:nvPr/>
            </p:nvSpPr>
            <p:spPr>
              <a:xfrm>
                <a:off x="906800" y="2014961"/>
                <a:ext cx="20100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One Minute Paper Assessment Project</a:t>
                </a:r>
                <a:endParaRPr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141" name="Google Shape;1141;p44"/>
          <p:cNvGrpSpPr/>
          <p:nvPr/>
        </p:nvGrpSpPr>
        <p:grpSpPr>
          <a:xfrm>
            <a:off x="2512645" y="2709722"/>
            <a:ext cx="2328080" cy="1735653"/>
            <a:chOff x="2525595" y="2702596"/>
            <a:chExt cx="2328080" cy="1735653"/>
          </a:xfrm>
        </p:grpSpPr>
        <p:sp>
          <p:nvSpPr>
            <p:cNvPr id="1142" name="Google Shape;1142;p44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3" name="Google Shape;1143;p44"/>
            <p:cNvGrpSpPr/>
            <p:nvPr/>
          </p:nvGrpSpPr>
          <p:grpSpPr>
            <a:xfrm>
              <a:off x="2525595" y="2702596"/>
              <a:ext cx="2328080" cy="1735653"/>
              <a:chOff x="2525595" y="2702596"/>
              <a:chExt cx="2328080" cy="1735653"/>
            </a:xfrm>
          </p:grpSpPr>
          <p:sp>
            <p:nvSpPr>
              <p:cNvPr id="1144" name="Google Shape;1144;p44"/>
              <p:cNvSpPr txBox="1"/>
              <p:nvPr/>
            </p:nvSpPr>
            <p:spPr>
              <a:xfrm>
                <a:off x="2525595" y="2702596"/>
                <a:ext cx="7458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2016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145" name="Google Shape;1145;p44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146" name="Google Shape;1146;p44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47" name="Google Shape;1147;p44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48" name="Google Shape;1148;p44"/>
              <p:cNvSpPr txBox="1"/>
              <p:nvPr/>
            </p:nvSpPr>
            <p:spPr>
              <a:xfrm>
                <a:off x="2895275" y="3494449"/>
                <a:ext cx="19584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First Iteration of Student Learning Assessment Plan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3-Year Plan</a:t>
                </a:r>
                <a:endParaRPr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100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45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Connecting to Strategic Planning Documents: Accreditation, strategic plans, etc.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Timeline of Assessment &amp; Pairing Outcomes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From Sub Outcomes to Skills Tables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Students will be able to articulate their information Need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Developing a research question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Determine the scope of the research investigation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Pre-research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How information is organized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Topic development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Matching needs to source types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Identify stakeholders who might produce information about their topic</a:t>
            </a:r>
            <a:endParaRPr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Identify researcher gaps in knowledge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Mason Current Plan Highlights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46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Developed by several members of the Teaching and Learning Team and we received feedback from everyone in LRE. Based on the curriculum of George Mason University and ACRL Framework.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Elon adopted the same outcomes when creating their Student Learning Assessment Plan.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100" b="1"/>
              <a:t>Learning Outcomes</a:t>
            </a:r>
            <a:endParaRPr sz="21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articulate their information need.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implement a focused search strategy.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evaluate information, where it comes from, and how it’s used.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investigate how information sources work together around a topic.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critically engage with their own identities, biases, and ideas in order to contribute to the scholarly conversation.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Students will be able to critique the ways authority is constructed. </a:t>
            </a:r>
            <a:endParaRPr/>
          </a:p>
        </p:txBody>
      </p:sp>
      <p:sp>
        <p:nvSpPr>
          <p:cNvPr id="1160" name="Google Shape;1160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Learning Outcomes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47"/>
          <p:cNvSpPr txBox="1">
            <a:spLocks noGrp="1"/>
          </p:cNvSpPr>
          <p:nvPr>
            <p:ph type="title"/>
          </p:nvPr>
        </p:nvSpPr>
        <p:spPr>
          <a:xfrm>
            <a:off x="717000" y="151979"/>
            <a:ext cx="7710000" cy="116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Elon: Creating the Student Learning Assessment Plan</a:t>
            </a:r>
            <a:endParaRPr sz="3100">
              <a:solidFill>
                <a:schemeClr val="accent1"/>
              </a:solidFill>
            </a:endParaRPr>
          </a:p>
        </p:txBody>
      </p:sp>
      <p:grpSp>
        <p:nvGrpSpPr>
          <p:cNvPr id="1166" name="Google Shape;1166;p47"/>
          <p:cNvGrpSpPr/>
          <p:nvPr/>
        </p:nvGrpSpPr>
        <p:grpSpPr>
          <a:xfrm>
            <a:off x="7182074" y="3516487"/>
            <a:ext cx="2150847" cy="1735661"/>
            <a:chOff x="2246549" y="3156462"/>
            <a:chExt cx="2150847" cy="1735661"/>
          </a:xfrm>
        </p:grpSpPr>
        <p:sp>
          <p:nvSpPr>
            <p:cNvPr id="1167" name="Google Shape;1167;p47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7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7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7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7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7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7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7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7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7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7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7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7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7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7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7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7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7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7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7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" name="Google Shape;1192;p47"/>
          <p:cNvGrpSpPr/>
          <p:nvPr/>
        </p:nvGrpSpPr>
        <p:grpSpPr>
          <a:xfrm>
            <a:off x="4513729" y="1419300"/>
            <a:ext cx="2281146" cy="2174479"/>
            <a:chOff x="4526679" y="1412174"/>
            <a:chExt cx="2281146" cy="2174479"/>
          </a:xfrm>
        </p:grpSpPr>
        <p:sp>
          <p:nvSpPr>
            <p:cNvPr id="1193" name="Google Shape;1193;p47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4" name="Google Shape;1194;p47"/>
            <p:cNvGrpSpPr/>
            <p:nvPr/>
          </p:nvGrpSpPr>
          <p:grpSpPr>
            <a:xfrm>
              <a:off x="4526679" y="1412174"/>
              <a:ext cx="2281146" cy="2174479"/>
              <a:chOff x="4526679" y="1412174"/>
              <a:chExt cx="2281146" cy="2174479"/>
            </a:xfrm>
          </p:grpSpPr>
          <p:grpSp>
            <p:nvGrpSpPr>
              <p:cNvPr id="1195" name="Google Shape;1195;p47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196" name="Google Shape;1196;p47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97" name="Google Shape;1197;p47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8" name="Google Shape;1198;p47"/>
              <p:cNvSpPr txBox="1"/>
              <p:nvPr/>
            </p:nvSpPr>
            <p:spPr>
              <a:xfrm>
                <a:off x="4526679" y="3215253"/>
                <a:ext cx="6927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June 2024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99" name="Google Shape;1199;p47"/>
              <p:cNvSpPr txBox="1"/>
              <p:nvPr/>
            </p:nvSpPr>
            <p:spPr>
              <a:xfrm>
                <a:off x="4808325" y="1412174"/>
                <a:ext cx="19995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Retired the Activity Tracking Form, launched the Service Desk and Research Consultations &amp; Instruction Forms </a:t>
                </a:r>
                <a:endParaRPr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200" name="Google Shape;1200;p47"/>
          <p:cNvGrpSpPr/>
          <p:nvPr/>
        </p:nvGrpSpPr>
        <p:grpSpPr>
          <a:xfrm>
            <a:off x="6196275" y="2709725"/>
            <a:ext cx="2947724" cy="1640100"/>
            <a:chOff x="6209225" y="2702599"/>
            <a:chExt cx="2947724" cy="1640100"/>
          </a:xfrm>
        </p:grpSpPr>
        <p:sp>
          <p:nvSpPr>
            <p:cNvPr id="1201" name="Google Shape;1201;p47"/>
            <p:cNvSpPr/>
            <p:nvPr/>
          </p:nvSpPr>
          <p:spPr>
            <a:xfrm>
              <a:off x="6807650" y="3079475"/>
              <a:ext cx="2349300" cy="13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2" name="Google Shape;1202;p47"/>
            <p:cNvGrpSpPr/>
            <p:nvPr/>
          </p:nvGrpSpPr>
          <p:grpSpPr>
            <a:xfrm>
              <a:off x="6209225" y="2702599"/>
              <a:ext cx="2721300" cy="1640100"/>
              <a:chOff x="6209225" y="2702599"/>
              <a:chExt cx="2721300" cy="1640100"/>
            </a:xfrm>
          </p:grpSpPr>
          <p:grpSp>
            <p:nvGrpSpPr>
              <p:cNvPr id="1203" name="Google Shape;1203;p47"/>
              <p:cNvGrpSpPr/>
              <p:nvPr/>
            </p:nvGrpSpPr>
            <p:grpSpPr>
              <a:xfrm rot="10800000">
                <a:off x="6760035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204" name="Google Shape;1204;p47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205" name="Google Shape;1205;p47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06" name="Google Shape;1206;p47"/>
              <p:cNvSpPr txBox="1"/>
              <p:nvPr/>
            </p:nvSpPr>
            <p:spPr>
              <a:xfrm>
                <a:off x="6435795" y="2702599"/>
                <a:ext cx="11067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August 2024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207" name="Google Shape;1207;p47"/>
              <p:cNvSpPr txBox="1"/>
              <p:nvPr/>
            </p:nvSpPr>
            <p:spPr>
              <a:xfrm>
                <a:off x="6209225" y="3398899"/>
                <a:ext cx="27213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Launch of the Student Learning Assessment Plan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3-Year Plan</a:t>
                </a:r>
                <a:endParaRPr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 dirty="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208" name="Google Shape;1208;p47"/>
          <p:cNvGrpSpPr/>
          <p:nvPr/>
        </p:nvGrpSpPr>
        <p:grpSpPr>
          <a:xfrm>
            <a:off x="483041" y="2313550"/>
            <a:ext cx="2395009" cy="1280239"/>
            <a:chOff x="495991" y="2306424"/>
            <a:chExt cx="2395009" cy="1280239"/>
          </a:xfrm>
        </p:grpSpPr>
        <p:sp>
          <p:nvSpPr>
            <p:cNvPr id="1209" name="Google Shape;1209;p47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0" name="Google Shape;1210;p47"/>
            <p:cNvGrpSpPr/>
            <p:nvPr/>
          </p:nvGrpSpPr>
          <p:grpSpPr>
            <a:xfrm>
              <a:off x="495991" y="2306424"/>
              <a:ext cx="2395009" cy="1280239"/>
              <a:chOff x="495991" y="2306424"/>
              <a:chExt cx="2395009" cy="1280239"/>
            </a:xfrm>
          </p:grpSpPr>
          <p:sp>
            <p:nvSpPr>
              <p:cNvPr id="1211" name="Google Shape;1211;p47"/>
              <p:cNvSpPr txBox="1"/>
              <p:nvPr/>
            </p:nvSpPr>
            <p:spPr>
              <a:xfrm>
                <a:off x="495991" y="3215263"/>
                <a:ext cx="8712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2020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212" name="Google Shape;1212;p47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213" name="Google Shape;1213;p47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214" name="Google Shape;1214;p47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15" name="Google Shape;1215;p47"/>
              <p:cNvSpPr txBox="1"/>
              <p:nvPr/>
            </p:nvSpPr>
            <p:spPr>
              <a:xfrm>
                <a:off x="932600" y="2306424"/>
                <a:ext cx="1958400" cy="54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Activity Tracking Form Established</a:t>
                </a:r>
                <a:endParaRPr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12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216" name="Google Shape;1216;p47"/>
          <p:cNvGrpSpPr/>
          <p:nvPr/>
        </p:nvGrpSpPr>
        <p:grpSpPr>
          <a:xfrm>
            <a:off x="2512645" y="2709722"/>
            <a:ext cx="2323757" cy="2321753"/>
            <a:chOff x="2525595" y="2702596"/>
            <a:chExt cx="2323757" cy="2321753"/>
          </a:xfrm>
        </p:grpSpPr>
        <p:sp>
          <p:nvSpPr>
            <p:cNvPr id="1217" name="Google Shape;1217;p47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8" name="Google Shape;1218;p47"/>
            <p:cNvGrpSpPr/>
            <p:nvPr/>
          </p:nvGrpSpPr>
          <p:grpSpPr>
            <a:xfrm>
              <a:off x="2525595" y="2702596"/>
              <a:ext cx="2059205" cy="2321753"/>
              <a:chOff x="2525595" y="2702596"/>
              <a:chExt cx="2059205" cy="2321753"/>
            </a:xfrm>
          </p:grpSpPr>
          <p:sp>
            <p:nvSpPr>
              <p:cNvPr id="1219" name="Google Shape;1219;p47"/>
              <p:cNvSpPr txBox="1"/>
              <p:nvPr/>
            </p:nvSpPr>
            <p:spPr>
              <a:xfrm>
                <a:off x="2525595" y="2702596"/>
                <a:ext cx="7458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200" b="1">
                    <a:solidFill>
                      <a:schemeClr val="accent2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2022</a:t>
                </a:r>
                <a:endParaRPr sz="1200" b="1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220" name="Google Shape;1220;p47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221" name="Google Shape;1221;p47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222" name="Google Shape;1222;p47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23" name="Google Shape;1223;p47"/>
              <p:cNvSpPr txBox="1"/>
              <p:nvPr/>
            </p:nvSpPr>
            <p:spPr>
              <a:xfrm>
                <a:off x="2525600" y="3509349"/>
                <a:ext cx="2059200" cy="151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Advocated for an Assessment Librarian</a:t>
                </a:r>
                <a:endParaRPr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1600"/>
                  </a:spcBef>
                  <a:spcAft>
                    <a:spcPts val="1600"/>
                  </a:spcAft>
                  <a:buNone/>
                </a:pPr>
                <a:endParaRPr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8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Major Sections</a:t>
            </a:r>
            <a:endParaRPr sz="20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Grounding Theory: “Assessment as Learning to Teach”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Connections to External &amp; Internal Structures: SACSCOC, University Strategic Plan, Center for Advancement of Teaching &amp; Learning, &amp; the Office of Institutional Research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Data Best Practices: How to protect student data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Learning Outcomes (same as Mason’s)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Timeline: 2 outcomes paired each year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Outcomes &amp; Skills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/>
              <a:t>Form Documentation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4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Elon Current Plan Iteration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49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Implementation</a:t>
            </a:r>
            <a:endParaRPr sz="3900"/>
          </a:p>
        </p:txBody>
      </p:sp>
      <p:sp>
        <p:nvSpPr>
          <p:cNvPr id="1235" name="Google Shape;1235;p49"/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49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237" name="Google Shape;1237;p49"/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1238" name="Google Shape;1238;p49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49"/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1247" name="Google Shape;1247;p49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9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9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9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9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9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9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49"/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1273" name="Google Shape;1273;p49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9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9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9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Mason Implementation</a:t>
            </a:r>
            <a:endParaRPr sz="3300"/>
          </a:p>
        </p:txBody>
      </p:sp>
      <p:sp>
        <p:nvSpPr>
          <p:cNvPr id="1295" name="Google Shape;1295;p50"/>
          <p:cNvSpPr txBox="1">
            <a:spLocks noGrp="1"/>
          </p:cNvSpPr>
          <p:nvPr>
            <p:ph type="subTitle" idx="2"/>
          </p:nvPr>
        </p:nvSpPr>
        <p:spPr>
          <a:xfrm>
            <a:off x="720000" y="1799991"/>
            <a:ext cx="60996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mandatory to assess two outcomes per year and turn in a report or two reports. The form to turn in reports is emailed to all instructors once in the fall semester and twice in spring semester.  </a:t>
            </a:r>
            <a:endParaRPr/>
          </a:p>
        </p:txBody>
      </p:sp>
      <p:sp>
        <p:nvSpPr>
          <p:cNvPr id="1296" name="Google Shape;1296;p50"/>
          <p:cNvSpPr txBox="1">
            <a:spLocks noGrp="1"/>
          </p:cNvSpPr>
          <p:nvPr>
            <p:ph type="subTitle" idx="1"/>
          </p:nvPr>
        </p:nvSpPr>
        <p:spPr>
          <a:xfrm>
            <a:off x="720000" y="1388566"/>
            <a:ext cx="50058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Mandatory Participation</a:t>
            </a:r>
            <a:endParaRPr/>
          </a:p>
        </p:txBody>
      </p:sp>
      <p:sp>
        <p:nvSpPr>
          <p:cNvPr id="1297" name="Google Shape;1297;p50"/>
          <p:cNvSpPr txBox="1">
            <a:spLocks noGrp="1"/>
          </p:cNvSpPr>
          <p:nvPr>
            <p:ph type="subTitle" idx="3"/>
          </p:nvPr>
        </p:nvSpPr>
        <p:spPr>
          <a:xfrm>
            <a:off x="720000" y="2615328"/>
            <a:ext cx="35100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Trainings</a:t>
            </a:r>
            <a:endParaRPr/>
          </a:p>
        </p:txBody>
      </p:sp>
      <p:sp>
        <p:nvSpPr>
          <p:cNvPr id="1298" name="Google Shape;1298;p50"/>
          <p:cNvSpPr txBox="1">
            <a:spLocks noGrp="1"/>
          </p:cNvSpPr>
          <p:nvPr>
            <p:ph type="subTitle" idx="4"/>
          </p:nvPr>
        </p:nvSpPr>
        <p:spPr>
          <a:xfrm>
            <a:off x="720000" y="3026653"/>
            <a:ext cx="61305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 trainings and office hours throughout the year on Student Learning Assessment.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Teach a session about Student Learning Assessment at </a:t>
            </a:r>
            <a:r>
              <a:rPr lang="en" i="1"/>
              <a:t>Library Teaching Institute </a:t>
            </a:r>
            <a:r>
              <a:rPr lang="en"/>
              <a:t>at Mason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Piloting a Canvas course on Student Learning Assessment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Learning Assessment Toolkit</a:t>
            </a:r>
            <a:endParaRPr/>
          </a:p>
        </p:txBody>
      </p:sp>
      <p:grpSp>
        <p:nvGrpSpPr>
          <p:cNvPr id="1299" name="Google Shape;1299;p50"/>
          <p:cNvGrpSpPr/>
          <p:nvPr/>
        </p:nvGrpSpPr>
        <p:grpSpPr>
          <a:xfrm>
            <a:off x="7458048" y="71737"/>
            <a:ext cx="1359767" cy="3530639"/>
            <a:chOff x="5994573" y="454312"/>
            <a:chExt cx="1359767" cy="3530639"/>
          </a:xfrm>
        </p:grpSpPr>
        <p:sp>
          <p:nvSpPr>
            <p:cNvPr id="1300" name="Google Shape;1300;p50"/>
            <p:cNvSpPr/>
            <p:nvPr/>
          </p:nvSpPr>
          <p:spPr>
            <a:xfrm>
              <a:off x="6048159" y="3173678"/>
              <a:ext cx="340781" cy="601996"/>
            </a:xfrm>
            <a:custGeom>
              <a:avLst/>
              <a:gdLst/>
              <a:ahLst/>
              <a:cxnLst/>
              <a:rect l="l" t="t" r="r" b="b"/>
              <a:pathLst>
                <a:path w="6703" h="11841" extrusionOk="0">
                  <a:moveTo>
                    <a:pt x="4596" y="1533"/>
                  </a:moveTo>
                  <a:cubicBezTo>
                    <a:pt x="5106" y="735"/>
                    <a:pt x="5489" y="256"/>
                    <a:pt x="5681" y="1"/>
                  </a:cubicBezTo>
                  <a:cubicBezTo>
                    <a:pt x="5713" y="33"/>
                    <a:pt x="5713" y="33"/>
                    <a:pt x="5745" y="33"/>
                  </a:cubicBezTo>
                  <a:lnTo>
                    <a:pt x="6191" y="256"/>
                  </a:lnTo>
                  <a:lnTo>
                    <a:pt x="6638" y="448"/>
                  </a:lnTo>
                  <a:cubicBezTo>
                    <a:pt x="6670" y="448"/>
                    <a:pt x="6702" y="479"/>
                    <a:pt x="6702" y="479"/>
                  </a:cubicBezTo>
                  <a:cubicBezTo>
                    <a:pt x="6670" y="799"/>
                    <a:pt x="6511" y="1373"/>
                    <a:pt x="6223" y="2267"/>
                  </a:cubicBezTo>
                  <a:cubicBezTo>
                    <a:pt x="5808" y="3671"/>
                    <a:pt x="3415" y="9703"/>
                    <a:pt x="2394" y="11777"/>
                  </a:cubicBezTo>
                  <a:lnTo>
                    <a:pt x="2457" y="11809"/>
                  </a:lnTo>
                  <a:cubicBezTo>
                    <a:pt x="2170" y="11777"/>
                    <a:pt x="1755" y="11841"/>
                    <a:pt x="1085" y="11554"/>
                  </a:cubicBezTo>
                  <a:cubicBezTo>
                    <a:pt x="415" y="11203"/>
                    <a:pt x="223" y="10852"/>
                    <a:pt x="0" y="10660"/>
                  </a:cubicBezTo>
                  <a:lnTo>
                    <a:pt x="64" y="10660"/>
                  </a:lnTo>
                  <a:cubicBezTo>
                    <a:pt x="1021" y="8586"/>
                    <a:pt x="3798" y="2713"/>
                    <a:pt x="4596" y="15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0"/>
            <p:cNvSpPr/>
            <p:nvPr/>
          </p:nvSpPr>
          <p:spPr>
            <a:xfrm>
              <a:off x="5994573" y="756102"/>
              <a:ext cx="1359767" cy="3228848"/>
            </a:xfrm>
            <a:custGeom>
              <a:avLst/>
              <a:gdLst/>
              <a:ahLst/>
              <a:cxnLst/>
              <a:rect l="l" t="t" r="r" b="b"/>
              <a:pathLst>
                <a:path w="26746" h="63510" extrusionOk="0">
                  <a:moveTo>
                    <a:pt x="1" y="57606"/>
                  </a:moveTo>
                  <a:cubicBezTo>
                    <a:pt x="1" y="57606"/>
                    <a:pt x="160" y="57989"/>
                    <a:pt x="703" y="58084"/>
                  </a:cubicBezTo>
                  <a:cubicBezTo>
                    <a:pt x="2714" y="53904"/>
                    <a:pt x="4533" y="49978"/>
                    <a:pt x="5458" y="48893"/>
                  </a:cubicBezTo>
                  <a:cubicBezTo>
                    <a:pt x="6224" y="47968"/>
                    <a:pt x="6543" y="47521"/>
                    <a:pt x="6639" y="47329"/>
                  </a:cubicBezTo>
                  <a:lnTo>
                    <a:pt x="6639" y="47266"/>
                  </a:lnTo>
                  <a:cubicBezTo>
                    <a:pt x="6735" y="47170"/>
                    <a:pt x="6894" y="47074"/>
                    <a:pt x="7022" y="47170"/>
                  </a:cubicBezTo>
                  <a:lnTo>
                    <a:pt x="7437" y="47361"/>
                  </a:lnTo>
                  <a:lnTo>
                    <a:pt x="7884" y="47553"/>
                  </a:lnTo>
                  <a:cubicBezTo>
                    <a:pt x="8011" y="47648"/>
                    <a:pt x="8075" y="47808"/>
                    <a:pt x="8011" y="47904"/>
                  </a:cubicBezTo>
                  <a:cubicBezTo>
                    <a:pt x="8011" y="47904"/>
                    <a:pt x="8011" y="47968"/>
                    <a:pt x="7979" y="47968"/>
                  </a:cubicBezTo>
                  <a:cubicBezTo>
                    <a:pt x="7884" y="48159"/>
                    <a:pt x="7756" y="48670"/>
                    <a:pt x="7533" y="49882"/>
                  </a:cubicBezTo>
                  <a:cubicBezTo>
                    <a:pt x="7245" y="51319"/>
                    <a:pt x="5682" y="55372"/>
                    <a:pt x="3703" y="59521"/>
                  </a:cubicBezTo>
                  <a:cubicBezTo>
                    <a:pt x="4150" y="59936"/>
                    <a:pt x="4501" y="59808"/>
                    <a:pt x="4501" y="59808"/>
                  </a:cubicBezTo>
                  <a:cubicBezTo>
                    <a:pt x="5075" y="58563"/>
                    <a:pt x="7852" y="52308"/>
                    <a:pt x="8075" y="51255"/>
                  </a:cubicBezTo>
                  <a:cubicBezTo>
                    <a:pt x="8522" y="49404"/>
                    <a:pt x="8745" y="48063"/>
                    <a:pt x="9160" y="46914"/>
                  </a:cubicBezTo>
                  <a:cubicBezTo>
                    <a:pt x="9224" y="46691"/>
                    <a:pt x="9448" y="46149"/>
                    <a:pt x="9607" y="45638"/>
                  </a:cubicBezTo>
                  <a:cubicBezTo>
                    <a:pt x="9607" y="45638"/>
                    <a:pt x="9607" y="45606"/>
                    <a:pt x="9639" y="45574"/>
                  </a:cubicBezTo>
                  <a:lnTo>
                    <a:pt x="9767" y="45191"/>
                  </a:lnTo>
                  <a:cubicBezTo>
                    <a:pt x="9990" y="44680"/>
                    <a:pt x="10405" y="44138"/>
                    <a:pt x="10437" y="43755"/>
                  </a:cubicBezTo>
                  <a:cubicBezTo>
                    <a:pt x="10533" y="42797"/>
                    <a:pt x="10469" y="43372"/>
                    <a:pt x="10245" y="42478"/>
                  </a:cubicBezTo>
                  <a:cubicBezTo>
                    <a:pt x="10277" y="42415"/>
                    <a:pt x="10277" y="42383"/>
                    <a:pt x="10245" y="42287"/>
                  </a:cubicBezTo>
                  <a:cubicBezTo>
                    <a:pt x="9958" y="41872"/>
                    <a:pt x="9288" y="39478"/>
                    <a:pt x="8299" y="37085"/>
                  </a:cubicBezTo>
                  <a:cubicBezTo>
                    <a:pt x="10118" y="34564"/>
                    <a:pt x="12128" y="30479"/>
                    <a:pt x="12926" y="28181"/>
                  </a:cubicBezTo>
                  <a:lnTo>
                    <a:pt x="12926" y="28181"/>
                  </a:lnTo>
                  <a:cubicBezTo>
                    <a:pt x="13181" y="27830"/>
                    <a:pt x="13788" y="27893"/>
                    <a:pt x="14107" y="27989"/>
                  </a:cubicBezTo>
                  <a:cubicBezTo>
                    <a:pt x="14267" y="29298"/>
                    <a:pt x="14937" y="35393"/>
                    <a:pt x="16309" y="38393"/>
                  </a:cubicBezTo>
                  <a:cubicBezTo>
                    <a:pt x="16437" y="38681"/>
                    <a:pt x="16692" y="39191"/>
                    <a:pt x="16820" y="39638"/>
                  </a:cubicBezTo>
                  <a:cubicBezTo>
                    <a:pt x="16820" y="39670"/>
                    <a:pt x="16852" y="39702"/>
                    <a:pt x="16852" y="39702"/>
                  </a:cubicBezTo>
                  <a:lnTo>
                    <a:pt x="16852" y="39861"/>
                  </a:lnTo>
                  <a:lnTo>
                    <a:pt x="16852" y="39861"/>
                  </a:lnTo>
                  <a:lnTo>
                    <a:pt x="16852" y="40212"/>
                  </a:lnTo>
                  <a:cubicBezTo>
                    <a:pt x="15990" y="41808"/>
                    <a:pt x="17139" y="43372"/>
                    <a:pt x="17745" y="45542"/>
                  </a:cubicBezTo>
                  <a:cubicBezTo>
                    <a:pt x="17650" y="45766"/>
                    <a:pt x="17554" y="46021"/>
                    <a:pt x="17554" y="46563"/>
                  </a:cubicBezTo>
                  <a:cubicBezTo>
                    <a:pt x="17554" y="46914"/>
                    <a:pt x="17905" y="47521"/>
                    <a:pt x="18064" y="48031"/>
                  </a:cubicBezTo>
                  <a:cubicBezTo>
                    <a:pt x="18096" y="48159"/>
                    <a:pt x="18096" y="48287"/>
                    <a:pt x="18128" y="48446"/>
                  </a:cubicBezTo>
                  <a:lnTo>
                    <a:pt x="18128" y="48446"/>
                  </a:lnTo>
                  <a:lnTo>
                    <a:pt x="18128" y="48510"/>
                  </a:lnTo>
                  <a:cubicBezTo>
                    <a:pt x="18256" y="49053"/>
                    <a:pt x="18384" y="49595"/>
                    <a:pt x="18447" y="49851"/>
                  </a:cubicBezTo>
                  <a:cubicBezTo>
                    <a:pt x="18735" y="51063"/>
                    <a:pt x="18862" y="52340"/>
                    <a:pt x="19086" y="54319"/>
                  </a:cubicBezTo>
                  <a:cubicBezTo>
                    <a:pt x="19213" y="55340"/>
                    <a:pt x="21575" y="62074"/>
                    <a:pt x="22054" y="63350"/>
                  </a:cubicBezTo>
                  <a:cubicBezTo>
                    <a:pt x="22054" y="63350"/>
                    <a:pt x="22405" y="63510"/>
                    <a:pt x="22883" y="63159"/>
                  </a:cubicBezTo>
                  <a:cubicBezTo>
                    <a:pt x="21288" y="58819"/>
                    <a:pt x="19979" y="54382"/>
                    <a:pt x="19820" y="52946"/>
                  </a:cubicBezTo>
                  <a:cubicBezTo>
                    <a:pt x="19692" y="51734"/>
                    <a:pt x="19564" y="51223"/>
                    <a:pt x="19532" y="50999"/>
                  </a:cubicBezTo>
                  <a:lnTo>
                    <a:pt x="19532" y="50936"/>
                  </a:lnTo>
                  <a:cubicBezTo>
                    <a:pt x="19501" y="50776"/>
                    <a:pt x="19564" y="50680"/>
                    <a:pt x="19692" y="50585"/>
                  </a:cubicBezTo>
                  <a:lnTo>
                    <a:pt x="20139" y="50425"/>
                  </a:lnTo>
                  <a:lnTo>
                    <a:pt x="20586" y="50265"/>
                  </a:lnTo>
                  <a:cubicBezTo>
                    <a:pt x="20745" y="50234"/>
                    <a:pt x="20841" y="50297"/>
                    <a:pt x="20937" y="50425"/>
                  </a:cubicBezTo>
                  <a:lnTo>
                    <a:pt x="20937" y="50457"/>
                  </a:lnTo>
                  <a:cubicBezTo>
                    <a:pt x="21064" y="50680"/>
                    <a:pt x="21288" y="51159"/>
                    <a:pt x="21958" y="52148"/>
                  </a:cubicBezTo>
                  <a:cubicBezTo>
                    <a:pt x="22756" y="53329"/>
                    <a:pt x="24415" y="57638"/>
                    <a:pt x="26011" y="62010"/>
                  </a:cubicBezTo>
                  <a:cubicBezTo>
                    <a:pt x="26586" y="61946"/>
                    <a:pt x="26745" y="61595"/>
                    <a:pt x="26745" y="61595"/>
                  </a:cubicBezTo>
                  <a:cubicBezTo>
                    <a:pt x="26266" y="60319"/>
                    <a:pt x="23937" y="53585"/>
                    <a:pt x="23362" y="52691"/>
                  </a:cubicBezTo>
                  <a:cubicBezTo>
                    <a:pt x="22437" y="51255"/>
                    <a:pt x="21735" y="50234"/>
                    <a:pt x="21224" y="49276"/>
                  </a:cubicBezTo>
                  <a:cubicBezTo>
                    <a:pt x="21160" y="48702"/>
                    <a:pt x="21096" y="47553"/>
                    <a:pt x="20681" y="46723"/>
                  </a:cubicBezTo>
                  <a:cubicBezTo>
                    <a:pt x="20171" y="45606"/>
                    <a:pt x="19373" y="45319"/>
                    <a:pt x="19373" y="45319"/>
                  </a:cubicBezTo>
                  <a:lnTo>
                    <a:pt x="19309" y="45414"/>
                  </a:lnTo>
                  <a:cubicBezTo>
                    <a:pt x="19564" y="42797"/>
                    <a:pt x="19788" y="41776"/>
                    <a:pt x="19245" y="40244"/>
                  </a:cubicBezTo>
                  <a:cubicBezTo>
                    <a:pt x="19213" y="40085"/>
                    <a:pt x="19086" y="39861"/>
                    <a:pt x="19022" y="39702"/>
                  </a:cubicBezTo>
                  <a:cubicBezTo>
                    <a:pt x="18990" y="39574"/>
                    <a:pt x="19054" y="39351"/>
                    <a:pt x="19054" y="39351"/>
                  </a:cubicBezTo>
                  <a:cubicBezTo>
                    <a:pt x="19086" y="39032"/>
                    <a:pt x="19213" y="38617"/>
                    <a:pt x="19181" y="38298"/>
                  </a:cubicBezTo>
                  <a:cubicBezTo>
                    <a:pt x="19181" y="37946"/>
                    <a:pt x="19149" y="37627"/>
                    <a:pt x="19149" y="37276"/>
                  </a:cubicBezTo>
                  <a:cubicBezTo>
                    <a:pt x="19022" y="34659"/>
                    <a:pt x="20043" y="33319"/>
                    <a:pt x="18543" y="25308"/>
                  </a:cubicBezTo>
                  <a:cubicBezTo>
                    <a:pt x="18447" y="24862"/>
                    <a:pt x="18288" y="24415"/>
                    <a:pt x="18128" y="23968"/>
                  </a:cubicBezTo>
                  <a:lnTo>
                    <a:pt x="18128" y="23808"/>
                  </a:lnTo>
                  <a:cubicBezTo>
                    <a:pt x="18703" y="23968"/>
                    <a:pt x="19086" y="24032"/>
                    <a:pt x="19213" y="23074"/>
                  </a:cubicBezTo>
                  <a:cubicBezTo>
                    <a:pt x="19373" y="21670"/>
                    <a:pt x="19660" y="20617"/>
                    <a:pt x="19501" y="20043"/>
                  </a:cubicBezTo>
                  <a:cubicBezTo>
                    <a:pt x="19469" y="19915"/>
                    <a:pt x="19245" y="19819"/>
                    <a:pt x="18990" y="19755"/>
                  </a:cubicBezTo>
                  <a:cubicBezTo>
                    <a:pt x="19341" y="18798"/>
                    <a:pt x="19820" y="17585"/>
                    <a:pt x="20043" y="17043"/>
                  </a:cubicBezTo>
                  <a:cubicBezTo>
                    <a:pt x="20298" y="16468"/>
                    <a:pt x="20171" y="15479"/>
                    <a:pt x="19979" y="14489"/>
                  </a:cubicBezTo>
                  <a:cubicBezTo>
                    <a:pt x="21447" y="13979"/>
                    <a:pt x="23713" y="14489"/>
                    <a:pt x="26234" y="13117"/>
                  </a:cubicBezTo>
                  <a:cubicBezTo>
                    <a:pt x="26681" y="11426"/>
                    <a:pt x="26394" y="9989"/>
                    <a:pt x="25788" y="7851"/>
                  </a:cubicBezTo>
                  <a:cubicBezTo>
                    <a:pt x="25788" y="7819"/>
                    <a:pt x="25756" y="7755"/>
                    <a:pt x="25724" y="7660"/>
                  </a:cubicBezTo>
                  <a:lnTo>
                    <a:pt x="25724" y="7660"/>
                  </a:lnTo>
                  <a:cubicBezTo>
                    <a:pt x="25756" y="7596"/>
                    <a:pt x="24639" y="4724"/>
                    <a:pt x="24734" y="4500"/>
                  </a:cubicBezTo>
                  <a:cubicBezTo>
                    <a:pt x="25054" y="3766"/>
                    <a:pt x="24511" y="3192"/>
                    <a:pt x="24511" y="2107"/>
                  </a:cubicBezTo>
                  <a:cubicBezTo>
                    <a:pt x="24511" y="1117"/>
                    <a:pt x="24447" y="734"/>
                    <a:pt x="24447" y="607"/>
                  </a:cubicBezTo>
                  <a:lnTo>
                    <a:pt x="24447" y="575"/>
                  </a:lnTo>
                  <a:lnTo>
                    <a:pt x="24447" y="575"/>
                  </a:lnTo>
                  <a:lnTo>
                    <a:pt x="24447" y="575"/>
                  </a:lnTo>
                  <a:cubicBezTo>
                    <a:pt x="24415" y="447"/>
                    <a:pt x="24320" y="415"/>
                    <a:pt x="24192" y="415"/>
                  </a:cubicBezTo>
                  <a:cubicBezTo>
                    <a:pt x="24096" y="415"/>
                    <a:pt x="23969" y="511"/>
                    <a:pt x="23969" y="639"/>
                  </a:cubicBezTo>
                  <a:lnTo>
                    <a:pt x="24000" y="1756"/>
                  </a:lnTo>
                  <a:cubicBezTo>
                    <a:pt x="24000" y="1915"/>
                    <a:pt x="24000" y="2234"/>
                    <a:pt x="23937" y="2234"/>
                  </a:cubicBezTo>
                  <a:cubicBezTo>
                    <a:pt x="23809" y="2234"/>
                    <a:pt x="23841" y="2011"/>
                    <a:pt x="23713" y="1436"/>
                  </a:cubicBezTo>
                  <a:cubicBezTo>
                    <a:pt x="23522" y="415"/>
                    <a:pt x="23490" y="287"/>
                    <a:pt x="23490" y="287"/>
                  </a:cubicBezTo>
                  <a:lnTo>
                    <a:pt x="23490" y="287"/>
                  </a:lnTo>
                  <a:cubicBezTo>
                    <a:pt x="23458" y="160"/>
                    <a:pt x="23330" y="96"/>
                    <a:pt x="23203" y="128"/>
                  </a:cubicBezTo>
                  <a:cubicBezTo>
                    <a:pt x="23075" y="160"/>
                    <a:pt x="22979" y="287"/>
                    <a:pt x="23011" y="415"/>
                  </a:cubicBezTo>
                  <a:lnTo>
                    <a:pt x="23043" y="607"/>
                  </a:lnTo>
                  <a:cubicBezTo>
                    <a:pt x="23043" y="639"/>
                    <a:pt x="23043" y="670"/>
                    <a:pt x="23075" y="766"/>
                  </a:cubicBezTo>
                  <a:lnTo>
                    <a:pt x="23330" y="2266"/>
                  </a:lnTo>
                  <a:cubicBezTo>
                    <a:pt x="23330" y="2330"/>
                    <a:pt x="23330" y="2330"/>
                    <a:pt x="23298" y="2362"/>
                  </a:cubicBezTo>
                  <a:cubicBezTo>
                    <a:pt x="23203" y="2394"/>
                    <a:pt x="23075" y="1915"/>
                    <a:pt x="22820" y="1213"/>
                  </a:cubicBezTo>
                  <a:cubicBezTo>
                    <a:pt x="22724" y="1053"/>
                    <a:pt x="22564" y="575"/>
                    <a:pt x="22500" y="447"/>
                  </a:cubicBezTo>
                  <a:cubicBezTo>
                    <a:pt x="22437" y="319"/>
                    <a:pt x="22277" y="256"/>
                    <a:pt x="22181" y="287"/>
                  </a:cubicBezTo>
                  <a:cubicBezTo>
                    <a:pt x="22054" y="319"/>
                    <a:pt x="21958" y="479"/>
                    <a:pt x="22022" y="607"/>
                  </a:cubicBezTo>
                  <a:lnTo>
                    <a:pt x="22022" y="607"/>
                  </a:lnTo>
                  <a:lnTo>
                    <a:pt x="22022" y="607"/>
                  </a:lnTo>
                  <a:lnTo>
                    <a:pt x="22022" y="607"/>
                  </a:lnTo>
                  <a:lnTo>
                    <a:pt x="22213" y="1213"/>
                  </a:lnTo>
                  <a:lnTo>
                    <a:pt x="22596" y="2362"/>
                  </a:lnTo>
                  <a:cubicBezTo>
                    <a:pt x="22660" y="2553"/>
                    <a:pt x="22692" y="2649"/>
                    <a:pt x="22596" y="2649"/>
                  </a:cubicBezTo>
                  <a:lnTo>
                    <a:pt x="22596" y="2681"/>
                  </a:lnTo>
                  <a:cubicBezTo>
                    <a:pt x="22500" y="2266"/>
                    <a:pt x="21703" y="1213"/>
                    <a:pt x="20777" y="2202"/>
                  </a:cubicBezTo>
                  <a:cubicBezTo>
                    <a:pt x="20681" y="2266"/>
                    <a:pt x="20809" y="2585"/>
                    <a:pt x="21128" y="2490"/>
                  </a:cubicBezTo>
                  <a:cubicBezTo>
                    <a:pt x="21447" y="2330"/>
                    <a:pt x="21735" y="2202"/>
                    <a:pt x="22022" y="2713"/>
                  </a:cubicBezTo>
                  <a:cubicBezTo>
                    <a:pt x="22213" y="3032"/>
                    <a:pt x="22245" y="3383"/>
                    <a:pt x="22277" y="3543"/>
                  </a:cubicBezTo>
                  <a:cubicBezTo>
                    <a:pt x="22245" y="3607"/>
                    <a:pt x="22181" y="3639"/>
                    <a:pt x="22118" y="3670"/>
                  </a:cubicBezTo>
                  <a:cubicBezTo>
                    <a:pt x="22086" y="3670"/>
                    <a:pt x="22086" y="3670"/>
                    <a:pt x="22054" y="3702"/>
                  </a:cubicBezTo>
                  <a:lnTo>
                    <a:pt x="22054" y="3702"/>
                  </a:lnTo>
                  <a:cubicBezTo>
                    <a:pt x="21735" y="3830"/>
                    <a:pt x="21447" y="3639"/>
                    <a:pt x="21447" y="3351"/>
                  </a:cubicBezTo>
                  <a:cubicBezTo>
                    <a:pt x="21447" y="3160"/>
                    <a:pt x="21447" y="2585"/>
                    <a:pt x="21096" y="2585"/>
                  </a:cubicBezTo>
                  <a:cubicBezTo>
                    <a:pt x="20649" y="2585"/>
                    <a:pt x="20905" y="3766"/>
                    <a:pt x="21001" y="3990"/>
                  </a:cubicBezTo>
                  <a:cubicBezTo>
                    <a:pt x="21128" y="4181"/>
                    <a:pt x="22245" y="4724"/>
                    <a:pt x="22245" y="4724"/>
                  </a:cubicBezTo>
                  <a:lnTo>
                    <a:pt x="22245" y="4724"/>
                  </a:lnTo>
                  <a:cubicBezTo>
                    <a:pt x="22500" y="4883"/>
                    <a:pt x="22979" y="4979"/>
                    <a:pt x="23043" y="5202"/>
                  </a:cubicBezTo>
                  <a:cubicBezTo>
                    <a:pt x="23139" y="5426"/>
                    <a:pt x="23330" y="6383"/>
                    <a:pt x="23394" y="6830"/>
                  </a:cubicBezTo>
                  <a:cubicBezTo>
                    <a:pt x="23458" y="7213"/>
                    <a:pt x="23490" y="7596"/>
                    <a:pt x="23490" y="7947"/>
                  </a:cubicBezTo>
                  <a:cubicBezTo>
                    <a:pt x="23649" y="9702"/>
                    <a:pt x="23681" y="10628"/>
                    <a:pt x="23681" y="11043"/>
                  </a:cubicBezTo>
                  <a:cubicBezTo>
                    <a:pt x="22915" y="10883"/>
                    <a:pt x="21735" y="10724"/>
                    <a:pt x="20330" y="10819"/>
                  </a:cubicBezTo>
                  <a:lnTo>
                    <a:pt x="20330" y="10787"/>
                  </a:lnTo>
                  <a:cubicBezTo>
                    <a:pt x="20426" y="10372"/>
                    <a:pt x="20458" y="10149"/>
                    <a:pt x="20490" y="9734"/>
                  </a:cubicBezTo>
                  <a:cubicBezTo>
                    <a:pt x="20490" y="9607"/>
                    <a:pt x="20458" y="9511"/>
                    <a:pt x="20330" y="9511"/>
                  </a:cubicBezTo>
                  <a:lnTo>
                    <a:pt x="19564" y="9511"/>
                  </a:lnTo>
                  <a:lnTo>
                    <a:pt x="19564" y="9447"/>
                  </a:lnTo>
                  <a:cubicBezTo>
                    <a:pt x="19564" y="9128"/>
                    <a:pt x="19405" y="8872"/>
                    <a:pt x="19086" y="8777"/>
                  </a:cubicBezTo>
                  <a:cubicBezTo>
                    <a:pt x="19054" y="8777"/>
                    <a:pt x="19022" y="8745"/>
                    <a:pt x="18990" y="8745"/>
                  </a:cubicBezTo>
                  <a:cubicBezTo>
                    <a:pt x="19181" y="8298"/>
                    <a:pt x="19181" y="7947"/>
                    <a:pt x="19149" y="7755"/>
                  </a:cubicBezTo>
                  <a:cubicBezTo>
                    <a:pt x="19054" y="7372"/>
                    <a:pt x="18830" y="7053"/>
                    <a:pt x="18511" y="6958"/>
                  </a:cubicBezTo>
                  <a:cubicBezTo>
                    <a:pt x="18128" y="6798"/>
                    <a:pt x="17745" y="6830"/>
                    <a:pt x="17394" y="6990"/>
                  </a:cubicBezTo>
                  <a:cubicBezTo>
                    <a:pt x="16915" y="7213"/>
                    <a:pt x="16532" y="7787"/>
                    <a:pt x="16373" y="8585"/>
                  </a:cubicBezTo>
                  <a:lnTo>
                    <a:pt x="16437" y="8585"/>
                  </a:lnTo>
                  <a:cubicBezTo>
                    <a:pt x="16150" y="8617"/>
                    <a:pt x="15894" y="8809"/>
                    <a:pt x="15735" y="9064"/>
                  </a:cubicBezTo>
                  <a:cubicBezTo>
                    <a:pt x="15575" y="8968"/>
                    <a:pt x="15415" y="8872"/>
                    <a:pt x="15320" y="8777"/>
                  </a:cubicBezTo>
                  <a:cubicBezTo>
                    <a:pt x="15415" y="8649"/>
                    <a:pt x="15671" y="8234"/>
                    <a:pt x="15862" y="6958"/>
                  </a:cubicBezTo>
                  <a:cubicBezTo>
                    <a:pt x="15894" y="6958"/>
                    <a:pt x="15958" y="6894"/>
                    <a:pt x="15990" y="6862"/>
                  </a:cubicBezTo>
                  <a:cubicBezTo>
                    <a:pt x="16150" y="6670"/>
                    <a:pt x="16181" y="6319"/>
                    <a:pt x="16150" y="6064"/>
                  </a:cubicBezTo>
                  <a:cubicBezTo>
                    <a:pt x="16150" y="5936"/>
                    <a:pt x="16054" y="5904"/>
                    <a:pt x="15990" y="5873"/>
                  </a:cubicBezTo>
                  <a:lnTo>
                    <a:pt x="15990" y="5777"/>
                  </a:lnTo>
                  <a:cubicBezTo>
                    <a:pt x="16150" y="4149"/>
                    <a:pt x="15001" y="2873"/>
                    <a:pt x="13660" y="2873"/>
                  </a:cubicBezTo>
                  <a:cubicBezTo>
                    <a:pt x="12352" y="2873"/>
                    <a:pt x="11330" y="3798"/>
                    <a:pt x="11330" y="5426"/>
                  </a:cubicBezTo>
                  <a:lnTo>
                    <a:pt x="11330" y="5841"/>
                  </a:lnTo>
                  <a:cubicBezTo>
                    <a:pt x="11267" y="5841"/>
                    <a:pt x="11235" y="5841"/>
                    <a:pt x="11235" y="5873"/>
                  </a:cubicBezTo>
                  <a:cubicBezTo>
                    <a:pt x="11075" y="5266"/>
                    <a:pt x="10916" y="4724"/>
                    <a:pt x="10916" y="4404"/>
                  </a:cubicBezTo>
                  <a:cubicBezTo>
                    <a:pt x="10884" y="4117"/>
                    <a:pt x="10916" y="3798"/>
                    <a:pt x="11011" y="3479"/>
                  </a:cubicBezTo>
                  <a:cubicBezTo>
                    <a:pt x="11075" y="3511"/>
                    <a:pt x="11107" y="3511"/>
                    <a:pt x="11107" y="3511"/>
                  </a:cubicBezTo>
                  <a:lnTo>
                    <a:pt x="11426" y="2713"/>
                  </a:lnTo>
                  <a:cubicBezTo>
                    <a:pt x="11362" y="2553"/>
                    <a:pt x="11171" y="2266"/>
                    <a:pt x="10788" y="2234"/>
                  </a:cubicBezTo>
                  <a:cubicBezTo>
                    <a:pt x="10596" y="2553"/>
                    <a:pt x="10373" y="3032"/>
                    <a:pt x="10277" y="3607"/>
                  </a:cubicBezTo>
                  <a:cubicBezTo>
                    <a:pt x="10277" y="3607"/>
                    <a:pt x="10309" y="3639"/>
                    <a:pt x="10373" y="3639"/>
                  </a:cubicBezTo>
                  <a:cubicBezTo>
                    <a:pt x="10309" y="3926"/>
                    <a:pt x="10277" y="4181"/>
                    <a:pt x="10309" y="4436"/>
                  </a:cubicBezTo>
                  <a:cubicBezTo>
                    <a:pt x="10405" y="5075"/>
                    <a:pt x="10788" y="6543"/>
                    <a:pt x="11107" y="7500"/>
                  </a:cubicBezTo>
                  <a:cubicBezTo>
                    <a:pt x="11075" y="7468"/>
                    <a:pt x="11011" y="7436"/>
                    <a:pt x="10947" y="7372"/>
                  </a:cubicBezTo>
                  <a:cubicBezTo>
                    <a:pt x="10596" y="7213"/>
                    <a:pt x="10213" y="7181"/>
                    <a:pt x="9830" y="7341"/>
                  </a:cubicBezTo>
                  <a:cubicBezTo>
                    <a:pt x="9511" y="7468"/>
                    <a:pt x="9288" y="7787"/>
                    <a:pt x="9192" y="8138"/>
                  </a:cubicBezTo>
                  <a:cubicBezTo>
                    <a:pt x="9160" y="8266"/>
                    <a:pt x="9160" y="8458"/>
                    <a:pt x="9192" y="8713"/>
                  </a:cubicBezTo>
                  <a:cubicBezTo>
                    <a:pt x="9160" y="8713"/>
                    <a:pt x="9160" y="8649"/>
                    <a:pt x="9128" y="8649"/>
                  </a:cubicBezTo>
                  <a:cubicBezTo>
                    <a:pt x="8554" y="8426"/>
                    <a:pt x="7916" y="8298"/>
                    <a:pt x="7277" y="8394"/>
                  </a:cubicBezTo>
                  <a:cubicBezTo>
                    <a:pt x="6479" y="8490"/>
                    <a:pt x="5745" y="8809"/>
                    <a:pt x="5107" y="9383"/>
                  </a:cubicBezTo>
                  <a:cubicBezTo>
                    <a:pt x="4628" y="9830"/>
                    <a:pt x="4214" y="10341"/>
                    <a:pt x="3990" y="10883"/>
                  </a:cubicBezTo>
                  <a:cubicBezTo>
                    <a:pt x="3894" y="10883"/>
                    <a:pt x="3831" y="10947"/>
                    <a:pt x="3767" y="10947"/>
                  </a:cubicBezTo>
                  <a:cubicBezTo>
                    <a:pt x="3767" y="10500"/>
                    <a:pt x="3831" y="9575"/>
                    <a:pt x="3990" y="7819"/>
                  </a:cubicBezTo>
                  <a:cubicBezTo>
                    <a:pt x="4022" y="7500"/>
                    <a:pt x="4054" y="7117"/>
                    <a:pt x="4054" y="6702"/>
                  </a:cubicBezTo>
                  <a:lnTo>
                    <a:pt x="4054" y="6670"/>
                  </a:lnTo>
                  <a:cubicBezTo>
                    <a:pt x="4182" y="6670"/>
                    <a:pt x="4214" y="6638"/>
                    <a:pt x="4245" y="6543"/>
                  </a:cubicBezTo>
                  <a:cubicBezTo>
                    <a:pt x="4373" y="6351"/>
                    <a:pt x="4628" y="5298"/>
                    <a:pt x="4373" y="5234"/>
                  </a:cubicBezTo>
                  <a:lnTo>
                    <a:pt x="4373" y="5234"/>
                  </a:lnTo>
                  <a:cubicBezTo>
                    <a:pt x="4405" y="5138"/>
                    <a:pt x="4405" y="5107"/>
                    <a:pt x="4405" y="5075"/>
                  </a:cubicBezTo>
                  <a:cubicBezTo>
                    <a:pt x="4501" y="4883"/>
                    <a:pt x="4979" y="4756"/>
                    <a:pt x="5203" y="4596"/>
                  </a:cubicBezTo>
                  <a:lnTo>
                    <a:pt x="5203" y="4596"/>
                  </a:lnTo>
                  <a:cubicBezTo>
                    <a:pt x="5203" y="4596"/>
                    <a:pt x="6320" y="4085"/>
                    <a:pt x="6448" y="3862"/>
                  </a:cubicBezTo>
                  <a:cubicBezTo>
                    <a:pt x="6575" y="3670"/>
                    <a:pt x="6862" y="2490"/>
                    <a:pt x="6384" y="2490"/>
                  </a:cubicBezTo>
                  <a:cubicBezTo>
                    <a:pt x="6001" y="2490"/>
                    <a:pt x="6001" y="3032"/>
                    <a:pt x="6001" y="3224"/>
                  </a:cubicBezTo>
                  <a:cubicBezTo>
                    <a:pt x="6001" y="3511"/>
                    <a:pt x="5745" y="3702"/>
                    <a:pt x="5426" y="3607"/>
                  </a:cubicBezTo>
                  <a:lnTo>
                    <a:pt x="5426" y="3607"/>
                  </a:lnTo>
                  <a:cubicBezTo>
                    <a:pt x="5362" y="3607"/>
                    <a:pt x="5362" y="3607"/>
                    <a:pt x="5331" y="3543"/>
                  </a:cubicBezTo>
                  <a:cubicBezTo>
                    <a:pt x="5267" y="3511"/>
                    <a:pt x="5203" y="3479"/>
                    <a:pt x="5171" y="3447"/>
                  </a:cubicBezTo>
                  <a:cubicBezTo>
                    <a:pt x="5171" y="3224"/>
                    <a:pt x="5267" y="2904"/>
                    <a:pt x="5458" y="2585"/>
                  </a:cubicBezTo>
                  <a:cubicBezTo>
                    <a:pt x="5745" y="2107"/>
                    <a:pt x="6001" y="2202"/>
                    <a:pt x="6320" y="2362"/>
                  </a:cubicBezTo>
                  <a:cubicBezTo>
                    <a:pt x="6639" y="2522"/>
                    <a:pt x="6767" y="2202"/>
                    <a:pt x="6703" y="2075"/>
                  </a:cubicBezTo>
                  <a:cubicBezTo>
                    <a:pt x="5809" y="1053"/>
                    <a:pt x="4979" y="2170"/>
                    <a:pt x="4852" y="2553"/>
                  </a:cubicBezTo>
                  <a:lnTo>
                    <a:pt x="4852" y="2522"/>
                  </a:lnTo>
                  <a:cubicBezTo>
                    <a:pt x="4820" y="2522"/>
                    <a:pt x="4820" y="2426"/>
                    <a:pt x="4852" y="2234"/>
                  </a:cubicBezTo>
                  <a:lnTo>
                    <a:pt x="5267" y="1085"/>
                  </a:lnTo>
                  <a:cubicBezTo>
                    <a:pt x="5299" y="958"/>
                    <a:pt x="5458" y="575"/>
                    <a:pt x="5458" y="479"/>
                  </a:cubicBezTo>
                  <a:lnTo>
                    <a:pt x="5458" y="479"/>
                  </a:lnTo>
                  <a:lnTo>
                    <a:pt x="5458" y="479"/>
                  </a:lnTo>
                  <a:cubicBezTo>
                    <a:pt x="5490" y="351"/>
                    <a:pt x="5426" y="256"/>
                    <a:pt x="5299" y="160"/>
                  </a:cubicBezTo>
                  <a:cubicBezTo>
                    <a:pt x="5171" y="128"/>
                    <a:pt x="5011" y="160"/>
                    <a:pt x="4979" y="319"/>
                  </a:cubicBezTo>
                  <a:cubicBezTo>
                    <a:pt x="4948" y="447"/>
                    <a:pt x="4724" y="926"/>
                    <a:pt x="4660" y="1085"/>
                  </a:cubicBezTo>
                  <a:cubicBezTo>
                    <a:pt x="4373" y="1787"/>
                    <a:pt x="4245" y="2266"/>
                    <a:pt x="4182" y="2234"/>
                  </a:cubicBezTo>
                  <a:cubicBezTo>
                    <a:pt x="4150" y="2234"/>
                    <a:pt x="4150" y="2202"/>
                    <a:pt x="4150" y="2170"/>
                  </a:cubicBezTo>
                  <a:lnTo>
                    <a:pt x="4373" y="639"/>
                  </a:lnTo>
                  <a:cubicBezTo>
                    <a:pt x="4373" y="607"/>
                    <a:pt x="4373" y="511"/>
                    <a:pt x="4405" y="479"/>
                  </a:cubicBezTo>
                  <a:lnTo>
                    <a:pt x="4469" y="287"/>
                  </a:lnTo>
                  <a:cubicBezTo>
                    <a:pt x="4501" y="160"/>
                    <a:pt x="4373" y="0"/>
                    <a:pt x="4245" y="0"/>
                  </a:cubicBezTo>
                  <a:cubicBezTo>
                    <a:pt x="4150" y="0"/>
                    <a:pt x="4022" y="32"/>
                    <a:pt x="3990" y="160"/>
                  </a:cubicBezTo>
                  <a:lnTo>
                    <a:pt x="3990" y="160"/>
                  </a:lnTo>
                  <a:cubicBezTo>
                    <a:pt x="3990" y="160"/>
                    <a:pt x="3926" y="287"/>
                    <a:pt x="3735" y="1309"/>
                  </a:cubicBezTo>
                  <a:cubicBezTo>
                    <a:pt x="3671" y="1883"/>
                    <a:pt x="3671" y="2107"/>
                    <a:pt x="3543" y="2107"/>
                  </a:cubicBezTo>
                  <a:cubicBezTo>
                    <a:pt x="3448" y="2107"/>
                    <a:pt x="3448" y="1787"/>
                    <a:pt x="3448" y="1628"/>
                  </a:cubicBezTo>
                  <a:lnTo>
                    <a:pt x="3511" y="511"/>
                  </a:lnTo>
                  <a:cubicBezTo>
                    <a:pt x="3511" y="415"/>
                    <a:pt x="3384" y="287"/>
                    <a:pt x="3256" y="287"/>
                  </a:cubicBezTo>
                  <a:cubicBezTo>
                    <a:pt x="3128" y="287"/>
                    <a:pt x="3065" y="351"/>
                    <a:pt x="3033" y="447"/>
                  </a:cubicBezTo>
                  <a:lnTo>
                    <a:pt x="3033" y="447"/>
                  </a:lnTo>
                  <a:lnTo>
                    <a:pt x="3033" y="447"/>
                  </a:lnTo>
                  <a:lnTo>
                    <a:pt x="3033" y="479"/>
                  </a:lnTo>
                  <a:cubicBezTo>
                    <a:pt x="2969" y="607"/>
                    <a:pt x="2937" y="990"/>
                    <a:pt x="2937" y="2011"/>
                  </a:cubicBezTo>
                  <a:cubicBezTo>
                    <a:pt x="2937" y="3064"/>
                    <a:pt x="2458" y="3639"/>
                    <a:pt x="2745" y="4404"/>
                  </a:cubicBezTo>
                  <a:cubicBezTo>
                    <a:pt x="2777" y="4468"/>
                    <a:pt x="2745" y="4628"/>
                    <a:pt x="2650" y="4819"/>
                  </a:cubicBezTo>
                  <a:cubicBezTo>
                    <a:pt x="2586" y="4819"/>
                    <a:pt x="2554" y="4787"/>
                    <a:pt x="2490" y="4787"/>
                  </a:cubicBezTo>
                  <a:cubicBezTo>
                    <a:pt x="2267" y="4756"/>
                    <a:pt x="2299" y="5713"/>
                    <a:pt x="2267" y="5904"/>
                  </a:cubicBezTo>
                  <a:cubicBezTo>
                    <a:pt x="2267" y="6000"/>
                    <a:pt x="2267" y="6032"/>
                    <a:pt x="2299" y="6096"/>
                  </a:cubicBezTo>
                  <a:cubicBezTo>
                    <a:pt x="2075" y="6734"/>
                    <a:pt x="1820" y="7341"/>
                    <a:pt x="1692" y="7692"/>
                  </a:cubicBezTo>
                  <a:cubicBezTo>
                    <a:pt x="1054" y="9830"/>
                    <a:pt x="831" y="11266"/>
                    <a:pt x="1277" y="12958"/>
                  </a:cubicBezTo>
                  <a:cubicBezTo>
                    <a:pt x="2075" y="13372"/>
                    <a:pt x="2809" y="13596"/>
                    <a:pt x="3575" y="13755"/>
                  </a:cubicBezTo>
                  <a:cubicBezTo>
                    <a:pt x="3575" y="13851"/>
                    <a:pt x="3575" y="13883"/>
                    <a:pt x="3607" y="13979"/>
                  </a:cubicBezTo>
                  <a:cubicBezTo>
                    <a:pt x="3735" y="14777"/>
                    <a:pt x="3990" y="15511"/>
                    <a:pt x="4373" y="16213"/>
                  </a:cubicBezTo>
                  <a:cubicBezTo>
                    <a:pt x="4788" y="16883"/>
                    <a:pt x="5299" y="17489"/>
                    <a:pt x="5905" y="17968"/>
                  </a:cubicBezTo>
                  <a:cubicBezTo>
                    <a:pt x="6543" y="18479"/>
                    <a:pt x="7245" y="18798"/>
                    <a:pt x="8043" y="19021"/>
                  </a:cubicBezTo>
                  <a:cubicBezTo>
                    <a:pt x="8299" y="19117"/>
                    <a:pt x="8522" y="19149"/>
                    <a:pt x="8777" y="19149"/>
                  </a:cubicBezTo>
                  <a:lnTo>
                    <a:pt x="8873" y="19500"/>
                  </a:lnTo>
                  <a:cubicBezTo>
                    <a:pt x="8873" y="19564"/>
                    <a:pt x="8873" y="19596"/>
                    <a:pt x="8937" y="19628"/>
                  </a:cubicBezTo>
                  <a:cubicBezTo>
                    <a:pt x="8713" y="19660"/>
                    <a:pt x="8554" y="19755"/>
                    <a:pt x="8522" y="19819"/>
                  </a:cubicBezTo>
                  <a:cubicBezTo>
                    <a:pt x="8362" y="20425"/>
                    <a:pt x="8618" y="21479"/>
                    <a:pt x="8809" y="22851"/>
                  </a:cubicBezTo>
                  <a:cubicBezTo>
                    <a:pt x="8841" y="23106"/>
                    <a:pt x="9001" y="23266"/>
                    <a:pt x="9192" y="23298"/>
                  </a:cubicBezTo>
                  <a:cubicBezTo>
                    <a:pt x="9160" y="24032"/>
                    <a:pt x="9033" y="24734"/>
                    <a:pt x="8809" y="25308"/>
                  </a:cubicBezTo>
                  <a:lnTo>
                    <a:pt x="8809" y="25308"/>
                  </a:lnTo>
                  <a:cubicBezTo>
                    <a:pt x="4533" y="32234"/>
                    <a:pt x="5841" y="33638"/>
                    <a:pt x="5107" y="35872"/>
                  </a:cubicBezTo>
                  <a:cubicBezTo>
                    <a:pt x="4979" y="36191"/>
                    <a:pt x="4852" y="36510"/>
                    <a:pt x="4788" y="36829"/>
                  </a:cubicBezTo>
                  <a:cubicBezTo>
                    <a:pt x="4660" y="37149"/>
                    <a:pt x="4692" y="37308"/>
                    <a:pt x="4628" y="37659"/>
                  </a:cubicBezTo>
                  <a:cubicBezTo>
                    <a:pt x="4628" y="37659"/>
                    <a:pt x="5267" y="39702"/>
                    <a:pt x="8235" y="42319"/>
                  </a:cubicBezTo>
                  <a:cubicBezTo>
                    <a:pt x="7979" y="42542"/>
                    <a:pt x="7565" y="42861"/>
                    <a:pt x="7245" y="43372"/>
                  </a:cubicBezTo>
                  <a:cubicBezTo>
                    <a:pt x="6767" y="44170"/>
                    <a:pt x="6575" y="45287"/>
                    <a:pt x="6479" y="45829"/>
                  </a:cubicBezTo>
                  <a:cubicBezTo>
                    <a:pt x="5841" y="46755"/>
                    <a:pt x="5043" y="47712"/>
                    <a:pt x="4022" y="49085"/>
                  </a:cubicBezTo>
                  <a:cubicBezTo>
                    <a:pt x="3384" y="50106"/>
                    <a:pt x="575" y="56393"/>
                    <a:pt x="1" y="57606"/>
                  </a:cubicBezTo>
                  <a:close/>
                  <a:moveTo>
                    <a:pt x="19852" y="46563"/>
                  </a:moveTo>
                  <a:cubicBezTo>
                    <a:pt x="19788" y="46372"/>
                    <a:pt x="19660" y="46212"/>
                    <a:pt x="19501" y="46085"/>
                  </a:cubicBezTo>
                  <a:cubicBezTo>
                    <a:pt x="19501" y="46053"/>
                    <a:pt x="19469" y="46053"/>
                    <a:pt x="19469" y="46021"/>
                  </a:cubicBezTo>
                  <a:cubicBezTo>
                    <a:pt x="19724" y="46180"/>
                    <a:pt x="20043" y="46404"/>
                    <a:pt x="20266" y="46883"/>
                  </a:cubicBezTo>
                  <a:cubicBezTo>
                    <a:pt x="20458" y="47234"/>
                    <a:pt x="20458" y="47521"/>
                    <a:pt x="20426" y="47680"/>
                  </a:cubicBezTo>
                  <a:cubicBezTo>
                    <a:pt x="20139" y="47074"/>
                    <a:pt x="19852" y="46563"/>
                    <a:pt x="19852" y="46563"/>
                  </a:cubicBezTo>
                  <a:close/>
                  <a:moveTo>
                    <a:pt x="17745" y="10277"/>
                  </a:moveTo>
                  <a:lnTo>
                    <a:pt x="17745" y="10309"/>
                  </a:lnTo>
                  <a:lnTo>
                    <a:pt x="17426" y="10277"/>
                  </a:lnTo>
                  <a:lnTo>
                    <a:pt x="17394" y="10500"/>
                  </a:lnTo>
                  <a:cubicBezTo>
                    <a:pt x="17011" y="10468"/>
                    <a:pt x="16724" y="10468"/>
                    <a:pt x="16724" y="10468"/>
                  </a:cubicBezTo>
                  <a:lnTo>
                    <a:pt x="16724" y="10468"/>
                  </a:lnTo>
                  <a:lnTo>
                    <a:pt x="16692" y="10468"/>
                  </a:lnTo>
                  <a:cubicBezTo>
                    <a:pt x="16309" y="10468"/>
                    <a:pt x="16086" y="10436"/>
                    <a:pt x="15511" y="10149"/>
                  </a:cubicBezTo>
                  <a:lnTo>
                    <a:pt x="15415" y="9543"/>
                  </a:lnTo>
                  <a:lnTo>
                    <a:pt x="15735" y="9702"/>
                  </a:lnTo>
                  <a:cubicBezTo>
                    <a:pt x="15830" y="10021"/>
                    <a:pt x="16086" y="10309"/>
                    <a:pt x="16469" y="10372"/>
                  </a:cubicBezTo>
                  <a:cubicBezTo>
                    <a:pt x="16724" y="10436"/>
                    <a:pt x="16979" y="10341"/>
                    <a:pt x="17171" y="10181"/>
                  </a:cubicBezTo>
                  <a:cubicBezTo>
                    <a:pt x="17426" y="10213"/>
                    <a:pt x="17586" y="10277"/>
                    <a:pt x="17745" y="10277"/>
                  </a:cubicBezTo>
                  <a:close/>
                  <a:moveTo>
                    <a:pt x="4182" y="14043"/>
                  </a:moveTo>
                  <a:cubicBezTo>
                    <a:pt x="5682" y="14266"/>
                    <a:pt x="6958" y="14170"/>
                    <a:pt x="7916" y="14617"/>
                  </a:cubicBezTo>
                  <a:lnTo>
                    <a:pt x="7916" y="14617"/>
                  </a:lnTo>
                  <a:cubicBezTo>
                    <a:pt x="7756" y="15574"/>
                    <a:pt x="7660" y="16532"/>
                    <a:pt x="7884" y="17043"/>
                  </a:cubicBezTo>
                  <a:cubicBezTo>
                    <a:pt x="8043" y="17394"/>
                    <a:pt x="8267" y="18032"/>
                    <a:pt x="8554" y="18734"/>
                  </a:cubicBezTo>
                  <a:cubicBezTo>
                    <a:pt x="8426" y="18734"/>
                    <a:pt x="8331" y="18670"/>
                    <a:pt x="8235" y="18638"/>
                  </a:cubicBezTo>
                  <a:cubicBezTo>
                    <a:pt x="6001" y="18128"/>
                    <a:pt x="4501" y="16245"/>
                    <a:pt x="4182" y="14043"/>
                  </a:cubicBezTo>
                  <a:close/>
                  <a:moveTo>
                    <a:pt x="9958" y="10117"/>
                  </a:moveTo>
                  <a:lnTo>
                    <a:pt x="9416" y="10181"/>
                  </a:lnTo>
                  <a:lnTo>
                    <a:pt x="9416" y="10117"/>
                  </a:lnTo>
                  <a:cubicBezTo>
                    <a:pt x="9352" y="9989"/>
                    <a:pt x="9320" y="9926"/>
                    <a:pt x="9256" y="9926"/>
                  </a:cubicBezTo>
                  <a:lnTo>
                    <a:pt x="8075" y="9926"/>
                  </a:lnTo>
                  <a:cubicBezTo>
                    <a:pt x="8011" y="9926"/>
                    <a:pt x="7916" y="10021"/>
                    <a:pt x="7916" y="10181"/>
                  </a:cubicBezTo>
                  <a:cubicBezTo>
                    <a:pt x="7979" y="10404"/>
                    <a:pt x="8011" y="10660"/>
                    <a:pt x="8043" y="10851"/>
                  </a:cubicBezTo>
                  <a:cubicBezTo>
                    <a:pt x="6767" y="10692"/>
                    <a:pt x="5618" y="10724"/>
                    <a:pt x="4724" y="10851"/>
                  </a:cubicBezTo>
                  <a:cubicBezTo>
                    <a:pt x="5362" y="9734"/>
                    <a:pt x="6448" y="9128"/>
                    <a:pt x="7405" y="8968"/>
                  </a:cubicBezTo>
                  <a:cubicBezTo>
                    <a:pt x="8458" y="8872"/>
                    <a:pt x="9352" y="9255"/>
                    <a:pt x="9958" y="10117"/>
                  </a:cubicBezTo>
                  <a:close/>
                  <a:moveTo>
                    <a:pt x="11267" y="9224"/>
                  </a:moveTo>
                  <a:lnTo>
                    <a:pt x="11267" y="9224"/>
                  </a:lnTo>
                  <a:cubicBezTo>
                    <a:pt x="11075" y="9383"/>
                    <a:pt x="10916" y="9638"/>
                    <a:pt x="10916" y="9894"/>
                  </a:cubicBezTo>
                  <a:lnTo>
                    <a:pt x="10884" y="9894"/>
                  </a:lnTo>
                  <a:lnTo>
                    <a:pt x="10884" y="9894"/>
                  </a:lnTo>
                  <a:lnTo>
                    <a:pt x="10565" y="9926"/>
                  </a:lnTo>
                  <a:lnTo>
                    <a:pt x="10533" y="9702"/>
                  </a:lnTo>
                  <a:cubicBezTo>
                    <a:pt x="10565" y="9670"/>
                    <a:pt x="10565" y="9575"/>
                    <a:pt x="10533" y="9543"/>
                  </a:cubicBezTo>
                  <a:cubicBezTo>
                    <a:pt x="10469" y="9415"/>
                    <a:pt x="10405" y="9319"/>
                    <a:pt x="10245" y="9255"/>
                  </a:cubicBezTo>
                  <a:cubicBezTo>
                    <a:pt x="9958" y="8936"/>
                    <a:pt x="9830" y="8585"/>
                    <a:pt x="9894" y="8330"/>
                  </a:cubicBezTo>
                  <a:cubicBezTo>
                    <a:pt x="9926" y="8170"/>
                    <a:pt x="9990" y="8107"/>
                    <a:pt x="10086" y="8075"/>
                  </a:cubicBezTo>
                  <a:cubicBezTo>
                    <a:pt x="10150" y="8011"/>
                    <a:pt x="10373" y="7979"/>
                    <a:pt x="10596" y="8075"/>
                  </a:cubicBezTo>
                  <a:cubicBezTo>
                    <a:pt x="10916" y="8234"/>
                    <a:pt x="11171" y="8617"/>
                    <a:pt x="11267" y="9224"/>
                  </a:cubicBezTo>
                  <a:close/>
                  <a:moveTo>
                    <a:pt x="12511" y="5521"/>
                  </a:moveTo>
                  <a:cubicBezTo>
                    <a:pt x="13022" y="5521"/>
                    <a:pt x="13469" y="5745"/>
                    <a:pt x="13564" y="5904"/>
                  </a:cubicBezTo>
                  <a:cubicBezTo>
                    <a:pt x="13660" y="6128"/>
                    <a:pt x="13181" y="7309"/>
                    <a:pt x="12958" y="7404"/>
                  </a:cubicBezTo>
                  <a:lnTo>
                    <a:pt x="12830" y="7404"/>
                  </a:lnTo>
                  <a:cubicBezTo>
                    <a:pt x="12511" y="7404"/>
                    <a:pt x="11905" y="7085"/>
                    <a:pt x="11745" y="6766"/>
                  </a:cubicBezTo>
                  <a:cubicBezTo>
                    <a:pt x="11586" y="6383"/>
                    <a:pt x="11586" y="5681"/>
                    <a:pt x="11809" y="5585"/>
                  </a:cubicBezTo>
                  <a:cubicBezTo>
                    <a:pt x="12064" y="5521"/>
                    <a:pt x="12288" y="5521"/>
                    <a:pt x="12511" y="5521"/>
                  </a:cubicBezTo>
                  <a:close/>
                  <a:moveTo>
                    <a:pt x="14618" y="7436"/>
                  </a:moveTo>
                  <a:lnTo>
                    <a:pt x="14522" y="7436"/>
                  </a:lnTo>
                  <a:cubicBezTo>
                    <a:pt x="14267" y="7341"/>
                    <a:pt x="13820" y="6160"/>
                    <a:pt x="13916" y="5936"/>
                  </a:cubicBezTo>
                  <a:cubicBezTo>
                    <a:pt x="13979" y="5809"/>
                    <a:pt x="14426" y="5553"/>
                    <a:pt x="15033" y="5553"/>
                  </a:cubicBezTo>
                  <a:cubicBezTo>
                    <a:pt x="15224" y="5553"/>
                    <a:pt x="15415" y="5585"/>
                    <a:pt x="15639" y="5681"/>
                  </a:cubicBezTo>
                  <a:cubicBezTo>
                    <a:pt x="15862" y="5745"/>
                    <a:pt x="15862" y="6479"/>
                    <a:pt x="15671" y="6830"/>
                  </a:cubicBezTo>
                  <a:cubicBezTo>
                    <a:pt x="15543" y="7085"/>
                    <a:pt x="14937" y="7436"/>
                    <a:pt x="14618" y="7436"/>
                  </a:cubicBezTo>
                  <a:close/>
                  <a:moveTo>
                    <a:pt x="18192" y="8841"/>
                  </a:moveTo>
                  <a:cubicBezTo>
                    <a:pt x="18064" y="8872"/>
                    <a:pt x="17937" y="8936"/>
                    <a:pt x="17905" y="9096"/>
                  </a:cubicBezTo>
                  <a:lnTo>
                    <a:pt x="17905" y="9255"/>
                  </a:lnTo>
                  <a:lnTo>
                    <a:pt x="17873" y="9511"/>
                  </a:lnTo>
                  <a:lnTo>
                    <a:pt x="17554" y="9479"/>
                  </a:lnTo>
                  <a:lnTo>
                    <a:pt x="17554" y="9479"/>
                  </a:lnTo>
                  <a:lnTo>
                    <a:pt x="17490" y="9479"/>
                  </a:lnTo>
                  <a:cubicBezTo>
                    <a:pt x="17490" y="9192"/>
                    <a:pt x="17330" y="8904"/>
                    <a:pt x="17107" y="8777"/>
                  </a:cubicBezTo>
                  <a:lnTo>
                    <a:pt x="17139" y="8777"/>
                  </a:lnTo>
                  <a:cubicBezTo>
                    <a:pt x="17267" y="8202"/>
                    <a:pt x="17490" y="7787"/>
                    <a:pt x="17777" y="7660"/>
                  </a:cubicBezTo>
                  <a:cubicBezTo>
                    <a:pt x="17969" y="7564"/>
                    <a:pt x="18224" y="7628"/>
                    <a:pt x="18288" y="7660"/>
                  </a:cubicBezTo>
                  <a:cubicBezTo>
                    <a:pt x="18384" y="7724"/>
                    <a:pt x="18447" y="7787"/>
                    <a:pt x="18511" y="7947"/>
                  </a:cubicBezTo>
                  <a:cubicBezTo>
                    <a:pt x="18575" y="8138"/>
                    <a:pt x="18447" y="8521"/>
                    <a:pt x="18192" y="8841"/>
                  </a:cubicBezTo>
                  <a:close/>
                  <a:moveTo>
                    <a:pt x="19213" y="9415"/>
                  </a:moveTo>
                  <a:cubicBezTo>
                    <a:pt x="19213" y="9447"/>
                    <a:pt x="19213" y="9447"/>
                    <a:pt x="19181" y="9511"/>
                  </a:cubicBezTo>
                  <a:cubicBezTo>
                    <a:pt x="19118" y="9511"/>
                    <a:pt x="19118" y="9543"/>
                    <a:pt x="19118" y="9575"/>
                  </a:cubicBezTo>
                  <a:cubicBezTo>
                    <a:pt x="19086" y="9638"/>
                    <a:pt x="19054" y="9670"/>
                    <a:pt x="18990" y="9702"/>
                  </a:cubicBezTo>
                  <a:lnTo>
                    <a:pt x="18543" y="9638"/>
                  </a:lnTo>
                  <a:cubicBezTo>
                    <a:pt x="18575" y="9543"/>
                    <a:pt x="18607" y="9511"/>
                    <a:pt x="18639" y="9415"/>
                  </a:cubicBezTo>
                  <a:cubicBezTo>
                    <a:pt x="18767" y="9255"/>
                    <a:pt x="18894" y="9192"/>
                    <a:pt x="18990" y="9192"/>
                  </a:cubicBezTo>
                  <a:lnTo>
                    <a:pt x="19054" y="9192"/>
                  </a:lnTo>
                  <a:cubicBezTo>
                    <a:pt x="19149" y="9255"/>
                    <a:pt x="19213" y="9351"/>
                    <a:pt x="19213" y="9415"/>
                  </a:cubicBezTo>
                  <a:close/>
                  <a:moveTo>
                    <a:pt x="19884" y="10819"/>
                  </a:moveTo>
                  <a:cubicBezTo>
                    <a:pt x="19692" y="10851"/>
                    <a:pt x="19501" y="10851"/>
                    <a:pt x="19245" y="10915"/>
                  </a:cubicBezTo>
                  <a:lnTo>
                    <a:pt x="19245" y="10915"/>
                  </a:lnTo>
                  <a:lnTo>
                    <a:pt x="19245" y="10947"/>
                  </a:lnTo>
                  <a:cubicBezTo>
                    <a:pt x="19022" y="10851"/>
                    <a:pt x="18798" y="10787"/>
                    <a:pt x="18575" y="10692"/>
                  </a:cubicBezTo>
                  <a:lnTo>
                    <a:pt x="18607" y="10468"/>
                  </a:lnTo>
                  <a:lnTo>
                    <a:pt x="18288" y="10436"/>
                  </a:lnTo>
                  <a:lnTo>
                    <a:pt x="18352" y="10309"/>
                  </a:lnTo>
                  <a:cubicBezTo>
                    <a:pt x="18511" y="10309"/>
                    <a:pt x="18671" y="10277"/>
                    <a:pt x="18767" y="10277"/>
                  </a:cubicBezTo>
                  <a:lnTo>
                    <a:pt x="18767" y="10277"/>
                  </a:lnTo>
                  <a:lnTo>
                    <a:pt x="19022" y="10309"/>
                  </a:lnTo>
                  <a:lnTo>
                    <a:pt x="19022" y="10372"/>
                  </a:lnTo>
                  <a:cubicBezTo>
                    <a:pt x="18990" y="10468"/>
                    <a:pt x="19022" y="10532"/>
                    <a:pt x="19086" y="10596"/>
                  </a:cubicBezTo>
                  <a:cubicBezTo>
                    <a:pt x="19373" y="10628"/>
                    <a:pt x="19660" y="10724"/>
                    <a:pt x="19884" y="10819"/>
                  </a:cubicBezTo>
                  <a:close/>
                  <a:moveTo>
                    <a:pt x="7533" y="44489"/>
                  </a:moveTo>
                  <a:cubicBezTo>
                    <a:pt x="7469" y="44329"/>
                    <a:pt x="7533" y="44074"/>
                    <a:pt x="7724" y="43723"/>
                  </a:cubicBezTo>
                  <a:cubicBezTo>
                    <a:pt x="8011" y="43276"/>
                    <a:pt x="8394" y="43053"/>
                    <a:pt x="8682" y="42925"/>
                  </a:cubicBezTo>
                  <a:lnTo>
                    <a:pt x="8682" y="42925"/>
                  </a:lnTo>
                  <a:cubicBezTo>
                    <a:pt x="8490" y="43053"/>
                    <a:pt x="8235" y="43212"/>
                    <a:pt x="8171" y="43468"/>
                  </a:cubicBezTo>
                  <a:cubicBezTo>
                    <a:pt x="8171" y="43500"/>
                    <a:pt x="7852" y="43978"/>
                    <a:pt x="7533" y="444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0"/>
            <p:cNvSpPr/>
            <p:nvPr/>
          </p:nvSpPr>
          <p:spPr>
            <a:xfrm>
              <a:off x="7002184" y="3339215"/>
              <a:ext cx="301837" cy="626298"/>
            </a:xfrm>
            <a:custGeom>
              <a:avLst/>
              <a:gdLst/>
              <a:ahLst/>
              <a:cxnLst/>
              <a:rect l="l" t="t" r="r" b="b"/>
              <a:pathLst>
                <a:path w="5937" h="12319" extrusionOk="0">
                  <a:moveTo>
                    <a:pt x="320" y="2170"/>
                  </a:moveTo>
                  <a:cubicBezTo>
                    <a:pt x="128" y="1213"/>
                    <a:pt x="33" y="670"/>
                    <a:pt x="1" y="351"/>
                  </a:cubicBezTo>
                  <a:lnTo>
                    <a:pt x="65" y="351"/>
                  </a:lnTo>
                  <a:lnTo>
                    <a:pt x="511" y="191"/>
                  </a:lnTo>
                  <a:lnTo>
                    <a:pt x="958" y="32"/>
                  </a:lnTo>
                  <a:cubicBezTo>
                    <a:pt x="990" y="32"/>
                    <a:pt x="1022" y="0"/>
                    <a:pt x="1022" y="0"/>
                  </a:cubicBezTo>
                  <a:cubicBezTo>
                    <a:pt x="1182" y="223"/>
                    <a:pt x="1501" y="734"/>
                    <a:pt x="1979" y="1596"/>
                  </a:cubicBezTo>
                  <a:cubicBezTo>
                    <a:pt x="2681" y="2872"/>
                    <a:pt x="5107" y="9159"/>
                    <a:pt x="5905" y="11330"/>
                  </a:cubicBezTo>
                  <a:lnTo>
                    <a:pt x="5937" y="11330"/>
                  </a:lnTo>
                  <a:cubicBezTo>
                    <a:pt x="5745" y="11489"/>
                    <a:pt x="5490" y="11840"/>
                    <a:pt x="4788" y="12064"/>
                  </a:cubicBezTo>
                  <a:cubicBezTo>
                    <a:pt x="4054" y="12319"/>
                    <a:pt x="3671" y="12191"/>
                    <a:pt x="3384" y="12223"/>
                  </a:cubicBezTo>
                  <a:lnTo>
                    <a:pt x="3416" y="12191"/>
                  </a:lnTo>
                  <a:cubicBezTo>
                    <a:pt x="2618" y="10053"/>
                    <a:pt x="639" y="3574"/>
                    <a:pt x="320" y="21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0"/>
            <p:cNvSpPr/>
            <p:nvPr/>
          </p:nvSpPr>
          <p:spPr>
            <a:xfrm>
              <a:off x="6549499" y="837193"/>
              <a:ext cx="48705" cy="53636"/>
            </a:xfrm>
            <a:custGeom>
              <a:avLst/>
              <a:gdLst/>
              <a:ahLst/>
              <a:cxnLst/>
              <a:rect l="l" t="t" r="r" b="b"/>
              <a:pathLst>
                <a:path w="958" h="1055" extrusionOk="0">
                  <a:moveTo>
                    <a:pt x="639" y="1054"/>
                  </a:moveTo>
                  <a:cubicBezTo>
                    <a:pt x="511" y="895"/>
                    <a:pt x="320" y="639"/>
                    <a:pt x="1" y="607"/>
                  </a:cubicBezTo>
                  <a:cubicBezTo>
                    <a:pt x="288" y="224"/>
                    <a:pt x="511" y="1"/>
                    <a:pt x="511" y="1"/>
                  </a:cubicBezTo>
                  <a:cubicBezTo>
                    <a:pt x="958" y="65"/>
                    <a:pt x="926" y="512"/>
                    <a:pt x="926" y="512"/>
                  </a:cubicBezTo>
                  <a:cubicBezTo>
                    <a:pt x="830" y="639"/>
                    <a:pt x="767" y="863"/>
                    <a:pt x="639" y="10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0"/>
            <p:cNvSpPr/>
            <p:nvPr/>
          </p:nvSpPr>
          <p:spPr>
            <a:xfrm>
              <a:off x="6562463" y="653862"/>
              <a:ext cx="63347" cy="61720"/>
            </a:xfrm>
            <a:custGeom>
              <a:avLst/>
              <a:gdLst/>
              <a:ahLst/>
              <a:cxnLst/>
              <a:rect l="l" t="t" r="r" b="b"/>
              <a:pathLst>
                <a:path w="1246" h="1214" extrusionOk="0">
                  <a:moveTo>
                    <a:pt x="352" y="1118"/>
                  </a:moveTo>
                  <a:cubicBezTo>
                    <a:pt x="97" y="958"/>
                    <a:pt x="1" y="607"/>
                    <a:pt x="160" y="352"/>
                  </a:cubicBezTo>
                  <a:cubicBezTo>
                    <a:pt x="288" y="96"/>
                    <a:pt x="639" y="1"/>
                    <a:pt x="894" y="160"/>
                  </a:cubicBezTo>
                  <a:cubicBezTo>
                    <a:pt x="1182" y="320"/>
                    <a:pt x="1246" y="639"/>
                    <a:pt x="1086" y="894"/>
                  </a:cubicBezTo>
                  <a:cubicBezTo>
                    <a:pt x="894" y="1150"/>
                    <a:pt x="575" y="1213"/>
                    <a:pt x="352" y="11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0"/>
            <p:cNvSpPr/>
            <p:nvPr/>
          </p:nvSpPr>
          <p:spPr>
            <a:xfrm>
              <a:off x="6611169" y="722039"/>
              <a:ext cx="35741" cy="37367"/>
            </a:xfrm>
            <a:custGeom>
              <a:avLst/>
              <a:gdLst/>
              <a:ahLst/>
              <a:cxnLst/>
              <a:rect l="l" t="t" r="r" b="b"/>
              <a:pathLst>
                <a:path w="703" h="735" extrusionOk="0">
                  <a:moveTo>
                    <a:pt x="192" y="638"/>
                  </a:moveTo>
                  <a:cubicBezTo>
                    <a:pt x="32" y="575"/>
                    <a:pt x="0" y="351"/>
                    <a:pt x="64" y="192"/>
                  </a:cubicBezTo>
                  <a:cubicBezTo>
                    <a:pt x="128" y="32"/>
                    <a:pt x="351" y="0"/>
                    <a:pt x="511" y="96"/>
                  </a:cubicBezTo>
                  <a:cubicBezTo>
                    <a:pt x="671" y="160"/>
                    <a:pt x="702" y="351"/>
                    <a:pt x="639" y="511"/>
                  </a:cubicBezTo>
                  <a:cubicBezTo>
                    <a:pt x="543" y="670"/>
                    <a:pt x="351" y="734"/>
                    <a:pt x="192" y="6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0"/>
            <p:cNvSpPr/>
            <p:nvPr/>
          </p:nvSpPr>
          <p:spPr>
            <a:xfrm>
              <a:off x="6580308" y="767440"/>
              <a:ext cx="35791" cy="35741"/>
            </a:xfrm>
            <a:custGeom>
              <a:avLst/>
              <a:gdLst/>
              <a:ahLst/>
              <a:cxnLst/>
              <a:rect l="l" t="t" r="r" b="b"/>
              <a:pathLst>
                <a:path w="704" h="703" extrusionOk="0">
                  <a:moveTo>
                    <a:pt x="192" y="639"/>
                  </a:moveTo>
                  <a:cubicBezTo>
                    <a:pt x="33" y="543"/>
                    <a:pt x="1" y="352"/>
                    <a:pt x="65" y="192"/>
                  </a:cubicBezTo>
                  <a:cubicBezTo>
                    <a:pt x="161" y="33"/>
                    <a:pt x="352" y="1"/>
                    <a:pt x="512" y="64"/>
                  </a:cubicBezTo>
                  <a:cubicBezTo>
                    <a:pt x="671" y="160"/>
                    <a:pt x="703" y="352"/>
                    <a:pt x="639" y="511"/>
                  </a:cubicBezTo>
                  <a:cubicBezTo>
                    <a:pt x="543" y="671"/>
                    <a:pt x="352" y="703"/>
                    <a:pt x="192" y="6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0"/>
            <p:cNvSpPr/>
            <p:nvPr/>
          </p:nvSpPr>
          <p:spPr>
            <a:xfrm>
              <a:off x="6596577" y="827483"/>
              <a:ext cx="25979" cy="29233"/>
            </a:xfrm>
            <a:custGeom>
              <a:avLst/>
              <a:gdLst/>
              <a:ahLst/>
              <a:cxnLst/>
              <a:rect l="l" t="t" r="r" b="b"/>
              <a:pathLst>
                <a:path w="511" h="575" extrusionOk="0">
                  <a:moveTo>
                    <a:pt x="479" y="415"/>
                  </a:moveTo>
                  <a:cubicBezTo>
                    <a:pt x="383" y="511"/>
                    <a:pt x="287" y="575"/>
                    <a:pt x="160" y="479"/>
                  </a:cubicBezTo>
                  <a:cubicBezTo>
                    <a:pt x="32" y="415"/>
                    <a:pt x="0" y="288"/>
                    <a:pt x="64" y="160"/>
                  </a:cubicBezTo>
                  <a:cubicBezTo>
                    <a:pt x="160" y="32"/>
                    <a:pt x="287" y="1"/>
                    <a:pt x="383" y="96"/>
                  </a:cubicBezTo>
                  <a:cubicBezTo>
                    <a:pt x="479" y="128"/>
                    <a:pt x="511" y="288"/>
                    <a:pt x="479" y="4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0"/>
            <p:cNvSpPr/>
            <p:nvPr/>
          </p:nvSpPr>
          <p:spPr>
            <a:xfrm>
              <a:off x="6499217" y="743087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383" y="1"/>
                  </a:moveTo>
                  <a:cubicBezTo>
                    <a:pt x="160" y="1"/>
                    <a:pt x="0" y="161"/>
                    <a:pt x="0" y="384"/>
                  </a:cubicBezTo>
                  <a:cubicBezTo>
                    <a:pt x="0" y="607"/>
                    <a:pt x="160" y="799"/>
                    <a:pt x="383" y="799"/>
                  </a:cubicBezTo>
                  <a:cubicBezTo>
                    <a:pt x="607" y="799"/>
                    <a:pt x="798" y="607"/>
                    <a:pt x="798" y="384"/>
                  </a:cubicBezTo>
                  <a:cubicBezTo>
                    <a:pt x="798" y="161"/>
                    <a:pt x="607" y="1"/>
                    <a:pt x="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0"/>
            <p:cNvSpPr/>
            <p:nvPr/>
          </p:nvSpPr>
          <p:spPr>
            <a:xfrm>
              <a:off x="6468357" y="636017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384" y="1"/>
                  </a:moveTo>
                  <a:cubicBezTo>
                    <a:pt x="192" y="1"/>
                    <a:pt x="1" y="192"/>
                    <a:pt x="1" y="415"/>
                  </a:cubicBezTo>
                  <a:cubicBezTo>
                    <a:pt x="1" y="639"/>
                    <a:pt x="192" y="798"/>
                    <a:pt x="384" y="798"/>
                  </a:cubicBezTo>
                  <a:cubicBezTo>
                    <a:pt x="607" y="798"/>
                    <a:pt x="799" y="639"/>
                    <a:pt x="799" y="415"/>
                  </a:cubicBezTo>
                  <a:cubicBezTo>
                    <a:pt x="799" y="192"/>
                    <a:pt x="607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0"/>
            <p:cNvSpPr/>
            <p:nvPr/>
          </p:nvSpPr>
          <p:spPr>
            <a:xfrm>
              <a:off x="6562463" y="569517"/>
              <a:ext cx="40621" cy="40570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384" y="0"/>
                  </a:moveTo>
                  <a:cubicBezTo>
                    <a:pt x="160" y="0"/>
                    <a:pt x="1" y="192"/>
                    <a:pt x="1" y="415"/>
                  </a:cubicBezTo>
                  <a:cubicBezTo>
                    <a:pt x="1" y="638"/>
                    <a:pt x="160" y="798"/>
                    <a:pt x="384" y="798"/>
                  </a:cubicBezTo>
                  <a:cubicBezTo>
                    <a:pt x="607" y="798"/>
                    <a:pt x="799" y="638"/>
                    <a:pt x="799" y="415"/>
                  </a:cubicBezTo>
                  <a:cubicBezTo>
                    <a:pt x="799" y="192"/>
                    <a:pt x="607" y="0"/>
                    <a:pt x="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0"/>
            <p:cNvSpPr/>
            <p:nvPr/>
          </p:nvSpPr>
          <p:spPr>
            <a:xfrm>
              <a:off x="6478118" y="528946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415" y="0"/>
                  </a:moveTo>
                  <a:cubicBezTo>
                    <a:pt x="192" y="0"/>
                    <a:pt x="0" y="192"/>
                    <a:pt x="0" y="415"/>
                  </a:cubicBezTo>
                  <a:cubicBezTo>
                    <a:pt x="0" y="639"/>
                    <a:pt x="192" y="798"/>
                    <a:pt x="415" y="798"/>
                  </a:cubicBezTo>
                  <a:cubicBezTo>
                    <a:pt x="639" y="798"/>
                    <a:pt x="798" y="639"/>
                    <a:pt x="798" y="415"/>
                  </a:cubicBezTo>
                  <a:cubicBezTo>
                    <a:pt x="798" y="192"/>
                    <a:pt x="639" y="0"/>
                    <a:pt x="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0"/>
            <p:cNvSpPr/>
            <p:nvPr/>
          </p:nvSpPr>
          <p:spPr>
            <a:xfrm>
              <a:off x="6533281" y="454312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415" y="0"/>
                  </a:moveTo>
                  <a:cubicBezTo>
                    <a:pt x="192" y="0"/>
                    <a:pt x="0" y="192"/>
                    <a:pt x="0" y="383"/>
                  </a:cubicBezTo>
                  <a:cubicBezTo>
                    <a:pt x="0" y="607"/>
                    <a:pt x="192" y="798"/>
                    <a:pt x="415" y="798"/>
                  </a:cubicBezTo>
                  <a:cubicBezTo>
                    <a:pt x="607" y="798"/>
                    <a:pt x="798" y="607"/>
                    <a:pt x="798" y="383"/>
                  </a:cubicBezTo>
                  <a:cubicBezTo>
                    <a:pt x="798" y="192"/>
                    <a:pt x="607" y="0"/>
                    <a:pt x="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50"/>
          <p:cNvGrpSpPr/>
          <p:nvPr/>
        </p:nvGrpSpPr>
        <p:grpSpPr>
          <a:xfrm>
            <a:off x="6037179" y="3199481"/>
            <a:ext cx="2386815" cy="1750798"/>
            <a:chOff x="6221729" y="3157460"/>
            <a:chExt cx="2386815" cy="1750798"/>
          </a:xfrm>
        </p:grpSpPr>
        <p:sp>
          <p:nvSpPr>
            <p:cNvPr id="1314" name="Google Shape;1314;p50"/>
            <p:cNvSpPr/>
            <p:nvPr/>
          </p:nvSpPr>
          <p:spPr>
            <a:xfrm>
              <a:off x="6916213" y="4308188"/>
              <a:ext cx="191514" cy="128422"/>
            </a:xfrm>
            <a:custGeom>
              <a:avLst/>
              <a:gdLst/>
              <a:ahLst/>
              <a:cxnLst/>
              <a:rect l="l" t="t" r="r" b="b"/>
              <a:pathLst>
                <a:path w="3767" h="2526" extrusionOk="0">
                  <a:moveTo>
                    <a:pt x="2012" y="1"/>
                  </a:moveTo>
                  <a:cubicBezTo>
                    <a:pt x="1862" y="1"/>
                    <a:pt x="1703" y="26"/>
                    <a:pt x="1532" y="90"/>
                  </a:cubicBezTo>
                  <a:cubicBezTo>
                    <a:pt x="1404" y="122"/>
                    <a:pt x="734" y="313"/>
                    <a:pt x="575" y="728"/>
                  </a:cubicBezTo>
                  <a:cubicBezTo>
                    <a:pt x="447" y="1079"/>
                    <a:pt x="639" y="1398"/>
                    <a:pt x="798" y="1526"/>
                  </a:cubicBezTo>
                  <a:lnTo>
                    <a:pt x="734" y="1558"/>
                  </a:lnTo>
                  <a:lnTo>
                    <a:pt x="96" y="1143"/>
                  </a:lnTo>
                  <a:lnTo>
                    <a:pt x="96" y="1143"/>
                  </a:lnTo>
                  <a:cubicBezTo>
                    <a:pt x="96" y="1143"/>
                    <a:pt x="0" y="1526"/>
                    <a:pt x="160" y="1877"/>
                  </a:cubicBezTo>
                  <a:cubicBezTo>
                    <a:pt x="319" y="2260"/>
                    <a:pt x="607" y="2483"/>
                    <a:pt x="607" y="2483"/>
                  </a:cubicBezTo>
                  <a:lnTo>
                    <a:pt x="862" y="1749"/>
                  </a:lnTo>
                  <a:lnTo>
                    <a:pt x="926" y="1717"/>
                  </a:lnTo>
                  <a:lnTo>
                    <a:pt x="926" y="1717"/>
                  </a:lnTo>
                  <a:cubicBezTo>
                    <a:pt x="862" y="1909"/>
                    <a:pt x="894" y="2260"/>
                    <a:pt x="1213" y="2419"/>
                  </a:cubicBezTo>
                  <a:cubicBezTo>
                    <a:pt x="1351" y="2495"/>
                    <a:pt x="1509" y="2526"/>
                    <a:pt x="1671" y="2526"/>
                  </a:cubicBezTo>
                  <a:cubicBezTo>
                    <a:pt x="1921" y="2526"/>
                    <a:pt x="2181" y="2452"/>
                    <a:pt x="2394" y="2356"/>
                  </a:cubicBezTo>
                  <a:cubicBezTo>
                    <a:pt x="3287" y="2036"/>
                    <a:pt x="3255" y="1143"/>
                    <a:pt x="3575" y="792"/>
                  </a:cubicBezTo>
                  <a:cubicBezTo>
                    <a:pt x="3670" y="632"/>
                    <a:pt x="3766" y="632"/>
                    <a:pt x="3702" y="568"/>
                  </a:cubicBezTo>
                  <a:cubicBezTo>
                    <a:pt x="3670" y="473"/>
                    <a:pt x="3638" y="505"/>
                    <a:pt x="3447" y="473"/>
                  </a:cubicBezTo>
                  <a:cubicBezTo>
                    <a:pt x="3063" y="421"/>
                    <a:pt x="2618" y="1"/>
                    <a:pt x="20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0"/>
            <p:cNvSpPr/>
            <p:nvPr/>
          </p:nvSpPr>
          <p:spPr>
            <a:xfrm>
              <a:off x="7093036" y="4296494"/>
              <a:ext cx="9812" cy="8185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97" y="1"/>
                  </a:moveTo>
                  <a:cubicBezTo>
                    <a:pt x="33" y="1"/>
                    <a:pt x="1" y="64"/>
                    <a:pt x="33" y="96"/>
                  </a:cubicBezTo>
                  <a:cubicBezTo>
                    <a:pt x="33" y="160"/>
                    <a:pt x="129" y="160"/>
                    <a:pt x="160" y="160"/>
                  </a:cubicBezTo>
                  <a:cubicBezTo>
                    <a:pt x="192" y="160"/>
                    <a:pt x="192" y="64"/>
                    <a:pt x="192" y="32"/>
                  </a:cubicBezTo>
                  <a:cubicBezTo>
                    <a:pt x="192" y="1"/>
                    <a:pt x="129" y="1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0"/>
            <p:cNvSpPr/>
            <p:nvPr/>
          </p:nvSpPr>
          <p:spPr>
            <a:xfrm>
              <a:off x="7093036" y="4314339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33" y="1"/>
                  </a:moveTo>
                  <a:cubicBezTo>
                    <a:pt x="1" y="1"/>
                    <a:pt x="1" y="32"/>
                    <a:pt x="1" y="64"/>
                  </a:cubicBezTo>
                  <a:cubicBezTo>
                    <a:pt x="1" y="128"/>
                    <a:pt x="33" y="128"/>
                    <a:pt x="97" y="128"/>
                  </a:cubicBezTo>
                  <a:cubicBezTo>
                    <a:pt x="129" y="128"/>
                    <a:pt x="129" y="64"/>
                    <a:pt x="129" y="32"/>
                  </a:cubicBezTo>
                  <a:cubicBezTo>
                    <a:pt x="129" y="1"/>
                    <a:pt x="97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0"/>
            <p:cNvSpPr/>
            <p:nvPr/>
          </p:nvSpPr>
          <p:spPr>
            <a:xfrm>
              <a:off x="6525146" y="4501281"/>
              <a:ext cx="188261" cy="128829"/>
            </a:xfrm>
            <a:custGeom>
              <a:avLst/>
              <a:gdLst/>
              <a:ahLst/>
              <a:cxnLst/>
              <a:rect l="l" t="t" r="r" b="b"/>
              <a:pathLst>
                <a:path w="3703" h="2534" extrusionOk="0">
                  <a:moveTo>
                    <a:pt x="2026" y="0"/>
                  </a:moveTo>
                  <a:cubicBezTo>
                    <a:pt x="1856" y="0"/>
                    <a:pt x="1672" y="34"/>
                    <a:pt x="1469" y="121"/>
                  </a:cubicBezTo>
                  <a:cubicBezTo>
                    <a:pt x="1373" y="153"/>
                    <a:pt x="639" y="377"/>
                    <a:pt x="511" y="792"/>
                  </a:cubicBezTo>
                  <a:cubicBezTo>
                    <a:pt x="416" y="1143"/>
                    <a:pt x="607" y="1462"/>
                    <a:pt x="799" y="1589"/>
                  </a:cubicBezTo>
                  <a:lnTo>
                    <a:pt x="735" y="1621"/>
                  </a:lnTo>
                  <a:lnTo>
                    <a:pt x="97" y="1206"/>
                  </a:lnTo>
                  <a:lnTo>
                    <a:pt x="97" y="1206"/>
                  </a:lnTo>
                  <a:cubicBezTo>
                    <a:pt x="97" y="1207"/>
                    <a:pt x="1" y="1589"/>
                    <a:pt x="160" y="1941"/>
                  </a:cubicBezTo>
                  <a:cubicBezTo>
                    <a:pt x="320" y="2292"/>
                    <a:pt x="607" y="2515"/>
                    <a:pt x="607" y="2515"/>
                  </a:cubicBezTo>
                  <a:lnTo>
                    <a:pt x="799" y="1781"/>
                  </a:lnTo>
                  <a:lnTo>
                    <a:pt x="894" y="1749"/>
                  </a:lnTo>
                  <a:lnTo>
                    <a:pt x="894" y="1749"/>
                  </a:lnTo>
                  <a:cubicBezTo>
                    <a:pt x="799" y="1941"/>
                    <a:pt x="894" y="2292"/>
                    <a:pt x="1214" y="2451"/>
                  </a:cubicBezTo>
                  <a:cubicBezTo>
                    <a:pt x="1352" y="2509"/>
                    <a:pt x="1499" y="2533"/>
                    <a:pt x="1646" y="2533"/>
                  </a:cubicBezTo>
                  <a:cubicBezTo>
                    <a:pt x="1907" y="2533"/>
                    <a:pt x="2170" y="2457"/>
                    <a:pt x="2394" y="2355"/>
                  </a:cubicBezTo>
                  <a:cubicBezTo>
                    <a:pt x="3288" y="1972"/>
                    <a:pt x="3192" y="1143"/>
                    <a:pt x="3511" y="760"/>
                  </a:cubicBezTo>
                  <a:cubicBezTo>
                    <a:pt x="3639" y="600"/>
                    <a:pt x="3703" y="600"/>
                    <a:pt x="3671" y="504"/>
                  </a:cubicBezTo>
                  <a:cubicBezTo>
                    <a:pt x="3655" y="488"/>
                    <a:pt x="3639" y="488"/>
                    <a:pt x="3599" y="488"/>
                  </a:cubicBezTo>
                  <a:cubicBezTo>
                    <a:pt x="3559" y="488"/>
                    <a:pt x="3495" y="488"/>
                    <a:pt x="3384" y="472"/>
                  </a:cubicBezTo>
                  <a:cubicBezTo>
                    <a:pt x="3014" y="398"/>
                    <a:pt x="2605" y="0"/>
                    <a:pt x="2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0"/>
            <p:cNvSpPr/>
            <p:nvPr/>
          </p:nvSpPr>
          <p:spPr>
            <a:xfrm>
              <a:off x="6697140" y="4486333"/>
              <a:ext cx="11439" cy="8185"/>
            </a:xfrm>
            <a:custGeom>
              <a:avLst/>
              <a:gdLst/>
              <a:ahLst/>
              <a:cxnLst/>
              <a:rect l="l" t="t" r="r" b="b"/>
              <a:pathLst>
                <a:path w="225" h="161" extrusionOk="0">
                  <a:moveTo>
                    <a:pt x="97" y="0"/>
                  </a:moveTo>
                  <a:cubicBezTo>
                    <a:pt x="1" y="0"/>
                    <a:pt x="33" y="96"/>
                    <a:pt x="33" y="128"/>
                  </a:cubicBezTo>
                  <a:cubicBezTo>
                    <a:pt x="33" y="160"/>
                    <a:pt x="128" y="160"/>
                    <a:pt x="160" y="160"/>
                  </a:cubicBezTo>
                  <a:cubicBezTo>
                    <a:pt x="224" y="160"/>
                    <a:pt x="224" y="96"/>
                    <a:pt x="224" y="32"/>
                  </a:cubicBezTo>
                  <a:cubicBezTo>
                    <a:pt x="224" y="0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0"/>
            <p:cNvSpPr/>
            <p:nvPr/>
          </p:nvSpPr>
          <p:spPr>
            <a:xfrm>
              <a:off x="6697140" y="4504179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65" y="1"/>
                  </a:moveTo>
                  <a:cubicBezTo>
                    <a:pt x="1" y="1"/>
                    <a:pt x="1" y="64"/>
                    <a:pt x="1" y="96"/>
                  </a:cubicBezTo>
                  <a:cubicBezTo>
                    <a:pt x="1" y="96"/>
                    <a:pt x="65" y="128"/>
                    <a:pt x="97" y="128"/>
                  </a:cubicBezTo>
                  <a:cubicBezTo>
                    <a:pt x="128" y="128"/>
                    <a:pt x="128" y="96"/>
                    <a:pt x="128" y="64"/>
                  </a:cubicBezTo>
                  <a:cubicBezTo>
                    <a:pt x="128" y="1"/>
                    <a:pt x="97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0"/>
            <p:cNvSpPr/>
            <p:nvPr/>
          </p:nvSpPr>
          <p:spPr>
            <a:xfrm>
              <a:off x="8262931" y="3631244"/>
              <a:ext cx="14642" cy="13015"/>
            </a:xfrm>
            <a:custGeom>
              <a:avLst/>
              <a:gdLst/>
              <a:ahLst/>
              <a:cxnLst/>
              <a:rect l="l" t="t" r="r" b="b"/>
              <a:pathLst>
                <a:path w="288" h="256" extrusionOk="0">
                  <a:moveTo>
                    <a:pt x="64" y="33"/>
                  </a:moveTo>
                  <a:cubicBezTo>
                    <a:pt x="96" y="1"/>
                    <a:pt x="128" y="1"/>
                    <a:pt x="160" y="1"/>
                  </a:cubicBezTo>
                  <a:cubicBezTo>
                    <a:pt x="224" y="1"/>
                    <a:pt x="255" y="33"/>
                    <a:pt x="255" y="33"/>
                  </a:cubicBezTo>
                  <a:cubicBezTo>
                    <a:pt x="287" y="64"/>
                    <a:pt x="287" y="96"/>
                    <a:pt x="287" y="160"/>
                  </a:cubicBezTo>
                  <a:cubicBezTo>
                    <a:pt x="287" y="192"/>
                    <a:pt x="255" y="224"/>
                    <a:pt x="255" y="224"/>
                  </a:cubicBezTo>
                  <a:cubicBezTo>
                    <a:pt x="224" y="256"/>
                    <a:pt x="160" y="256"/>
                    <a:pt x="128" y="256"/>
                  </a:cubicBezTo>
                  <a:cubicBezTo>
                    <a:pt x="64" y="256"/>
                    <a:pt x="0" y="192"/>
                    <a:pt x="0" y="96"/>
                  </a:cubicBezTo>
                  <a:cubicBezTo>
                    <a:pt x="0" y="64"/>
                    <a:pt x="0" y="33"/>
                    <a:pt x="64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0"/>
            <p:cNvSpPr/>
            <p:nvPr/>
          </p:nvSpPr>
          <p:spPr>
            <a:xfrm>
              <a:off x="7993577" y="3692914"/>
              <a:ext cx="290500" cy="217443"/>
            </a:xfrm>
            <a:custGeom>
              <a:avLst/>
              <a:gdLst/>
              <a:ahLst/>
              <a:cxnLst/>
              <a:rect l="l" t="t" r="r" b="b"/>
              <a:pathLst>
                <a:path w="5714" h="4277" extrusionOk="0">
                  <a:moveTo>
                    <a:pt x="2234" y="543"/>
                  </a:moveTo>
                  <a:cubicBezTo>
                    <a:pt x="1915" y="575"/>
                    <a:pt x="1692" y="702"/>
                    <a:pt x="1468" y="862"/>
                  </a:cubicBezTo>
                  <a:cubicBezTo>
                    <a:pt x="447" y="1692"/>
                    <a:pt x="0" y="1564"/>
                    <a:pt x="0" y="1564"/>
                  </a:cubicBezTo>
                  <a:cubicBezTo>
                    <a:pt x="0" y="1564"/>
                    <a:pt x="734" y="1054"/>
                    <a:pt x="1596" y="415"/>
                  </a:cubicBezTo>
                  <a:cubicBezTo>
                    <a:pt x="2075" y="96"/>
                    <a:pt x="2490" y="0"/>
                    <a:pt x="2873" y="96"/>
                  </a:cubicBezTo>
                  <a:lnTo>
                    <a:pt x="2873" y="96"/>
                  </a:lnTo>
                  <a:cubicBezTo>
                    <a:pt x="3830" y="256"/>
                    <a:pt x="4596" y="607"/>
                    <a:pt x="5234" y="543"/>
                  </a:cubicBezTo>
                  <a:cubicBezTo>
                    <a:pt x="5522" y="479"/>
                    <a:pt x="5553" y="415"/>
                    <a:pt x="5617" y="479"/>
                  </a:cubicBezTo>
                  <a:lnTo>
                    <a:pt x="5617" y="479"/>
                  </a:lnTo>
                  <a:lnTo>
                    <a:pt x="5617" y="479"/>
                  </a:lnTo>
                  <a:lnTo>
                    <a:pt x="5617" y="479"/>
                  </a:lnTo>
                  <a:lnTo>
                    <a:pt x="5617" y="479"/>
                  </a:lnTo>
                  <a:cubicBezTo>
                    <a:pt x="5713" y="575"/>
                    <a:pt x="5617" y="607"/>
                    <a:pt x="5522" y="894"/>
                  </a:cubicBezTo>
                  <a:cubicBezTo>
                    <a:pt x="5298" y="2075"/>
                    <a:pt x="5458" y="2777"/>
                    <a:pt x="4628" y="3415"/>
                  </a:cubicBezTo>
                  <a:cubicBezTo>
                    <a:pt x="4596" y="3415"/>
                    <a:pt x="4468" y="3256"/>
                    <a:pt x="4277" y="3032"/>
                  </a:cubicBezTo>
                  <a:cubicBezTo>
                    <a:pt x="4085" y="3415"/>
                    <a:pt x="3958" y="3958"/>
                    <a:pt x="3702" y="4149"/>
                  </a:cubicBezTo>
                  <a:cubicBezTo>
                    <a:pt x="3543" y="4277"/>
                    <a:pt x="2873" y="3575"/>
                    <a:pt x="2649" y="3160"/>
                  </a:cubicBezTo>
                  <a:lnTo>
                    <a:pt x="2649" y="4213"/>
                  </a:lnTo>
                  <a:cubicBezTo>
                    <a:pt x="2649" y="4213"/>
                    <a:pt x="2171" y="3990"/>
                    <a:pt x="1788" y="3575"/>
                  </a:cubicBezTo>
                  <a:cubicBezTo>
                    <a:pt x="1437" y="3128"/>
                    <a:pt x="1405" y="2617"/>
                    <a:pt x="1405" y="2617"/>
                  </a:cubicBezTo>
                  <a:lnTo>
                    <a:pt x="2394" y="2873"/>
                  </a:lnTo>
                  <a:cubicBezTo>
                    <a:pt x="2011" y="2649"/>
                    <a:pt x="1851" y="2171"/>
                    <a:pt x="1883" y="1915"/>
                  </a:cubicBezTo>
                  <a:cubicBezTo>
                    <a:pt x="1915" y="1500"/>
                    <a:pt x="2330" y="1245"/>
                    <a:pt x="2649" y="894"/>
                  </a:cubicBezTo>
                  <a:cubicBezTo>
                    <a:pt x="3000" y="447"/>
                    <a:pt x="2234" y="543"/>
                    <a:pt x="2234" y="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0"/>
            <p:cNvSpPr/>
            <p:nvPr/>
          </p:nvSpPr>
          <p:spPr>
            <a:xfrm>
              <a:off x="8262931" y="3665307"/>
              <a:ext cx="14642" cy="16269"/>
            </a:xfrm>
            <a:custGeom>
              <a:avLst/>
              <a:gdLst/>
              <a:ahLst/>
              <a:cxnLst/>
              <a:rect l="l" t="t" r="r" b="b"/>
              <a:pathLst>
                <a:path w="288" h="320" extrusionOk="0">
                  <a:moveTo>
                    <a:pt x="64" y="33"/>
                  </a:moveTo>
                  <a:cubicBezTo>
                    <a:pt x="96" y="1"/>
                    <a:pt x="224" y="1"/>
                    <a:pt x="255" y="65"/>
                  </a:cubicBezTo>
                  <a:cubicBezTo>
                    <a:pt x="287" y="97"/>
                    <a:pt x="287" y="224"/>
                    <a:pt x="224" y="288"/>
                  </a:cubicBezTo>
                  <a:cubicBezTo>
                    <a:pt x="160" y="320"/>
                    <a:pt x="64" y="320"/>
                    <a:pt x="0" y="224"/>
                  </a:cubicBezTo>
                  <a:cubicBezTo>
                    <a:pt x="0" y="160"/>
                    <a:pt x="0" y="65"/>
                    <a:pt x="64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0"/>
            <p:cNvSpPr/>
            <p:nvPr/>
          </p:nvSpPr>
          <p:spPr>
            <a:xfrm>
              <a:off x="8269388" y="3691287"/>
              <a:ext cx="13066" cy="13015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33" y="32"/>
                  </a:moveTo>
                  <a:cubicBezTo>
                    <a:pt x="97" y="0"/>
                    <a:pt x="160" y="0"/>
                    <a:pt x="192" y="32"/>
                  </a:cubicBezTo>
                  <a:cubicBezTo>
                    <a:pt x="256" y="96"/>
                    <a:pt x="256" y="160"/>
                    <a:pt x="192" y="192"/>
                  </a:cubicBezTo>
                  <a:cubicBezTo>
                    <a:pt x="160" y="256"/>
                    <a:pt x="97" y="256"/>
                    <a:pt x="33" y="192"/>
                  </a:cubicBezTo>
                  <a:cubicBezTo>
                    <a:pt x="1" y="128"/>
                    <a:pt x="1" y="32"/>
                    <a:pt x="33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0"/>
            <p:cNvSpPr/>
            <p:nvPr/>
          </p:nvSpPr>
          <p:spPr>
            <a:xfrm>
              <a:off x="8258050" y="3626363"/>
              <a:ext cx="19523" cy="22776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96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56" y="448"/>
                  </a:lnTo>
                  <a:cubicBezTo>
                    <a:pt x="256" y="448"/>
                    <a:pt x="320" y="448"/>
                    <a:pt x="320" y="416"/>
                  </a:cubicBezTo>
                  <a:lnTo>
                    <a:pt x="320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20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64" y="192"/>
                  </a:moveTo>
                  <a:cubicBezTo>
                    <a:pt x="64" y="160"/>
                    <a:pt x="96" y="129"/>
                    <a:pt x="96" y="129"/>
                  </a:cubicBezTo>
                  <a:cubicBezTo>
                    <a:pt x="160" y="97"/>
                    <a:pt x="192" y="97"/>
                    <a:pt x="224" y="97"/>
                  </a:cubicBezTo>
                  <a:cubicBezTo>
                    <a:pt x="256" y="97"/>
                    <a:pt x="320" y="129"/>
                    <a:pt x="320" y="129"/>
                  </a:cubicBezTo>
                  <a:cubicBezTo>
                    <a:pt x="351" y="160"/>
                    <a:pt x="351" y="192"/>
                    <a:pt x="351" y="256"/>
                  </a:cubicBezTo>
                  <a:cubicBezTo>
                    <a:pt x="351" y="288"/>
                    <a:pt x="320" y="320"/>
                    <a:pt x="320" y="320"/>
                  </a:cubicBezTo>
                  <a:cubicBezTo>
                    <a:pt x="256" y="352"/>
                    <a:pt x="224" y="352"/>
                    <a:pt x="192" y="352"/>
                  </a:cubicBezTo>
                  <a:cubicBezTo>
                    <a:pt x="160" y="352"/>
                    <a:pt x="64" y="288"/>
                    <a:pt x="64" y="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0"/>
            <p:cNvSpPr/>
            <p:nvPr/>
          </p:nvSpPr>
          <p:spPr>
            <a:xfrm>
              <a:off x="7698244" y="4152107"/>
              <a:ext cx="189887" cy="146063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1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16" y="1309"/>
                    <a:pt x="543" y="958"/>
                  </a:cubicBezTo>
                  <a:cubicBezTo>
                    <a:pt x="703" y="543"/>
                    <a:pt x="1373" y="351"/>
                    <a:pt x="1501" y="319"/>
                  </a:cubicBezTo>
                  <a:cubicBezTo>
                    <a:pt x="2363" y="0"/>
                    <a:pt x="2937" y="638"/>
                    <a:pt x="3416" y="702"/>
                  </a:cubicBezTo>
                  <a:cubicBezTo>
                    <a:pt x="3607" y="766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39" y="862"/>
                    <a:pt x="3543" y="1021"/>
                  </a:cubicBezTo>
                  <a:cubicBezTo>
                    <a:pt x="3224" y="1404"/>
                    <a:pt x="3256" y="2266"/>
                    <a:pt x="2395" y="2585"/>
                  </a:cubicBezTo>
                  <a:cubicBezTo>
                    <a:pt x="2012" y="2745"/>
                    <a:pt x="1533" y="2872"/>
                    <a:pt x="1182" y="2681"/>
                  </a:cubicBezTo>
                  <a:cubicBezTo>
                    <a:pt x="863" y="2489"/>
                    <a:pt x="831" y="2138"/>
                    <a:pt x="895" y="1947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0"/>
            <p:cNvSpPr/>
            <p:nvPr/>
          </p:nvSpPr>
          <p:spPr>
            <a:xfrm>
              <a:off x="7873492" y="4152107"/>
              <a:ext cx="11439" cy="8134"/>
            </a:xfrm>
            <a:custGeom>
              <a:avLst/>
              <a:gdLst/>
              <a:ahLst/>
              <a:cxnLst/>
              <a:rect l="l" t="t" r="r" b="b"/>
              <a:pathLst>
                <a:path w="225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64"/>
                    <a:pt x="224" y="160"/>
                    <a:pt x="160" y="160"/>
                  </a:cubicBezTo>
                  <a:cubicBezTo>
                    <a:pt x="128" y="160"/>
                    <a:pt x="33" y="160"/>
                    <a:pt x="33" y="128"/>
                  </a:cubicBezTo>
                  <a:cubicBezTo>
                    <a:pt x="1" y="32"/>
                    <a:pt x="1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0"/>
            <p:cNvSpPr/>
            <p:nvPr/>
          </p:nvSpPr>
          <p:spPr>
            <a:xfrm>
              <a:off x="7873492" y="4168325"/>
              <a:ext cx="6558" cy="8134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64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65" y="160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0"/>
            <p:cNvSpPr/>
            <p:nvPr/>
          </p:nvSpPr>
          <p:spPr>
            <a:xfrm>
              <a:off x="7625237" y="3853520"/>
              <a:ext cx="189887" cy="146114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575" y="2714"/>
                  </a:moveTo>
                  <a:cubicBezTo>
                    <a:pt x="575" y="2714"/>
                    <a:pt x="320" y="2522"/>
                    <a:pt x="128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16" y="1309"/>
                    <a:pt x="543" y="958"/>
                  </a:cubicBezTo>
                  <a:cubicBezTo>
                    <a:pt x="703" y="575"/>
                    <a:pt x="1373" y="352"/>
                    <a:pt x="1501" y="320"/>
                  </a:cubicBezTo>
                  <a:cubicBezTo>
                    <a:pt x="2362" y="1"/>
                    <a:pt x="2937" y="639"/>
                    <a:pt x="3416" y="735"/>
                  </a:cubicBezTo>
                  <a:cubicBezTo>
                    <a:pt x="3607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63"/>
                    <a:pt x="3639" y="863"/>
                    <a:pt x="3543" y="1022"/>
                  </a:cubicBezTo>
                  <a:cubicBezTo>
                    <a:pt x="3224" y="1405"/>
                    <a:pt x="3256" y="2267"/>
                    <a:pt x="2394" y="2586"/>
                  </a:cubicBezTo>
                  <a:cubicBezTo>
                    <a:pt x="2011" y="2746"/>
                    <a:pt x="1533" y="2873"/>
                    <a:pt x="1182" y="2682"/>
                  </a:cubicBezTo>
                  <a:cubicBezTo>
                    <a:pt x="862" y="2522"/>
                    <a:pt x="831" y="2139"/>
                    <a:pt x="894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0"/>
            <p:cNvSpPr/>
            <p:nvPr/>
          </p:nvSpPr>
          <p:spPr>
            <a:xfrm>
              <a:off x="7800484" y="3853520"/>
              <a:ext cx="11388" cy="8185"/>
            </a:xfrm>
            <a:custGeom>
              <a:avLst/>
              <a:gdLst/>
              <a:ahLst/>
              <a:cxnLst/>
              <a:rect l="l" t="t" r="r" b="b"/>
              <a:pathLst>
                <a:path w="224" h="161" extrusionOk="0">
                  <a:moveTo>
                    <a:pt x="96" y="1"/>
                  </a:moveTo>
                  <a:cubicBezTo>
                    <a:pt x="128" y="1"/>
                    <a:pt x="224" y="1"/>
                    <a:pt x="224" y="33"/>
                  </a:cubicBezTo>
                  <a:cubicBezTo>
                    <a:pt x="224" y="97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9"/>
                  </a:cubicBezTo>
                  <a:cubicBezTo>
                    <a:pt x="1" y="97"/>
                    <a:pt x="64" y="33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0"/>
            <p:cNvSpPr/>
            <p:nvPr/>
          </p:nvSpPr>
          <p:spPr>
            <a:xfrm>
              <a:off x="7800484" y="3871365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64" y="1"/>
                  </a:cubicBezTo>
                  <a:cubicBezTo>
                    <a:pt x="96" y="1"/>
                    <a:pt x="128" y="1"/>
                    <a:pt x="128" y="65"/>
                  </a:cubicBezTo>
                  <a:cubicBezTo>
                    <a:pt x="128" y="97"/>
                    <a:pt x="128" y="129"/>
                    <a:pt x="96" y="129"/>
                  </a:cubicBezTo>
                  <a:cubicBezTo>
                    <a:pt x="64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0"/>
            <p:cNvSpPr/>
            <p:nvPr/>
          </p:nvSpPr>
          <p:spPr>
            <a:xfrm>
              <a:off x="6724747" y="4677799"/>
              <a:ext cx="189887" cy="146063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19" y="2490"/>
                    <a:pt x="160" y="2107"/>
                  </a:cubicBezTo>
                  <a:cubicBezTo>
                    <a:pt x="0" y="1756"/>
                    <a:pt x="64" y="1373"/>
                    <a:pt x="64" y="1373"/>
                  </a:cubicBezTo>
                  <a:lnTo>
                    <a:pt x="702" y="1788"/>
                  </a:lnTo>
                  <a:lnTo>
                    <a:pt x="798" y="1756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2" y="543"/>
                    <a:pt x="1373" y="351"/>
                    <a:pt x="1500" y="320"/>
                  </a:cubicBezTo>
                  <a:cubicBezTo>
                    <a:pt x="2362" y="0"/>
                    <a:pt x="2936" y="639"/>
                    <a:pt x="3415" y="703"/>
                  </a:cubicBezTo>
                  <a:cubicBezTo>
                    <a:pt x="3607" y="734"/>
                    <a:pt x="3670" y="703"/>
                    <a:pt x="3702" y="798"/>
                  </a:cubicBezTo>
                  <a:lnTo>
                    <a:pt x="3702" y="798"/>
                  </a:lnTo>
                  <a:lnTo>
                    <a:pt x="3702" y="798"/>
                  </a:lnTo>
                  <a:lnTo>
                    <a:pt x="3702" y="798"/>
                  </a:lnTo>
                  <a:lnTo>
                    <a:pt x="3702" y="798"/>
                  </a:lnTo>
                  <a:cubicBezTo>
                    <a:pt x="3734" y="862"/>
                    <a:pt x="3639" y="862"/>
                    <a:pt x="3543" y="1022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11" y="2745"/>
                    <a:pt x="1532" y="2873"/>
                    <a:pt x="1181" y="2649"/>
                  </a:cubicBezTo>
                  <a:cubicBezTo>
                    <a:pt x="862" y="2490"/>
                    <a:pt x="830" y="2139"/>
                    <a:pt x="894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0"/>
            <p:cNvSpPr/>
            <p:nvPr/>
          </p:nvSpPr>
          <p:spPr>
            <a:xfrm>
              <a:off x="6898367" y="4674546"/>
              <a:ext cx="9761" cy="8185"/>
            </a:xfrm>
            <a:custGeom>
              <a:avLst/>
              <a:gdLst/>
              <a:ahLst/>
              <a:cxnLst/>
              <a:rect l="l" t="t" r="r" b="b"/>
              <a:pathLst>
                <a:path w="192" h="161" extrusionOk="0">
                  <a:moveTo>
                    <a:pt x="96" y="1"/>
                  </a:moveTo>
                  <a:cubicBezTo>
                    <a:pt x="128" y="1"/>
                    <a:pt x="192" y="1"/>
                    <a:pt x="192" y="64"/>
                  </a:cubicBezTo>
                  <a:cubicBezTo>
                    <a:pt x="192" y="96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0" y="96"/>
                    <a:pt x="32" y="64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0"/>
            <p:cNvSpPr/>
            <p:nvPr/>
          </p:nvSpPr>
          <p:spPr>
            <a:xfrm>
              <a:off x="6898367" y="4694018"/>
              <a:ext cx="6508" cy="4931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4"/>
                  </a:moveTo>
                  <a:cubicBezTo>
                    <a:pt x="0" y="32"/>
                    <a:pt x="0" y="1"/>
                    <a:pt x="32" y="1"/>
                  </a:cubicBezTo>
                  <a:cubicBezTo>
                    <a:pt x="96" y="1"/>
                    <a:pt x="128" y="1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96" y="96"/>
                    <a:pt x="32" y="96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0"/>
            <p:cNvSpPr/>
            <p:nvPr/>
          </p:nvSpPr>
          <p:spPr>
            <a:xfrm>
              <a:off x="8444636" y="3473841"/>
              <a:ext cx="163908" cy="159078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894" y="3129"/>
                  </a:moveTo>
                  <a:cubicBezTo>
                    <a:pt x="894" y="3129"/>
                    <a:pt x="575" y="3001"/>
                    <a:pt x="320" y="2714"/>
                  </a:cubicBezTo>
                  <a:cubicBezTo>
                    <a:pt x="32" y="2394"/>
                    <a:pt x="1" y="2075"/>
                    <a:pt x="1" y="2075"/>
                  </a:cubicBezTo>
                  <a:lnTo>
                    <a:pt x="735" y="2235"/>
                  </a:lnTo>
                  <a:lnTo>
                    <a:pt x="798" y="2203"/>
                  </a:lnTo>
                  <a:cubicBezTo>
                    <a:pt x="575" y="2139"/>
                    <a:pt x="256" y="1916"/>
                    <a:pt x="256" y="1565"/>
                  </a:cubicBezTo>
                  <a:cubicBezTo>
                    <a:pt x="256" y="1118"/>
                    <a:pt x="862" y="703"/>
                    <a:pt x="958" y="607"/>
                  </a:cubicBezTo>
                  <a:cubicBezTo>
                    <a:pt x="1660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28" y="288"/>
                  </a:cubicBezTo>
                  <a:lnTo>
                    <a:pt x="3128" y="288"/>
                  </a:lnTo>
                  <a:lnTo>
                    <a:pt x="3128" y="288"/>
                  </a:lnTo>
                  <a:lnTo>
                    <a:pt x="3128" y="288"/>
                  </a:lnTo>
                  <a:lnTo>
                    <a:pt x="3128" y="288"/>
                  </a:lnTo>
                  <a:cubicBezTo>
                    <a:pt x="3192" y="320"/>
                    <a:pt x="3128" y="384"/>
                    <a:pt x="3064" y="575"/>
                  </a:cubicBezTo>
                  <a:cubicBezTo>
                    <a:pt x="2905" y="1054"/>
                    <a:pt x="3224" y="1820"/>
                    <a:pt x="2490" y="2458"/>
                  </a:cubicBezTo>
                  <a:cubicBezTo>
                    <a:pt x="2171" y="2682"/>
                    <a:pt x="1820" y="2969"/>
                    <a:pt x="1437" y="2937"/>
                  </a:cubicBezTo>
                  <a:cubicBezTo>
                    <a:pt x="1054" y="2873"/>
                    <a:pt x="894" y="2554"/>
                    <a:pt x="894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0"/>
            <p:cNvSpPr/>
            <p:nvPr/>
          </p:nvSpPr>
          <p:spPr>
            <a:xfrm>
              <a:off x="8582566" y="3449540"/>
              <a:ext cx="9761" cy="11388"/>
            </a:xfrm>
            <a:custGeom>
              <a:avLst/>
              <a:gdLst/>
              <a:ahLst/>
              <a:cxnLst/>
              <a:rect l="l" t="t" r="r" b="b"/>
              <a:pathLst>
                <a:path w="192" h="224" extrusionOk="0">
                  <a:moveTo>
                    <a:pt x="32" y="64"/>
                  </a:moveTo>
                  <a:cubicBezTo>
                    <a:pt x="64" y="0"/>
                    <a:pt x="96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96" y="224"/>
                    <a:pt x="64" y="224"/>
                    <a:pt x="32" y="160"/>
                  </a:cubicBezTo>
                  <a:cubicBezTo>
                    <a:pt x="0" y="128"/>
                    <a:pt x="0" y="96"/>
                    <a:pt x="32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0"/>
            <p:cNvSpPr/>
            <p:nvPr/>
          </p:nvSpPr>
          <p:spPr>
            <a:xfrm>
              <a:off x="8585820" y="3465758"/>
              <a:ext cx="9761" cy="11388"/>
            </a:xfrm>
            <a:custGeom>
              <a:avLst/>
              <a:gdLst/>
              <a:ahLst/>
              <a:cxnLst/>
              <a:rect l="l" t="t" r="r" b="b"/>
              <a:pathLst>
                <a:path w="192" h="224" extrusionOk="0">
                  <a:moveTo>
                    <a:pt x="32" y="160"/>
                  </a:moveTo>
                  <a:cubicBezTo>
                    <a:pt x="0" y="128"/>
                    <a:pt x="0" y="96"/>
                    <a:pt x="32" y="32"/>
                  </a:cubicBezTo>
                  <a:cubicBezTo>
                    <a:pt x="96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96" y="224"/>
                    <a:pt x="32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0"/>
            <p:cNvSpPr/>
            <p:nvPr/>
          </p:nvSpPr>
          <p:spPr>
            <a:xfrm>
              <a:off x="8193127" y="3157460"/>
              <a:ext cx="189887" cy="282365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14" y="5394"/>
                  </a:moveTo>
                  <a:cubicBezTo>
                    <a:pt x="1214" y="5394"/>
                    <a:pt x="799" y="5554"/>
                    <a:pt x="480" y="5394"/>
                  </a:cubicBezTo>
                  <a:cubicBezTo>
                    <a:pt x="97" y="5235"/>
                    <a:pt x="1" y="4788"/>
                    <a:pt x="1" y="4788"/>
                  </a:cubicBezTo>
                  <a:lnTo>
                    <a:pt x="894" y="4309"/>
                  </a:lnTo>
                  <a:cubicBezTo>
                    <a:pt x="894" y="4309"/>
                    <a:pt x="639" y="2841"/>
                    <a:pt x="1118" y="1820"/>
                  </a:cubicBezTo>
                  <a:cubicBezTo>
                    <a:pt x="1820" y="288"/>
                    <a:pt x="2809" y="1"/>
                    <a:pt x="3033" y="96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607"/>
                    <a:pt x="1054" y="4405"/>
                    <a:pt x="1054" y="4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0"/>
            <p:cNvSpPr/>
            <p:nvPr/>
          </p:nvSpPr>
          <p:spPr>
            <a:xfrm>
              <a:off x="6221729" y="4745112"/>
              <a:ext cx="288873" cy="163146"/>
            </a:xfrm>
            <a:custGeom>
              <a:avLst/>
              <a:gdLst/>
              <a:ahLst/>
              <a:cxnLst/>
              <a:rect l="l" t="t" r="r" b="b"/>
              <a:pathLst>
                <a:path w="5682" h="3209" extrusionOk="0">
                  <a:moveTo>
                    <a:pt x="4542" y="1"/>
                  </a:moveTo>
                  <a:cubicBezTo>
                    <a:pt x="4129" y="1"/>
                    <a:pt x="3598" y="93"/>
                    <a:pt x="2969" y="368"/>
                  </a:cubicBezTo>
                  <a:cubicBezTo>
                    <a:pt x="1948" y="847"/>
                    <a:pt x="1182" y="2187"/>
                    <a:pt x="1182" y="2187"/>
                  </a:cubicBezTo>
                  <a:lnTo>
                    <a:pt x="192" y="1932"/>
                  </a:lnTo>
                  <a:cubicBezTo>
                    <a:pt x="192" y="1932"/>
                    <a:pt x="1" y="2347"/>
                    <a:pt x="160" y="2698"/>
                  </a:cubicBezTo>
                  <a:cubicBezTo>
                    <a:pt x="320" y="3049"/>
                    <a:pt x="735" y="3208"/>
                    <a:pt x="735" y="3208"/>
                  </a:cubicBezTo>
                  <a:lnTo>
                    <a:pt x="1214" y="2378"/>
                  </a:lnTo>
                  <a:cubicBezTo>
                    <a:pt x="1214" y="2378"/>
                    <a:pt x="1669" y="2435"/>
                    <a:pt x="2234" y="2435"/>
                  </a:cubicBezTo>
                  <a:cubicBezTo>
                    <a:pt x="2704" y="2435"/>
                    <a:pt x="3250" y="2396"/>
                    <a:pt x="3671" y="2251"/>
                  </a:cubicBezTo>
                  <a:cubicBezTo>
                    <a:pt x="5331" y="1613"/>
                    <a:pt x="5682" y="623"/>
                    <a:pt x="5522" y="304"/>
                  </a:cubicBezTo>
                  <a:cubicBezTo>
                    <a:pt x="5484" y="191"/>
                    <a:pt x="5136" y="1"/>
                    <a:pt x="45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0"/>
            <p:cNvSpPr/>
            <p:nvPr/>
          </p:nvSpPr>
          <p:spPr>
            <a:xfrm>
              <a:off x="6531654" y="4703067"/>
              <a:ext cx="9761" cy="9507"/>
            </a:xfrm>
            <a:custGeom>
              <a:avLst/>
              <a:gdLst/>
              <a:ahLst/>
              <a:cxnLst/>
              <a:rect l="l" t="t" r="r" b="b"/>
              <a:pathLst>
                <a:path w="192" h="187" extrusionOk="0">
                  <a:moveTo>
                    <a:pt x="73" y="1"/>
                  </a:moveTo>
                  <a:cubicBezTo>
                    <a:pt x="57" y="1"/>
                    <a:pt x="42" y="5"/>
                    <a:pt x="32" y="14"/>
                  </a:cubicBezTo>
                  <a:cubicBezTo>
                    <a:pt x="1" y="14"/>
                    <a:pt x="1" y="46"/>
                    <a:pt x="1" y="142"/>
                  </a:cubicBezTo>
                  <a:cubicBezTo>
                    <a:pt x="1" y="164"/>
                    <a:pt x="32" y="187"/>
                    <a:pt x="74" y="187"/>
                  </a:cubicBezTo>
                  <a:cubicBezTo>
                    <a:pt x="91" y="187"/>
                    <a:pt x="109" y="183"/>
                    <a:pt x="128" y="174"/>
                  </a:cubicBezTo>
                  <a:cubicBezTo>
                    <a:pt x="160" y="174"/>
                    <a:pt x="192" y="78"/>
                    <a:pt x="160" y="46"/>
                  </a:cubicBezTo>
                  <a:cubicBezTo>
                    <a:pt x="160" y="23"/>
                    <a:pt x="112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0"/>
            <p:cNvSpPr/>
            <p:nvPr/>
          </p:nvSpPr>
          <p:spPr>
            <a:xfrm>
              <a:off x="6531654" y="4721624"/>
              <a:ext cx="6558" cy="6508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2" y="0"/>
                  </a:moveTo>
                  <a:cubicBezTo>
                    <a:pt x="1" y="0"/>
                    <a:pt x="1" y="32"/>
                    <a:pt x="1" y="96"/>
                  </a:cubicBezTo>
                  <a:cubicBezTo>
                    <a:pt x="1" y="96"/>
                    <a:pt x="32" y="128"/>
                    <a:pt x="64" y="128"/>
                  </a:cubicBezTo>
                  <a:cubicBezTo>
                    <a:pt x="128" y="128"/>
                    <a:pt x="128" y="96"/>
                    <a:pt x="128" y="32"/>
                  </a:cubicBezTo>
                  <a:cubicBezTo>
                    <a:pt x="128" y="0"/>
                    <a:pt x="64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0"/>
            <p:cNvSpPr/>
            <p:nvPr/>
          </p:nvSpPr>
          <p:spPr>
            <a:xfrm>
              <a:off x="8488460" y="4033648"/>
              <a:ext cx="1678" cy="51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cubicBezTo>
                    <a:pt x="0" y="0"/>
                    <a:pt x="0" y="0"/>
                    <a:pt x="32" y="0"/>
                  </a:cubicBezTo>
                  <a:cubicBezTo>
                    <a:pt x="0" y="0"/>
                    <a:pt x="0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0"/>
            <p:cNvSpPr/>
            <p:nvPr/>
          </p:nvSpPr>
          <p:spPr>
            <a:xfrm>
              <a:off x="7391624" y="4264058"/>
              <a:ext cx="16269" cy="13015"/>
            </a:xfrm>
            <a:custGeom>
              <a:avLst/>
              <a:gdLst/>
              <a:ahLst/>
              <a:cxnLst/>
              <a:rect l="l" t="t" r="r" b="b"/>
              <a:pathLst>
                <a:path w="320" h="256" extrusionOk="0">
                  <a:moveTo>
                    <a:pt x="128" y="0"/>
                  </a:moveTo>
                  <a:lnTo>
                    <a:pt x="32" y="64"/>
                  </a:lnTo>
                  <a:cubicBezTo>
                    <a:pt x="0" y="96"/>
                    <a:pt x="0" y="160"/>
                    <a:pt x="64" y="160"/>
                  </a:cubicBezTo>
                  <a:cubicBezTo>
                    <a:pt x="64" y="224"/>
                    <a:pt x="160" y="256"/>
                    <a:pt x="224" y="256"/>
                  </a:cubicBezTo>
                  <a:lnTo>
                    <a:pt x="319" y="192"/>
                  </a:lnTo>
                  <a:lnTo>
                    <a:pt x="319" y="6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0"/>
            <p:cNvSpPr/>
            <p:nvPr/>
          </p:nvSpPr>
          <p:spPr>
            <a:xfrm>
              <a:off x="7183940" y="4343471"/>
              <a:ext cx="282365" cy="228882"/>
            </a:xfrm>
            <a:custGeom>
              <a:avLst/>
              <a:gdLst/>
              <a:ahLst/>
              <a:cxnLst/>
              <a:rect l="l" t="t" r="r" b="b"/>
              <a:pathLst>
                <a:path w="5554" h="4502" extrusionOk="0">
                  <a:moveTo>
                    <a:pt x="4906" y="1"/>
                  </a:moveTo>
                  <a:cubicBezTo>
                    <a:pt x="4866" y="1"/>
                    <a:pt x="4813" y="97"/>
                    <a:pt x="4596" y="194"/>
                  </a:cubicBezTo>
                  <a:cubicBezTo>
                    <a:pt x="3957" y="513"/>
                    <a:pt x="3160" y="417"/>
                    <a:pt x="2202" y="576"/>
                  </a:cubicBezTo>
                  <a:cubicBezTo>
                    <a:pt x="1819" y="608"/>
                    <a:pt x="1436" y="832"/>
                    <a:pt x="1117" y="1311"/>
                  </a:cubicBezTo>
                  <a:cubicBezTo>
                    <a:pt x="543" y="2172"/>
                    <a:pt x="0" y="2938"/>
                    <a:pt x="0" y="2938"/>
                  </a:cubicBezTo>
                  <a:cubicBezTo>
                    <a:pt x="0" y="2938"/>
                    <a:pt x="479" y="2842"/>
                    <a:pt x="1181" y="1725"/>
                  </a:cubicBezTo>
                  <a:cubicBezTo>
                    <a:pt x="1277" y="1534"/>
                    <a:pt x="1500" y="1342"/>
                    <a:pt x="1755" y="1183"/>
                  </a:cubicBezTo>
                  <a:cubicBezTo>
                    <a:pt x="1755" y="1183"/>
                    <a:pt x="1961" y="1090"/>
                    <a:pt x="2109" y="1090"/>
                  </a:cubicBezTo>
                  <a:cubicBezTo>
                    <a:pt x="2235" y="1090"/>
                    <a:pt x="2319" y="1157"/>
                    <a:pt x="2202" y="1406"/>
                  </a:cubicBezTo>
                  <a:cubicBezTo>
                    <a:pt x="2043" y="1821"/>
                    <a:pt x="1755" y="2172"/>
                    <a:pt x="1851" y="2619"/>
                  </a:cubicBezTo>
                  <a:cubicBezTo>
                    <a:pt x="1915" y="2842"/>
                    <a:pt x="2234" y="3257"/>
                    <a:pt x="2681" y="3321"/>
                  </a:cubicBezTo>
                  <a:lnTo>
                    <a:pt x="1660" y="3417"/>
                  </a:lnTo>
                  <a:cubicBezTo>
                    <a:pt x="1660" y="3417"/>
                    <a:pt x="1883" y="3832"/>
                    <a:pt x="2362" y="4151"/>
                  </a:cubicBezTo>
                  <a:cubicBezTo>
                    <a:pt x="2840" y="4502"/>
                    <a:pt x="3351" y="4502"/>
                    <a:pt x="3351" y="4502"/>
                  </a:cubicBezTo>
                  <a:lnTo>
                    <a:pt x="3000" y="3513"/>
                  </a:lnTo>
                  <a:lnTo>
                    <a:pt x="3000" y="3513"/>
                  </a:lnTo>
                  <a:cubicBezTo>
                    <a:pt x="3300" y="3758"/>
                    <a:pt x="3997" y="4121"/>
                    <a:pt x="4273" y="4121"/>
                  </a:cubicBezTo>
                  <a:cubicBezTo>
                    <a:pt x="4319" y="4121"/>
                    <a:pt x="4354" y="4110"/>
                    <a:pt x="4372" y="4087"/>
                  </a:cubicBezTo>
                  <a:cubicBezTo>
                    <a:pt x="4532" y="3800"/>
                    <a:pt x="4468" y="3257"/>
                    <a:pt x="4532" y="2842"/>
                  </a:cubicBezTo>
                  <a:cubicBezTo>
                    <a:pt x="4732" y="2985"/>
                    <a:pt x="4907" y="3103"/>
                    <a:pt x="4941" y="3103"/>
                  </a:cubicBezTo>
                  <a:cubicBezTo>
                    <a:pt x="4945" y="3103"/>
                    <a:pt x="4947" y="3101"/>
                    <a:pt x="4947" y="3098"/>
                  </a:cubicBezTo>
                  <a:cubicBezTo>
                    <a:pt x="5553" y="2172"/>
                    <a:pt x="5202" y="1630"/>
                    <a:pt x="4947" y="417"/>
                  </a:cubicBezTo>
                  <a:cubicBezTo>
                    <a:pt x="5011" y="130"/>
                    <a:pt x="5043" y="98"/>
                    <a:pt x="4947" y="34"/>
                  </a:cubicBezTo>
                  <a:cubicBezTo>
                    <a:pt x="4931" y="11"/>
                    <a:pt x="4919" y="1"/>
                    <a:pt x="4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0"/>
            <p:cNvSpPr/>
            <p:nvPr/>
          </p:nvSpPr>
          <p:spPr>
            <a:xfrm>
              <a:off x="7402961" y="4297054"/>
              <a:ext cx="16269" cy="14744"/>
            </a:xfrm>
            <a:custGeom>
              <a:avLst/>
              <a:gdLst/>
              <a:ahLst/>
              <a:cxnLst/>
              <a:rect l="l" t="t" r="r" b="b"/>
              <a:pathLst>
                <a:path w="320" h="290" extrusionOk="0">
                  <a:moveTo>
                    <a:pt x="153" y="0"/>
                  </a:moveTo>
                  <a:cubicBezTo>
                    <a:pt x="113" y="0"/>
                    <a:pt x="83" y="16"/>
                    <a:pt x="64" y="53"/>
                  </a:cubicBezTo>
                  <a:cubicBezTo>
                    <a:pt x="1" y="149"/>
                    <a:pt x="1" y="213"/>
                    <a:pt x="96" y="245"/>
                  </a:cubicBezTo>
                  <a:cubicBezTo>
                    <a:pt x="125" y="274"/>
                    <a:pt x="160" y="289"/>
                    <a:pt x="193" y="289"/>
                  </a:cubicBezTo>
                  <a:cubicBezTo>
                    <a:pt x="233" y="289"/>
                    <a:pt x="270" y="266"/>
                    <a:pt x="288" y="213"/>
                  </a:cubicBezTo>
                  <a:cubicBezTo>
                    <a:pt x="320" y="149"/>
                    <a:pt x="320" y="53"/>
                    <a:pt x="256" y="21"/>
                  </a:cubicBezTo>
                  <a:cubicBezTo>
                    <a:pt x="216" y="8"/>
                    <a:pt x="182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0"/>
            <p:cNvSpPr/>
            <p:nvPr/>
          </p:nvSpPr>
          <p:spPr>
            <a:xfrm>
              <a:off x="7417552" y="4319424"/>
              <a:ext cx="14642" cy="11846"/>
            </a:xfrm>
            <a:custGeom>
              <a:avLst/>
              <a:gdLst/>
              <a:ahLst/>
              <a:cxnLst/>
              <a:rect l="l" t="t" r="r" b="b"/>
              <a:pathLst>
                <a:path w="288" h="233" extrusionOk="0">
                  <a:moveTo>
                    <a:pt x="140" y="1"/>
                  </a:moveTo>
                  <a:cubicBezTo>
                    <a:pt x="106" y="1"/>
                    <a:pt x="77" y="38"/>
                    <a:pt x="33" y="60"/>
                  </a:cubicBezTo>
                  <a:cubicBezTo>
                    <a:pt x="1" y="92"/>
                    <a:pt x="1" y="188"/>
                    <a:pt x="97" y="220"/>
                  </a:cubicBezTo>
                  <a:cubicBezTo>
                    <a:pt x="115" y="229"/>
                    <a:pt x="131" y="233"/>
                    <a:pt x="146" y="233"/>
                  </a:cubicBezTo>
                  <a:cubicBezTo>
                    <a:pt x="182" y="233"/>
                    <a:pt x="211" y="210"/>
                    <a:pt x="256" y="188"/>
                  </a:cubicBezTo>
                  <a:cubicBezTo>
                    <a:pt x="288" y="92"/>
                    <a:pt x="256" y="60"/>
                    <a:pt x="192" y="28"/>
                  </a:cubicBezTo>
                  <a:cubicBezTo>
                    <a:pt x="172" y="8"/>
                    <a:pt x="156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0"/>
            <p:cNvSpPr/>
            <p:nvPr/>
          </p:nvSpPr>
          <p:spPr>
            <a:xfrm>
              <a:off x="7385116" y="4260804"/>
              <a:ext cx="22776" cy="22776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320" y="64"/>
                  </a:moveTo>
                  <a:lnTo>
                    <a:pt x="415" y="128"/>
                  </a:lnTo>
                  <a:lnTo>
                    <a:pt x="415" y="256"/>
                  </a:lnTo>
                  <a:lnTo>
                    <a:pt x="320" y="320"/>
                  </a:lnTo>
                  <a:cubicBezTo>
                    <a:pt x="289" y="335"/>
                    <a:pt x="262" y="341"/>
                    <a:pt x="239" y="341"/>
                  </a:cubicBezTo>
                  <a:cubicBezTo>
                    <a:pt x="165" y="341"/>
                    <a:pt x="128" y="280"/>
                    <a:pt x="128" y="256"/>
                  </a:cubicBezTo>
                  <a:lnTo>
                    <a:pt x="128" y="128"/>
                  </a:lnTo>
                  <a:lnTo>
                    <a:pt x="192" y="64"/>
                  </a:lnTo>
                  <a:close/>
                  <a:moveTo>
                    <a:pt x="192" y="0"/>
                  </a:moveTo>
                  <a:cubicBezTo>
                    <a:pt x="160" y="0"/>
                    <a:pt x="96" y="64"/>
                    <a:pt x="32" y="128"/>
                  </a:cubicBezTo>
                  <a:cubicBezTo>
                    <a:pt x="0" y="160"/>
                    <a:pt x="0" y="256"/>
                    <a:pt x="32" y="288"/>
                  </a:cubicBezTo>
                  <a:lnTo>
                    <a:pt x="32" y="320"/>
                  </a:lnTo>
                  <a:cubicBezTo>
                    <a:pt x="32" y="383"/>
                    <a:pt x="96" y="415"/>
                    <a:pt x="128" y="415"/>
                  </a:cubicBezTo>
                  <a:cubicBezTo>
                    <a:pt x="160" y="447"/>
                    <a:pt x="256" y="447"/>
                    <a:pt x="288" y="447"/>
                  </a:cubicBezTo>
                  <a:lnTo>
                    <a:pt x="320" y="447"/>
                  </a:lnTo>
                  <a:cubicBezTo>
                    <a:pt x="320" y="447"/>
                    <a:pt x="352" y="447"/>
                    <a:pt x="352" y="415"/>
                  </a:cubicBezTo>
                  <a:lnTo>
                    <a:pt x="415" y="383"/>
                  </a:lnTo>
                  <a:cubicBezTo>
                    <a:pt x="415" y="320"/>
                    <a:pt x="447" y="288"/>
                    <a:pt x="447" y="288"/>
                  </a:cubicBezTo>
                  <a:lnTo>
                    <a:pt x="447" y="256"/>
                  </a:lnTo>
                  <a:lnTo>
                    <a:pt x="447" y="224"/>
                  </a:lnTo>
                  <a:lnTo>
                    <a:pt x="447" y="160"/>
                  </a:lnTo>
                  <a:cubicBezTo>
                    <a:pt x="447" y="128"/>
                    <a:pt x="415" y="96"/>
                    <a:pt x="415" y="96"/>
                  </a:cubicBezTo>
                  <a:lnTo>
                    <a:pt x="352" y="64"/>
                  </a:lnTo>
                  <a:cubicBezTo>
                    <a:pt x="320" y="0"/>
                    <a:pt x="256" y="0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0"/>
            <p:cNvSpPr/>
            <p:nvPr/>
          </p:nvSpPr>
          <p:spPr>
            <a:xfrm>
              <a:off x="6586816" y="3950880"/>
              <a:ext cx="9812" cy="9812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4" y="1"/>
                  </a:moveTo>
                  <a:cubicBezTo>
                    <a:pt x="96" y="1"/>
                    <a:pt x="192" y="1"/>
                    <a:pt x="192" y="65"/>
                  </a:cubicBezTo>
                  <a:cubicBezTo>
                    <a:pt x="192" y="128"/>
                    <a:pt x="192" y="192"/>
                    <a:pt x="96" y="192"/>
                  </a:cubicBezTo>
                  <a:cubicBezTo>
                    <a:pt x="64" y="192"/>
                    <a:pt x="1" y="192"/>
                    <a:pt x="1" y="128"/>
                  </a:cubicBezTo>
                  <a:cubicBezTo>
                    <a:pt x="1" y="33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0"/>
            <p:cNvSpPr/>
            <p:nvPr/>
          </p:nvSpPr>
          <p:spPr>
            <a:xfrm>
              <a:off x="6586816" y="3967098"/>
              <a:ext cx="4931" cy="8185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4" y="1"/>
                    <a:pt x="96" y="1"/>
                    <a:pt x="96" y="33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60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0"/>
            <p:cNvSpPr/>
            <p:nvPr/>
          </p:nvSpPr>
          <p:spPr>
            <a:xfrm>
              <a:off x="6758810" y="3285629"/>
              <a:ext cx="9761" cy="9812"/>
            </a:xfrm>
            <a:custGeom>
              <a:avLst/>
              <a:gdLst/>
              <a:ahLst/>
              <a:cxnLst/>
              <a:rect l="l" t="t" r="r" b="b"/>
              <a:pathLst>
                <a:path w="192" h="193" extrusionOk="0">
                  <a:moveTo>
                    <a:pt x="32" y="33"/>
                  </a:moveTo>
                  <a:cubicBezTo>
                    <a:pt x="64" y="1"/>
                    <a:pt x="128" y="1"/>
                    <a:pt x="160" y="33"/>
                  </a:cubicBezTo>
                  <a:cubicBezTo>
                    <a:pt x="192" y="97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1" y="128"/>
                    <a:pt x="1" y="97"/>
                    <a:pt x="32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0"/>
            <p:cNvSpPr/>
            <p:nvPr/>
          </p:nvSpPr>
          <p:spPr>
            <a:xfrm>
              <a:off x="6762064" y="3303474"/>
              <a:ext cx="8134" cy="8185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64" y="129"/>
                  </a:moveTo>
                  <a:cubicBezTo>
                    <a:pt x="0" y="97"/>
                    <a:pt x="0" y="65"/>
                    <a:pt x="64" y="65"/>
                  </a:cubicBezTo>
                  <a:cubicBezTo>
                    <a:pt x="96" y="1"/>
                    <a:pt x="128" y="1"/>
                    <a:pt x="128" y="65"/>
                  </a:cubicBezTo>
                  <a:cubicBezTo>
                    <a:pt x="160" y="97"/>
                    <a:pt x="160" y="129"/>
                    <a:pt x="128" y="129"/>
                  </a:cubicBezTo>
                  <a:cubicBezTo>
                    <a:pt x="128" y="160"/>
                    <a:pt x="96" y="160"/>
                    <a:pt x="64" y="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50"/>
          <p:cNvGrpSpPr/>
          <p:nvPr/>
        </p:nvGrpSpPr>
        <p:grpSpPr>
          <a:xfrm>
            <a:off x="7458049" y="145661"/>
            <a:ext cx="1945469" cy="2305673"/>
            <a:chOff x="6405111" y="1783186"/>
            <a:chExt cx="1945469" cy="2305673"/>
          </a:xfrm>
        </p:grpSpPr>
        <p:sp>
          <p:nvSpPr>
            <p:cNvPr id="1352" name="Google Shape;1352;p50"/>
            <p:cNvSpPr/>
            <p:nvPr/>
          </p:nvSpPr>
          <p:spPr>
            <a:xfrm>
              <a:off x="8332685" y="3095790"/>
              <a:ext cx="11388" cy="11439"/>
            </a:xfrm>
            <a:custGeom>
              <a:avLst/>
              <a:gdLst/>
              <a:ahLst/>
              <a:cxnLst/>
              <a:rect l="l" t="t" r="r" b="b"/>
              <a:pathLst>
                <a:path w="224" h="225" extrusionOk="0">
                  <a:moveTo>
                    <a:pt x="32" y="65"/>
                  </a:moveTo>
                  <a:cubicBezTo>
                    <a:pt x="64" y="33"/>
                    <a:pt x="128" y="1"/>
                    <a:pt x="160" y="33"/>
                  </a:cubicBezTo>
                  <a:cubicBezTo>
                    <a:pt x="192" y="65"/>
                    <a:pt x="224" y="97"/>
                    <a:pt x="192" y="160"/>
                  </a:cubicBezTo>
                  <a:cubicBezTo>
                    <a:pt x="160" y="192"/>
                    <a:pt x="128" y="224"/>
                    <a:pt x="64" y="192"/>
                  </a:cubicBezTo>
                  <a:cubicBezTo>
                    <a:pt x="32" y="160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0"/>
            <p:cNvSpPr/>
            <p:nvPr/>
          </p:nvSpPr>
          <p:spPr>
            <a:xfrm>
              <a:off x="8344022" y="3112008"/>
              <a:ext cx="6558" cy="4931"/>
            </a:xfrm>
            <a:custGeom>
              <a:avLst/>
              <a:gdLst/>
              <a:ahLst/>
              <a:cxnLst/>
              <a:rect l="l" t="t" r="r" b="b"/>
              <a:pathLst>
                <a:path w="129" h="97" extrusionOk="0">
                  <a:moveTo>
                    <a:pt x="65" y="97"/>
                  </a:moveTo>
                  <a:cubicBezTo>
                    <a:pt x="1" y="97"/>
                    <a:pt x="1" y="65"/>
                    <a:pt x="1" y="33"/>
                  </a:cubicBezTo>
                  <a:cubicBezTo>
                    <a:pt x="1" y="1"/>
                    <a:pt x="65" y="1"/>
                    <a:pt x="97" y="1"/>
                  </a:cubicBezTo>
                  <a:cubicBezTo>
                    <a:pt x="129" y="1"/>
                    <a:pt x="129" y="33"/>
                    <a:pt x="129" y="65"/>
                  </a:cubicBezTo>
                  <a:cubicBezTo>
                    <a:pt x="129" y="97"/>
                    <a:pt x="97" y="97"/>
                    <a:pt x="65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0"/>
            <p:cNvSpPr/>
            <p:nvPr/>
          </p:nvSpPr>
          <p:spPr>
            <a:xfrm>
              <a:off x="7540892" y="290920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28" y="1"/>
                    <a:pt x="160" y="1"/>
                    <a:pt x="224" y="1"/>
                  </a:cubicBezTo>
                  <a:cubicBezTo>
                    <a:pt x="256" y="1"/>
                    <a:pt x="287" y="33"/>
                    <a:pt x="287" y="65"/>
                  </a:cubicBezTo>
                  <a:cubicBezTo>
                    <a:pt x="319" y="96"/>
                    <a:pt x="319" y="128"/>
                    <a:pt x="319" y="192"/>
                  </a:cubicBezTo>
                  <a:cubicBezTo>
                    <a:pt x="319" y="224"/>
                    <a:pt x="287" y="256"/>
                    <a:pt x="256" y="256"/>
                  </a:cubicBezTo>
                  <a:cubicBezTo>
                    <a:pt x="224" y="320"/>
                    <a:pt x="160" y="320"/>
                    <a:pt x="128" y="320"/>
                  </a:cubicBezTo>
                  <a:cubicBezTo>
                    <a:pt x="64" y="320"/>
                    <a:pt x="0" y="224"/>
                    <a:pt x="0" y="128"/>
                  </a:cubicBezTo>
                  <a:cubicBezTo>
                    <a:pt x="0" y="96"/>
                    <a:pt x="64" y="65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0"/>
            <p:cNvSpPr/>
            <p:nvPr/>
          </p:nvSpPr>
          <p:spPr>
            <a:xfrm>
              <a:off x="7265030" y="2962740"/>
              <a:ext cx="292127" cy="215867"/>
            </a:xfrm>
            <a:custGeom>
              <a:avLst/>
              <a:gdLst/>
              <a:ahLst/>
              <a:cxnLst/>
              <a:rect l="l" t="t" r="r" b="b"/>
              <a:pathLst>
                <a:path w="5746" h="4246" extrusionOk="0">
                  <a:moveTo>
                    <a:pt x="2299" y="480"/>
                  </a:moveTo>
                  <a:cubicBezTo>
                    <a:pt x="1979" y="480"/>
                    <a:pt x="1724" y="607"/>
                    <a:pt x="1533" y="767"/>
                  </a:cubicBezTo>
                  <a:cubicBezTo>
                    <a:pt x="448" y="1533"/>
                    <a:pt x="1" y="1373"/>
                    <a:pt x="1" y="1373"/>
                  </a:cubicBezTo>
                  <a:cubicBezTo>
                    <a:pt x="1" y="1373"/>
                    <a:pt x="767" y="894"/>
                    <a:pt x="1692" y="320"/>
                  </a:cubicBezTo>
                  <a:cubicBezTo>
                    <a:pt x="2171" y="65"/>
                    <a:pt x="2554" y="1"/>
                    <a:pt x="2969" y="97"/>
                  </a:cubicBezTo>
                  <a:lnTo>
                    <a:pt x="2969" y="97"/>
                  </a:lnTo>
                  <a:cubicBezTo>
                    <a:pt x="3926" y="320"/>
                    <a:pt x="4596" y="735"/>
                    <a:pt x="5267" y="671"/>
                  </a:cubicBezTo>
                  <a:cubicBezTo>
                    <a:pt x="5554" y="671"/>
                    <a:pt x="5618" y="607"/>
                    <a:pt x="5682" y="671"/>
                  </a:cubicBez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cubicBezTo>
                    <a:pt x="5745" y="767"/>
                    <a:pt x="5618" y="799"/>
                    <a:pt x="5522" y="1054"/>
                  </a:cubicBezTo>
                  <a:cubicBezTo>
                    <a:pt x="5235" y="2235"/>
                    <a:pt x="5331" y="2905"/>
                    <a:pt x="4437" y="3480"/>
                  </a:cubicBezTo>
                  <a:cubicBezTo>
                    <a:pt x="4405" y="3480"/>
                    <a:pt x="4277" y="3320"/>
                    <a:pt x="4118" y="3065"/>
                  </a:cubicBezTo>
                  <a:cubicBezTo>
                    <a:pt x="3894" y="3448"/>
                    <a:pt x="3735" y="3958"/>
                    <a:pt x="3479" y="4118"/>
                  </a:cubicBezTo>
                  <a:cubicBezTo>
                    <a:pt x="3320" y="4245"/>
                    <a:pt x="2682" y="3480"/>
                    <a:pt x="2490" y="3033"/>
                  </a:cubicBezTo>
                  <a:lnTo>
                    <a:pt x="2394" y="4086"/>
                  </a:lnTo>
                  <a:cubicBezTo>
                    <a:pt x="2394" y="4086"/>
                    <a:pt x="1916" y="3863"/>
                    <a:pt x="1597" y="3352"/>
                  </a:cubicBezTo>
                  <a:cubicBezTo>
                    <a:pt x="1277" y="2873"/>
                    <a:pt x="1245" y="2363"/>
                    <a:pt x="1245" y="2363"/>
                  </a:cubicBezTo>
                  <a:lnTo>
                    <a:pt x="2235" y="2714"/>
                  </a:lnTo>
                  <a:cubicBezTo>
                    <a:pt x="1852" y="2490"/>
                    <a:pt x="1724" y="1948"/>
                    <a:pt x="1756" y="1724"/>
                  </a:cubicBezTo>
                  <a:cubicBezTo>
                    <a:pt x="1852" y="1277"/>
                    <a:pt x="2299" y="1086"/>
                    <a:pt x="2554" y="767"/>
                  </a:cubicBezTo>
                  <a:cubicBezTo>
                    <a:pt x="3001" y="448"/>
                    <a:pt x="2299" y="480"/>
                    <a:pt x="2299" y="4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7539265" y="294489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0"/>
                    <a:pt x="319" y="224"/>
                    <a:pt x="224" y="288"/>
                  </a:cubicBezTo>
                  <a:cubicBezTo>
                    <a:pt x="160" y="320"/>
                    <a:pt x="96" y="320"/>
                    <a:pt x="32" y="224"/>
                  </a:cubicBezTo>
                  <a:cubicBezTo>
                    <a:pt x="0" y="160"/>
                    <a:pt x="0" y="97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7544146" y="2970875"/>
              <a:ext cx="11388" cy="14642"/>
            </a:xfrm>
            <a:custGeom>
              <a:avLst/>
              <a:gdLst/>
              <a:ahLst/>
              <a:cxnLst/>
              <a:rect l="l" t="t" r="r" b="b"/>
              <a:pathLst>
                <a:path w="224" h="288" extrusionOk="0">
                  <a:moveTo>
                    <a:pt x="32" y="64"/>
                  </a:moveTo>
                  <a:cubicBezTo>
                    <a:pt x="64" y="0"/>
                    <a:pt x="160" y="64"/>
                    <a:pt x="192" y="96"/>
                  </a:cubicBezTo>
                  <a:cubicBezTo>
                    <a:pt x="223" y="128"/>
                    <a:pt x="192" y="224"/>
                    <a:pt x="128" y="256"/>
                  </a:cubicBezTo>
                  <a:cubicBezTo>
                    <a:pt x="96" y="288"/>
                    <a:pt x="32" y="256"/>
                    <a:pt x="0" y="224"/>
                  </a:cubicBezTo>
                  <a:cubicBezTo>
                    <a:pt x="0" y="128"/>
                    <a:pt x="0" y="64"/>
                    <a:pt x="32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7536011" y="2904324"/>
              <a:ext cx="21149" cy="24403"/>
            </a:xfrm>
            <a:custGeom>
              <a:avLst/>
              <a:gdLst/>
              <a:ahLst/>
              <a:cxnLst/>
              <a:rect l="l" t="t" r="r" b="b"/>
              <a:pathLst>
                <a:path w="416" h="480" extrusionOk="0">
                  <a:moveTo>
                    <a:pt x="1" y="288"/>
                  </a:moveTo>
                  <a:cubicBezTo>
                    <a:pt x="1" y="320"/>
                    <a:pt x="1" y="352"/>
                    <a:pt x="32" y="416"/>
                  </a:cubicBezTo>
                  <a:cubicBezTo>
                    <a:pt x="64" y="448"/>
                    <a:pt x="96" y="480"/>
                    <a:pt x="192" y="480"/>
                  </a:cubicBezTo>
                  <a:lnTo>
                    <a:pt x="192" y="480"/>
                  </a:lnTo>
                  <a:lnTo>
                    <a:pt x="224" y="480"/>
                  </a:lnTo>
                  <a:lnTo>
                    <a:pt x="256" y="480"/>
                  </a:lnTo>
                  <a:lnTo>
                    <a:pt x="320" y="480"/>
                  </a:lnTo>
                  <a:lnTo>
                    <a:pt x="320" y="480"/>
                  </a:lnTo>
                  <a:cubicBezTo>
                    <a:pt x="352" y="480"/>
                    <a:pt x="352" y="448"/>
                    <a:pt x="383" y="416"/>
                  </a:cubicBezTo>
                  <a:lnTo>
                    <a:pt x="383" y="416"/>
                  </a:lnTo>
                  <a:lnTo>
                    <a:pt x="383" y="352"/>
                  </a:lnTo>
                  <a:lnTo>
                    <a:pt x="383" y="352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161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2" y="33"/>
                    <a:pt x="320" y="1"/>
                    <a:pt x="224" y="1"/>
                  </a:cubicBezTo>
                  <a:cubicBezTo>
                    <a:pt x="192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1" y="129"/>
                    <a:pt x="1" y="161"/>
                  </a:cubicBezTo>
                  <a:close/>
                  <a:moveTo>
                    <a:pt x="96" y="224"/>
                  </a:moveTo>
                  <a:cubicBezTo>
                    <a:pt x="96" y="192"/>
                    <a:pt x="160" y="161"/>
                    <a:pt x="192" y="161"/>
                  </a:cubicBezTo>
                  <a:cubicBezTo>
                    <a:pt x="224" y="129"/>
                    <a:pt x="256" y="129"/>
                    <a:pt x="320" y="129"/>
                  </a:cubicBezTo>
                  <a:cubicBezTo>
                    <a:pt x="352" y="129"/>
                    <a:pt x="383" y="161"/>
                    <a:pt x="383" y="192"/>
                  </a:cubicBezTo>
                  <a:cubicBezTo>
                    <a:pt x="415" y="224"/>
                    <a:pt x="415" y="288"/>
                    <a:pt x="415" y="320"/>
                  </a:cubicBezTo>
                  <a:cubicBezTo>
                    <a:pt x="415" y="352"/>
                    <a:pt x="383" y="416"/>
                    <a:pt x="352" y="416"/>
                  </a:cubicBezTo>
                  <a:cubicBezTo>
                    <a:pt x="320" y="448"/>
                    <a:pt x="256" y="448"/>
                    <a:pt x="224" y="448"/>
                  </a:cubicBezTo>
                  <a:cubicBezTo>
                    <a:pt x="160" y="416"/>
                    <a:pt x="96" y="320"/>
                    <a:pt x="96" y="2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0"/>
            <p:cNvSpPr/>
            <p:nvPr/>
          </p:nvSpPr>
          <p:spPr>
            <a:xfrm>
              <a:off x="6405111" y="3947626"/>
              <a:ext cx="191514" cy="141234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31"/>
                    <a:pt x="128" y="1980"/>
                  </a:cubicBezTo>
                  <a:cubicBezTo>
                    <a:pt x="0" y="1597"/>
                    <a:pt x="96" y="1277"/>
                    <a:pt x="96" y="1277"/>
                  </a:cubicBezTo>
                  <a:lnTo>
                    <a:pt x="702" y="1692"/>
                  </a:lnTo>
                  <a:lnTo>
                    <a:pt x="766" y="1660"/>
                  </a:lnTo>
                  <a:cubicBezTo>
                    <a:pt x="607" y="1501"/>
                    <a:pt x="415" y="1182"/>
                    <a:pt x="575" y="863"/>
                  </a:cubicBezTo>
                  <a:cubicBezTo>
                    <a:pt x="734" y="480"/>
                    <a:pt x="1436" y="320"/>
                    <a:pt x="1564" y="256"/>
                  </a:cubicBezTo>
                  <a:cubicBezTo>
                    <a:pt x="2458" y="1"/>
                    <a:pt x="2968" y="703"/>
                    <a:pt x="3447" y="799"/>
                  </a:cubicBezTo>
                  <a:cubicBezTo>
                    <a:pt x="3638" y="831"/>
                    <a:pt x="3670" y="799"/>
                    <a:pt x="3734" y="863"/>
                  </a:cubicBezTo>
                  <a:lnTo>
                    <a:pt x="3734" y="863"/>
                  </a:lnTo>
                  <a:lnTo>
                    <a:pt x="3734" y="863"/>
                  </a:lnTo>
                  <a:lnTo>
                    <a:pt x="3734" y="863"/>
                  </a:lnTo>
                  <a:lnTo>
                    <a:pt x="3734" y="863"/>
                  </a:lnTo>
                  <a:cubicBezTo>
                    <a:pt x="3766" y="926"/>
                    <a:pt x="3670" y="926"/>
                    <a:pt x="3511" y="1118"/>
                  </a:cubicBezTo>
                  <a:cubicBezTo>
                    <a:pt x="3192" y="1469"/>
                    <a:pt x="3160" y="2299"/>
                    <a:pt x="2234" y="2586"/>
                  </a:cubicBezTo>
                  <a:cubicBezTo>
                    <a:pt x="1851" y="2714"/>
                    <a:pt x="1404" y="2777"/>
                    <a:pt x="1053" y="2586"/>
                  </a:cubicBezTo>
                  <a:cubicBezTo>
                    <a:pt x="734" y="2363"/>
                    <a:pt x="734" y="2012"/>
                    <a:pt x="798" y="1852"/>
                  </a:cubicBezTo>
                  <a:lnTo>
                    <a:pt x="734" y="18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0"/>
            <p:cNvSpPr/>
            <p:nvPr/>
          </p:nvSpPr>
          <p:spPr>
            <a:xfrm>
              <a:off x="8202888" y="1786389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65"/>
                  </a:moveTo>
                  <a:cubicBezTo>
                    <a:pt x="128" y="1"/>
                    <a:pt x="160" y="1"/>
                    <a:pt x="192" y="1"/>
                  </a:cubicBezTo>
                  <a:cubicBezTo>
                    <a:pt x="224" y="1"/>
                    <a:pt x="288" y="65"/>
                    <a:pt x="288" y="97"/>
                  </a:cubicBezTo>
                  <a:cubicBezTo>
                    <a:pt x="319" y="129"/>
                    <a:pt x="319" y="160"/>
                    <a:pt x="319" y="224"/>
                  </a:cubicBezTo>
                  <a:cubicBezTo>
                    <a:pt x="319" y="256"/>
                    <a:pt x="288" y="288"/>
                    <a:pt x="224" y="288"/>
                  </a:cubicBezTo>
                  <a:cubicBezTo>
                    <a:pt x="192" y="320"/>
                    <a:pt x="160" y="320"/>
                    <a:pt x="128" y="320"/>
                  </a:cubicBezTo>
                  <a:cubicBezTo>
                    <a:pt x="32" y="320"/>
                    <a:pt x="0" y="256"/>
                    <a:pt x="0" y="160"/>
                  </a:cubicBezTo>
                  <a:cubicBezTo>
                    <a:pt x="32" y="129"/>
                    <a:pt x="64" y="97"/>
                    <a:pt x="64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0"/>
            <p:cNvSpPr/>
            <p:nvPr/>
          </p:nvSpPr>
          <p:spPr>
            <a:xfrm>
              <a:off x="7928654" y="1846432"/>
              <a:ext cx="293754" cy="214240"/>
            </a:xfrm>
            <a:custGeom>
              <a:avLst/>
              <a:gdLst/>
              <a:ahLst/>
              <a:cxnLst/>
              <a:rect l="l" t="t" r="r" b="b"/>
              <a:pathLst>
                <a:path w="5778" h="4214" extrusionOk="0">
                  <a:moveTo>
                    <a:pt x="2267" y="416"/>
                  </a:moveTo>
                  <a:cubicBezTo>
                    <a:pt x="1948" y="479"/>
                    <a:pt x="1724" y="543"/>
                    <a:pt x="1533" y="703"/>
                  </a:cubicBezTo>
                  <a:cubicBezTo>
                    <a:pt x="448" y="1469"/>
                    <a:pt x="1" y="1341"/>
                    <a:pt x="1" y="1341"/>
                  </a:cubicBezTo>
                  <a:cubicBezTo>
                    <a:pt x="1" y="1341"/>
                    <a:pt x="767" y="862"/>
                    <a:pt x="1692" y="320"/>
                  </a:cubicBezTo>
                  <a:cubicBezTo>
                    <a:pt x="2171" y="1"/>
                    <a:pt x="2554" y="1"/>
                    <a:pt x="2969" y="65"/>
                  </a:cubicBezTo>
                  <a:lnTo>
                    <a:pt x="2969" y="65"/>
                  </a:lnTo>
                  <a:cubicBezTo>
                    <a:pt x="3926" y="256"/>
                    <a:pt x="4628" y="703"/>
                    <a:pt x="5299" y="671"/>
                  </a:cubicBezTo>
                  <a:cubicBezTo>
                    <a:pt x="5586" y="671"/>
                    <a:pt x="5682" y="575"/>
                    <a:pt x="5713" y="671"/>
                  </a:cubicBez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cubicBezTo>
                    <a:pt x="5777" y="735"/>
                    <a:pt x="5682" y="799"/>
                    <a:pt x="5554" y="1022"/>
                  </a:cubicBezTo>
                  <a:cubicBezTo>
                    <a:pt x="5267" y="2235"/>
                    <a:pt x="5394" y="2905"/>
                    <a:pt x="4501" y="3448"/>
                  </a:cubicBezTo>
                  <a:cubicBezTo>
                    <a:pt x="4469" y="3448"/>
                    <a:pt x="4341" y="3288"/>
                    <a:pt x="4182" y="3065"/>
                  </a:cubicBezTo>
                  <a:cubicBezTo>
                    <a:pt x="3990" y="3416"/>
                    <a:pt x="3799" y="3926"/>
                    <a:pt x="3543" y="4086"/>
                  </a:cubicBezTo>
                  <a:cubicBezTo>
                    <a:pt x="3384" y="4213"/>
                    <a:pt x="2745" y="3448"/>
                    <a:pt x="2522" y="3033"/>
                  </a:cubicBezTo>
                  <a:lnTo>
                    <a:pt x="2458" y="4054"/>
                  </a:lnTo>
                  <a:cubicBezTo>
                    <a:pt x="2458" y="4054"/>
                    <a:pt x="1979" y="3862"/>
                    <a:pt x="1660" y="3384"/>
                  </a:cubicBezTo>
                  <a:cubicBezTo>
                    <a:pt x="1341" y="2905"/>
                    <a:pt x="1309" y="2394"/>
                    <a:pt x="1309" y="2394"/>
                  </a:cubicBezTo>
                  <a:lnTo>
                    <a:pt x="2299" y="2682"/>
                  </a:lnTo>
                  <a:cubicBezTo>
                    <a:pt x="1916" y="2458"/>
                    <a:pt x="1788" y="1948"/>
                    <a:pt x="1820" y="1692"/>
                  </a:cubicBezTo>
                  <a:cubicBezTo>
                    <a:pt x="1916" y="1277"/>
                    <a:pt x="2299" y="1054"/>
                    <a:pt x="2618" y="735"/>
                  </a:cubicBezTo>
                  <a:cubicBezTo>
                    <a:pt x="3001" y="384"/>
                    <a:pt x="2267" y="416"/>
                    <a:pt x="2267" y="4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0"/>
            <p:cNvSpPr/>
            <p:nvPr/>
          </p:nvSpPr>
          <p:spPr>
            <a:xfrm>
              <a:off x="8202888" y="1823706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1"/>
                    <a:pt x="319" y="224"/>
                    <a:pt x="224" y="288"/>
                  </a:cubicBezTo>
                  <a:cubicBezTo>
                    <a:pt x="160" y="320"/>
                    <a:pt x="64" y="320"/>
                    <a:pt x="32" y="224"/>
                  </a:cubicBezTo>
                  <a:cubicBezTo>
                    <a:pt x="0" y="161"/>
                    <a:pt x="0" y="65"/>
                    <a:pt x="64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0"/>
            <p:cNvSpPr/>
            <p:nvPr/>
          </p:nvSpPr>
          <p:spPr>
            <a:xfrm>
              <a:off x="8206142" y="1849685"/>
              <a:ext cx="13015" cy="14642"/>
            </a:xfrm>
            <a:custGeom>
              <a:avLst/>
              <a:gdLst/>
              <a:ahLst/>
              <a:cxnLst/>
              <a:rect l="l" t="t" r="r" b="b"/>
              <a:pathLst>
                <a:path w="256" h="288" extrusionOk="0">
                  <a:moveTo>
                    <a:pt x="64" y="32"/>
                  </a:moveTo>
                  <a:cubicBezTo>
                    <a:pt x="96" y="1"/>
                    <a:pt x="160" y="32"/>
                    <a:pt x="224" y="96"/>
                  </a:cubicBezTo>
                  <a:cubicBezTo>
                    <a:pt x="255" y="128"/>
                    <a:pt x="224" y="192"/>
                    <a:pt x="160" y="256"/>
                  </a:cubicBezTo>
                  <a:cubicBezTo>
                    <a:pt x="128" y="288"/>
                    <a:pt x="32" y="256"/>
                    <a:pt x="0" y="192"/>
                  </a:cubicBezTo>
                  <a:cubicBezTo>
                    <a:pt x="0" y="128"/>
                    <a:pt x="0" y="32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0"/>
            <p:cNvSpPr/>
            <p:nvPr/>
          </p:nvSpPr>
          <p:spPr>
            <a:xfrm>
              <a:off x="8198008" y="1783186"/>
              <a:ext cx="22776" cy="24352"/>
            </a:xfrm>
            <a:custGeom>
              <a:avLst/>
              <a:gdLst/>
              <a:ahLst/>
              <a:cxnLst/>
              <a:rect l="l" t="t" r="r" b="b"/>
              <a:pathLst>
                <a:path w="448" h="479" extrusionOk="0">
                  <a:moveTo>
                    <a:pt x="1" y="287"/>
                  </a:moveTo>
                  <a:cubicBezTo>
                    <a:pt x="1" y="319"/>
                    <a:pt x="1" y="351"/>
                    <a:pt x="64" y="383"/>
                  </a:cubicBezTo>
                  <a:cubicBezTo>
                    <a:pt x="96" y="447"/>
                    <a:pt x="128" y="479"/>
                    <a:pt x="224" y="479"/>
                  </a:cubicBezTo>
                  <a:lnTo>
                    <a:pt x="224" y="479"/>
                  </a:lnTo>
                  <a:lnTo>
                    <a:pt x="256" y="479"/>
                  </a:lnTo>
                  <a:lnTo>
                    <a:pt x="288" y="479"/>
                  </a:lnTo>
                  <a:lnTo>
                    <a:pt x="320" y="479"/>
                  </a:lnTo>
                  <a:lnTo>
                    <a:pt x="320" y="479"/>
                  </a:lnTo>
                  <a:cubicBezTo>
                    <a:pt x="384" y="479"/>
                    <a:pt x="384" y="447"/>
                    <a:pt x="415" y="383"/>
                  </a:cubicBezTo>
                  <a:lnTo>
                    <a:pt x="415" y="383"/>
                  </a:lnTo>
                  <a:lnTo>
                    <a:pt x="415" y="351"/>
                  </a:lnTo>
                  <a:lnTo>
                    <a:pt x="415" y="351"/>
                  </a:lnTo>
                  <a:lnTo>
                    <a:pt x="415" y="319"/>
                  </a:lnTo>
                  <a:lnTo>
                    <a:pt x="415" y="287"/>
                  </a:lnTo>
                  <a:lnTo>
                    <a:pt x="415" y="160"/>
                  </a:lnTo>
                  <a:lnTo>
                    <a:pt x="415" y="128"/>
                  </a:lnTo>
                  <a:lnTo>
                    <a:pt x="415" y="64"/>
                  </a:lnTo>
                  <a:cubicBezTo>
                    <a:pt x="384" y="32"/>
                    <a:pt x="320" y="0"/>
                    <a:pt x="256" y="0"/>
                  </a:cubicBezTo>
                  <a:cubicBezTo>
                    <a:pt x="224" y="0"/>
                    <a:pt x="128" y="0"/>
                    <a:pt x="96" y="32"/>
                  </a:cubicBezTo>
                  <a:lnTo>
                    <a:pt x="96" y="32"/>
                  </a:lnTo>
                  <a:cubicBezTo>
                    <a:pt x="64" y="64"/>
                    <a:pt x="1" y="128"/>
                    <a:pt x="1" y="160"/>
                  </a:cubicBezTo>
                  <a:close/>
                  <a:moveTo>
                    <a:pt x="128" y="223"/>
                  </a:moveTo>
                  <a:cubicBezTo>
                    <a:pt x="128" y="192"/>
                    <a:pt x="160" y="160"/>
                    <a:pt x="224" y="160"/>
                  </a:cubicBezTo>
                  <a:cubicBezTo>
                    <a:pt x="256" y="128"/>
                    <a:pt x="288" y="128"/>
                    <a:pt x="320" y="128"/>
                  </a:cubicBezTo>
                  <a:cubicBezTo>
                    <a:pt x="384" y="128"/>
                    <a:pt x="415" y="160"/>
                    <a:pt x="415" y="192"/>
                  </a:cubicBezTo>
                  <a:cubicBezTo>
                    <a:pt x="447" y="223"/>
                    <a:pt x="447" y="287"/>
                    <a:pt x="447" y="319"/>
                  </a:cubicBezTo>
                  <a:cubicBezTo>
                    <a:pt x="447" y="351"/>
                    <a:pt x="415" y="383"/>
                    <a:pt x="384" y="383"/>
                  </a:cubicBezTo>
                  <a:cubicBezTo>
                    <a:pt x="320" y="447"/>
                    <a:pt x="288" y="447"/>
                    <a:pt x="256" y="447"/>
                  </a:cubicBezTo>
                  <a:cubicBezTo>
                    <a:pt x="160" y="383"/>
                    <a:pt x="128" y="319"/>
                    <a:pt x="128" y="2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0"/>
            <p:cNvSpPr/>
            <p:nvPr/>
          </p:nvSpPr>
          <p:spPr>
            <a:xfrm>
              <a:off x="6619252" y="3303474"/>
              <a:ext cx="163959" cy="162332"/>
            </a:xfrm>
            <a:custGeom>
              <a:avLst/>
              <a:gdLst/>
              <a:ahLst/>
              <a:cxnLst/>
              <a:rect l="l" t="t" r="r" b="b"/>
              <a:pathLst>
                <a:path w="3225" h="3193" extrusionOk="0">
                  <a:moveTo>
                    <a:pt x="863" y="3192"/>
                  </a:moveTo>
                  <a:cubicBezTo>
                    <a:pt x="863" y="3192"/>
                    <a:pt x="543" y="3097"/>
                    <a:pt x="256" y="2777"/>
                  </a:cubicBezTo>
                  <a:cubicBezTo>
                    <a:pt x="1" y="2458"/>
                    <a:pt x="1" y="2075"/>
                    <a:pt x="1" y="2075"/>
                  </a:cubicBezTo>
                  <a:lnTo>
                    <a:pt x="703" y="2235"/>
                  </a:lnTo>
                  <a:lnTo>
                    <a:pt x="735" y="2203"/>
                  </a:lnTo>
                  <a:cubicBezTo>
                    <a:pt x="543" y="2139"/>
                    <a:pt x="224" y="1884"/>
                    <a:pt x="256" y="1533"/>
                  </a:cubicBezTo>
                  <a:cubicBezTo>
                    <a:pt x="256" y="1086"/>
                    <a:pt x="894" y="703"/>
                    <a:pt x="990" y="607"/>
                  </a:cubicBezTo>
                  <a:cubicBezTo>
                    <a:pt x="1692" y="1"/>
                    <a:pt x="2426" y="448"/>
                    <a:pt x="2905" y="384"/>
                  </a:cubicBezTo>
                  <a:cubicBezTo>
                    <a:pt x="3097" y="320"/>
                    <a:pt x="3128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24" y="416"/>
                    <a:pt x="3192" y="416"/>
                    <a:pt x="3097" y="607"/>
                  </a:cubicBezTo>
                  <a:cubicBezTo>
                    <a:pt x="2937" y="1054"/>
                    <a:pt x="3224" y="1884"/>
                    <a:pt x="2490" y="2458"/>
                  </a:cubicBezTo>
                  <a:cubicBezTo>
                    <a:pt x="2171" y="2682"/>
                    <a:pt x="1820" y="2969"/>
                    <a:pt x="1373" y="2873"/>
                  </a:cubicBezTo>
                  <a:cubicBezTo>
                    <a:pt x="1022" y="2809"/>
                    <a:pt x="863" y="2490"/>
                    <a:pt x="863" y="2299"/>
                  </a:cubicBezTo>
                  <a:lnTo>
                    <a:pt x="799" y="233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0"/>
            <p:cNvSpPr/>
            <p:nvPr/>
          </p:nvSpPr>
          <p:spPr>
            <a:xfrm>
              <a:off x="7800484" y="2662577"/>
              <a:ext cx="165535" cy="159078"/>
            </a:xfrm>
            <a:custGeom>
              <a:avLst/>
              <a:gdLst/>
              <a:ahLst/>
              <a:cxnLst/>
              <a:rect l="l" t="t" r="r" b="b"/>
              <a:pathLst>
                <a:path w="3256" h="3129" extrusionOk="0">
                  <a:moveTo>
                    <a:pt x="926" y="3128"/>
                  </a:moveTo>
                  <a:cubicBezTo>
                    <a:pt x="926" y="3128"/>
                    <a:pt x="607" y="3001"/>
                    <a:pt x="320" y="2713"/>
                  </a:cubicBezTo>
                  <a:cubicBezTo>
                    <a:pt x="96" y="2394"/>
                    <a:pt x="1" y="2075"/>
                    <a:pt x="1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8" y="1884"/>
                    <a:pt x="320" y="1533"/>
                  </a:cubicBezTo>
                  <a:cubicBezTo>
                    <a:pt x="320" y="1086"/>
                    <a:pt x="926" y="703"/>
                    <a:pt x="1022" y="607"/>
                  </a:cubicBezTo>
                  <a:cubicBezTo>
                    <a:pt x="1724" y="1"/>
                    <a:pt x="2458" y="447"/>
                    <a:pt x="2937" y="384"/>
                  </a:cubicBezTo>
                  <a:cubicBezTo>
                    <a:pt x="3128" y="320"/>
                    <a:pt x="3160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56" y="416"/>
                    <a:pt x="3192" y="416"/>
                    <a:pt x="3128" y="607"/>
                  </a:cubicBezTo>
                  <a:cubicBezTo>
                    <a:pt x="2969" y="1086"/>
                    <a:pt x="3256" y="1852"/>
                    <a:pt x="2554" y="2490"/>
                  </a:cubicBezTo>
                  <a:cubicBezTo>
                    <a:pt x="2235" y="2713"/>
                    <a:pt x="1884" y="3001"/>
                    <a:pt x="1437" y="2969"/>
                  </a:cubicBezTo>
                  <a:cubicBezTo>
                    <a:pt x="1086" y="2937"/>
                    <a:pt x="926" y="2586"/>
                    <a:pt x="926" y="2394"/>
                  </a:cubicBezTo>
                  <a:lnTo>
                    <a:pt x="862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0"/>
            <p:cNvSpPr/>
            <p:nvPr/>
          </p:nvSpPr>
          <p:spPr>
            <a:xfrm>
              <a:off x="7941669" y="2638224"/>
              <a:ext cx="9761" cy="11439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32" y="65"/>
                  </a:moveTo>
                  <a:cubicBezTo>
                    <a:pt x="64" y="1"/>
                    <a:pt x="96" y="1"/>
                    <a:pt x="160" y="65"/>
                  </a:cubicBezTo>
                  <a:cubicBezTo>
                    <a:pt x="192" y="97"/>
                    <a:pt x="192" y="129"/>
                    <a:pt x="160" y="161"/>
                  </a:cubicBezTo>
                  <a:cubicBezTo>
                    <a:pt x="96" y="224"/>
                    <a:pt x="64" y="224"/>
                    <a:pt x="32" y="161"/>
                  </a:cubicBezTo>
                  <a:cubicBezTo>
                    <a:pt x="0" y="161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0"/>
            <p:cNvSpPr/>
            <p:nvPr/>
          </p:nvSpPr>
          <p:spPr>
            <a:xfrm>
              <a:off x="7944872" y="2654493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32"/>
                  </a:cubicBezTo>
                  <a:cubicBezTo>
                    <a:pt x="97" y="0"/>
                    <a:pt x="129" y="0"/>
                    <a:pt x="161" y="32"/>
                  </a:cubicBezTo>
                  <a:cubicBezTo>
                    <a:pt x="192" y="96"/>
                    <a:pt x="192" y="128"/>
                    <a:pt x="161" y="160"/>
                  </a:cubicBezTo>
                  <a:cubicBezTo>
                    <a:pt x="97" y="224"/>
                    <a:pt x="33" y="224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0"/>
            <p:cNvSpPr/>
            <p:nvPr/>
          </p:nvSpPr>
          <p:spPr>
            <a:xfrm>
              <a:off x="7316990" y="2451639"/>
              <a:ext cx="163908" cy="159078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894" y="3128"/>
                  </a:moveTo>
                  <a:cubicBezTo>
                    <a:pt x="894" y="3128"/>
                    <a:pt x="575" y="3001"/>
                    <a:pt x="319" y="2714"/>
                  </a:cubicBezTo>
                  <a:cubicBezTo>
                    <a:pt x="64" y="2394"/>
                    <a:pt x="0" y="2075"/>
                    <a:pt x="0" y="2075"/>
                  </a:cubicBezTo>
                  <a:lnTo>
                    <a:pt x="734" y="2235"/>
                  </a:lnTo>
                  <a:lnTo>
                    <a:pt x="798" y="2203"/>
                  </a:lnTo>
                  <a:cubicBezTo>
                    <a:pt x="575" y="2139"/>
                    <a:pt x="255" y="1884"/>
                    <a:pt x="319" y="1533"/>
                  </a:cubicBezTo>
                  <a:cubicBezTo>
                    <a:pt x="319" y="1086"/>
                    <a:pt x="894" y="703"/>
                    <a:pt x="989" y="607"/>
                  </a:cubicBezTo>
                  <a:cubicBezTo>
                    <a:pt x="1692" y="1"/>
                    <a:pt x="2426" y="448"/>
                    <a:pt x="2904" y="384"/>
                  </a:cubicBezTo>
                  <a:cubicBezTo>
                    <a:pt x="3096" y="320"/>
                    <a:pt x="3128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23" y="416"/>
                    <a:pt x="3192" y="416"/>
                    <a:pt x="3096" y="607"/>
                  </a:cubicBezTo>
                  <a:cubicBezTo>
                    <a:pt x="2936" y="1086"/>
                    <a:pt x="3223" y="1852"/>
                    <a:pt x="2553" y="2490"/>
                  </a:cubicBezTo>
                  <a:cubicBezTo>
                    <a:pt x="2234" y="2714"/>
                    <a:pt x="1851" y="3001"/>
                    <a:pt x="1436" y="2969"/>
                  </a:cubicBezTo>
                  <a:cubicBezTo>
                    <a:pt x="1053" y="2937"/>
                    <a:pt x="894" y="2586"/>
                    <a:pt x="894" y="2394"/>
                  </a:cubicBezTo>
                  <a:lnTo>
                    <a:pt x="830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0"/>
            <p:cNvSpPr/>
            <p:nvPr/>
          </p:nvSpPr>
          <p:spPr>
            <a:xfrm>
              <a:off x="7456496" y="2427337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64"/>
                  </a:moveTo>
                  <a:cubicBezTo>
                    <a:pt x="65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65" y="224"/>
                    <a:pt x="33" y="160"/>
                  </a:cubicBezTo>
                  <a:cubicBezTo>
                    <a:pt x="1" y="128"/>
                    <a:pt x="1" y="96"/>
                    <a:pt x="33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0"/>
            <p:cNvSpPr/>
            <p:nvPr/>
          </p:nvSpPr>
          <p:spPr>
            <a:xfrm>
              <a:off x="7458123" y="2443555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64"/>
                  </a:cubicBezTo>
                  <a:cubicBezTo>
                    <a:pt x="96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96" y="160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0"/>
            <p:cNvSpPr/>
            <p:nvPr/>
          </p:nvSpPr>
          <p:spPr>
            <a:xfrm>
              <a:off x="7701498" y="2230990"/>
              <a:ext cx="251556" cy="223950"/>
            </a:xfrm>
            <a:custGeom>
              <a:avLst/>
              <a:gdLst/>
              <a:ahLst/>
              <a:cxnLst/>
              <a:rect l="l" t="t" r="r" b="b"/>
              <a:pathLst>
                <a:path w="4948" h="4405" extrusionOk="0">
                  <a:moveTo>
                    <a:pt x="958" y="4405"/>
                  </a:moveTo>
                  <a:cubicBezTo>
                    <a:pt x="958" y="4405"/>
                    <a:pt x="511" y="4341"/>
                    <a:pt x="256" y="4086"/>
                  </a:cubicBezTo>
                  <a:cubicBezTo>
                    <a:pt x="1" y="3766"/>
                    <a:pt x="33" y="3320"/>
                    <a:pt x="33" y="3320"/>
                  </a:cubicBezTo>
                  <a:lnTo>
                    <a:pt x="1054" y="3288"/>
                  </a:lnTo>
                  <a:cubicBezTo>
                    <a:pt x="1054" y="3288"/>
                    <a:pt x="1405" y="1788"/>
                    <a:pt x="2267" y="1086"/>
                  </a:cubicBezTo>
                  <a:cubicBezTo>
                    <a:pt x="3543" y="0"/>
                    <a:pt x="4596" y="160"/>
                    <a:pt x="4724" y="320"/>
                  </a:cubicBezTo>
                  <a:cubicBezTo>
                    <a:pt x="4948" y="607"/>
                    <a:pt x="4884" y="1692"/>
                    <a:pt x="3448" y="2681"/>
                  </a:cubicBezTo>
                  <a:cubicBezTo>
                    <a:pt x="2650" y="3224"/>
                    <a:pt x="1118" y="3447"/>
                    <a:pt x="1118" y="34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0"/>
            <p:cNvSpPr/>
            <p:nvPr/>
          </p:nvSpPr>
          <p:spPr>
            <a:xfrm>
              <a:off x="7959514" y="2182336"/>
              <a:ext cx="9761" cy="9761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64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32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0"/>
            <p:cNvSpPr/>
            <p:nvPr/>
          </p:nvSpPr>
          <p:spPr>
            <a:xfrm>
              <a:off x="7961141" y="2200181"/>
              <a:ext cx="8134" cy="6508"/>
            </a:xfrm>
            <a:custGeom>
              <a:avLst/>
              <a:gdLst/>
              <a:ahLst/>
              <a:cxnLst/>
              <a:rect l="l" t="t" r="r" b="b"/>
              <a:pathLst>
                <a:path w="160" h="128" extrusionOk="0">
                  <a:moveTo>
                    <a:pt x="32" y="128"/>
                  </a:moveTo>
                  <a:cubicBezTo>
                    <a:pt x="0" y="96"/>
                    <a:pt x="0" y="64"/>
                    <a:pt x="32" y="64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60" y="96"/>
                    <a:pt x="160" y="128"/>
                    <a:pt x="128" y="1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5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Elon Implementation</a:t>
            </a:r>
            <a:endParaRPr sz="3300"/>
          </a:p>
        </p:txBody>
      </p:sp>
      <p:sp>
        <p:nvSpPr>
          <p:cNvPr id="1380" name="Google Shape;1380;p51"/>
          <p:cNvSpPr txBox="1">
            <a:spLocks noGrp="1"/>
          </p:cNvSpPr>
          <p:nvPr>
            <p:ph type="subTitle" idx="2"/>
          </p:nvPr>
        </p:nvSpPr>
        <p:spPr>
          <a:xfrm>
            <a:off x="720000" y="2067325"/>
            <a:ext cx="35100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mandatory to asses 2 outcomes per year, with 2 submissions per fall and spring semesters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51"/>
          <p:cNvSpPr txBox="1">
            <a:spLocks noGrp="1"/>
          </p:cNvSpPr>
          <p:nvPr>
            <p:ph type="subTitle" idx="1"/>
          </p:nvPr>
        </p:nvSpPr>
        <p:spPr>
          <a:xfrm>
            <a:off x="720000" y="1655900"/>
            <a:ext cx="35100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Mandatory Participation</a:t>
            </a:r>
            <a:endParaRPr/>
          </a:p>
        </p:txBody>
      </p:sp>
      <p:sp>
        <p:nvSpPr>
          <p:cNvPr id="1382" name="Google Shape;1382;p51"/>
          <p:cNvSpPr txBox="1">
            <a:spLocks noGrp="1"/>
          </p:cNvSpPr>
          <p:nvPr>
            <p:ph type="subTitle" idx="3"/>
          </p:nvPr>
        </p:nvSpPr>
        <p:spPr>
          <a:xfrm>
            <a:off x="720000" y="3103775"/>
            <a:ext cx="3510000" cy="49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Support network</a:t>
            </a:r>
            <a:endParaRPr/>
          </a:p>
        </p:txBody>
      </p:sp>
      <p:sp>
        <p:nvSpPr>
          <p:cNvPr id="1383" name="Google Shape;1383;p51"/>
          <p:cNvSpPr txBox="1">
            <a:spLocks noGrp="1"/>
          </p:cNvSpPr>
          <p:nvPr>
            <p:ph type="subTitle" idx="4"/>
          </p:nvPr>
        </p:nvSpPr>
        <p:spPr>
          <a:xfrm>
            <a:off x="720000" y="3515100"/>
            <a:ext cx="3510000" cy="7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hold one on one consultations, open assessment working sessions, and develop trainings in the summer</a:t>
            </a:r>
            <a:endParaRPr/>
          </a:p>
        </p:txBody>
      </p:sp>
      <p:grpSp>
        <p:nvGrpSpPr>
          <p:cNvPr id="1384" name="Google Shape;1384;p51"/>
          <p:cNvGrpSpPr/>
          <p:nvPr/>
        </p:nvGrpSpPr>
        <p:grpSpPr>
          <a:xfrm>
            <a:off x="5994573" y="454312"/>
            <a:ext cx="1359767" cy="3530639"/>
            <a:chOff x="5994573" y="454312"/>
            <a:chExt cx="1359767" cy="3530639"/>
          </a:xfrm>
        </p:grpSpPr>
        <p:sp>
          <p:nvSpPr>
            <p:cNvPr id="1385" name="Google Shape;1385;p51"/>
            <p:cNvSpPr/>
            <p:nvPr/>
          </p:nvSpPr>
          <p:spPr>
            <a:xfrm>
              <a:off x="6048159" y="3173678"/>
              <a:ext cx="340781" cy="601996"/>
            </a:xfrm>
            <a:custGeom>
              <a:avLst/>
              <a:gdLst/>
              <a:ahLst/>
              <a:cxnLst/>
              <a:rect l="l" t="t" r="r" b="b"/>
              <a:pathLst>
                <a:path w="6703" h="11841" extrusionOk="0">
                  <a:moveTo>
                    <a:pt x="4596" y="1533"/>
                  </a:moveTo>
                  <a:cubicBezTo>
                    <a:pt x="5106" y="735"/>
                    <a:pt x="5489" y="256"/>
                    <a:pt x="5681" y="1"/>
                  </a:cubicBezTo>
                  <a:cubicBezTo>
                    <a:pt x="5713" y="33"/>
                    <a:pt x="5713" y="33"/>
                    <a:pt x="5745" y="33"/>
                  </a:cubicBezTo>
                  <a:lnTo>
                    <a:pt x="6191" y="256"/>
                  </a:lnTo>
                  <a:lnTo>
                    <a:pt x="6638" y="448"/>
                  </a:lnTo>
                  <a:cubicBezTo>
                    <a:pt x="6670" y="448"/>
                    <a:pt x="6702" y="479"/>
                    <a:pt x="6702" y="479"/>
                  </a:cubicBezTo>
                  <a:cubicBezTo>
                    <a:pt x="6670" y="799"/>
                    <a:pt x="6511" y="1373"/>
                    <a:pt x="6223" y="2267"/>
                  </a:cubicBezTo>
                  <a:cubicBezTo>
                    <a:pt x="5808" y="3671"/>
                    <a:pt x="3415" y="9703"/>
                    <a:pt x="2394" y="11777"/>
                  </a:cubicBezTo>
                  <a:lnTo>
                    <a:pt x="2457" y="11809"/>
                  </a:lnTo>
                  <a:cubicBezTo>
                    <a:pt x="2170" y="11777"/>
                    <a:pt x="1755" y="11841"/>
                    <a:pt x="1085" y="11554"/>
                  </a:cubicBezTo>
                  <a:cubicBezTo>
                    <a:pt x="415" y="11203"/>
                    <a:pt x="223" y="10852"/>
                    <a:pt x="0" y="10660"/>
                  </a:cubicBezTo>
                  <a:lnTo>
                    <a:pt x="64" y="10660"/>
                  </a:lnTo>
                  <a:cubicBezTo>
                    <a:pt x="1021" y="8586"/>
                    <a:pt x="3798" y="2713"/>
                    <a:pt x="4596" y="15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1"/>
            <p:cNvSpPr/>
            <p:nvPr/>
          </p:nvSpPr>
          <p:spPr>
            <a:xfrm>
              <a:off x="5994573" y="756102"/>
              <a:ext cx="1359767" cy="3228848"/>
            </a:xfrm>
            <a:custGeom>
              <a:avLst/>
              <a:gdLst/>
              <a:ahLst/>
              <a:cxnLst/>
              <a:rect l="l" t="t" r="r" b="b"/>
              <a:pathLst>
                <a:path w="26746" h="63510" extrusionOk="0">
                  <a:moveTo>
                    <a:pt x="1" y="57606"/>
                  </a:moveTo>
                  <a:cubicBezTo>
                    <a:pt x="1" y="57606"/>
                    <a:pt x="160" y="57989"/>
                    <a:pt x="703" y="58084"/>
                  </a:cubicBezTo>
                  <a:cubicBezTo>
                    <a:pt x="2714" y="53904"/>
                    <a:pt x="4533" y="49978"/>
                    <a:pt x="5458" y="48893"/>
                  </a:cubicBezTo>
                  <a:cubicBezTo>
                    <a:pt x="6224" y="47968"/>
                    <a:pt x="6543" y="47521"/>
                    <a:pt x="6639" y="47329"/>
                  </a:cubicBezTo>
                  <a:lnTo>
                    <a:pt x="6639" y="47266"/>
                  </a:lnTo>
                  <a:cubicBezTo>
                    <a:pt x="6735" y="47170"/>
                    <a:pt x="6894" y="47074"/>
                    <a:pt x="7022" y="47170"/>
                  </a:cubicBezTo>
                  <a:lnTo>
                    <a:pt x="7437" y="47361"/>
                  </a:lnTo>
                  <a:lnTo>
                    <a:pt x="7884" y="47553"/>
                  </a:lnTo>
                  <a:cubicBezTo>
                    <a:pt x="8011" y="47648"/>
                    <a:pt x="8075" y="47808"/>
                    <a:pt x="8011" y="47904"/>
                  </a:cubicBezTo>
                  <a:cubicBezTo>
                    <a:pt x="8011" y="47904"/>
                    <a:pt x="8011" y="47968"/>
                    <a:pt x="7979" y="47968"/>
                  </a:cubicBezTo>
                  <a:cubicBezTo>
                    <a:pt x="7884" y="48159"/>
                    <a:pt x="7756" y="48670"/>
                    <a:pt x="7533" y="49882"/>
                  </a:cubicBezTo>
                  <a:cubicBezTo>
                    <a:pt x="7245" y="51319"/>
                    <a:pt x="5682" y="55372"/>
                    <a:pt x="3703" y="59521"/>
                  </a:cubicBezTo>
                  <a:cubicBezTo>
                    <a:pt x="4150" y="59936"/>
                    <a:pt x="4501" y="59808"/>
                    <a:pt x="4501" y="59808"/>
                  </a:cubicBezTo>
                  <a:cubicBezTo>
                    <a:pt x="5075" y="58563"/>
                    <a:pt x="7852" y="52308"/>
                    <a:pt x="8075" y="51255"/>
                  </a:cubicBezTo>
                  <a:cubicBezTo>
                    <a:pt x="8522" y="49404"/>
                    <a:pt x="8745" y="48063"/>
                    <a:pt x="9160" y="46914"/>
                  </a:cubicBezTo>
                  <a:cubicBezTo>
                    <a:pt x="9224" y="46691"/>
                    <a:pt x="9448" y="46149"/>
                    <a:pt x="9607" y="45638"/>
                  </a:cubicBezTo>
                  <a:cubicBezTo>
                    <a:pt x="9607" y="45638"/>
                    <a:pt x="9607" y="45606"/>
                    <a:pt x="9639" y="45574"/>
                  </a:cubicBezTo>
                  <a:lnTo>
                    <a:pt x="9767" y="45191"/>
                  </a:lnTo>
                  <a:cubicBezTo>
                    <a:pt x="9990" y="44680"/>
                    <a:pt x="10405" y="44138"/>
                    <a:pt x="10437" y="43755"/>
                  </a:cubicBezTo>
                  <a:cubicBezTo>
                    <a:pt x="10533" y="42797"/>
                    <a:pt x="10469" y="43372"/>
                    <a:pt x="10245" y="42478"/>
                  </a:cubicBezTo>
                  <a:cubicBezTo>
                    <a:pt x="10277" y="42415"/>
                    <a:pt x="10277" y="42383"/>
                    <a:pt x="10245" y="42287"/>
                  </a:cubicBezTo>
                  <a:cubicBezTo>
                    <a:pt x="9958" y="41872"/>
                    <a:pt x="9288" y="39478"/>
                    <a:pt x="8299" y="37085"/>
                  </a:cubicBezTo>
                  <a:cubicBezTo>
                    <a:pt x="10118" y="34564"/>
                    <a:pt x="12128" y="30479"/>
                    <a:pt x="12926" y="28181"/>
                  </a:cubicBezTo>
                  <a:lnTo>
                    <a:pt x="12926" y="28181"/>
                  </a:lnTo>
                  <a:cubicBezTo>
                    <a:pt x="13181" y="27830"/>
                    <a:pt x="13788" y="27893"/>
                    <a:pt x="14107" y="27989"/>
                  </a:cubicBezTo>
                  <a:cubicBezTo>
                    <a:pt x="14267" y="29298"/>
                    <a:pt x="14937" y="35393"/>
                    <a:pt x="16309" y="38393"/>
                  </a:cubicBezTo>
                  <a:cubicBezTo>
                    <a:pt x="16437" y="38681"/>
                    <a:pt x="16692" y="39191"/>
                    <a:pt x="16820" y="39638"/>
                  </a:cubicBezTo>
                  <a:cubicBezTo>
                    <a:pt x="16820" y="39670"/>
                    <a:pt x="16852" y="39702"/>
                    <a:pt x="16852" y="39702"/>
                  </a:cubicBezTo>
                  <a:lnTo>
                    <a:pt x="16852" y="39861"/>
                  </a:lnTo>
                  <a:lnTo>
                    <a:pt x="16852" y="39861"/>
                  </a:lnTo>
                  <a:lnTo>
                    <a:pt x="16852" y="40212"/>
                  </a:lnTo>
                  <a:cubicBezTo>
                    <a:pt x="15990" y="41808"/>
                    <a:pt x="17139" y="43372"/>
                    <a:pt x="17745" y="45542"/>
                  </a:cubicBezTo>
                  <a:cubicBezTo>
                    <a:pt x="17650" y="45766"/>
                    <a:pt x="17554" y="46021"/>
                    <a:pt x="17554" y="46563"/>
                  </a:cubicBezTo>
                  <a:cubicBezTo>
                    <a:pt x="17554" y="46914"/>
                    <a:pt x="17905" y="47521"/>
                    <a:pt x="18064" y="48031"/>
                  </a:cubicBezTo>
                  <a:cubicBezTo>
                    <a:pt x="18096" y="48159"/>
                    <a:pt x="18096" y="48287"/>
                    <a:pt x="18128" y="48446"/>
                  </a:cubicBezTo>
                  <a:lnTo>
                    <a:pt x="18128" y="48446"/>
                  </a:lnTo>
                  <a:lnTo>
                    <a:pt x="18128" y="48510"/>
                  </a:lnTo>
                  <a:cubicBezTo>
                    <a:pt x="18256" y="49053"/>
                    <a:pt x="18384" y="49595"/>
                    <a:pt x="18447" y="49851"/>
                  </a:cubicBezTo>
                  <a:cubicBezTo>
                    <a:pt x="18735" y="51063"/>
                    <a:pt x="18862" y="52340"/>
                    <a:pt x="19086" y="54319"/>
                  </a:cubicBezTo>
                  <a:cubicBezTo>
                    <a:pt x="19213" y="55340"/>
                    <a:pt x="21575" y="62074"/>
                    <a:pt x="22054" y="63350"/>
                  </a:cubicBezTo>
                  <a:cubicBezTo>
                    <a:pt x="22054" y="63350"/>
                    <a:pt x="22405" y="63510"/>
                    <a:pt x="22883" y="63159"/>
                  </a:cubicBezTo>
                  <a:cubicBezTo>
                    <a:pt x="21288" y="58819"/>
                    <a:pt x="19979" y="54382"/>
                    <a:pt x="19820" y="52946"/>
                  </a:cubicBezTo>
                  <a:cubicBezTo>
                    <a:pt x="19692" y="51734"/>
                    <a:pt x="19564" y="51223"/>
                    <a:pt x="19532" y="50999"/>
                  </a:cubicBezTo>
                  <a:lnTo>
                    <a:pt x="19532" y="50936"/>
                  </a:lnTo>
                  <a:cubicBezTo>
                    <a:pt x="19501" y="50776"/>
                    <a:pt x="19564" y="50680"/>
                    <a:pt x="19692" y="50585"/>
                  </a:cubicBezTo>
                  <a:lnTo>
                    <a:pt x="20139" y="50425"/>
                  </a:lnTo>
                  <a:lnTo>
                    <a:pt x="20586" y="50265"/>
                  </a:lnTo>
                  <a:cubicBezTo>
                    <a:pt x="20745" y="50234"/>
                    <a:pt x="20841" y="50297"/>
                    <a:pt x="20937" y="50425"/>
                  </a:cubicBezTo>
                  <a:lnTo>
                    <a:pt x="20937" y="50457"/>
                  </a:lnTo>
                  <a:cubicBezTo>
                    <a:pt x="21064" y="50680"/>
                    <a:pt x="21288" y="51159"/>
                    <a:pt x="21958" y="52148"/>
                  </a:cubicBezTo>
                  <a:cubicBezTo>
                    <a:pt x="22756" y="53329"/>
                    <a:pt x="24415" y="57638"/>
                    <a:pt x="26011" y="62010"/>
                  </a:cubicBezTo>
                  <a:cubicBezTo>
                    <a:pt x="26586" y="61946"/>
                    <a:pt x="26745" y="61595"/>
                    <a:pt x="26745" y="61595"/>
                  </a:cubicBezTo>
                  <a:cubicBezTo>
                    <a:pt x="26266" y="60319"/>
                    <a:pt x="23937" y="53585"/>
                    <a:pt x="23362" y="52691"/>
                  </a:cubicBezTo>
                  <a:cubicBezTo>
                    <a:pt x="22437" y="51255"/>
                    <a:pt x="21735" y="50234"/>
                    <a:pt x="21224" y="49276"/>
                  </a:cubicBezTo>
                  <a:cubicBezTo>
                    <a:pt x="21160" y="48702"/>
                    <a:pt x="21096" y="47553"/>
                    <a:pt x="20681" y="46723"/>
                  </a:cubicBezTo>
                  <a:cubicBezTo>
                    <a:pt x="20171" y="45606"/>
                    <a:pt x="19373" y="45319"/>
                    <a:pt x="19373" y="45319"/>
                  </a:cubicBezTo>
                  <a:lnTo>
                    <a:pt x="19309" y="45414"/>
                  </a:lnTo>
                  <a:cubicBezTo>
                    <a:pt x="19564" y="42797"/>
                    <a:pt x="19788" y="41776"/>
                    <a:pt x="19245" y="40244"/>
                  </a:cubicBezTo>
                  <a:cubicBezTo>
                    <a:pt x="19213" y="40085"/>
                    <a:pt x="19086" y="39861"/>
                    <a:pt x="19022" y="39702"/>
                  </a:cubicBezTo>
                  <a:cubicBezTo>
                    <a:pt x="18990" y="39574"/>
                    <a:pt x="19054" y="39351"/>
                    <a:pt x="19054" y="39351"/>
                  </a:cubicBezTo>
                  <a:cubicBezTo>
                    <a:pt x="19086" y="39032"/>
                    <a:pt x="19213" y="38617"/>
                    <a:pt x="19181" y="38298"/>
                  </a:cubicBezTo>
                  <a:cubicBezTo>
                    <a:pt x="19181" y="37946"/>
                    <a:pt x="19149" y="37627"/>
                    <a:pt x="19149" y="37276"/>
                  </a:cubicBezTo>
                  <a:cubicBezTo>
                    <a:pt x="19022" y="34659"/>
                    <a:pt x="20043" y="33319"/>
                    <a:pt x="18543" y="25308"/>
                  </a:cubicBezTo>
                  <a:cubicBezTo>
                    <a:pt x="18447" y="24862"/>
                    <a:pt x="18288" y="24415"/>
                    <a:pt x="18128" y="23968"/>
                  </a:cubicBezTo>
                  <a:lnTo>
                    <a:pt x="18128" y="23808"/>
                  </a:lnTo>
                  <a:cubicBezTo>
                    <a:pt x="18703" y="23968"/>
                    <a:pt x="19086" y="24032"/>
                    <a:pt x="19213" y="23074"/>
                  </a:cubicBezTo>
                  <a:cubicBezTo>
                    <a:pt x="19373" y="21670"/>
                    <a:pt x="19660" y="20617"/>
                    <a:pt x="19501" y="20043"/>
                  </a:cubicBezTo>
                  <a:cubicBezTo>
                    <a:pt x="19469" y="19915"/>
                    <a:pt x="19245" y="19819"/>
                    <a:pt x="18990" y="19755"/>
                  </a:cubicBezTo>
                  <a:cubicBezTo>
                    <a:pt x="19341" y="18798"/>
                    <a:pt x="19820" y="17585"/>
                    <a:pt x="20043" y="17043"/>
                  </a:cubicBezTo>
                  <a:cubicBezTo>
                    <a:pt x="20298" y="16468"/>
                    <a:pt x="20171" y="15479"/>
                    <a:pt x="19979" y="14489"/>
                  </a:cubicBezTo>
                  <a:cubicBezTo>
                    <a:pt x="21447" y="13979"/>
                    <a:pt x="23713" y="14489"/>
                    <a:pt x="26234" y="13117"/>
                  </a:cubicBezTo>
                  <a:cubicBezTo>
                    <a:pt x="26681" y="11426"/>
                    <a:pt x="26394" y="9989"/>
                    <a:pt x="25788" y="7851"/>
                  </a:cubicBezTo>
                  <a:cubicBezTo>
                    <a:pt x="25788" y="7819"/>
                    <a:pt x="25756" y="7755"/>
                    <a:pt x="25724" y="7660"/>
                  </a:cubicBezTo>
                  <a:lnTo>
                    <a:pt x="25724" y="7660"/>
                  </a:lnTo>
                  <a:cubicBezTo>
                    <a:pt x="25756" y="7596"/>
                    <a:pt x="24639" y="4724"/>
                    <a:pt x="24734" y="4500"/>
                  </a:cubicBezTo>
                  <a:cubicBezTo>
                    <a:pt x="25054" y="3766"/>
                    <a:pt x="24511" y="3192"/>
                    <a:pt x="24511" y="2107"/>
                  </a:cubicBezTo>
                  <a:cubicBezTo>
                    <a:pt x="24511" y="1117"/>
                    <a:pt x="24447" y="734"/>
                    <a:pt x="24447" y="607"/>
                  </a:cubicBezTo>
                  <a:lnTo>
                    <a:pt x="24447" y="575"/>
                  </a:lnTo>
                  <a:lnTo>
                    <a:pt x="24447" y="575"/>
                  </a:lnTo>
                  <a:lnTo>
                    <a:pt x="24447" y="575"/>
                  </a:lnTo>
                  <a:cubicBezTo>
                    <a:pt x="24415" y="447"/>
                    <a:pt x="24320" y="415"/>
                    <a:pt x="24192" y="415"/>
                  </a:cubicBezTo>
                  <a:cubicBezTo>
                    <a:pt x="24096" y="415"/>
                    <a:pt x="23969" y="511"/>
                    <a:pt x="23969" y="639"/>
                  </a:cubicBezTo>
                  <a:lnTo>
                    <a:pt x="24000" y="1756"/>
                  </a:lnTo>
                  <a:cubicBezTo>
                    <a:pt x="24000" y="1915"/>
                    <a:pt x="24000" y="2234"/>
                    <a:pt x="23937" y="2234"/>
                  </a:cubicBezTo>
                  <a:cubicBezTo>
                    <a:pt x="23809" y="2234"/>
                    <a:pt x="23841" y="2011"/>
                    <a:pt x="23713" y="1436"/>
                  </a:cubicBezTo>
                  <a:cubicBezTo>
                    <a:pt x="23522" y="415"/>
                    <a:pt x="23490" y="287"/>
                    <a:pt x="23490" y="287"/>
                  </a:cubicBezTo>
                  <a:lnTo>
                    <a:pt x="23490" y="287"/>
                  </a:lnTo>
                  <a:cubicBezTo>
                    <a:pt x="23458" y="160"/>
                    <a:pt x="23330" y="96"/>
                    <a:pt x="23203" y="128"/>
                  </a:cubicBezTo>
                  <a:cubicBezTo>
                    <a:pt x="23075" y="160"/>
                    <a:pt x="22979" y="287"/>
                    <a:pt x="23011" y="415"/>
                  </a:cubicBezTo>
                  <a:lnTo>
                    <a:pt x="23043" y="607"/>
                  </a:lnTo>
                  <a:cubicBezTo>
                    <a:pt x="23043" y="639"/>
                    <a:pt x="23043" y="670"/>
                    <a:pt x="23075" y="766"/>
                  </a:cubicBezTo>
                  <a:lnTo>
                    <a:pt x="23330" y="2266"/>
                  </a:lnTo>
                  <a:cubicBezTo>
                    <a:pt x="23330" y="2330"/>
                    <a:pt x="23330" y="2330"/>
                    <a:pt x="23298" y="2362"/>
                  </a:cubicBezTo>
                  <a:cubicBezTo>
                    <a:pt x="23203" y="2394"/>
                    <a:pt x="23075" y="1915"/>
                    <a:pt x="22820" y="1213"/>
                  </a:cubicBezTo>
                  <a:cubicBezTo>
                    <a:pt x="22724" y="1053"/>
                    <a:pt x="22564" y="575"/>
                    <a:pt x="22500" y="447"/>
                  </a:cubicBezTo>
                  <a:cubicBezTo>
                    <a:pt x="22437" y="319"/>
                    <a:pt x="22277" y="256"/>
                    <a:pt x="22181" y="287"/>
                  </a:cubicBezTo>
                  <a:cubicBezTo>
                    <a:pt x="22054" y="319"/>
                    <a:pt x="21958" y="479"/>
                    <a:pt x="22022" y="607"/>
                  </a:cubicBezTo>
                  <a:lnTo>
                    <a:pt x="22022" y="607"/>
                  </a:lnTo>
                  <a:lnTo>
                    <a:pt x="22022" y="607"/>
                  </a:lnTo>
                  <a:lnTo>
                    <a:pt x="22022" y="607"/>
                  </a:lnTo>
                  <a:lnTo>
                    <a:pt x="22213" y="1213"/>
                  </a:lnTo>
                  <a:lnTo>
                    <a:pt x="22596" y="2362"/>
                  </a:lnTo>
                  <a:cubicBezTo>
                    <a:pt x="22660" y="2553"/>
                    <a:pt x="22692" y="2649"/>
                    <a:pt x="22596" y="2649"/>
                  </a:cubicBezTo>
                  <a:lnTo>
                    <a:pt x="22596" y="2681"/>
                  </a:lnTo>
                  <a:cubicBezTo>
                    <a:pt x="22500" y="2266"/>
                    <a:pt x="21703" y="1213"/>
                    <a:pt x="20777" y="2202"/>
                  </a:cubicBezTo>
                  <a:cubicBezTo>
                    <a:pt x="20681" y="2266"/>
                    <a:pt x="20809" y="2585"/>
                    <a:pt x="21128" y="2490"/>
                  </a:cubicBezTo>
                  <a:cubicBezTo>
                    <a:pt x="21447" y="2330"/>
                    <a:pt x="21735" y="2202"/>
                    <a:pt x="22022" y="2713"/>
                  </a:cubicBezTo>
                  <a:cubicBezTo>
                    <a:pt x="22213" y="3032"/>
                    <a:pt x="22245" y="3383"/>
                    <a:pt x="22277" y="3543"/>
                  </a:cubicBezTo>
                  <a:cubicBezTo>
                    <a:pt x="22245" y="3607"/>
                    <a:pt x="22181" y="3639"/>
                    <a:pt x="22118" y="3670"/>
                  </a:cubicBezTo>
                  <a:cubicBezTo>
                    <a:pt x="22086" y="3670"/>
                    <a:pt x="22086" y="3670"/>
                    <a:pt x="22054" y="3702"/>
                  </a:cubicBezTo>
                  <a:lnTo>
                    <a:pt x="22054" y="3702"/>
                  </a:lnTo>
                  <a:cubicBezTo>
                    <a:pt x="21735" y="3830"/>
                    <a:pt x="21447" y="3639"/>
                    <a:pt x="21447" y="3351"/>
                  </a:cubicBezTo>
                  <a:cubicBezTo>
                    <a:pt x="21447" y="3160"/>
                    <a:pt x="21447" y="2585"/>
                    <a:pt x="21096" y="2585"/>
                  </a:cubicBezTo>
                  <a:cubicBezTo>
                    <a:pt x="20649" y="2585"/>
                    <a:pt x="20905" y="3766"/>
                    <a:pt x="21001" y="3990"/>
                  </a:cubicBezTo>
                  <a:cubicBezTo>
                    <a:pt x="21128" y="4181"/>
                    <a:pt x="22245" y="4724"/>
                    <a:pt x="22245" y="4724"/>
                  </a:cubicBezTo>
                  <a:lnTo>
                    <a:pt x="22245" y="4724"/>
                  </a:lnTo>
                  <a:cubicBezTo>
                    <a:pt x="22500" y="4883"/>
                    <a:pt x="22979" y="4979"/>
                    <a:pt x="23043" y="5202"/>
                  </a:cubicBezTo>
                  <a:cubicBezTo>
                    <a:pt x="23139" y="5426"/>
                    <a:pt x="23330" y="6383"/>
                    <a:pt x="23394" y="6830"/>
                  </a:cubicBezTo>
                  <a:cubicBezTo>
                    <a:pt x="23458" y="7213"/>
                    <a:pt x="23490" y="7596"/>
                    <a:pt x="23490" y="7947"/>
                  </a:cubicBezTo>
                  <a:cubicBezTo>
                    <a:pt x="23649" y="9702"/>
                    <a:pt x="23681" y="10628"/>
                    <a:pt x="23681" y="11043"/>
                  </a:cubicBezTo>
                  <a:cubicBezTo>
                    <a:pt x="22915" y="10883"/>
                    <a:pt x="21735" y="10724"/>
                    <a:pt x="20330" y="10819"/>
                  </a:cubicBezTo>
                  <a:lnTo>
                    <a:pt x="20330" y="10787"/>
                  </a:lnTo>
                  <a:cubicBezTo>
                    <a:pt x="20426" y="10372"/>
                    <a:pt x="20458" y="10149"/>
                    <a:pt x="20490" y="9734"/>
                  </a:cubicBezTo>
                  <a:cubicBezTo>
                    <a:pt x="20490" y="9607"/>
                    <a:pt x="20458" y="9511"/>
                    <a:pt x="20330" y="9511"/>
                  </a:cubicBezTo>
                  <a:lnTo>
                    <a:pt x="19564" y="9511"/>
                  </a:lnTo>
                  <a:lnTo>
                    <a:pt x="19564" y="9447"/>
                  </a:lnTo>
                  <a:cubicBezTo>
                    <a:pt x="19564" y="9128"/>
                    <a:pt x="19405" y="8872"/>
                    <a:pt x="19086" y="8777"/>
                  </a:cubicBezTo>
                  <a:cubicBezTo>
                    <a:pt x="19054" y="8777"/>
                    <a:pt x="19022" y="8745"/>
                    <a:pt x="18990" y="8745"/>
                  </a:cubicBezTo>
                  <a:cubicBezTo>
                    <a:pt x="19181" y="8298"/>
                    <a:pt x="19181" y="7947"/>
                    <a:pt x="19149" y="7755"/>
                  </a:cubicBezTo>
                  <a:cubicBezTo>
                    <a:pt x="19054" y="7372"/>
                    <a:pt x="18830" y="7053"/>
                    <a:pt x="18511" y="6958"/>
                  </a:cubicBezTo>
                  <a:cubicBezTo>
                    <a:pt x="18128" y="6798"/>
                    <a:pt x="17745" y="6830"/>
                    <a:pt x="17394" y="6990"/>
                  </a:cubicBezTo>
                  <a:cubicBezTo>
                    <a:pt x="16915" y="7213"/>
                    <a:pt x="16532" y="7787"/>
                    <a:pt x="16373" y="8585"/>
                  </a:cubicBezTo>
                  <a:lnTo>
                    <a:pt x="16437" y="8585"/>
                  </a:lnTo>
                  <a:cubicBezTo>
                    <a:pt x="16150" y="8617"/>
                    <a:pt x="15894" y="8809"/>
                    <a:pt x="15735" y="9064"/>
                  </a:cubicBezTo>
                  <a:cubicBezTo>
                    <a:pt x="15575" y="8968"/>
                    <a:pt x="15415" y="8872"/>
                    <a:pt x="15320" y="8777"/>
                  </a:cubicBezTo>
                  <a:cubicBezTo>
                    <a:pt x="15415" y="8649"/>
                    <a:pt x="15671" y="8234"/>
                    <a:pt x="15862" y="6958"/>
                  </a:cubicBezTo>
                  <a:cubicBezTo>
                    <a:pt x="15894" y="6958"/>
                    <a:pt x="15958" y="6894"/>
                    <a:pt x="15990" y="6862"/>
                  </a:cubicBezTo>
                  <a:cubicBezTo>
                    <a:pt x="16150" y="6670"/>
                    <a:pt x="16181" y="6319"/>
                    <a:pt x="16150" y="6064"/>
                  </a:cubicBezTo>
                  <a:cubicBezTo>
                    <a:pt x="16150" y="5936"/>
                    <a:pt x="16054" y="5904"/>
                    <a:pt x="15990" y="5873"/>
                  </a:cubicBezTo>
                  <a:lnTo>
                    <a:pt x="15990" y="5777"/>
                  </a:lnTo>
                  <a:cubicBezTo>
                    <a:pt x="16150" y="4149"/>
                    <a:pt x="15001" y="2873"/>
                    <a:pt x="13660" y="2873"/>
                  </a:cubicBezTo>
                  <a:cubicBezTo>
                    <a:pt x="12352" y="2873"/>
                    <a:pt x="11330" y="3798"/>
                    <a:pt x="11330" y="5426"/>
                  </a:cubicBezTo>
                  <a:lnTo>
                    <a:pt x="11330" y="5841"/>
                  </a:lnTo>
                  <a:cubicBezTo>
                    <a:pt x="11267" y="5841"/>
                    <a:pt x="11235" y="5841"/>
                    <a:pt x="11235" y="5873"/>
                  </a:cubicBezTo>
                  <a:cubicBezTo>
                    <a:pt x="11075" y="5266"/>
                    <a:pt x="10916" y="4724"/>
                    <a:pt x="10916" y="4404"/>
                  </a:cubicBezTo>
                  <a:cubicBezTo>
                    <a:pt x="10884" y="4117"/>
                    <a:pt x="10916" y="3798"/>
                    <a:pt x="11011" y="3479"/>
                  </a:cubicBezTo>
                  <a:cubicBezTo>
                    <a:pt x="11075" y="3511"/>
                    <a:pt x="11107" y="3511"/>
                    <a:pt x="11107" y="3511"/>
                  </a:cubicBezTo>
                  <a:lnTo>
                    <a:pt x="11426" y="2713"/>
                  </a:lnTo>
                  <a:cubicBezTo>
                    <a:pt x="11362" y="2553"/>
                    <a:pt x="11171" y="2266"/>
                    <a:pt x="10788" y="2234"/>
                  </a:cubicBezTo>
                  <a:cubicBezTo>
                    <a:pt x="10596" y="2553"/>
                    <a:pt x="10373" y="3032"/>
                    <a:pt x="10277" y="3607"/>
                  </a:cubicBezTo>
                  <a:cubicBezTo>
                    <a:pt x="10277" y="3607"/>
                    <a:pt x="10309" y="3639"/>
                    <a:pt x="10373" y="3639"/>
                  </a:cubicBezTo>
                  <a:cubicBezTo>
                    <a:pt x="10309" y="3926"/>
                    <a:pt x="10277" y="4181"/>
                    <a:pt x="10309" y="4436"/>
                  </a:cubicBezTo>
                  <a:cubicBezTo>
                    <a:pt x="10405" y="5075"/>
                    <a:pt x="10788" y="6543"/>
                    <a:pt x="11107" y="7500"/>
                  </a:cubicBezTo>
                  <a:cubicBezTo>
                    <a:pt x="11075" y="7468"/>
                    <a:pt x="11011" y="7436"/>
                    <a:pt x="10947" y="7372"/>
                  </a:cubicBezTo>
                  <a:cubicBezTo>
                    <a:pt x="10596" y="7213"/>
                    <a:pt x="10213" y="7181"/>
                    <a:pt x="9830" y="7341"/>
                  </a:cubicBezTo>
                  <a:cubicBezTo>
                    <a:pt x="9511" y="7468"/>
                    <a:pt x="9288" y="7787"/>
                    <a:pt x="9192" y="8138"/>
                  </a:cubicBezTo>
                  <a:cubicBezTo>
                    <a:pt x="9160" y="8266"/>
                    <a:pt x="9160" y="8458"/>
                    <a:pt x="9192" y="8713"/>
                  </a:cubicBezTo>
                  <a:cubicBezTo>
                    <a:pt x="9160" y="8713"/>
                    <a:pt x="9160" y="8649"/>
                    <a:pt x="9128" y="8649"/>
                  </a:cubicBezTo>
                  <a:cubicBezTo>
                    <a:pt x="8554" y="8426"/>
                    <a:pt x="7916" y="8298"/>
                    <a:pt x="7277" y="8394"/>
                  </a:cubicBezTo>
                  <a:cubicBezTo>
                    <a:pt x="6479" y="8490"/>
                    <a:pt x="5745" y="8809"/>
                    <a:pt x="5107" y="9383"/>
                  </a:cubicBezTo>
                  <a:cubicBezTo>
                    <a:pt x="4628" y="9830"/>
                    <a:pt x="4214" y="10341"/>
                    <a:pt x="3990" y="10883"/>
                  </a:cubicBezTo>
                  <a:cubicBezTo>
                    <a:pt x="3894" y="10883"/>
                    <a:pt x="3831" y="10947"/>
                    <a:pt x="3767" y="10947"/>
                  </a:cubicBezTo>
                  <a:cubicBezTo>
                    <a:pt x="3767" y="10500"/>
                    <a:pt x="3831" y="9575"/>
                    <a:pt x="3990" y="7819"/>
                  </a:cubicBezTo>
                  <a:cubicBezTo>
                    <a:pt x="4022" y="7500"/>
                    <a:pt x="4054" y="7117"/>
                    <a:pt x="4054" y="6702"/>
                  </a:cubicBezTo>
                  <a:lnTo>
                    <a:pt x="4054" y="6670"/>
                  </a:lnTo>
                  <a:cubicBezTo>
                    <a:pt x="4182" y="6670"/>
                    <a:pt x="4214" y="6638"/>
                    <a:pt x="4245" y="6543"/>
                  </a:cubicBezTo>
                  <a:cubicBezTo>
                    <a:pt x="4373" y="6351"/>
                    <a:pt x="4628" y="5298"/>
                    <a:pt x="4373" y="5234"/>
                  </a:cubicBezTo>
                  <a:lnTo>
                    <a:pt x="4373" y="5234"/>
                  </a:lnTo>
                  <a:cubicBezTo>
                    <a:pt x="4405" y="5138"/>
                    <a:pt x="4405" y="5107"/>
                    <a:pt x="4405" y="5075"/>
                  </a:cubicBezTo>
                  <a:cubicBezTo>
                    <a:pt x="4501" y="4883"/>
                    <a:pt x="4979" y="4756"/>
                    <a:pt x="5203" y="4596"/>
                  </a:cubicBezTo>
                  <a:lnTo>
                    <a:pt x="5203" y="4596"/>
                  </a:lnTo>
                  <a:cubicBezTo>
                    <a:pt x="5203" y="4596"/>
                    <a:pt x="6320" y="4085"/>
                    <a:pt x="6448" y="3862"/>
                  </a:cubicBezTo>
                  <a:cubicBezTo>
                    <a:pt x="6575" y="3670"/>
                    <a:pt x="6862" y="2490"/>
                    <a:pt x="6384" y="2490"/>
                  </a:cubicBezTo>
                  <a:cubicBezTo>
                    <a:pt x="6001" y="2490"/>
                    <a:pt x="6001" y="3032"/>
                    <a:pt x="6001" y="3224"/>
                  </a:cubicBezTo>
                  <a:cubicBezTo>
                    <a:pt x="6001" y="3511"/>
                    <a:pt x="5745" y="3702"/>
                    <a:pt x="5426" y="3607"/>
                  </a:cubicBezTo>
                  <a:lnTo>
                    <a:pt x="5426" y="3607"/>
                  </a:lnTo>
                  <a:cubicBezTo>
                    <a:pt x="5362" y="3607"/>
                    <a:pt x="5362" y="3607"/>
                    <a:pt x="5331" y="3543"/>
                  </a:cubicBezTo>
                  <a:cubicBezTo>
                    <a:pt x="5267" y="3511"/>
                    <a:pt x="5203" y="3479"/>
                    <a:pt x="5171" y="3447"/>
                  </a:cubicBezTo>
                  <a:cubicBezTo>
                    <a:pt x="5171" y="3224"/>
                    <a:pt x="5267" y="2904"/>
                    <a:pt x="5458" y="2585"/>
                  </a:cubicBezTo>
                  <a:cubicBezTo>
                    <a:pt x="5745" y="2107"/>
                    <a:pt x="6001" y="2202"/>
                    <a:pt x="6320" y="2362"/>
                  </a:cubicBezTo>
                  <a:cubicBezTo>
                    <a:pt x="6639" y="2522"/>
                    <a:pt x="6767" y="2202"/>
                    <a:pt x="6703" y="2075"/>
                  </a:cubicBezTo>
                  <a:cubicBezTo>
                    <a:pt x="5809" y="1053"/>
                    <a:pt x="4979" y="2170"/>
                    <a:pt x="4852" y="2553"/>
                  </a:cubicBezTo>
                  <a:lnTo>
                    <a:pt x="4852" y="2522"/>
                  </a:lnTo>
                  <a:cubicBezTo>
                    <a:pt x="4820" y="2522"/>
                    <a:pt x="4820" y="2426"/>
                    <a:pt x="4852" y="2234"/>
                  </a:cubicBezTo>
                  <a:lnTo>
                    <a:pt x="5267" y="1085"/>
                  </a:lnTo>
                  <a:cubicBezTo>
                    <a:pt x="5299" y="958"/>
                    <a:pt x="5458" y="575"/>
                    <a:pt x="5458" y="479"/>
                  </a:cubicBezTo>
                  <a:lnTo>
                    <a:pt x="5458" y="479"/>
                  </a:lnTo>
                  <a:lnTo>
                    <a:pt x="5458" y="479"/>
                  </a:lnTo>
                  <a:cubicBezTo>
                    <a:pt x="5490" y="351"/>
                    <a:pt x="5426" y="256"/>
                    <a:pt x="5299" y="160"/>
                  </a:cubicBezTo>
                  <a:cubicBezTo>
                    <a:pt x="5171" y="128"/>
                    <a:pt x="5011" y="160"/>
                    <a:pt x="4979" y="319"/>
                  </a:cubicBezTo>
                  <a:cubicBezTo>
                    <a:pt x="4948" y="447"/>
                    <a:pt x="4724" y="926"/>
                    <a:pt x="4660" y="1085"/>
                  </a:cubicBezTo>
                  <a:cubicBezTo>
                    <a:pt x="4373" y="1787"/>
                    <a:pt x="4245" y="2266"/>
                    <a:pt x="4182" y="2234"/>
                  </a:cubicBezTo>
                  <a:cubicBezTo>
                    <a:pt x="4150" y="2234"/>
                    <a:pt x="4150" y="2202"/>
                    <a:pt x="4150" y="2170"/>
                  </a:cubicBezTo>
                  <a:lnTo>
                    <a:pt x="4373" y="639"/>
                  </a:lnTo>
                  <a:cubicBezTo>
                    <a:pt x="4373" y="607"/>
                    <a:pt x="4373" y="511"/>
                    <a:pt x="4405" y="479"/>
                  </a:cubicBezTo>
                  <a:lnTo>
                    <a:pt x="4469" y="287"/>
                  </a:lnTo>
                  <a:cubicBezTo>
                    <a:pt x="4501" y="160"/>
                    <a:pt x="4373" y="0"/>
                    <a:pt x="4245" y="0"/>
                  </a:cubicBezTo>
                  <a:cubicBezTo>
                    <a:pt x="4150" y="0"/>
                    <a:pt x="4022" y="32"/>
                    <a:pt x="3990" y="160"/>
                  </a:cubicBezTo>
                  <a:lnTo>
                    <a:pt x="3990" y="160"/>
                  </a:lnTo>
                  <a:cubicBezTo>
                    <a:pt x="3990" y="160"/>
                    <a:pt x="3926" y="287"/>
                    <a:pt x="3735" y="1309"/>
                  </a:cubicBezTo>
                  <a:cubicBezTo>
                    <a:pt x="3671" y="1883"/>
                    <a:pt x="3671" y="2107"/>
                    <a:pt x="3543" y="2107"/>
                  </a:cubicBezTo>
                  <a:cubicBezTo>
                    <a:pt x="3448" y="2107"/>
                    <a:pt x="3448" y="1787"/>
                    <a:pt x="3448" y="1628"/>
                  </a:cubicBezTo>
                  <a:lnTo>
                    <a:pt x="3511" y="511"/>
                  </a:lnTo>
                  <a:cubicBezTo>
                    <a:pt x="3511" y="415"/>
                    <a:pt x="3384" y="287"/>
                    <a:pt x="3256" y="287"/>
                  </a:cubicBezTo>
                  <a:cubicBezTo>
                    <a:pt x="3128" y="287"/>
                    <a:pt x="3065" y="351"/>
                    <a:pt x="3033" y="447"/>
                  </a:cubicBezTo>
                  <a:lnTo>
                    <a:pt x="3033" y="447"/>
                  </a:lnTo>
                  <a:lnTo>
                    <a:pt x="3033" y="447"/>
                  </a:lnTo>
                  <a:lnTo>
                    <a:pt x="3033" y="479"/>
                  </a:lnTo>
                  <a:cubicBezTo>
                    <a:pt x="2969" y="607"/>
                    <a:pt x="2937" y="990"/>
                    <a:pt x="2937" y="2011"/>
                  </a:cubicBezTo>
                  <a:cubicBezTo>
                    <a:pt x="2937" y="3064"/>
                    <a:pt x="2458" y="3639"/>
                    <a:pt x="2745" y="4404"/>
                  </a:cubicBezTo>
                  <a:cubicBezTo>
                    <a:pt x="2777" y="4468"/>
                    <a:pt x="2745" y="4628"/>
                    <a:pt x="2650" y="4819"/>
                  </a:cubicBezTo>
                  <a:cubicBezTo>
                    <a:pt x="2586" y="4819"/>
                    <a:pt x="2554" y="4787"/>
                    <a:pt x="2490" y="4787"/>
                  </a:cubicBezTo>
                  <a:cubicBezTo>
                    <a:pt x="2267" y="4756"/>
                    <a:pt x="2299" y="5713"/>
                    <a:pt x="2267" y="5904"/>
                  </a:cubicBezTo>
                  <a:cubicBezTo>
                    <a:pt x="2267" y="6000"/>
                    <a:pt x="2267" y="6032"/>
                    <a:pt x="2299" y="6096"/>
                  </a:cubicBezTo>
                  <a:cubicBezTo>
                    <a:pt x="2075" y="6734"/>
                    <a:pt x="1820" y="7341"/>
                    <a:pt x="1692" y="7692"/>
                  </a:cubicBezTo>
                  <a:cubicBezTo>
                    <a:pt x="1054" y="9830"/>
                    <a:pt x="831" y="11266"/>
                    <a:pt x="1277" y="12958"/>
                  </a:cubicBezTo>
                  <a:cubicBezTo>
                    <a:pt x="2075" y="13372"/>
                    <a:pt x="2809" y="13596"/>
                    <a:pt x="3575" y="13755"/>
                  </a:cubicBezTo>
                  <a:cubicBezTo>
                    <a:pt x="3575" y="13851"/>
                    <a:pt x="3575" y="13883"/>
                    <a:pt x="3607" y="13979"/>
                  </a:cubicBezTo>
                  <a:cubicBezTo>
                    <a:pt x="3735" y="14777"/>
                    <a:pt x="3990" y="15511"/>
                    <a:pt x="4373" y="16213"/>
                  </a:cubicBezTo>
                  <a:cubicBezTo>
                    <a:pt x="4788" y="16883"/>
                    <a:pt x="5299" y="17489"/>
                    <a:pt x="5905" y="17968"/>
                  </a:cubicBezTo>
                  <a:cubicBezTo>
                    <a:pt x="6543" y="18479"/>
                    <a:pt x="7245" y="18798"/>
                    <a:pt x="8043" y="19021"/>
                  </a:cubicBezTo>
                  <a:cubicBezTo>
                    <a:pt x="8299" y="19117"/>
                    <a:pt x="8522" y="19149"/>
                    <a:pt x="8777" y="19149"/>
                  </a:cubicBezTo>
                  <a:lnTo>
                    <a:pt x="8873" y="19500"/>
                  </a:lnTo>
                  <a:cubicBezTo>
                    <a:pt x="8873" y="19564"/>
                    <a:pt x="8873" y="19596"/>
                    <a:pt x="8937" y="19628"/>
                  </a:cubicBezTo>
                  <a:cubicBezTo>
                    <a:pt x="8713" y="19660"/>
                    <a:pt x="8554" y="19755"/>
                    <a:pt x="8522" y="19819"/>
                  </a:cubicBezTo>
                  <a:cubicBezTo>
                    <a:pt x="8362" y="20425"/>
                    <a:pt x="8618" y="21479"/>
                    <a:pt x="8809" y="22851"/>
                  </a:cubicBezTo>
                  <a:cubicBezTo>
                    <a:pt x="8841" y="23106"/>
                    <a:pt x="9001" y="23266"/>
                    <a:pt x="9192" y="23298"/>
                  </a:cubicBezTo>
                  <a:cubicBezTo>
                    <a:pt x="9160" y="24032"/>
                    <a:pt x="9033" y="24734"/>
                    <a:pt x="8809" y="25308"/>
                  </a:cubicBezTo>
                  <a:lnTo>
                    <a:pt x="8809" y="25308"/>
                  </a:lnTo>
                  <a:cubicBezTo>
                    <a:pt x="4533" y="32234"/>
                    <a:pt x="5841" y="33638"/>
                    <a:pt x="5107" y="35872"/>
                  </a:cubicBezTo>
                  <a:cubicBezTo>
                    <a:pt x="4979" y="36191"/>
                    <a:pt x="4852" y="36510"/>
                    <a:pt x="4788" y="36829"/>
                  </a:cubicBezTo>
                  <a:cubicBezTo>
                    <a:pt x="4660" y="37149"/>
                    <a:pt x="4692" y="37308"/>
                    <a:pt x="4628" y="37659"/>
                  </a:cubicBezTo>
                  <a:cubicBezTo>
                    <a:pt x="4628" y="37659"/>
                    <a:pt x="5267" y="39702"/>
                    <a:pt x="8235" y="42319"/>
                  </a:cubicBezTo>
                  <a:cubicBezTo>
                    <a:pt x="7979" y="42542"/>
                    <a:pt x="7565" y="42861"/>
                    <a:pt x="7245" y="43372"/>
                  </a:cubicBezTo>
                  <a:cubicBezTo>
                    <a:pt x="6767" y="44170"/>
                    <a:pt x="6575" y="45287"/>
                    <a:pt x="6479" y="45829"/>
                  </a:cubicBezTo>
                  <a:cubicBezTo>
                    <a:pt x="5841" y="46755"/>
                    <a:pt x="5043" y="47712"/>
                    <a:pt x="4022" y="49085"/>
                  </a:cubicBezTo>
                  <a:cubicBezTo>
                    <a:pt x="3384" y="50106"/>
                    <a:pt x="575" y="56393"/>
                    <a:pt x="1" y="57606"/>
                  </a:cubicBezTo>
                  <a:close/>
                  <a:moveTo>
                    <a:pt x="19852" y="46563"/>
                  </a:moveTo>
                  <a:cubicBezTo>
                    <a:pt x="19788" y="46372"/>
                    <a:pt x="19660" y="46212"/>
                    <a:pt x="19501" y="46085"/>
                  </a:cubicBezTo>
                  <a:cubicBezTo>
                    <a:pt x="19501" y="46053"/>
                    <a:pt x="19469" y="46053"/>
                    <a:pt x="19469" y="46021"/>
                  </a:cubicBezTo>
                  <a:cubicBezTo>
                    <a:pt x="19724" y="46180"/>
                    <a:pt x="20043" y="46404"/>
                    <a:pt x="20266" y="46883"/>
                  </a:cubicBezTo>
                  <a:cubicBezTo>
                    <a:pt x="20458" y="47234"/>
                    <a:pt x="20458" y="47521"/>
                    <a:pt x="20426" y="47680"/>
                  </a:cubicBezTo>
                  <a:cubicBezTo>
                    <a:pt x="20139" y="47074"/>
                    <a:pt x="19852" y="46563"/>
                    <a:pt x="19852" y="46563"/>
                  </a:cubicBezTo>
                  <a:close/>
                  <a:moveTo>
                    <a:pt x="17745" y="10277"/>
                  </a:moveTo>
                  <a:lnTo>
                    <a:pt x="17745" y="10309"/>
                  </a:lnTo>
                  <a:lnTo>
                    <a:pt x="17426" y="10277"/>
                  </a:lnTo>
                  <a:lnTo>
                    <a:pt x="17394" y="10500"/>
                  </a:lnTo>
                  <a:cubicBezTo>
                    <a:pt x="17011" y="10468"/>
                    <a:pt x="16724" y="10468"/>
                    <a:pt x="16724" y="10468"/>
                  </a:cubicBezTo>
                  <a:lnTo>
                    <a:pt x="16724" y="10468"/>
                  </a:lnTo>
                  <a:lnTo>
                    <a:pt x="16692" y="10468"/>
                  </a:lnTo>
                  <a:cubicBezTo>
                    <a:pt x="16309" y="10468"/>
                    <a:pt x="16086" y="10436"/>
                    <a:pt x="15511" y="10149"/>
                  </a:cubicBezTo>
                  <a:lnTo>
                    <a:pt x="15415" y="9543"/>
                  </a:lnTo>
                  <a:lnTo>
                    <a:pt x="15735" y="9702"/>
                  </a:lnTo>
                  <a:cubicBezTo>
                    <a:pt x="15830" y="10021"/>
                    <a:pt x="16086" y="10309"/>
                    <a:pt x="16469" y="10372"/>
                  </a:cubicBezTo>
                  <a:cubicBezTo>
                    <a:pt x="16724" y="10436"/>
                    <a:pt x="16979" y="10341"/>
                    <a:pt x="17171" y="10181"/>
                  </a:cubicBezTo>
                  <a:cubicBezTo>
                    <a:pt x="17426" y="10213"/>
                    <a:pt x="17586" y="10277"/>
                    <a:pt x="17745" y="10277"/>
                  </a:cubicBezTo>
                  <a:close/>
                  <a:moveTo>
                    <a:pt x="4182" y="14043"/>
                  </a:moveTo>
                  <a:cubicBezTo>
                    <a:pt x="5682" y="14266"/>
                    <a:pt x="6958" y="14170"/>
                    <a:pt x="7916" y="14617"/>
                  </a:cubicBezTo>
                  <a:lnTo>
                    <a:pt x="7916" y="14617"/>
                  </a:lnTo>
                  <a:cubicBezTo>
                    <a:pt x="7756" y="15574"/>
                    <a:pt x="7660" y="16532"/>
                    <a:pt x="7884" y="17043"/>
                  </a:cubicBezTo>
                  <a:cubicBezTo>
                    <a:pt x="8043" y="17394"/>
                    <a:pt x="8267" y="18032"/>
                    <a:pt x="8554" y="18734"/>
                  </a:cubicBezTo>
                  <a:cubicBezTo>
                    <a:pt x="8426" y="18734"/>
                    <a:pt x="8331" y="18670"/>
                    <a:pt x="8235" y="18638"/>
                  </a:cubicBezTo>
                  <a:cubicBezTo>
                    <a:pt x="6001" y="18128"/>
                    <a:pt x="4501" y="16245"/>
                    <a:pt x="4182" y="14043"/>
                  </a:cubicBezTo>
                  <a:close/>
                  <a:moveTo>
                    <a:pt x="9958" y="10117"/>
                  </a:moveTo>
                  <a:lnTo>
                    <a:pt x="9416" y="10181"/>
                  </a:lnTo>
                  <a:lnTo>
                    <a:pt x="9416" y="10117"/>
                  </a:lnTo>
                  <a:cubicBezTo>
                    <a:pt x="9352" y="9989"/>
                    <a:pt x="9320" y="9926"/>
                    <a:pt x="9256" y="9926"/>
                  </a:cubicBezTo>
                  <a:lnTo>
                    <a:pt x="8075" y="9926"/>
                  </a:lnTo>
                  <a:cubicBezTo>
                    <a:pt x="8011" y="9926"/>
                    <a:pt x="7916" y="10021"/>
                    <a:pt x="7916" y="10181"/>
                  </a:cubicBezTo>
                  <a:cubicBezTo>
                    <a:pt x="7979" y="10404"/>
                    <a:pt x="8011" y="10660"/>
                    <a:pt x="8043" y="10851"/>
                  </a:cubicBezTo>
                  <a:cubicBezTo>
                    <a:pt x="6767" y="10692"/>
                    <a:pt x="5618" y="10724"/>
                    <a:pt x="4724" y="10851"/>
                  </a:cubicBezTo>
                  <a:cubicBezTo>
                    <a:pt x="5362" y="9734"/>
                    <a:pt x="6448" y="9128"/>
                    <a:pt x="7405" y="8968"/>
                  </a:cubicBezTo>
                  <a:cubicBezTo>
                    <a:pt x="8458" y="8872"/>
                    <a:pt x="9352" y="9255"/>
                    <a:pt x="9958" y="10117"/>
                  </a:cubicBezTo>
                  <a:close/>
                  <a:moveTo>
                    <a:pt x="11267" y="9224"/>
                  </a:moveTo>
                  <a:lnTo>
                    <a:pt x="11267" y="9224"/>
                  </a:lnTo>
                  <a:cubicBezTo>
                    <a:pt x="11075" y="9383"/>
                    <a:pt x="10916" y="9638"/>
                    <a:pt x="10916" y="9894"/>
                  </a:cubicBezTo>
                  <a:lnTo>
                    <a:pt x="10884" y="9894"/>
                  </a:lnTo>
                  <a:lnTo>
                    <a:pt x="10884" y="9894"/>
                  </a:lnTo>
                  <a:lnTo>
                    <a:pt x="10565" y="9926"/>
                  </a:lnTo>
                  <a:lnTo>
                    <a:pt x="10533" y="9702"/>
                  </a:lnTo>
                  <a:cubicBezTo>
                    <a:pt x="10565" y="9670"/>
                    <a:pt x="10565" y="9575"/>
                    <a:pt x="10533" y="9543"/>
                  </a:cubicBezTo>
                  <a:cubicBezTo>
                    <a:pt x="10469" y="9415"/>
                    <a:pt x="10405" y="9319"/>
                    <a:pt x="10245" y="9255"/>
                  </a:cubicBezTo>
                  <a:cubicBezTo>
                    <a:pt x="9958" y="8936"/>
                    <a:pt x="9830" y="8585"/>
                    <a:pt x="9894" y="8330"/>
                  </a:cubicBezTo>
                  <a:cubicBezTo>
                    <a:pt x="9926" y="8170"/>
                    <a:pt x="9990" y="8107"/>
                    <a:pt x="10086" y="8075"/>
                  </a:cubicBezTo>
                  <a:cubicBezTo>
                    <a:pt x="10150" y="8011"/>
                    <a:pt x="10373" y="7979"/>
                    <a:pt x="10596" y="8075"/>
                  </a:cubicBezTo>
                  <a:cubicBezTo>
                    <a:pt x="10916" y="8234"/>
                    <a:pt x="11171" y="8617"/>
                    <a:pt x="11267" y="9224"/>
                  </a:cubicBezTo>
                  <a:close/>
                  <a:moveTo>
                    <a:pt x="12511" y="5521"/>
                  </a:moveTo>
                  <a:cubicBezTo>
                    <a:pt x="13022" y="5521"/>
                    <a:pt x="13469" y="5745"/>
                    <a:pt x="13564" y="5904"/>
                  </a:cubicBezTo>
                  <a:cubicBezTo>
                    <a:pt x="13660" y="6128"/>
                    <a:pt x="13181" y="7309"/>
                    <a:pt x="12958" y="7404"/>
                  </a:cubicBezTo>
                  <a:lnTo>
                    <a:pt x="12830" y="7404"/>
                  </a:lnTo>
                  <a:cubicBezTo>
                    <a:pt x="12511" y="7404"/>
                    <a:pt x="11905" y="7085"/>
                    <a:pt x="11745" y="6766"/>
                  </a:cubicBezTo>
                  <a:cubicBezTo>
                    <a:pt x="11586" y="6383"/>
                    <a:pt x="11586" y="5681"/>
                    <a:pt x="11809" y="5585"/>
                  </a:cubicBezTo>
                  <a:cubicBezTo>
                    <a:pt x="12064" y="5521"/>
                    <a:pt x="12288" y="5521"/>
                    <a:pt x="12511" y="5521"/>
                  </a:cubicBezTo>
                  <a:close/>
                  <a:moveTo>
                    <a:pt x="14618" y="7436"/>
                  </a:moveTo>
                  <a:lnTo>
                    <a:pt x="14522" y="7436"/>
                  </a:lnTo>
                  <a:cubicBezTo>
                    <a:pt x="14267" y="7341"/>
                    <a:pt x="13820" y="6160"/>
                    <a:pt x="13916" y="5936"/>
                  </a:cubicBezTo>
                  <a:cubicBezTo>
                    <a:pt x="13979" y="5809"/>
                    <a:pt x="14426" y="5553"/>
                    <a:pt x="15033" y="5553"/>
                  </a:cubicBezTo>
                  <a:cubicBezTo>
                    <a:pt x="15224" y="5553"/>
                    <a:pt x="15415" y="5585"/>
                    <a:pt x="15639" y="5681"/>
                  </a:cubicBezTo>
                  <a:cubicBezTo>
                    <a:pt x="15862" y="5745"/>
                    <a:pt x="15862" y="6479"/>
                    <a:pt x="15671" y="6830"/>
                  </a:cubicBezTo>
                  <a:cubicBezTo>
                    <a:pt x="15543" y="7085"/>
                    <a:pt x="14937" y="7436"/>
                    <a:pt x="14618" y="7436"/>
                  </a:cubicBezTo>
                  <a:close/>
                  <a:moveTo>
                    <a:pt x="18192" y="8841"/>
                  </a:moveTo>
                  <a:cubicBezTo>
                    <a:pt x="18064" y="8872"/>
                    <a:pt x="17937" y="8936"/>
                    <a:pt x="17905" y="9096"/>
                  </a:cubicBezTo>
                  <a:lnTo>
                    <a:pt x="17905" y="9255"/>
                  </a:lnTo>
                  <a:lnTo>
                    <a:pt x="17873" y="9511"/>
                  </a:lnTo>
                  <a:lnTo>
                    <a:pt x="17554" y="9479"/>
                  </a:lnTo>
                  <a:lnTo>
                    <a:pt x="17554" y="9479"/>
                  </a:lnTo>
                  <a:lnTo>
                    <a:pt x="17490" y="9479"/>
                  </a:lnTo>
                  <a:cubicBezTo>
                    <a:pt x="17490" y="9192"/>
                    <a:pt x="17330" y="8904"/>
                    <a:pt x="17107" y="8777"/>
                  </a:cubicBezTo>
                  <a:lnTo>
                    <a:pt x="17139" y="8777"/>
                  </a:lnTo>
                  <a:cubicBezTo>
                    <a:pt x="17267" y="8202"/>
                    <a:pt x="17490" y="7787"/>
                    <a:pt x="17777" y="7660"/>
                  </a:cubicBezTo>
                  <a:cubicBezTo>
                    <a:pt x="17969" y="7564"/>
                    <a:pt x="18224" y="7628"/>
                    <a:pt x="18288" y="7660"/>
                  </a:cubicBezTo>
                  <a:cubicBezTo>
                    <a:pt x="18384" y="7724"/>
                    <a:pt x="18447" y="7787"/>
                    <a:pt x="18511" y="7947"/>
                  </a:cubicBezTo>
                  <a:cubicBezTo>
                    <a:pt x="18575" y="8138"/>
                    <a:pt x="18447" y="8521"/>
                    <a:pt x="18192" y="8841"/>
                  </a:cubicBezTo>
                  <a:close/>
                  <a:moveTo>
                    <a:pt x="19213" y="9415"/>
                  </a:moveTo>
                  <a:cubicBezTo>
                    <a:pt x="19213" y="9447"/>
                    <a:pt x="19213" y="9447"/>
                    <a:pt x="19181" y="9511"/>
                  </a:cubicBezTo>
                  <a:cubicBezTo>
                    <a:pt x="19118" y="9511"/>
                    <a:pt x="19118" y="9543"/>
                    <a:pt x="19118" y="9575"/>
                  </a:cubicBezTo>
                  <a:cubicBezTo>
                    <a:pt x="19086" y="9638"/>
                    <a:pt x="19054" y="9670"/>
                    <a:pt x="18990" y="9702"/>
                  </a:cubicBezTo>
                  <a:lnTo>
                    <a:pt x="18543" y="9638"/>
                  </a:lnTo>
                  <a:cubicBezTo>
                    <a:pt x="18575" y="9543"/>
                    <a:pt x="18607" y="9511"/>
                    <a:pt x="18639" y="9415"/>
                  </a:cubicBezTo>
                  <a:cubicBezTo>
                    <a:pt x="18767" y="9255"/>
                    <a:pt x="18894" y="9192"/>
                    <a:pt x="18990" y="9192"/>
                  </a:cubicBezTo>
                  <a:lnTo>
                    <a:pt x="19054" y="9192"/>
                  </a:lnTo>
                  <a:cubicBezTo>
                    <a:pt x="19149" y="9255"/>
                    <a:pt x="19213" y="9351"/>
                    <a:pt x="19213" y="9415"/>
                  </a:cubicBezTo>
                  <a:close/>
                  <a:moveTo>
                    <a:pt x="19884" y="10819"/>
                  </a:moveTo>
                  <a:cubicBezTo>
                    <a:pt x="19692" y="10851"/>
                    <a:pt x="19501" y="10851"/>
                    <a:pt x="19245" y="10915"/>
                  </a:cubicBezTo>
                  <a:lnTo>
                    <a:pt x="19245" y="10915"/>
                  </a:lnTo>
                  <a:lnTo>
                    <a:pt x="19245" y="10947"/>
                  </a:lnTo>
                  <a:cubicBezTo>
                    <a:pt x="19022" y="10851"/>
                    <a:pt x="18798" y="10787"/>
                    <a:pt x="18575" y="10692"/>
                  </a:cubicBezTo>
                  <a:lnTo>
                    <a:pt x="18607" y="10468"/>
                  </a:lnTo>
                  <a:lnTo>
                    <a:pt x="18288" y="10436"/>
                  </a:lnTo>
                  <a:lnTo>
                    <a:pt x="18352" y="10309"/>
                  </a:lnTo>
                  <a:cubicBezTo>
                    <a:pt x="18511" y="10309"/>
                    <a:pt x="18671" y="10277"/>
                    <a:pt x="18767" y="10277"/>
                  </a:cubicBezTo>
                  <a:lnTo>
                    <a:pt x="18767" y="10277"/>
                  </a:lnTo>
                  <a:lnTo>
                    <a:pt x="19022" y="10309"/>
                  </a:lnTo>
                  <a:lnTo>
                    <a:pt x="19022" y="10372"/>
                  </a:lnTo>
                  <a:cubicBezTo>
                    <a:pt x="18990" y="10468"/>
                    <a:pt x="19022" y="10532"/>
                    <a:pt x="19086" y="10596"/>
                  </a:cubicBezTo>
                  <a:cubicBezTo>
                    <a:pt x="19373" y="10628"/>
                    <a:pt x="19660" y="10724"/>
                    <a:pt x="19884" y="10819"/>
                  </a:cubicBezTo>
                  <a:close/>
                  <a:moveTo>
                    <a:pt x="7533" y="44489"/>
                  </a:moveTo>
                  <a:cubicBezTo>
                    <a:pt x="7469" y="44329"/>
                    <a:pt x="7533" y="44074"/>
                    <a:pt x="7724" y="43723"/>
                  </a:cubicBezTo>
                  <a:cubicBezTo>
                    <a:pt x="8011" y="43276"/>
                    <a:pt x="8394" y="43053"/>
                    <a:pt x="8682" y="42925"/>
                  </a:cubicBezTo>
                  <a:lnTo>
                    <a:pt x="8682" y="42925"/>
                  </a:lnTo>
                  <a:cubicBezTo>
                    <a:pt x="8490" y="43053"/>
                    <a:pt x="8235" y="43212"/>
                    <a:pt x="8171" y="43468"/>
                  </a:cubicBezTo>
                  <a:cubicBezTo>
                    <a:pt x="8171" y="43500"/>
                    <a:pt x="7852" y="43978"/>
                    <a:pt x="7533" y="444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1"/>
            <p:cNvSpPr/>
            <p:nvPr/>
          </p:nvSpPr>
          <p:spPr>
            <a:xfrm>
              <a:off x="7002184" y="3339215"/>
              <a:ext cx="301837" cy="626298"/>
            </a:xfrm>
            <a:custGeom>
              <a:avLst/>
              <a:gdLst/>
              <a:ahLst/>
              <a:cxnLst/>
              <a:rect l="l" t="t" r="r" b="b"/>
              <a:pathLst>
                <a:path w="5937" h="12319" extrusionOk="0">
                  <a:moveTo>
                    <a:pt x="320" y="2170"/>
                  </a:moveTo>
                  <a:cubicBezTo>
                    <a:pt x="128" y="1213"/>
                    <a:pt x="33" y="670"/>
                    <a:pt x="1" y="351"/>
                  </a:cubicBezTo>
                  <a:lnTo>
                    <a:pt x="65" y="351"/>
                  </a:lnTo>
                  <a:lnTo>
                    <a:pt x="511" y="191"/>
                  </a:lnTo>
                  <a:lnTo>
                    <a:pt x="958" y="32"/>
                  </a:lnTo>
                  <a:cubicBezTo>
                    <a:pt x="990" y="32"/>
                    <a:pt x="1022" y="0"/>
                    <a:pt x="1022" y="0"/>
                  </a:cubicBezTo>
                  <a:cubicBezTo>
                    <a:pt x="1182" y="223"/>
                    <a:pt x="1501" y="734"/>
                    <a:pt x="1979" y="1596"/>
                  </a:cubicBezTo>
                  <a:cubicBezTo>
                    <a:pt x="2681" y="2872"/>
                    <a:pt x="5107" y="9159"/>
                    <a:pt x="5905" y="11330"/>
                  </a:cubicBezTo>
                  <a:lnTo>
                    <a:pt x="5937" y="11330"/>
                  </a:lnTo>
                  <a:cubicBezTo>
                    <a:pt x="5745" y="11489"/>
                    <a:pt x="5490" y="11840"/>
                    <a:pt x="4788" y="12064"/>
                  </a:cubicBezTo>
                  <a:cubicBezTo>
                    <a:pt x="4054" y="12319"/>
                    <a:pt x="3671" y="12191"/>
                    <a:pt x="3384" y="12223"/>
                  </a:cubicBezTo>
                  <a:lnTo>
                    <a:pt x="3416" y="12191"/>
                  </a:lnTo>
                  <a:cubicBezTo>
                    <a:pt x="2618" y="10053"/>
                    <a:pt x="639" y="3574"/>
                    <a:pt x="320" y="21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1"/>
            <p:cNvSpPr/>
            <p:nvPr/>
          </p:nvSpPr>
          <p:spPr>
            <a:xfrm>
              <a:off x="6549499" y="837193"/>
              <a:ext cx="48705" cy="53636"/>
            </a:xfrm>
            <a:custGeom>
              <a:avLst/>
              <a:gdLst/>
              <a:ahLst/>
              <a:cxnLst/>
              <a:rect l="l" t="t" r="r" b="b"/>
              <a:pathLst>
                <a:path w="958" h="1055" extrusionOk="0">
                  <a:moveTo>
                    <a:pt x="639" y="1054"/>
                  </a:moveTo>
                  <a:cubicBezTo>
                    <a:pt x="511" y="895"/>
                    <a:pt x="320" y="639"/>
                    <a:pt x="1" y="607"/>
                  </a:cubicBezTo>
                  <a:cubicBezTo>
                    <a:pt x="288" y="224"/>
                    <a:pt x="511" y="1"/>
                    <a:pt x="511" y="1"/>
                  </a:cubicBezTo>
                  <a:cubicBezTo>
                    <a:pt x="958" y="65"/>
                    <a:pt x="926" y="512"/>
                    <a:pt x="926" y="512"/>
                  </a:cubicBezTo>
                  <a:cubicBezTo>
                    <a:pt x="830" y="639"/>
                    <a:pt x="767" y="863"/>
                    <a:pt x="639" y="10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1"/>
            <p:cNvSpPr/>
            <p:nvPr/>
          </p:nvSpPr>
          <p:spPr>
            <a:xfrm>
              <a:off x="6562463" y="653862"/>
              <a:ext cx="63347" cy="61720"/>
            </a:xfrm>
            <a:custGeom>
              <a:avLst/>
              <a:gdLst/>
              <a:ahLst/>
              <a:cxnLst/>
              <a:rect l="l" t="t" r="r" b="b"/>
              <a:pathLst>
                <a:path w="1246" h="1214" extrusionOk="0">
                  <a:moveTo>
                    <a:pt x="352" y="1118"/>
                  </a:moveTo>
                  <a:cubicBezTo>
                    <a:pt x="97" y="958"/>
                    <a:pt x="1" y="607"/>
                    <a:pt x="160" y="352"/>
                  </a:cubicBezTo>
                  <a:cubicBezTo>
                    <a:pt x="288" y="96"/>
                    <a:pt x="639" y="1"/>
                    <a:pt x="894" y="160"/>
                  </a:cubicBezTo>
                  <a:cubicBezTo>
                    <a:pt x="1182" y="320"/>
                    <a:pt x="1246" y="639"/>
                    <a:pt x="1086" y="894"/>
                  </a:cubicBezTo>
                  <a:cubicBezTo>
                    <a:pt x="894" y="1150"/>
                    <a:pt x="575" y="1213"/>
                    <a:pt x="352" y="11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1"/>
            <p:cNvSpPr/>
            <p:nvPr/>
          </p:nvSpPr>
          <p:spPr>
            <a:xfrm>
              <a:off x="6611169" y="722039"/>
              <a:ext cx="35741" cy="37367"/>
            </a:xfrm>
            <a:custGeom>
              <a:avLst/>
              <a:gdLst/>
              <a:ahLst/>
              <a:cxnLst/>
              <a:rect l="l" t="t" r="r" b="b"/>
              <a:pathLst>
                <a:path w="703" h="735" extrusionOk="0">
                  <a:moveTo>
                    <a:pt x="192" y="638"/>
                  </a:moveTo>
                  <a:cubicBezTo>
                    <a:pt x="32" y="575"/>
                    <a:pt x="0" y="351"/>
                    <a:pt x="64" y="192"/>
                  </a:cubicBezTo>
                  <a:cubicBezTo>
                    <a:pt x="128" y="32"/>
                    <a:pt x="351" y="0"/>
                    <a:pt x="511" y="96"/>
                  </a:cubicBezTo>
                  <a:cubicBezTo>
                    <a:pt x="671" y="160"/>
                    <a:pt x="702" y="351"/>
                    <a:pt x="639" y="511"/>
                  </a:cubicBezTo>
                  <a:cubicBezTo>
                    <a:pt x="543" y="670"/>
                    <a:pt x="351" y="734"/>
                    <a:pt x="192" y="6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1"/>
            <p:cNvSpPr/>
            <p:nvPr/>
          </p:nvSpPr>
          <p:spPr>
            <a:xfrm>
              <a:off x="6580308" y="767440"/>
              <a:ext cx="35791" cy="35741"/>
            </a:xfrm>
            <a:custGeom>
              <a:avLst/>
              <a:gdLst/>
              <a:ahLst/>
              <a:cxnLst/>
              <a:rect l="l" t="t" r="r" b="b"/>
              <a:pathLst>
                <a:path w="704" h="703" extrusionOk="0">
                  <a:moveTo>
                    <a:pt x="192" y="639"/>
                  </a:moveTo>
                  <a:cubicBezTo>
                    <a:pt x="33" y="543"/>
                    <a:pt x="1" y="352"/>
                    <a:pt x="65" y="192"/>
                  </a:cubicBezTo>
                  <a:cubicBezTo>
                    <a:pt x="161" y="33"/>
                    <a:pt x="352" y="1"/>
                    <a:pt x="512" y="64"/>
                  </a:cubicBezTo>
                  <a:cubicBezTo>
                    <a:pt x="671" y="160"/>
                    <a:pt x="703" y="352"/>
                    <a:pt x="639" y="511"/>
                  </a:cubicBezTo>
                  <a:cubicBezTo>
                    <a:pt x="543" y="671"/>
                    <a:pt x="352" y="703"/>
                    <a:pt x="192" y="6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1"/>
            <p:cNvSpPr/>
            <p:nvPr/>
          </p:nvSpPr>
          <p:spPr>
            <a:xfrm>
              <a:off x="6596577" y="827483"/>
              <a:ext cx="25979" cy="29233"/>
            </a:xfrm>
            <a:custGeom>
              <a:avLst/>
              <a:gdLst/>
              <a:ahLst/>
              <a:cxnLst/>
              <a:rect l="l" t="t" r="r" b="b"/>
              <a:pathLst>
                <a:path w="511" h="575" extrusionOk="0">
                  <a:moveTo>
                    <a:pt x="479" y="415"/>
                  </a:moveTo>
                  <a:cubicBezTo>
                    <a:pt x="383" y="511"/>
                    <a:pt x="287" y="575"/>
                    <a:pt x="160" y="479"/>
                  </a:cubicBezTo>
                  <a:cubicBezTo>
                    <a:pt x="32" y="415"/>
                    <a:pt x="0" y="288"/>
                    <a:pt x="64" y="160"/>
                  </a:cubicBezTo>
                  <a:cubicBezTo>
                    <a:pt x="160" y="32"/>
                    <a:pt x="287" y="1"/>
                    <a:pt x="383" y="96"/>
                  </a:cubicBezTo>
                  <a:cubicBezTo>
                    <a:pt x="479" y="128"/>
                    <a:pt x="511" y="288"/>
                    <a:pt x="479" y="4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1"/>
            <p:cNvSpPr/>
            <p:nvPr/>
          </p:nvSpPr>
          <p:spPr>
            <a:xfrm>
              <a:off x="6499217" y="743087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383" y="1"/>
                  </a:moveTo>
                  <a:cubicBezTo>
                    <a:pt x="160" y="1"/>
                    <a:pt x="0" y="161"/>
                    <a:pt x="0" y="384"/>
                  </a:cubicBezTo>
                  <a:cubicBezTo>
                    <a:pt x="0" y="607"/>
                    <a:pt x="160" y="799"/>
                    <a:pt x="383" y="799"/>
                  </a:cubicBezTo>
                  <a:cubicBezTo>
                    <a:pt x="607" y="799"/>
                    <a:pt x="798" y="607"/>
                    <a:pt x="798" y="384"/>
                  </a:cubicBezTo>
                  <a:cubicBezTo>
                    <a:pt x="798" y="161"/>
                    <a:pt x="607" y="1"/>
                    <a:pt x="3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1"/>
            <p:cNvSpPr/>
            <p:nvPr/>
          </p:nvSpPr>
          <p:spPr>
            <a:xfrm>
              <a:off x="6468357" y="636017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384" y="1"/>
                  </a:moveTo>
                  <a:cubicBezTo>
                    <a:pt x="192" y="1"/>
                    <a:pt x="1" y="192"/>
                    <a:pt x="1" y="415"/>
                  </a:cubicBezTo>
                  <a:cubicBezTo>
                    <a:pt x="1" y="639"/>
                    <a:pt x="192" y="798"/>
                    <a:pt x="384" y="798"/>
                  </a:cubicBezTo>
                  <a:cubicBezTo>
                    <a:pt x="607" y="798"/>
                    <a:pt x="799" y="639"/>
                    <a:pt x="799" y="415"/>
                  </a:cubicBezTo>
                  <a:cubicBezTo>
                    <a:pt x="799" y="192"/>
                    <a:pt x="607" y="1"/>
                    <a:pt x="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1"/>
            <p:cNvSpPr/>
            <p:nvPr/>
          </p:nvSpPr>
          <p:spPr>
            <a:xfrm>
              <a:off x="6562463" y="569517"/>
              <a:ext cx="40621" cy="40570"/>
            </a:xfrm>
            <a:custGeom>
              <a:avLst/>
              <a:gdLst/>
              <a:ahLst/>
              <a:cxnLst/>
              <a:rect l="l" t="t" r="r" b="b"/>
              <a:pathLst>
                <a:path w="799" h="798" extrusionOk="0">
                  <a:moveTo>
                    <a:pt x="384" y="0"/>
                  </a:moveTo>
                  <a:cubicBezTo>
                    <a:pt x="160" y="0"/>
                    <a:pt x="1" y="192"/>
                    <a:pt x="1" y="415"/>
                  </a:cubicBezTo>
                  <a:cubicBezTo>
                    <a:pt x="1" y="638"/>
                    <a:pt x="160" y="798"/>
                    <a:pt x="384" y="798"/>
                  </a:cubicBezTo>
                  <a:cubicBezTo>
                    <a:pt x="607" y="798"/>
                    <a:pt x="799" y="638"/>
                    <a:pt x="799" y="415"/>
                  </a:cubicBezTo>
                  <a:cubicBezTo>
                    <a:pt x="799" y="192"/>
                    <a:pt x="607" y="0"/>
                    <a:pt x="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1"/>
            <p:cNvSpPr/>
            <p:nvPr/>
          </p:nvSpPr>
          <p:spPr>
            <a:xfrm>
              <a:off x="6478118" y="528946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415" y="0"/>
                  </a:moveTo>
                  <a:cubicBezTo>
                    <a:pt x="192" y="0"/>
                    <a:pt x="0" y="192"/>
                    <a:pt x="0" y="415"/>
                  </a:cubicBezTo>
                  <a:cubicBezTo>
                    <a:pt x="0" y="639"/>
                    <a:pt x="192" y="798"/>
                    <a:pt x="415" y="798"/>
                  </a:cubicBezTo>
                  <a:cubicBezTo>
                    <a:pt x="639" y="798"/>
                    <a:pt x="798" y="639"/>
                    <a:pt x="798" y="415"/>
                  </a:cubicBezTo>
                  <a:cubicBezTo>
                    <a:pt x="798" y="192"/>
                    <a:pt x="639" y="0"/>
                    <a:pt x="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1"/>
            <p:cNvSpPr/>
            <p:nvPr/>
          </p:nvSpPr>
          <p:spPr>
            <a:xfrm>
              <a:off x="6533281" y="454312"/>
              <a:ext cx="40621" cy="40621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415" y="0"/>
                  </a:moveTo>
                  <a:cubicBezTo>
                    <a:pt x="192" y="0"/>
                    <a:pt x="0" y="192"/>
                    <a:pt x="0" y="383"/>
                  </a:cubicBezTo>
                  <a:cubicBezTo>
                    <a:pt x="0" y="607"/>
                    <a:pt x="192" y="798"/>
                    <a:pt x="415" y="798"/>
                  </a:cubicBezTo>
                  <a:cubicBezTo>
                    <a:pt x="607" y="798"/>
                    <a:pt x="798" y="607"/>
                    <a:pt x="798" y="383"/>
                  </a:cubicBezTo>
                  <a:cubicBezTo>
                    <a:pt x="798" y="192"/>
                    <a:pt x="607" y="0"/>
                    <a:pt x="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" name="Google Shape;1398;p51"/>
          <p:cNvGrpSpPr/>
          <p:nvPr/>
        </p:nvGrpSpPr>
        <p:grpSpPr>
          <a:xfrm>
            <a:off x="3701729" y="3235256"/>
            <a:ext cx="2386815" cy="1750798"/>
            <a:chOff x="6221729" y="3157460"/>
            <a:chExt cx="2386815" cy="1750798"/>
          </a:xfrm>
        </p:grpSpPr>
        <p:sp>
          <p:nvSpPr>
            <p:cNvPr id="1399" name="Google Shape;1399;p51"/>
            <p:cNvSpPr/>
            <p:nvPr/>
          </p:nvSpPr>
          <p:spPr>
            <a:xfrm>
              <a:off x="6916213" y="4308188"/>
              <a:ext cx="191514" cy="128422"/>
            </a:xfrm>
            <a:custGeom>
              <a:avLst/>
              <a:gdLst/>
              <a:ahLst/>
              <a:cxnLst/>
              <a:rect l="l" t="t" r="r" b="b"/>
              <a:pathLst>
                <a:path w="3767" h="2526" extrusionOk="0">
                  <a:moveTo>
                    <a:pt x="2012" y="1"/>
                  </a:moveTo>
                  <a:cubicBezTo>
                    <a:pt x="1862" y="1"/>
                    <a:pt x="1703" y="26"/>
                    <a:pt x="1532" y="90"/>
                  </a:cubicBezTo>
                  <a:cubicBezTo>
                    <a:pt x="1404" y="122"/>
                    <a:pt x="734" y="313"/>
                    <a:pt x="575" y="728"/>
                  </a:cubicBezTo>
                  <a:cubicBezTo>
                    <a:pt x="447" y="1079"/>
                    <a:pt x="639" y="1398"/>
                    <a:pt x="798" y="1526"/>
                  </a:cubicBezTo>
                  <a:lnTo>
                    <a:pt x="734" y="1558"/>
                  </a:lnTo>
                  <a:lnTo>
                    <a:pt x="96" y="1143"/>
                  </a:lnTo>
                  <a:lnTo>
                    <a:pt x="96" y="1143"/>
                  </a:lnTo>
                  <a:cubicBezTo>
                    <a:pt x="96" y="1143"/>
                    <a:pt x="0" y="1526"/>
                    <a:pt x="160" y="1877"/>
                  </a:cubicBezTo>
                  <a:cubicBezTo>
                    <a:pt x="319" y="2260"/>
                    <a:pt x="607" y="2483"/>
                    <a:pt x="607" y="2483"/>
                  </a:cubicBezTo>
                  <a:lnTo>
                    <a:pt x="862" y="1749"/>
                  </a:lnTo>
                  <a:lnTo>
                    <a:pt x="926" y="1717"/>
                  </a:lnTo>
                  <a:lnTo>
                    <a:pt x="926" y="1717"/>
                  </a:lnTo>
                  <a:cubicBezTo>
                    <a:pt x="862" y="1909"/>
                    <a:pt x="894" y="2260"/>
                    <a:pt x="1213" y="2419"/>
                  </a:cubicBezTo>
                  <a:cubicBezTo>
                    <a:pt x="1351" y="2495"/>
                    <a:pt x="1509" y="2526"/>
                    <a:pt x="1671" y="2526"/>
                  </a:cubicBezTo>
                  <a:cubicBezTo>
                    <a:pt x="1921" y="2526"/>
                    <a:pt x="2181" y="2452"/>
                    <a:pt x="2394" y="2356"/>
                  </a:cubicBezTo>
                  <a:cubicBezTo>
                    <a:pt x="3287" y="2036"/>
                    <a:pt x="3255" y="1143"/>
                    <a:pt x="3575" y="792"/>
                  </a:cubicBezTo>
                  <a:cubicBezTo>
                    <a:pt x="3670" y="632"/>
                    <a:pt x="3766" y="632"/>
                    <a:pt x="3702" y="568"/>
                  </a:cubicBezTo>
                  <a:cubicBezTo>
                    <a:pt x="3670" y="473"/>
                    <a:pt x="3638" y="505"/>
                    <a:pt x="3447" y="473"/>
                  </a:cubicBezTo>
                  <a:cubicBezTo>
                    <a:pt x="3063" y="421"/>
                    <a:pt x="2618" y="1"/>
                    <a:pt x="20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1"/>
            <p:cNvSpPr/>
            <p:nvPr/>
          </p:nvSpPr>
          <p:spPr>
            <a:xfrm>
              <a:off x="7093036" y="4296494"/>
              <a:ext cx="9812" cy="8185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97" y="1"/>
                  </a:moveTo>
                  <a:cubicBezTo>
                    <a:pt x="33" y="1"/>
                    <a:pt x="1" y="64"/>
                    <a:pt x="33" y="96"/>
                  </a:cubicBezTo>
                  <a:cubicBezTo>
                    <a:pt x="33" y="160"/>
                    <a:pt x="129" y="160"/>
                    <a:pt x="160" y="160"/>
                  </a:cubicBezTo>
                  <a:cubicBezTo>
                    <a:pt x="192" y="160"/>
                    <a:pt x="192" y="64"/>
                    <a:pt x="192" y="32"/>
                  </a:cubicBezTo>
                  <a:cubicBezTo>
                    <a:pt x="192" y="1"/>
                    <a:pt x="129" y="1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1"/>
            <p:cNvSpPr/>
            <p:nvPr/>
          </p:nvSpPr>
          <p:spPr>
            <a:xfrm>
              <a:off x="7093036" y="4314339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33" y="1"/>
                  </a:moveTo>
                  <a:cubicBezTo>
                    <a:pt x="1" y="1"/>
                    <a:pt x="1" y="32"/>
                    <a:pt x="1" y="64"/>
                  </a:cubicBezTo>
                  <a:cubicBezTo>
                    <a:pt x="1" y="128"/>
                    <a:pt x="33" y="128"/>
                    <a:pt x="97" y="128"/>
                  </a:cubicBezTo>
                  <a:cubicBezTo>
                    <a:pt x="129" y="128"/>
                    <a:pt x="129" y="64"/>
                    <a:pt x="129" y="32"/>
                  </a:cubicBezTo>
                  <a:cubicBezTo>
                    <a:pt x="129" y="1"/>
                    <a:pt x="97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1"/>
            <p:cNvSpPr/>
            <p:nvPr/>
          </p:nvSpPr>
          <p:spPr>
            <a:xfrm>
              <a:off x="6525146" y="4501281"/>
              <a:ext cx="188261" cy="128829"/>
            </a:xfrm>
            <a:custGeom>
              <a:avLst/>
              <a:gdLst/>
              <a:ahLst/>
              <a:cxnLst/>
              <a:rect l="l" t="t" r="r" b="b"/>
              <a:pathLst>
                <a:path w="3703" h="2534" extrusionOk="0">
                  <a:moveTo>
                    <a:pt x="2026" y="0"/>
                  </a:moveTo>
                  <a:cubicBezTo>
                    <a:pt x="1856" y="0"/>
                    <a:pt x="1672" y="34"/>
                    <a:pt x="1469" y="121"/>
                  </a:cubicBezTo>
                  <a:cubicBezTo>
                    <a:pt x="1373" y="153"/>
                    <a:pt x="639" y="377"/>
                    <a:pt x="511" y="792"/>
                  </a:cubicBezTo>
                  <a:cubicBezTo>
                    <a:pt x="416" y="1143"/>
                    <a:pt x="607" y="1462"/>
                    <a:pt x="799" y="1589"/>
                  </a:cubicBezTo>
                  <a:lnTo>
                    <a:pt x="735" y="1621"/>
                  </a:lnTo>
                  <a:lnTo>
                    <a:pt x="97" y="1206"/>
                  </a:lnTo>
                  <a:lnTo>
                    <a:pt x="97" y="1206"/>
                  </a:lnTo>
                  <a:cubicBezTo>
                    <a:pt x="97" y="1207"/>
                    <a:pt x="1" y="1589"/>
                    <a:pt x="160" y="1941"/>
                  </a:cubicBezTo>
                  <a:cubicBezTo>
                    <a:pt x="320" y="2292"/>
                    <a:pt x="607" y="2515"/>
                    <a:pt x="607" y="2515"/>
                  </a:cubicBezTo>
                  <a:lnTo>
                    <a:pt x="799" y="1781"/>
                  </a:lnTo>
                  <a:lnTo>
                    <a:pt x="894" y="1749"/>
                  </a:lnTo>
                  <a:lnTo>
                    <a:pt x="894" y="1749"/>
                  </a:lnTo>
                  <a:cubicBezTo>
                    <a:pt x="799" y="1941"/>
                    <a:pt x="894" y="2292"/>
                    <a:pt x="1214" y="2451"/>
                  </a:cubicBezTo>
                  <a:cubicBezTo>
                    <a:pt x="1352" y="2509"/>
                    <a:pt x="1499" y="2533"/>
                    <a:pt x="1646" y="2533"/>
                  </a:cubicBezTo>
                  <a:cubicBezTo>
                    <a:pt x="1907" y="2533"/>
                    <a:pt x="2170" y="2457"/>
                    <a:pt x="2394" y="2355"/>
                  </a:cubicBezTo>
                  <a:cubicBezTo>
                    <a:pt x="3288" y="1972"/>
                    <a:pt x="3192" y="1143"/>
                    <a:pt x="3511" y="760"/>
                  </a:cubicBezTo>
                  <a:cubicBezTo>
                    <a:pt x="3639" y="600"/>
                    <a:pt x="3703" y="600"/>
                    <a:pt x="3671" y="504"/>
                  </a:cubicBezTo>
                  <a:cubicBezTo>
                    <a:pt x="3655" y="488"/>
                    <a:pt x="3639" y="488"/>
                    <a:pt x="3599" y="488"/>
                  </a:cubicBezTo>
                  <a:cubicBezTo>
                    <a:pt x="3559" y="488"/>
                    <a:pt x="3495" y="488"/>
                    <a:pt x="3384" y="472"/>
                  </a:cubicBezTo>
                  <a:cubicBezTo>
                    <a:pt x="3014" y="398"/>
                    <a:pt x="2605" y="0"/>
                    <a:pt x="2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1"/>
            <p:cNvSpPr/>
            <p:nvPr/>
          </p:nvSpPr>
          <p:spPr>
            <a:xfrm>
              <a:off x="6697140" y="4486333"/>
              <a:ext cx="11439" cy="8185"/>
            </a:xfrm>
            <a:custGeom>
              <a:avLst/>
              <a:gdLst/>
              <a:ahLst/>
              <a:cxnLst/>
              <a:rect l="l" t="t" r="r" b="b"/>
              <a:pathLst>
                <a:path w="225" h="161" extrusionOk="0">
                  <a:moveTo>
                    <a:pt x="97" y="0"/>
                  </a:moveTo>
                  <a:cubicBezTo>
                    <a:pt x="1" y="0"/>
                    <a:pt x="33" y="96"/>
                    <a:pt x="33" y="128"/>
                  </a:cubicBezTo>
                  <a:cubicBezTo>
                    <a:pt x="33" y="160"/>
                    <a:pt x="128" y="160"/>
                    <a:pt x="160" y="160"/>
                  </a:cubicBezTo>
                  <a:cubicBezTo>
                    <a:pt x="224" y="160"/>
                    <a:pt x="224" y="96"/>
                    <a:pt x="224" y="32"/>
                  </a:cubicBezTo>
                  <a:cubicBezTo>
                    <a:pt x="224" y="0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1"/>
            <p:cNvSpPr/>
            <p:nvPr/>
          </p:nvSpPr>
          <p:spPr>
            <a:xfrm>
              <a:off x="6697140" y="4504179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65" y="1"/>
                  </a:moveTo>
                  <a:cubicBezTo>
                    <a:pt x="1" y="1"/>
                    <a:pt x="1" y="64"/>
                    <a:pt x="1" y="96"/>
                  </a:cubicBezTo>
                  <a:cubicBezTo>
                    <a:pt x="1" y="96"/>
                    <a:pt x="65" y="128"/>
                    <a:pt x="97" y="128"/>
                  </a:cubicBezTo>
                  <a:cubicBezTo>
                    <a:pt x="128" y="128"/>
                    <a:pt x="128" y="96"/>
                    <a:pt x="128" y="64"/>
                  </a:cubicBezTo>
                  <a:cubicBezTo>
                    <a:pt x="128" y="1"/>
                    <a:pt x="97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1"/>
            <p:cNvSpPr/>
            <p:nvPr/>
          </p:nvSpPr>
          <p:spPr>
            <a:xfrm>
              <a:off x="8262931" y="3631244"/>
              <a:ext cx="14642" cy="13015"/>
            </a:xfrm>
            <a:custGeom>
              <a:avLst/>
              <a:gdLst/>
              <a:ahLst/>
              <a:cxnLst/>
              <a:rect l="l" t="t" r="r" b="b"/>
              <a:pathLst>
                <a:path w="288" h="256" extrusionOk="0">
                  <a:moveTo>
                    <a:pt x="64" y="33"/>
                  </a:moveTo>
                  <a:cubicBezTo>
                    <a:pt x="96" y="1"/>
                    <a:pt x="128" y="1"/>
                    <a:pt x="160" y="1"/>
                  </a:cubicBezTo>
                  <a:cubicBezTo>
                    <a:pt x="224" y="1"/>
                    <a:pt x="255" y="33"/>
                    <a:pt x="255" y="33"/>
                  </a:cubicBezTo>
                  <a:cubicBezTo>
                    <a:pt x="287" y="64"/>
                    <a:pt x="287" y="96"/>
                    <a:pt x="287" y="160"/>
                  </a:cubicBezTo>
                  <a:cubicBezTo>
                    <a:pt x="287" y="192"/>
                    <a:pt x="255" y="224"/>
                    <a:pt x="255" y="224"/>
                  </a:cubicBezTo>
                  <a:cubicBezTo>
                    <a:pt x="224" y="256"/>
                    <a:pt x="160" y="256"/>
                    <a:pt x="128" y="256"/>
                  </a:cubicBezTo>
                  <a:cubicBezTo>
                    <a:pt x="64" y="256"/>
                    <a:pt x="0" y="192"/>
                    <a:pt x="0" y="96"/>
                  </a:cubicBezTo>
                  <a:cubicBezTo>
                    <a:pt x="0" y="64"/>
                    <a:pt x="0" y="33"/>
                    <a:pt x="64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1"/>
            <p:cNvSpPr/>
            <p:nvPr/>
          </p:nvSpPr>
          <p:spPr>
            <a:xfrm>
              <a:off x="7993577" y="3692914"/>
              <a:ext cx="290500" cy="217443"/>
            </a:xfrm>
            <a:custGeom>
              <a:avLst/>
              <a:gdLst/>
              <a:ahLst/>
              <a:cxnLst/>
              <a:rect l="l" t="t" r="r" b="b"/>
              <a:pathLst>
                <a:path w="5714" h="4277" extrusionOk="0">
                  <a:moveTo>
                    <a:pt x="2234" y="543"/>
                  </a:moveTo>
                  <a:cubicBezTo>
                    <a:pt x="1915" y="575"/>
                    <a:pt x="1692" y="702"/>
                    <a:pt x="1468" y="862"/>
                  </a:cubicBezTo>
                  <a:cubicBezTo>
                    <a:pt x="447" y="1692"/>
                    <a:pt x="0" y="1564"/>
                    <a:pt x="0" y="1564"/>
                  </a:cubicBezTo>
                  <a:cubicBezTo>
                    <a:pt x="0" y="1564"/>
                    <a:pt x="734" y="1054"/>
                    <a:pt x="1596" y="415"/>
                  </a:cubicBezTo>
                  <a:cubicBezTo>
                    <a:pt x="2075" y="96"/>
                    <a:pt x="2490" y="0"/>
                    <a:pt x="2873" y="96"/>
                  </a:cubicBezTo>
                  <a:lnTo>
                    <a:pt x="2873" y="96"/>
                  </a:lnTo>
                  <a:cubicBezTo>
                    <a:pt x="3830" y="256"/>
                    <a:pt x="4596" y="607"/>
                    <a:pt x="5234" y="543"/>
                  </a:cubicBezTo>
                  <a:cubicBezTo>
                    <a:pt x="5522" y="479"/>
                    <a:pt x="5553" y="415"/>
                    <a:pt x="5617" y="479"/>
                  </a:cubicBezTo>
                  <a:lnTo>
                    <a:pt x="5617" y="479"/>
                  </a:lnTo>
                  <a:lnTo>
                    <a:pt x="5617" y="479"/>
                  </a:lnTo>
                  <a:lnTo>
                    <a:pt x="5617" y="479"/>
                  </a:lnTo>
                  <a:lnTo>
                    <a:pt x="5617" y="479"/>
                  </a:lnTo>
                  <a:cubicBezTo>
                    <a:pt x="5713" y="575"/>
                    <a:pt x="5617" y="607"/>
                    <a:pt x="5522" y="894"/>
                  </a:cubicBezTo>
                  <a:cubicBezTo>
                    <a:pt x="5298" y="2075"/>
                    <a:pt x="5458" y="2777"/>
                    <a:pt x="4628" y="3415"/>
                  </a:cubicBezTo>
                  <a:cubicBezTo>
                    <a:pt x="4596" y="3415"/>
                    <a:pt x="4468" y="3256"/>
                    <a:pt x="4277" y="3032"/>
                  </a:cubicBezTo>
                  <a:cubicBezTo>
                    <a:pt x="4085" y="3415"/>
                    <a:pt x="3958" y="3958"/>
                    <a:pt x="3702" y="4149"/>
                  </a:cubicBezTo>
                  <a:cubicBezTo>
                    <a:pt x="3543" y="4277"/>
                    <a:pt x="2873" y="3575"/>
                    <a:pt x="2649" y="3160"/>
                  </a:cubicBezTo>
                  <a:lnTo>
                    <a:pt x="2649" y="4213"/>
                  </a:lnTo>
                  <a:cubicBezTo>
                    <a:pt x="2649" y="4213"/>
                    <a:pt x="2171" y="3990"/>
                    <a:pt x="1788" y="3575"/>
                  </a:cubicBezTo>
                  <a:cubicBezTo>
                    <a:pt x="1437" y="3128"/>
                    <a:pt x="1405" y="2617"/>
                    <a:pt x="1405" y="2617"/>
                  </a:cubicBezTo>
                  <a:lnTo>
                    <a:pt x="2394" y="2873"/>
                  </a:lnTo>
                  <a:cubicBezTo>
                    <a:pt x="2011" y="2649"/>
                    <a:pt x="1851" y="2171"/>
                    <a:pt x="1883" y="1915"/>
                  </a:cubicBezTo>
                  <a:cubicBezTo>
                    <a:pt x="1915" y="1500"/>
                    <a:pt x="2330" y="1245"/>
                    <a:pt x="2649" y="894"/>
                  </a:cubicBezTo>
                  <a:cubicBezTo>
                    <a:pt x="3000" y="447"/>
                    <a:pt x="2234" y="543"/>
                    <a:pt x="2234" y="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1"/>
            <p:cNvSpPr/>
            <p:nvPr/>
          </p:nvSpPr>
          <p:spPr>
            <a:xfrm>
              <a:off x="8262931" y="3665307"/>
              <a:ext cx="14642" cy="16269"/>
            </a:xfrm>
            <a:custGeom>
              <a:avLst/>
              <a:gdLst/>
              <a:ahLst/>
              <a:cxnLst/>
              <a:rect l="l" t="t" r="r" b="b"/>
              <a:pathLst>
                <a:path w="288" h="320" extrusionOk="0">
                  <a:moveTo>
                    <a:pt x="64" y="33"/>
                  </a:moveTo>
                  <a:cubicBezTo>
                    <a:pt x="96" y="1"/>
                    <a:pt x="224" y="1"/>
                    <a:pt x="255" y="65"/>
                  </a:cubicBezTo>
                  <a:cubicBezTo>
                    <a:pt x="287" y="97"/>
                    <a:pt x="287" y="224"/>
                    <a:pt x="224" y="288"/>
                  </a:cubicBezTo>
                  <a:cubicBezTo>
                    <a:pt x="160" y="320"/>
                    <a:pt x="64" y="320"/>
                    <a:pt x="0" y="224"/>
                  </a:cubicBezTo>
                  <a:cubicBezTo>
                    <a:pt x="0" y="160"/>
                    <a:pt x="0" y="65"/>
                    <a:pt x="64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1"/>
            <p:cNvSpPr/>
            <p:nvPr/>
          </p:nvSpPr>
          <p:spPr>
            <a:xfrm>
              <a:off x="8269388" y="3691287"/>
              <a:ext cx="13066" cy="13015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33" y="32"/>
                  </a:moveTo>
                  <a:cubicBezTo>
                    <a:pt x="97" y="0"/>
                    <a:pt x="160" y="0"/>
                    <a:pt x="192" y="32"/>
                  </a:cubicBezTo>
                  <a:cubicBezTo>
                    <a:pt x="256" y="96"/>
                    <a:pt x="256" y="160"/>
                    <a:pt x="192" y="192"/>
                  </a:cubicBezTo>
                  <a:cubicBezTo>
                    <a:pt x="160" y="256"/>
                    <a:pt x="97" y="256"/>
                    <a:pt x="33" y="192"/>
                  </a:cubicBezTo>
                  <a:cubicBezTo>
                    <a:pt x="1" y="128"/>
                    <a:pt x="1" y="32"/>
                    <a:pt x="33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1"/>
            <p:cNvSpPr/>
            <p:nvPr/>
          </p:nvSpPr>
          <p:spPr>
            <a:xfrm>
              <a:off x="8258050" y="3626363"/>
              <a:ext cx="19523" cy="22776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96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56" y="448"/>
                  </a:lnTo>
                  <a:cubicBezTo>
                    <a:pt x="256" y="448"/>
                    <a:pt x="320" y="448"/>
                    <a:pt x="320" y="416"/>
                  </a:cubicBezTo>
                  <a:lnTo>
                    <a:pt x="320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20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64" y="192"/>
                  </a:moveTo>
                  <a:cubicBezTo>
                    <a:pt x="64" y="160"/>
                    <a:pt x="96" y="129"/>
                    <a:pt x="96" y="129"/>
                  </a:cubicBezTo>
                  <a:cubicBezTo>
                    <a:pt x="160" y="97"/>
                    <a:pt x="192" y="97"/>
                    <a:pt x="224" y="97"/>
                  </a:cubicBezTo>
                  <a:cubicBezTo>
                    <a:pt x="256" y="97"/>
                    <a:pt x="320" y="129"/>
                    <a:pt x="320" y="129"/>
                  </a:cubicBezTo>
                  <a:cubicBezTo>
                    <a:pt x="351" y="160"/>
                    <a:pt x="351" y="192"/>
                    <a:pt x="351" y="256"/>
                  </a:cubicBezTo>
                  <a:cubicBezTo>
                    <a:pt x="351" y="288"/>
                    <a:pt x="320" y="320"/>
                    <a:pt x="320" y="320"/>
                  </a:cubicBezTo>
                  <a:cubicBezTo>
                    <a:pt x="256" y="352"/>
                    <a:pt x="224" y="352"/>
                    <a:pt x="192" y="352"/>
                  </a:cubicBezTo>
                  <a:cubicBezTo>
                    <a:pt x="160" y="352"/>
                    <a:pt x="64" y="288"/>
                    <a:pt x="64" y="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1"/>
            <p:cNvSpPr/>
            <p:nvPr/>
          </p:nvSpPr>
          <p:spPr>
            <a:xfrm>
              <a:off x="7698244" y="4152107"/>
              <a:ext cx="189887" cy="146063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1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16" y="1309"/>
                    <a:pt x="543" y="958"/>
                  </a:cubicBezTo>
                  <a:cubicBezTo>
                    <a:pt x="703" y="543"/>
                    <a:pt x="1373" y="351"/>
                    <a:pt x="1501" y="319"/>
                  </a:cubicBezTo>
                  <a:cubicBezTo>
                    <a:pt x="2363" y="0"/>
                    <a:pt x="2937" y="638"/>
                    <a:pt x="3416" y="702"/>
                  </a:cubicBezTo>
                  <a:cubicBezTo>
                    <a:pt x="3607" y="766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39" y="862"/>
                    <a:pt x="3543" y="1021"/>
                  </a:cubicBezTo>
                  <a:cubicBezTo>
                    <a:pt x="3224" y="1404"/>
                    <a:pt x="3256" y="2266"/>
                    <a:pt x="2395" y="2585"/>
                  </a:cubicBezTo>
                  <a:cubicBezTo>
                    <a:pt x="2012" y="2745"/>
                    <a:pt x="1533" y="2872"/>
                    <a:pt x="1182" y="2681"/>
                  </a:cubicBezTo>
                  <a:cubicBezTo>
                    <a:pt x="863" y="2489"/>
                    <a:pt x="831" y="2138"/>
                    <a:pt x="895" y="1947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1"/>
            <p:cNvSpPr/>
            <p:nvPr/>
          </p:nvSpPr>
          <p:spPr>
            <a:xfrm>
              <a:off x="7873492" y="4152107"/>
              <a:ext cx="11439" cy="8134"/>
            </a:xfrm>
            <a:custGeom>
              <a:avLst/>
              <a:gdLst/>
              <a:ahLst/>
              <a:cxnLst/>
              <a:rect l="l" t="t" r="r" b="b"/>
              <a:pathLst>
                <a:path w="225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64"/>
                    <a:pt x="224" y="160"/>
                    <a:pt x="160" y="160"/>
                  </a:cubicBezTo>
                  <a:cubicBezTo>
                    <a:pt x="128" y="160"/>
                    <a:pt x="33" y="160"/>
                    <a:pt x="33" y="128"/>
                  </a:cubicBezTo>
                  <a:cubicBezTo>
                    <a:pt x="1" y="32"/>
                    <a:pt x="1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1"/>
            <p:cNvSpPr/>
            <p:nvPr/>
          </p:nvSpPr>
          <p:spPr>
            <a:xfrm>
              <a:off x="7873492" y="4168325"/>
              <a:ext cx="6558" cy="8134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64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65" y="160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1"/>
            <p:cNvSpPr/>
            <p:nvPr/>
          </p:nvSpPr>
          <p:spPr>
            <a:xfrm>
              <a:off x="7625237" y="3853520"/>
              <a:ext cx="189887" cy="146114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575" y="2714"/>
                  </a:moveTo>
                  <a:cubicBezTo>
                    <a:pt x="575" y="2714"/>
                    <a:pt x="320" y="2522"/>
                    <a:pt x="128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16" y="1309"/>
                    <a:pt x="543" y="958"/>
                  </a:cubicBezTo>
                  <a:cubicBezTo>
                    <a:pt x="703" y="575"/>
                    <a:pt x="1373" y="352"/>
                    <a:pt x="1501" y="320"/>
                  </a:cubicBezTo>
                  <a:cubicBezTo>
                    <a:pt x="2362" y="1"/>
                    <a:pt x="2937" y="639"/>
                    <a:pt x="3416" y="735"/>
                  </a:cubicBezTo>
                  <a:cubicBezTo>
                    <a:pt x="3607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63"/>
                    <a:pt x="3639" y="863"/>
                    <a:pt x="3543" y="1022"/>
                  </a:cubicBezTo>
                  <a:cubicBezTo>
                    <a:pt x="3224" y="1405"/>
                    <a:pt x="3256" y="2267"/>
                    <a:pt x="2394" y="2586"/>
                  </a:cubicBezTo>
                  <a:cubicBezTo>
                    <a:pt x="2011" y="2746"/>
                    <a:pt x="1533" y="2873"/>
                    <a:pt x="1182" y="2682"/>
                  </a:cubicBezTo>
                  <a:cubicBezTo>
                    <a:pt x="862" y="2522"/>
                    <a:pt x="831" y="2139"/>
                    <a:pt x="894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1"/>
            <p:cNvSpPr/>
            <p:nvPr/>
          </p:nvSpPr>
          <p:spPr>
            <a:xfrm>
              <a:off x="7800484" y="3853520"/>
              <a:ext cx="11388" cy="8185"/>
            </a:xfrm>
            <a:custGeom>
              <a:avLst/>
              <a:gdLst/>
              <a:ahLst/>
              <a:cxnLst/>
              <a:rect l="l" t="t" r="r" b="b"/>
              <a:pathLst>
                <a:path w="224" h="161" extrusionOk="0">
                  <a:moveTo>
                    <a:pt x="96" y="1"/>
                  </a:moveTo>
                  <a:cubicBezTo>
                    <a:pt x="128" y="1"/>
                    <a:pt x="224" y="1"/>
                    <a:pt x="224" y="33"/>
                  </a:cubicBezTo>
                  <a:cubicBezTo>
                    <a:pt x="224" y="97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9"/>
                  </a:cubicBezTo>
                  <a:cubicBezTo>
                    <a:pt x="1" y="97"/>
                    <a:pt x="64" y="33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1"/>
            <p:cNvSpPr/>
            <p:nvPr/>
          </p:nvSpPr>
          <p:spPr>
            <a:xfrm>
              <a:off x="7800484" y="3871365"/>
              <a:ext cx="6558" cy="655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64" y="1"/>
                  </a:cubicBezTo>
                  <a:cubicBezTo>
                    <a:pt x="96" y="1"/>
                    <a:pt x="128" y="1"/>
                    <a:pt x="128" y="65"/>
                  </a:cubicBezTo>
                  <a:cubicBezTo>
                    <a:pt x="128" y="97"/>
                    <a:pt x="128" y="129"/>
                    <a:pt x="96" y="129"/>
                  </a:cubicBezTo>
                  <a:cubicBezTo>
                    <a:pt x="64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1"/>
            <p:cNvSpPr/>
            <p:nvPr/>
          </p:nvSpPr>
          <p:spPr>
            <a:xfrm>
              <a:off x="6724747" y="4677799"/>
              <a:ext cx="189887" cy="146063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19" y="2490"/>
                    <a:pt x="160" y="2107"/>
                  </a:cubicBezTo>
                  <a:cubicBezTo>
                    <a:pt x="0" y="1756"/>
                    <a:pt x="64" y="1373"/>
                    <a:pt x="64" y="1373"/>
                  </a:cubicBezTo>
                  <a:lnTo>
                    <a:pt x="702" y="1788"/>
                  </a:lnTo>
                  <a:lnTo>
                    <a:pt x="798" y="1756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2" y="543"/>
                    <a:pt x="1373" y="351"/>
                    <a:pt x="1500" y="320"/>
                  </a:cubicBezTo>
                  <a:cubicBezTo>
                    <a:pt x="2362" y="0"/>
                    <a:pt x="2936" y="639"/>
                    <a:pt x="3415" y="703"/>
                  </a:cubicBezTo>
                  <a:cubicBezTo>
                    <a:pt x="3607" y="734"/>
                    <a:pt x="3670" y="703"/>
                    <a:pt x="3702" y="798"/>
                  </a:cubicBezTo>
                  <a:lnTo>
                    <a:pt x="3702" y="798"/>
                  </a:lnTo>
                  <a:lnTo>
                    <a:pt x="3702" y="798"/>
                  </a:lnTo>
                  <a:lnTo>
                    <a:pt x="3702" y="798"/>
                  </a:lnTo>
                  <a:lnTo>
                    <a:pt x="3702" y="798"/>
                  </a:lnTo>
                  <a:cubicBezTo>
                    <a:pt x="3734" y="862"/>
                    <a:pt x="3639" y="862"/>
                    <a:pt x="3543" y="1022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11" y="2745"/>
                    <a:pt x="1532" y="2873"/>
                    <a:pt x="1181" y="2649"/>
                  </a:cubicBezTo>
                  <a:cubicBezTo>
                    <a:pt x="862" y="2490"/>
                    <a:pt x="830" y="2139"/>
                    <a:pt x="894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1"/>
            <p:cNvSpPr/>
            <p:nvPr/>
          </p:nvSpPr>
          <p:spPr>
            <a:xfrm>
              <a:off x="6898367" y="4674546"/>
              <a:ext cx="9761" cy="8185"/>
            </a:xfrm>
            <a:custGeom>
              <a:avLst/>
              <a:gdLst/>
              <a:ahLst/>
              <a:cxnLst/>
              <a:rect l="l" t="t" r="r" b="b"/>
              <a:pathLst>
                <a:path w="192" h="161" extrusionOk="0">
                  <a:moveTo>
                    <a:pt x="96" y="1"/>
                  </a:moveTo>
                  <a:cubicBezTo>
                    <a:pt x="128" y="1"/>
                    <a:pt x="192" y="1"/>
                    <a:pt x="192" y="64"/>
                  </a:cubicBezTo>
                  <a:cubicBezTo>
                    <a:pt x="192" y="96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0" y="96"/>
                    <a:pt x="32" y="64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1"/>
            <p:cNvSpPr/>
            <p:nvPr/>
          </p:nvSpPr>
          <p:spPr>
            <a:xfrm>
              <a:off x="6898367" y="4694018"/>
              <a:ext cx="6508" cy="4931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4"/>
                  </a:moveTo>
                  <a:cubicBezTo>
                    <a:pt x="0" y="32"/>
                    <a:pt x="0" y="1"/>
                    <a:pt x="32" y="1"/>
                  </a:cubicBezTo>
                  <a:cubicBezTo>
                    <a:pt x="96" y="1"/>
                    <a:pt x="128" y="1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96" y="96"/>
                    <a:pt x="32" y="96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1"/>
            <p:cNvSpPr/>
            <p:nvPr/>
          </p:nvSpPr>
          <p:spPr>
            <a:xfrm>
              <a:off x="8444636" y="3473841"/>
              <a:ext cx="163908" cy="159078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894" y="3129"/>
                  </a:moveTo>
                  <a:cubicBezTo>
                    <a:pt x="894" y="3129"/>
                    <a:pt x="575" y="3001"/>
                    <a:pt x="320" y="2714"/>
                  </a:cubicBezTo>
                  <a:cubicBezTo>
                    <a:pt x="32" y="2394"/>
                    <a:pt x="1" y="2075"/>
                    <a:pt x="1" y="2075"/>
                  </a:cubicBezTo>
                  <a:lnTo>
                    <a:pt x="735" y="2235"/>
                  </a:lnTo>
                  <a:lnTo>
                    <a:pt x="798" y="2203"/>
                  </a:lnTo>
                  <a:cubicBezTo>
                    <a:pt x="575" y="2139"/>
                    <a:pt x="256" y="1916"/>
                    <a:pt x="256" y="1565"/>
                  </a:cubicBezTo>
                  <a:cubicBezTo>
                    <a:pt x="256" y="1118"/>
                    <a:pt x="862" y="703"/>
                    <a:pt x="958" y="607"/>
                  </a:cubicBezTo>
                  <a:cubicBezTo>
                    <a:pt x="1660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28" y="288"/>
                  </a:cubicBezTo>
                  <a:lnTo>
                    <a:pt x="3128" y="288"/>
                  </a:lnTo>
                  <a:lnTo>
                    <a:pt x="3128" y="288"/>
                  </a:lnTo>
                  <a:lnTo>
                    <a:pt x="3128" y="288"/>
                  </a:lnTo>
                  <a:lnTo>
                    <a:pt x="3128" y="288"/>
                  </a:lnTo>
                  <a:cubicBezTo>
                    <a:pt x="3192" y="320"/>
                    <a:pt x="3128" y="384"/>
                    <a:pt x="3064" y="575"/>
                  </a:cubicBezTo>
                  <a:cubicBezTo>
                    <a:pt x="2905" y="1054"/>
                    <a:pt x="3224" y="1820"/>
                    <a:pt x="2490" y="2458"/>
                  </a:cubicBezTo>
                  <a:cubicBezTo>
                    <a:pt x="2171" y="2682"/>
                    <a:pt x="1820" y="2969"/>
                    <a:pt x="1437" y="2937"/>
                  </a:cubicBezTo>
                  <a:cubicBezTo>
                    <a:pt x="1054" y="2873"/>
                    <a:pt x="894" y="2554"/>
                    <a:pt x="894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1"/>
            <p:cNvSpPr/>
            <p:nvPr/>
          </p:nvSpPr>
          <p:spPr>
            <a:xfrm>
              <a:off x="8582566" y="3449540"/>
              <a:ext cx="9761" cy="11388"/>
            </a:xfrm>
            <a:custGeom>
              <a:avLst/>
              <a:gdLst/>
              <a:ahLst/>
              <a:cxnLst/>
              <a:rect l="l" t="t" r="r" b="b"/>
              <a:pathLst>
                <a:path w="192" h="224" extrusionOk="0">
                  <a:moveTo>
                    <a:pt x="32" y="64"/>
                  </a:moveTo>
                  <a:cubicBezTo>
                    <a:pt x="64" y="0"/>
                    <a:pt x="96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96" y="224"/>
                    <a:pt x="64" y="224"/>
                    <a:pt x="32" y="160"/>
                  </a:cubicBezTo>
                  <a:cubicBezTo>
                    <a:pt x="0" y="128"/>
                    <a:pt x="0" y="96"/>
                    <a:pt x="32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1"/>
            <p:cNvSpPr/>
            <p:nvPr/>
          </p:nvSpPr>
          <p:spPr>
            <a:xfrm>
              <a:off x="8585820" y="3465758"/>
              <a:ext cx="9761" cy="11388"/>
            </a:xfrm>
            <a:custGeom>
              <a:avLst/>
              <a:gdLst/>
              <a:ahLst/>
              <a:cxnLst/>
              <a:rect l="l" t="t" r="r" b="b"/>
              <a:pathLst>
                <a:path w="192" h="224" extrusionOk="0">
                  <a:moveTo>
                    <a:pt x="32" y="160"/>
                  </a:moveTo>
                  <a:cubicBezTo>
                    <a:pt x="0" y="128"/>
                    <a:pt x="0" y="96"/>
                    <a:pt x="32" y="32"/>
                  </a:cubicBezTo>
                  <a:cubicBezTo>
                    <a:pt x="96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96" y="224"/>
                    <a:pt x="32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1"/>
            <p:cNvSpPr/>
            <p:nvPr/>
          </p:nvSpPr>
          <p:spPr>
            <a:xfrm>
              <a:off x="8193127" y="3157460"/>
              <a:ext cx="189887" cy="282365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14" y="5394"/>
                  </a:moveTo>
                  <a:cubicBezTo>
                    <a:pt x="1214" y="5394"/>
                    <a:pt x="799" y="5554"/>
                    <a:pt x="480" y="5394"/>
                  </a:cubicBezTo>
                  <a:cubicBezTo>
                    <a:pt x="97" y="5235"/>
                    <a:pt x="1" y="4788"/>
                    <a:pt x="1" y="4788"/>
                  </a:cubicBezTo>
                  <a:lnTo>
                    <a:pt x="894" y="4309"/>
                  </a:lnTo>
                  <a:cubicBezTo>
                    <a:pt x="894" y="4309"/>
                    <a:pt x="639" y="2841"/>
                    <a:pt x="1118" y="1820"/>
                  </a:cubicBezTo>
                  <a:cubicBezTo>
                    <a:pt x="1820" y="288"/>
                    <a:pt x="2809" y="1"/>
                    <a:pt x="3033" y="96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607"/>
                    <a:pt x="1054" y="4405"/>
                    <a:pt x="1054" y="4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1"/>
            <p:cNvSpPr/>
            <p:nvPr/>
          </p:nvSpPr>
          <p:spPr>
            <a:xfrm>
              <a:off x="6221729" y="4745112"/>
              <a:ext cx="288873" cy="163146"/>
            </a:xfrm>
            <a:custGeom>
              <a:avLst/>
              <a:gdLst/>
              <a:ahLst/>
              <a:cxnLst/>
              <a:rect l="l" t="t" r="r" b="b"/>
              <a:pathLst>
                <a:path w="5682" h="3209" extrusionOk="0">
                  <a:moveTo>
                    <a:pt x="4542" y="1"/>
                  </a:moveTo>
                  <a:cubicBezTo>
                    <a:pt x="4129" y="1"/>
                    <a:pt x="3598" y="93"/>
                    <a:pt x="2969" y="368"/>
                  </a:cubicBezTo>
                  <a:cubicBezTo>
                    <a:pt x="1948" y="847"/>
                    <a:pt x="1182" y="2187"/>
                    <a:pt x="1182" y="2187"/>
                  </a:cubicBezTo>
                  <a:lnTo>
                    <a:pt x="192" y="1932"/>
                  </a:lnTo>
                  <a:cubicBezTo>
                    <a:pt x="192" y="1932"/>
                    <a:pt x="1" y="2347"/>
                    <a:pt x="160" y="2698"/>
                  </a:cubicBezTo>
                  <a:cubicBezTo>
                    <a:pt x="320" y="3049"/>
                    <a:pt x="735" y="3208"/>
                    <a:pt x="735" y="3208"/>
                  </a:cubicBezTo>
                  <a:lnTo>
                    <a:pt x="1214" y="2378"/>
                  </a:lnTo>
                  <a:cubicBezTo>
                    <a:pt x="1214" y="2378"/>
                    <a:pt x="1669" y="2435"/>
                    <a:pt x="2234" y="2435"/>
                  </a:cubicBezTo>
                  <a:cubicBezTo>
                    <a:pt x="2704" y="2435"/>
                    <a:pt x="3250" y="2396"/>
                    <a:pt x="3671" y="2251"/>
                  </a:cubicBezTo>
                  <a:cubicBezTo>
                    <a:pt x="5331" y="1613"/>
                    <a:pt x="5682" y="623"/>
                    <a:pt x="5522" y="304"/>
                  </a:cubicBezTo>
                  <a:cubicBezTo>
                    <a:pt x="5484" y="191"/>
                    <a:pt x="5136" y="1"/>
                    <a:pt x="45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1"/>
            <p:cNvSpPr/>
            <p:nvPr/>
          </p:nvSpPr>
          <p:spPr>
            <a:xfrm>
              <a:off x="6531654" y="4703067"/>
              <a:ext cx="9761" cy="9507"/>
            </a:xfrm>
            <a:custGeom>
              <a:avLst/>
              <a:gdLst/>
              <a:ahLst/>
              <a:cxnLst/>
              <a:rect l="l" t="t" r="r" b="b"/>
              <a:pathLst>
                <a:path w="192" h="187" extrusionOk="0">
                  <a:moveTo>
                    <a:pt x="73" y="1"/>
                  </a:moveTo>
                  <a:cubicBezTo>
                    <a:pt x="57" y="1"/>
                    <a:pt x="42" y="5"/>
                    <a:pt x="32" y="14"/>
                  </a:cubicBezTo>
                  <a:cubicBezTo>
                    <a:pt x="1" y="14"/>
                    <a:pt x="1" y="46"/>
                    <a:pt x="1" y="142"/>
                  </a:cubicBezTo>
                  <a:cubicBezTo>
                    <a:pt x="1" y="164"/>
                    <a:pt x="32" y="187"/>
                    <a:pt x="74" y="187"/>
                  </a:cubicBezTo>
                  <a:cubicBezTo>
                    <a:pt x="91" y="187"/>
                    <a:pt x="109" y="183"/>
                    <a:pt x="128" y="174"/>
                  </a:cubicBezTo>
                  <a:cubicBezTo>
                    <a:pt x="160" y="174"/>
                    <a:pt x="192" y="78"/>
                    <a:pt x="160" y="46"/>
                  </a:cubicBezTo>
                  <a:cubicBezTo>
                    <a:pt x="160" y="23"/>
                    <a:pt x="112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1"/>
            <p:cNvSpPr/>
            <p:nvPr/>
          </p:nvSpPr>
          <p:spPr>
            <a:xfrm>
              <a:off x="6531654" y="4721624"/>
              <a:ext cx="6558" cy="6508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32" y="0"/>
                  </a:moveTo>
                  <a:cubicBezTo>
                    <a:pt x="1" y="0"/>
                    <a:pt x="1" y="32"/>
                    <a:pt x="1" y="96"/>
                  </a:cubicBezTo>
                  <a:cubicBezTo>
                    <a:pt x="1" y="96"/>
                    <a:pt x="32" y="128"/>
                    <a:pt x="64" y="128"/>
                  </a:cubicBezTo>
                  <a:cubicBezTo>
                    <a:pt x="128" y="128"/>
                    <a:pt x="128" y="96"/>
                    <a:pt x="128" y="32"/>
                  </a:cubicBezTo>
                  <a:cubicBezTo>
                    <a:pt x="128" y="0"/>
                    <a:pt x="64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1"/>
            <p:cNvSpPr/>
            <p:nvPr/>
          </p:nvSpPr>
          <p:spPr>
            <a:xfrm>
              <a:off x="8488460" y="4033648"/>
              <a:ext cx="1678" cy="51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2" y="0"/>
                  </a:moveTo>
                  <a:cubicBezTo>
                    <a:pt x="0" y="0"/>
                    <a:pt x="0" y="0"/>
                    <a:pt x="32" y="0"/>
                  </a:cubicBezTo>
                  <a:cubicBezTo>
                    <a:pt x="0" y="0"/>
                    <a:pt x="0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1"/>
            <p:cNvSpPr/>
            <p:nvPr/>
          </p:nvSpPr>
          <p:spPr>
            <a:xfrm>
              <a:off x="7391624" y="4264058"/>
              <a:ext cx="16269" cy="13015"/>
            </a:xfrm>
            <a:custGeom>
              <a:avLst/>
              <a:gdLst/>
              <a:ahLst/>
              <a:cxnLst/>
              <a:rect l="l" t="t" r="r" b="b"/>
              <a:pathLst>
                <a:path w="320" h="256" extrusionOk="0">
                  <a:moveTo>
                    <a:pt x="128" y="0"/>
                  </a:moveTo>
                  <a:lnTo>
                    <a:pt x="32" y="64"/>
                  </a:lnTo>
                  <a:cubicBezTo>
                    <a:pt x="0" y="96"/>
                    <a:pt x="0" y="160"/>
                    <a:pt x="64" y="160"/>
                  </a:cubicBezTo>
                  <a:cubicBezTo>
                    <a:pt x="64" y="224"/>
                    <a:pt x="160" y="256"/>
                    <a:pt x="224" y="256"/>
                  </a:cubicBezTo>
                  <a:lnTo>
                    <a:pt x="319" y="192"/>
                  </a:lnTo>
                  <a:lnTo>
                    <a:pt x="319" y="6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1"/>
            <p:cNvSpPr/>
            <p:nvPr/>
          </p:nvSpPr>
          <p:spPr>
            <a:xfrm>
              <a:off x="7183940" y="4343471"/>
              <a:ext cx="282365" cy="228882"/>
            </a:xfrm>
            <a:custGeom>
              <a:avLst/>
              <a:gdLst/>
              <a:ahLst/>
              <a:cxnLst/>
              <a:rect l="l" t="t" r="r" b="b"/>
              <a:pathLst>
                <a:path w="5554" h="4502" extrusionOk="0">
                  <a:moveTo>
                    <a:pt x="4906" y="1"/>
                  </a:moveTo>
                  <a:cubicBezTo>
                    <a:pt x="4866" y="1"/>
                    <a:pt x="4813" y="97"/>
                    <a:pt x="4596" y="194"/>
                  </a:cubicBezTo>
                  <a:cubicBezTo>
                    <a:pt x="3957" y="513"/>
                    <a:pt x="3160" y="417"/>
                    <a:pt x="2202" y="576"/>
                  </a:cubicBezTo>
                  <a:cubicBezTo>
                    <a:pt x="1819" y="608"/>
                    <a:pt x="1436" y="832"/>
                    <a:pt x="1117" y="1311"/>
                  </a:cubicBezTo>
                  <a:cubicBezTo>
                    <a:pt x="543" y="2172"/>
                    <a:pt x="0" y="2938"/>
                    <a:pt x="0" y="2938"/>
                  </a:cubicBezTo>
                  <a:cubicBezTo>
                    <a:pt x="0" y="2938"/>
                    <a:pt x="479" y="2842"/>
                    <a:pt x="1181" y="1725"/>
                  </a:cubicBezTo>
                  <a:cubicBezTo>
                    <a:pt x="1277" y="1534"/>
                    <a:pt x="1500" y="1342"/>
                    <a:pt x="1755" y="1183"/>
                  </a:cubicBezTo>
                  <a:cubicBezTo>
                    <a:pt x="1755" y="1183"/>
                    <a:pt x="1961" y="1090"/>
                    <a:pt x="2109" y="1090"/>
                  </a:cubicBezTo>
                  <a:cubicBezTo>
                    <a:pt x="2235" y="1090"/>
                    <a:pt x="2319" y="1157"/>
                    <a:pt x="2202" y="1406"/>
                  </a:cubicBezTo>
                  <a:cubicBezTo>
                    <a:pt x="2043" y="1821"/>
                    <a:pt x="1755" y="2172"/>
                    <a:pt x="1851" y="2619"/>
                  </a:cubicBezTo>
                  <a:cubicBezTo>
                    <a:pt x="1915" y="2842"/>
                    <a:pt x="2234" y="3257"/>
                    <a:pt x="2681" y="3321"/>
                  </a:cubicBezTo>
                  <a:lnTo>
                    <a:pt x="1660" y="3417"/>
                  </a:lnTo>
                  <a:cubicBezTo>
                    <a:pt x="1660" y="3417"/>
                    <a:pt x="1883" y="3832"/>
                    <a:pt x="2362" y="4151"/>
                  </a:cubicBezTo>
                  <a:cubicBezTo>
                    <a:pt x="2840" y="4502"/>
                    <a:pt x="3351" y="4502"/>
                    <a:pt x="3351" y="4502"/>
                  </a:cubicBezTo>
                  <a:lnTo>
                    <a:pt x="3000" y="3513"/>
                  </a:lnTo>
                  <a:lnTo>
                    <a:pt x="3000" y="3513"/>
                  </a:lnTo>
                  <a:cubicBezTo>
                    <a:pt x="3300" y="3758"/>
                    <a:pt x="3997" y="4121"/>
                    <a:pt x="4273" y="4121"/>
                  </a:cubicBezTo>
                  <a:cubicBezTo>
                    <a:pt x="4319" y="4121"/>
                    <a:pt x="4354" y="4110"/>
                    <a:pt x="4372" y="4087"/>
                  </a:cubicBezTo>
                  <a:cubicBezTo>
                    <a:pt x="4532" y="3800"/>
                    <a:pt x="4468" y="3257"/>
                    <a:pt x="4532" y="2842"/>
                  </a:cubicBezTo>
                  <a:cubicBezTo>
                    <a:pt x="4732" y="2985"/>
                    <a:pt x="4907" y="3103"/>
                    <a:pt x="4941" y="3103"/>
                  </a:cubicBezTo>
                  <a:cubicBezTo>
                    <a:pt x="4945" y="3103"/>
                    <a:pt x="4947" y="3101"/>
                    <a:pt x="4947" y="3098"/>
                  </a:cubicBezTo>
                  <a:cubicBezTo>
                    <a:pt x="5553" y="2172"/>
                    <a:pt x="5202" y="1630"/>
                    <a:pt x="4947" y="417"/>
                  </a:cubicBezTo>
                  <a:cubicBezTo>
                    <a:pt x="5011" y="130"/>
                    <a:pt x="5043" y="98"/>
                    <a:pt x="4947" y="34"/>
                  </a:cubicBezTo>
                  <a:cubicBezTo>
                    <a:pt x="4931" y="11"/>
                    <a:pt x="4919" y="1"/>
                    <a:pt x="4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1"/>
            <p:cNvSpPr/>
            <p:nvPr/>
          </p:nvSpPr>
          <p:spPr>
            <a:xfrm>
              <a:off x="7402961" y="4297054"/>
              <a:ext cx="16269" cy="14744"/>
            </a:xfrm>
            <a:custGeom>
              <a:avLst/>
              <a:gdLst/>
              <a:ahLst/>
              <a:cxnLst/>
              <a:rect l="l" t="t" r="r" b="b"/>
              <a:pathLst>
                <a:path w="320" h="290" extrusionOk="0">
                  <a:moveTo>
                    <a:pt x="153" y="0"/>
                  </a:moveTo>
                  <a:cubicBezTo>
                    <a:pt x="113" y="0"/>
                    <a:pt x="83" y="16"/>
                    <a:pt x="64" y="53"/>
                  </a:cubicBezTo>
                  <a:cubicBezTo>
                    <a:pt x="1" y="149"/>
                    <a:pt x="1" y="213"/>
                    <a:pt x="96" y="245"/>
                  </a:cubicBezTo>
                  <a:cubicBezTo>
                    <a:pt x="125" y="274"/>
                    <a:pt x="160" y="289"/>
                    <a:pt x="193" y="289"/>
                  </a:cubicBezTo>
                  <a:cubicBezTo>
                    <a:pt x="233" y="289"/>
                    <a:pt x="270" y="266"/>
                    <a:pt x="288" y="213"/>
                  </a:cubicBezTo>
                  <a:cubicBezTo>
                    <a:pt x="320" y="149"/>
                    <a:pt x="320" y="53"/>
                    <a:pt x="256" y="21"/>
                  </a:cubicBezTo>
                  <a:cubicBezTo>
                    <a:pt x="216" y="8"/>
                    <a:pt x="182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1"/>
            <p:cNvSpPr/>
            <p:nvPr/>
          </p:nvSpPr>
          <p:spPr>
            <a:xfrm>
              <a:off x="7417552" y="4319424"/>
              <a:ext cx="14642" cy="11846"/>
            </a:xfrm>
            <a:custGeom>
              <a:avLst/>
              <a:gdLst/>
              <a:ahLst/>
              <a:cxnLst/>
              <a:rect l="l" t="t" r="r" b="b"/>
              <a:pathLst>
                <a:path w="288" h="233" extrusionOk="0">
                  <a:moveTo>
                    <a:pt x="140" y="1"/>
                  </a:moveTo>
                  <a:cubicBezTo>
                    <a:pt x="106" y="1"/>
                    <a:pt x="77" y="38"/>
                    <a:pt x="33" y="60"/>
                  </a:cubicBezTo>
                  <a:cubicBezTo>
                    <a:pt x="1" y="92"/>
                    <a:pt x="1" y="188"/>
                    <a:pt x="97" y="220"/>
                  </a:cubicBezTo>
                  <a:cubicBezTo>
                    <a:pt x="115" y="229"/>
                    <a:pt x="131" y="233"/>
                    <a:pt x="146" y="233"/>
                  </a:cubicBezTo>
                  <a:cubicBezTo>
                    <a:pt x="182" y="233"/>
                    <a:pt x="211" y="210"/>
                    <a:pt x="256" y="188"/>
                  </a:cubicBezTo>
                  <a:cubicBezTo>
                    <a:pt x="288" y="92"/>
                    <a:pt x="256" y="60"/>
                    <a:pt x="192" y="28"/>
                  </a:cubicBezTo>
                  <a:cubicBezTo>
                    <a:pt x="172" y="8"/>
                    <a:pt x="156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1"/>
            <p:cNvSpPr/>
            <p:nvPr/>
          </p:nvSpPr>
          <p:spPr>
            <a:xfrm>
              <a:off x="7385116" y="4260804"/>
              <a:ext cx="22776" cy="22776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320" y="64"/>
                  </a:moveTo>
                  <a:lnTo>
                    <a:pt x="415" y="128"/>
                  </a:lnTo>
                  <a:lnTo>
                    <a:pt x="415" y="256"/>
                  </a:lnTo>
                  <a:lnTo>
                    <a:pt x="320" y="320"/>
                  </a:lnTo>
                  <a:cubicBezTo>
                    <a:pt x="289" y="335"/>
                    <a:pt x="262" y="341"/>
                    <a:pt x="239" y="341"/>
                  </a:cubicBezTo>
                  <a:cubicBezTo>
                    <a:pt x="165" y="341"/>
                    <a:pt x="128" y="280"/>
                    <a:pt x="128" y="256"/>
                  </a:cubicBezTo>
                  <a:lnTo>
                    <a:pt x="128" y="128"/>
                  </a:lnTo>
                  <a:lnTo>
                    <a:pt x="192" y="64"/>
                  </a:lnTo>
                  <a:close/>
                  <a:moveTo>
                    <a:pt x="192" y="0"/>
                  </a:moveTo>
                  <a:cubicBezTo>
                    <a:pt x="160" y="0"/>
                    <a:pt x="96" y="64"/>
                    <a:pt x="32" y="128"/>
                  </a:cubicBezTo>
                  <a:cubicBezTo>
                    <a:pt x="0" y="160"/>
                    <a:pt x="0" y="256"/>
                    <a:pt x="32" y="288"/>
                  </a:cubicBezTo>
                  <a:lnTo>
                    <a:pt x="32" y="320"/>
                  </a:lnTo>
                  <a:cubicBezTo>
                    <a:pt x="32" y="383"/>
                    <a:pt x="96" y="415"/>
                    <a:pt x="128" y="415"/>
                  </a:cubicBezTo>
                  <a:cubicBezTo>
                    <a:pt x="160" y="447"/>
                    <a:pt x="256" y="447"/>
                    <a:pt x="288" y="447"/>
                  </a:cubicBezTo>
                  <a:lnTo>
                    <a:pt x="320" y="447"/>
                  </a:lnTo>
                  <a:cubicBezTo>
                    <a:pt x="320" y="447"/>
                    <a:pt x="352" y="447"/>
                    <a:pt x="352" y="415"/>
                  </a:cubicBezTo>
                  <a:lnTo>
                    <a:pt x="415" y="383"/>
                  </a:lnTo>
                  <a:cubicBezTo>
                    <a:pt x="415" y="320"/>
                    <a:pt x="447" y="288"/>
                    <a:pt x="447" y="288"/>
                  </a:cubicBezTo>
                  <a:lnTo>
                    <a:pt x="447" y="256"/>
                  </a:lnTo>
                  <a:lnTo>
                    <a:pt x="447" y="224"/>
                  </a:lnTo>
                  <a:lnTo>
                    <a:pt x="447" y="160"/>
                  </a:lnTo>
                  <a:cubicBezTo>
                    <a:pt x="447" y="128"/>
                    <a:pt x="415" y="96"/>
                    <a:pt x="415" y="96"/>
                  </a:cubicBezTo>
                  <a:lnTo>
                    <a:pt x="352" y="64"/>
                  </a:lnTo>
                  <a:cubicBezTo>
                    <a:pt x="320" y="0"/>
                    <a:pt x="256" y="0"/>
                    <a:pt x="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1"/>
            <p:cNvSpPr/>
            <p:nvPr/>
          </p:nvSpPr>
          <p:spPr>
            <a:xfrm>
              <a:off x="6586816" y="3950880"/>
              <a:ext cx="9812" cy="9812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4" y="1"/>
                  </a:moveTo>
                  <a:cubicBezTo>
                    <a:pt x="96" y="1"/>
                    <a:pt x="192" y="1"/>
                    <a:pt x="192" y="65"/>
                  </a:cubicBezTo>
                  <a:cubicBezTo>
                    <a:pt x="192" y="128"/>
                    <a:pt x="192" y="192"/>
                    <a:pt x="96" y="192"/>
                  </a:cubicBezTo>
                  <a:cubicBezTo>
                    <a:pt x="64" y="192"/>
                    <a:pt x="1" y="192"/>
                    <a:pt x="1" y="128"/>
                  </a:cubicBezTo>
                  <a:cubicBezTo>
                    <a:pt x="1" y="33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1"/>
            <p:cNvSpPr/>
            <p:nvPr/>
          </p:nvSpPr>
          <p:spPr>
            <a:xfrm>
              <a:off x="6586816" y="3967098"/>
              <a:ext cx="4931" cy="8185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4" y="1"/>
                    <a:pt x="96" y="1"/>
                    <a:pt x="96" y="33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60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1"/>
            <p:cNvSpPr/>
            <p:nvPr/>
          </p:nvSpPr>
          <p:spPr>
            <a:xfrm>
              <a:off x="6758810" y="3285629"/>
              <a:ext cx="9761" cy="9812"/>
            </a:xfrm>
            <a:custGeom>
              <a:avLst/>
              <a:gdLst/>
              <a:ahLst/>
              <a:cxnLst/>
              <a:rect l="l" t="t" r="r" b="b"/>
              <a:pathLst>
                <a:path w="192" h="193" extrusionOk="0">
                  <a:moveTo>
                    <a:pt x="32" y="33"/>
                  </a:moveTo>
                  <a:cubicBezTo>
                    <a:pt x="64" y="1"/>
                    <a:pt x="128" y="1"/>
                    <a:pt x="160" y="33"/>
                  </a:cubicBezTo>
                  <a:cubicBezTo>
                    <a:pt x="192" y="97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1" y="128"/>
                    <a:pt x="1" y="97"/>
                    <a:pt x="32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1"/>
            <p:cNvSpPr/>
            <p:nvPr/>
          </p:nvSpPr>
          <p:spPr>
            <a:xfrm>
              <a:off x="6762064" y="3303474"/>
              <a:ext cx="8134" cy="8185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64" y="129"/>
                  </a:moveTo>
                  <a:cubicBezTo>
                    <a:pt x="0" y="97"/>
                    <a:pt x="0" y="65"/>
                    <a:pt x="64" y="65"/>
                  </a:cubicBezTo>
                  <a:cubicBezTo>
                    <a:pt x="96" y="1"/>
                    <a:pt x="128" y="1"/>
                    <a:pt x="128" y="65"/>
                  </a:cubicBezTo>
                  <a:cubicBezTo>
                    <a:pt x="160" y="97"/>
                    <a:pt x="160" y="129"/>
                    <a:pt x="128" y="129"/>
                  </a:cubicBezTo>
                  <a:cubicBezTo>
                    <a:pt x="128" y="160"/>
                    <a:pt x="96" y="160"/>
                    <a:pt x="64" y="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51"/>
          <p:cNvGrpSpPr/>
          <p:nvPr/>
        </p:nvGrpSpPr>
        <p:grpSpPr>
          <a:xfrm>
            <a:off x="7458049" y="145661"/>
            <a:ext cx="1945469" cy="2305673"/>
            <a:chOff x="6405111" y="1783186"/>
            <a:chExt cx="1945469" cy="2305673"/>
          </a:xfrm>
        </p:grpSpPr>
        <p:sp>
          <p:nvSpPr>
            <p:cNvPr id="1437" name="Google Shape;1437;p51"/>
            <p:cNvSpPr/>
            <p:nvPr/>
          </p:nvSpPr>
          <p:spPr>
            <a:xfrm>
              <a:off x="8332685" y="3095790"/>
              <a:ext cx="11388" cy="11439"/>
            </a:xfrm>
            <a:custGeom>
              <a:avLst/>
              <a:gdLst/>
              <a:ahLst/>
              <a:cxnLst/>
              <a:rect l="l" t="t" r="r" b="b"/>
              <a:pathLst>
                <a:path w="224" h="225" extrusionOk="0">
                  <a:moveTo>
                    <a:pt x="32" y="65"/>
                  </a:moveTo>
                  <a:cubicBezTo>
                    <a:pt x="64" y="33"/>
                    <a:pt x="128" y="1"/>
                    <a:pt x="160" y="33"/>
                  </a:cubicBezTo>
                  <a:cubicBezTo>
                    <a:pt x="192" y="65"/>
                    <a:pt x="224" y="97"/>
                    <a:pt x="192" y="160"/>
                  </a:cubicBezTo>
                  <a:cubicBezTo>
                    <a:pt x="160" y="192"/>
                    <a:pt x="128" y="224"/>
                    <a:pt x="64" y="192"/>
                  </a:cubicBezTo>
                  <a:cubicBezTo>
                    <a:pt x="32" y="160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1"/>
            <p:cNvSpPr/>
            <p:nvPr/>
          </p:nvSpPr>
          <p:spPr>
            <a:xfrm>
              <a:off x="8344022" y="3112008"/>
              <a:ext cx="6558" cy="4931"/>
            </a:xfrm>
            <a:custGeom>
              <a:avLst/>
              <a:gdLst/>
              <a:ahLst/>
              <a:cxnLst/>
              <a:rect l="l" t="t" r="r" b="b"/>
              <a:pathLst>
                <a:path w="129" h="97" extrusionOk="0">
                  <a:moveTo>
                    <a:pt x="65" y="97"/>
                  </a:moveTo>
                  <a:cubicBezTo>
                    <a:pt x="1" y="97"/>
                    <a:pt x="1" y="65"/>
                    <a:pt x="1" y="33"/>
                  </a:cubicBezTo>
                  <a:cubicBezTo>
                    <a:pt x="1" y="1"/>
                    <a:pt x="65" y="1"/>
                    <a:pt x="97" y="1"/>
                  </a:cubicBezTo>
                  <a:cubicBezTo>
                    <a:pt x="129" y="1"/>
                    <a:pt x="129" y="33"/>
                    <a:pt x="129" y="65"/>
                  </a:cubicBezTo>
                  <a:cubicBezTo>
                    <a:pt x="129" y="97"/>
                    <a:pt x="97" y="97"/>
                    <a:pt x="65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1"/>
            <p:cNvSpPr/>
            <p:nvPr/>
          </p:nvSpPr>
          <p:spPr>
            <a:xfrm>
              <a:off x="7540892" y="290920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28" y="1"/>
                    <a:pt x="160" y="1"/>
                    <a:pt x="224" y="1"/>
                  </a:cubicBezTo>
                  <a:cubicBezTo>
                    <a:pt x="256" y="1"/>
                    <a:pt x="287" y="33"/>
                    <a:pt x="287" y="65"/>
                  </a:cubicBezTo>
                  <a:cubicBezTo>
                    <a:pt x="319" y="96"/>
                    <a:pt x="319" y="128"/>
                    <a:pt x="319" y="192"/>
                  </a:cubicBezTo>
                  <a:cubicBezTo>
                    <a:pt x="319" y="224"/>
                    <a:pt x="287" y="256"/>
                    <a:pt x="256" y="256"/>
                  </a:cubicBezTo>
                  <a:cubicBezTo>
                    <a:pt x="224" y="320"/>
                    <a:pt x="160" y="320"/>
                    <a:pt x="128" y="320"/>
                  </a:cubicBezTo>
                  <a:cubicBezTo>
                    <a:pt x="64" y="320"/>
                    <a:pt x="0" y="224"/>
                    <a:pt x="0" y="128"/>
                  </a:cubicBezTo>
                  <a:cubicBezTo>
                    <a:pt x="0" y="96"/>
                    <a:pt x="64" y="65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1"/>
            <p:cNvSpPr/>
            <p:nvPr/>
          </p:nvSpPr>
          <p:spPr>
            <a:xfrm>
              <a:off x="7265030" y="2962740"/>
              <a:ext cx="292127" cy="215867"/>
            </a:xfrm>
            <a:custGeom>
              <a:avLst/>
              <a:gdLst/>
              <a:ahLst/>
              <a:cxnLst/>
              <a:rect l="l" t="t" r="r" b="b"/>
              <a:pathLst>
                <a:path w="5746" h="4246" extrusionOk="0">
                  <a:moveTo>
                    <a:pt x="2299" y="480"/>
                  </a:moveTo>
                  <a:cubicBezTo>
                    <a:pt x="1979" y="480"/>
                    <a:pt x="1724" y="607"/>
                    <a:pt x="1533" y="767"/>
                  </a:cubicBezTo>
                  <a:cubicBezTo>
                    <a:pt x="448" y="1533"/>
                    <a:pt x="1" y="1373"/>
                    <a:pt x="1" y="1373"/>
                  </a:cubicBezTo>
                  <a:cubicBezTo>
                    <a:pt x="1" y="1373"/>
                    <a:pt x="767" y="894"/>
                    <a:pt x="1692" y="320"/>
                  </a:cubicBezTo>
                  <a:cubicBezTo>
                    <a:pt x="2171" y="65"/>
                    <a:pt x="2554" y="1"/>
                    <a:pt x="2969" y="97"/>
                  </a:cubicBezTo>
                  <a:lnTo>
                    <a:pt x="2969" y="97"/>
                  </a:lnTo>
                  <a:cubicBezTo>
                    <a:pt x="3926" y="320"/>
                    <a:pt x="4596" y="735"/>
                    <a:pt x="5267" y="671"/>
                  </a:cubicBezTo>
                  <a:cubicBezTo>
                    <a:pt x="5554" y="671"/>
                    <a:pt x="5618" y="607"/>
                    <a:pt x="5682" y="671"/>
                  </a:cubicBez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lnTo>
                    <a:pt x="5682" y="671"/>
                  </a:lnTo>
                  <a:cubicBezTo>
                    <a:pt x="5745" y="767"/>
                    <a:pt x="5618" y="799"/>
                    <a:pt x="5522" y="1054"/>
                  </a:cubicBezTo>
                  <a:cubicBezTo>
                    <a:pt x="5235" y="2235"/>
                    <a:pt x="5331" y="2905"/>
                    <a:pt x="4437" y="3480"/>
                  </a:cubicBezTo>
                  <a:cubicBezTo>
                    <a:pt x="4405" y="3480"/>
                    <a:pt x="4277" y="3320"/>
                    <a:pt x="4118" y="3065"/>
                  </a:cubicBezTo>
                  <a:cubicBezTo>
                    <a:pt x="3894" y="3448"/>
                    <a:pt x="3735" y="3958"/>
                    <a:pt x="3479" y="4118"/>
                  </a:cubicBezTo>
                  <a:cubicBezTo>
                    <a:pt x="3320" y="4245"/>
                    <a:pt x="2682" y="3480"/>
                    <a:pt x="2490" y="3033"/>
                  </a:cubicBezTo>
                  <a:lnTo>
                    <a:pt x="2394" y="4086"/>
                  </a:lnTo>
                  <a:cubicBezTo>
                    <a:pt x="2394" y="4086"/>
                    <a:pt x="1916" y="3863"/>
                    <a:pt x="1597" y="3352"/>
                  </a:cubicBezTo>
                  <a:cubicBezTo>
                    <a:pt x="1277" y="2873"/>
                    <a:pt x="1245" y="2363"/>
                    <a:pt x="1245" y="2363"/>
                  </a:cubicBezTo>
                  <a:lnTo>
                    <a:pt x="2235" y="2714"/>
                  </a:lnTo>
                  <a:cubicBezTo>
                    <a:pt x="1852" y="2490"/>
                    <a:pt x="1724" y="1948"/>
                    <a:pt x="1756" y="1724"/>
                  </a:cubicBezTo>
                  <a:cubicBezTo>
                    <a:pt x="1852" y="1277"/>
                    <a:pt x="2299" y="1086"/>
                    <a:pt x="2554" y="767"/>
                  </a:cubicBezTo>
                  <a:cubicBezTo>
                    <a:pt x="3001" y="448"/>
                    <a:pt x="2299" y="480"/>
                    <a:pt x="2299" y="4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1"/>
            <p:cNvSpPr/>
            <p:nvPr/>
          </p:nvSpPr>
          <p:spPr>
            <a:xfrm>
              <a:off x="7539265" y="2944895"/>
              <a:ext cx="16269" cy="16269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96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0"/>
                    <a:pt x="319" y="224"/>
                    <a:pt x="224" y="288"/>
                  </a:cubicBezTo>
                  <a:cubicBezTo>
                    <a:pt x="160" y="320"/>
                    <a:pt x="96" y="320"/>
                    <a:pt x="32" y="224"/>
                  </a:cubicBezTo>
                  <a:cubicBezTo>
                    <a:pt x="0" y="160"/>
                    <a:pt x="0" y="97"/>
                    <a:pt x="96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1"/>
            <p:cNvSpPr/>
            <p:nvPr/>
          </p:nvSpPr>
          <p:spPr>
            <a:xfrm>
              <a:off x="7544146" y="2970875"/>
              <a:ext cx="11388" cy="14642"/>
            </a:xfrm>
            <a:custGeom>
              <a:avLst/>
              <a:gdLst/>
              <a:ahLst/>
              <a:cxnLst/>
              <a:rect l="l" t="t" r="r" b="b"/>
              <a:pathLst>
                <a:path w="224" h="288" extrusionOk="0">
                  <a:moveTo>
                    <a:pt x="32" y="64"/>
                  </a:moveTo>
                  <a:cubicBezTo>
                    <a:pt x="64" y="0"/>
                    <a:pt x="160" y="64"/>
                    <a:pt x="192" y="96"/>
                  </a:cubicBezTo>
                  <a:cubicBezTo>
                    <a:pt x="223" y="128"/>
                    <a:pt x="192" y="224"/>
                    <a:pt x="128" y="256"/>
                  </a:cubicBezTo>
                  <a:cubicBezTo>
                    <a:pt x="96" y="288"/>
                    <a:pt x="32" y="256"/>
                    <a:pt x="0" y="224"/>
                  </a:cubicBezTo>
                  <a:cubicBezTo>
                    <a:pt x="0" y="128"/>
                    <a:pt x="0" y="64"/>
                    <a:pt x="32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1"/>
            <p:cNvSpPr/>
            <p:nvPr/>
          </p:nvSpPr>
          <p:spPr>
            <a:xfrm>
              <a:off x="7536011" y="2904324"/>
              <a:ext cx="21149" cy="24403"/>
            </a:xfrm>
            <a:custGeom>
              <a:avLst/>
              <a:gdLst/>
              <a:ahLst/>
              <a:cxnLst/>
              <a:rect l="l" t="t" r="r" b="b"/>
              <a:pathLst>
                <a:path w="416" h="480" extrusionOk="0">
                  <a:moveTo>
                    <a:pt x="1" y="288"/>
                  </a:moveTo>
                  <a:cubicBezTo>
                    <a:pt x="1" y="320"/>
                    <a:pt x="1" y="352"/>
                    <a:pt x="32" y="416"/>
                  </a:cubicBezTo>
                  <a:cubicBezTo>
                    <a:pt x="64" y="448"/>
                    <a:pt x="96" y="480"/>
                    <a:pt x="192" y="480"/>
                  </a:cubicBezTo>
                  <a:lnTo>
                    <a:pt x="192" y="480"/>
                  </a:lnTo>
                  <a:lnTo>
                    <a:pt x="224" y="480"/>
                  </a:lnTo>
                  <a:lnTo>
                    <a:pt x="256" y="480"/>
                  </a:lnTo>
                  <a:lnTo>
                    <a:pt x="320" y="480"/>
                  </a:lnTo>
                  <a:lnTo>
                    <a:pt x="320" y="480"/>
                  </a:lnTo>
                  <a:cubicBezTo>
                    <a:pt x="352" y="480"/>
                    <a:pt x="352" y="448"/>
                    <a:pt x="383" y="416"/>
                  </a:cubicBezTo>
                  <a:lnTo>
                    <a:pt x="383" y="416"/>
                  </a:lnTo>
                  <a:lnTo>
                    <a:pt x="383" y="352"/>
                  </a:lnTo>
                  <a:lnTo>
                    <a:pt x="383" y="352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161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2" y="33"/>
                    <a:pt x="320" y="1"/>
                    <a:pt x="224" y="1"/>
                  </a:cubicBezTo>
                  <a:cubicBezTo>
                    <a:pt x="192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1" y="129"/>
                    <a:pt x="1" y="161"/>
                  </a:cubicBezTo>
                  <a:close/>
                  <a:moveTo>
                    <a:pt x="96" y="224"/>
                  </a:moveTo>
                  <a:cubicBezTo>
                    <a:pt x="96" y="192"/>
                    <a:pt x="160" y="161"/>
                    <a:pt x="192" y="161"/>
                  </a:cubicBezTo>
                  <a:cubicBezTo>
                    <a:pt x="224" y="129"/>
                    <a:pt x="256" y="129"/>
                    <a:pt x="320" y="129"/>
                  </a:cubicBezTo>
                  <a:cubicBezTo>
                    <a:pt x="352" y="129"/>
                    <a:pt x="383" y="161"/>
                    <a:pt x="383" y="192"/>
                  </a:cubicBezTo>
                  <a:cubicBezTo>
                    <a:pt x="415" y="224"/>
                    <a:pt x="415" y="288"/>
                    <a:pt x="415" y="320"/>
                  </a:cubicBezTo>
                  <a:cubicBezTo>
                    <a:pt x="415" y="352"/>
                    <a:pt x="383" y="416"/>
                    <a:pt x="352" y="416"/>
                  </a:cubicBezTo>
                  <a:cubicBezTo>
                    <a:pt x="320" y="448"/>
                    <a:pt x="256" y="448"/>
                    <a:pt x="224" y="448"/>
                  </a:cubicBezTo>
                  <a:cubicBezTo>
                    <a:pt x="160" y="416"/>
                    <a:pt x="96" y="320"/>
                    <a:pt x="96" y="2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1"/>
            <p:cNvSpPr/>
            <p:nvPr/>
          </p:nvSpPr>
          <p:spPr>
            <a:xfrm>
              <a:off x="6405111" y="3947626"/>
              <a:ext cx="191514" cy="141234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31"/>
                    <a:pt x="128" y="1980"/>
                  </a:cubicBezTo>
                  <a:cubicBezTo>
                    <a:pt x="0" y="1597"/>
                    <a:pt x="96" y="1277"/>
                    <a:pt x="96" y="1277"/>
                  </a:cubicBezTo>
                  <a:lnTo>
                    <a:pt x="702" y="1692"/>
                  </a:lnTo>
                  <a:lnTo>
                    <a:pt x="766" y="1660"/>
                  </a:lnTo>
                  <a:cubicBezTo>
                    <a:pt x="607" y="1501"/>
                    <a:pt x="415" y="1182"/>
                    <a:pt x="575" y="863"/>
                  </a:cubicBezTo>
                  <a:cubicBezTo>
                    <a:pt x="734" y="480"/>
                    <a:pt x="1436" y="320"/>
                    <a:pt x="1564" y="256"/>
                  </a:cubicBezTo>
                  <a:cubicBezTo>
                    <a:pt x="2458" y="1"/>
                    <a:pt x="2968" y="703"/>
                    <a:pt x="3447" y="799"/>
                  </a:cubicBezTo>
                  <a:cubicBezTo>
                    <a:pt x="3638" y="831"/>
                    <a:pt x="3670" y="799"/>
                    <a:pt x="3734" y="863"/>
                  </a:cubicBezTo>
                  <a:lnTo>
                    <a:pt x="3734" y="863"/>
                  </a:lnTo>
                  <a:lnTo>
                    <a:pt x="3734" y="863"/>
                  </a:lnTo>
                  <a:lnTo>
                    <a:pt x="3734" y="863"/>
                  </a:lnTo>
                  <a:lnTo>
                    <a:pt x="3734" y="863"/>
                  </a:lnTo>
                  <a:cubicBezTo>
                    <a:pt x="3766" y="926"/>
                    <a:pt x="3670" y="926"/>
                    <a:pt x="3511" y="1118"/>
                  </a:cubicBezTo>
                  <a:cubicBezTo>
                    <a:pt x="3192" y="1469"/>
                    <a:pt x="3160" y="2299"/>
                    <a:pt x="2234" y="2586"/>
                  </a:cubicBezTo>
                  <a:cubicBezTo>
                    <a:pt x="1851" y="2714"/>
                    <a:pt x="1404" y="2777"/>
                    <a:pt x="1053" y="2586"/>
                  </a:cubicBezTo>
                  <a:cubicBezTo>
                    <a:pt x="734" y="2363"/>
                    <a:pt x="734" y="2012"/>
                    <a:pt x="798" y="1852"/>
                  </a:cubicBezTo>
                  <a:lnTo>
                    <a:pt x="734" y="18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1"/>
            <p:cNvSpPr/>
            <p:nvPr/>
          </p:nvSpPr>
          <p:spPr>
            <a:xfrm>
              <a:off x="8202888" y="1786389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65"/>
                  </a:moveTo>
                  <a:cubicBezTo>
                    <a:pt x="128" y="1"/>
                    <a:pt x="160" y="1"/>
                    <a:pt x="192" y="1"/>
                  </a:cubicBezTo>
                  <a:cubicBezTo>
                    <a:pt x="224" y="1"/>
                    <a:pt x="288" y="65"/>
                    <a:pt x="288" y="97"/>
                  </a:cubicBezTo>
                  <a:cubicBezTo>
                    <a:pt x="319" y="129"/>
                    <a:pt x="319" y="160"/>
                    <a:pt x="319" y="224"/>
                  </a:cubicBezTo>
                  <a:cubicBezTo>
                    <a:pt x="319" y="256"/>
                    <a:pt x="288" y="288"/>
                    <a:pt x="224" y="288"/>
                  </a:cubicBezTo>
                  <a:cubicBezTo>
                    <a:pt x="192" y="320"/>
                    <a:pt x="160" y="320"/>
                    <a:pt x="128" y="320"/>
                  </a:cubicBezTo>
                  <a:cubicBezTo>
                    <a:pt x="32" y="320"/>
                    <a:pt x="0" y="256"/>
                    <a:pt x="0" y="160"/>
                  </a:cubicBezTo>
                  <a:cubicBezTo>
                    <a:pt x="32" y="129"/>
                    <a:pt x="64" y="97"/>
                    <a:pt x="64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1"/>
            <p:cNvSpPr/>
            <p:nvPr/>
          </p:nvSpPr>
          <p:spPr>
            <a:xfrm>
              <a:off x="7928654" y="1846432"/>
              <a:ext cx="293754" cy="214240"/>
            </a:xfrm>
            <a:custGeom>
              <a:avLst/>
              <a:gdLst/>
              <a:ahLst/>
              <a:cxnLst/>
              <a:rect l="l" t="t" r="r" b="b"/>
              <a:pathLst>
                <a:path w="5778" h="4214" extrusionOk="0">
                  <a:moveTo>
                    <a:pt x="2267" y="416"/>
                  </a:moveTo>
                  <a:cubicBezTo>
                    <a:pt x="1948" y="479"/>
                    <a:pt x="1724" y="543"/>
                    <a:pt x="1533" y="703"/>
                  </a:cubicBezTo>
                  <a:cubicBezTo>
                    <a:pt x="448" y="1469"/>
                    <a:pt x="1" y="1341"/>
                    <a:pt x="1" y="1341"/>
                  </a:cubicBezTo>
                  <a:cubicBezTo>
                    <a:pt x="1" y="1341"/>
                    <a:pt x="767" y="862"/>
                    <a:pt x="1692" y="320"/>
                  </a:cubicBezTo>
                  <a:cubicBezTo>
                    <a:pt x="2171" y="1"/>
                    <a:pt x="2554" y="1"/>
                    <a:pt x="2969" y="65"/>
                  </a:cubicBezTo>
                  <a:lnTo>
                    <a:pt x="2969" y="65"/>
                  </a:lnTo>
                  <a:cubicBezTo>
                    <a:pt x="3926" y="256"/>
                    <a:pt x="4628" y="703"/>
                    <a:pt x="5299" y="671"/>
                  </a:cubicBezTo>
                  <a:cubicBezTo>
                    <a:pt x="5586" y="671"/>
                    <a:pt x="5682" y="575"/>
                    <a:pt x="5713" y="671"/>
                  </a:cubicBez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lnTo>
                    <a:pt x="5713" y="671"/>
                  </a:lnTo>
                  <a:cubicBezTo>
                    <a:pt x="5777" y="735"/>
                    <a:pt x="5682" y="799"/>
                    <a:pt x="5554" y="1022"/>
                  </a:cubicBezTo>
                  <a:cubicBezTo>
                    <a:pt x="5267" y="2235"/>
                    <a:pt x="5394" y="2905"/>
                    <a:pt x="4501" y="3448"/>
                  </a:cubicBezTo>
                  <a:cubicBezTo>
                    <a:pt x="4469" y="3448"/>
                    <a:pt x="4341" y="3288"/>
                    <a:pt x="4182" y="3065"/>
                  </a:cubicBezTo>
                  <a:cubicBezTo>
                    <a:pt x="3990" y="3416"/>
                    <a:pt x="3799" y="3926"/>
                    <a:pt x="3543" y="4086"/>
                  </a:cubicBezTo>
                  <a:cubicBezTo>
                    <a:pt x="3384" y="4213"/>
                    <a:pt x="2745" y="3448"/>
                    <a:pt x="2522" y="3033"/>
                  </a:cubicBezTo>
                  <a:lnTo>
                    <a:pt x="2458" y="4054"/>
                  </a:lnTo>
                  <a:cubicBezTo>
                    <a:pt x="2458" y="4054"/>
                    <a:pt x="1979" y="3862"/>
                    <a:pt x="1660" y="3384"/>
                  </a:cubicBezTo>
                  <a:cubicBezTo>
                    <a:pt x="1341" y="2905"/>
                    <a:pt x="1309" y="2394"/>
                    <a:pt x="1309" y="2394"/>
                  </a:cubicBezTo>
                  <a:lnTo>
                    <a:pt x="2299" y="2682"/>
                  </a:lnTo>
                  <a:cubicBezTo>
                    <a:pt x="1916" y="2458"/>
                    <a:pt x="1788" y="1948"/>
                    <a:pt x="1820" y="1692"/>
                  </a:cubicBezTo>
                  <a:cubicBezTo>
                    <a:pt x="1916" y="1277"/>
                    <a:pt x="2299" y="1054"/>
                    <a:pt x="2618" y="735"/>
                  </a:cubicBezTo>
                  <a:cubicBezTo>
                    <a:pt x="3001" y="384"/>
                    <a:pt x="2267" y="416"/>
                    <a:pt x="2267" y="4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1"/>
            <p:cNvSpPr/>
            <p:nvPr/>
          </p:nvSpPr>
          <p:spPr>
            <a:xfrm>
              <a:off x="8202888" y="1823706"/>
              <a:ext cx="16269" cy="16320"/>
            </a:xfrm>
            <a:custGeom>
              <a:avLst/>
              <a:gdLst/>
              <a:ahLst/>
              <a:cxnLst/>
              <a:rect l="l" t="t" r="r" b="b"/>
              <a:pathLst>
                <a:path w="320" h="321" extrusionOk="0">
                  <a:moveTo>
                    <a:pt x="64" y="33"/>
                  </a:moveTo>
                  <a:cubicBezTo>
                    <a:pt x="160" y="1"/>
                    <a:pt x="224" y="1"/>
                    <a:pt x="288" y="65"/>
                  </a:cubicBezTo>
                  <a:cubicBezTo>
                    <a:pt x="319" y="161"/>
                    <a:pt x="319" y="224"/>
                    <a:pt x="224" y="288"/>
                  </a:cubicBezTo>
                  <a:cubicBezTo>
                    <a:pt x="160" y="320"/>
                    <a:pt x="64" y="320"/>
                    <a:pt x="32" y="224"/>
                  </a:cubicBezTo>
                  <a:cubicBezTo>
                    <a:pt x="0" y="161"/>
                    <a:pt x="0" y="65"/>
                    <a:pt x="64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1"/>
            <p:cNvSpPr/>
            <p:nvPr/>
          </p:nvSpPr>
          <p:spPr>
            <a:xfrm>
              <a:off x="8206142" y="1849685"/>
              <a:ext cx="13015" cy="14642"/>
            </a:xfrm>
            <a:custGeom>
              <a:avLst/>
              <a:gdLst/>
              <a:ahLst/>
              <a:cxnLst/>
              <a:rect l="l" t="t" r="r" b="b"/>
              <a:pathLst>
                <a:path w="256" h="288" extrusionOk="0">
                  <a:moveTo>
                    <a:pt x="64" y="32"/>
                  </a:moveTo>
                  <a:cubicBezTo>
                    <a:pt x="96" y="1"/>
                    <a:pt x="160" y="32"/>
                    <a:pt x="224" y="96"/>
                  </a:cubicBezTo>
                  <a:cubicBezTo>
                    <a:pt x="255" y="128"/>
                    <a:pt x="224" y="192"/>
                    <a:pt x="160" y="256"/>
                  </a:cubicBezTo>
                  <a:cubicBezTo>
                    <a:pt x="128" y="288"/>
                    <a:pt x="32" y="256"/>
                    <a:pt x="0" y="192"/>
                  </a:cubicBezTo>
                  <a:cubicBezTo>
                    <a:pt x="0" y="128"/>
                    <a:pt x="0" y="32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1"/>
            <p:cNvSpPr/>
            <p:nvPr/>
          </p:nvSpPr>
          <p:spPr>
            <a:xfrm>
              <a:off x="8198008" y="1783186"/>
              <a:ext cx="22776" cy="24352"/>
            </a:xfrm>
            <a:custGeom>
              <a:avLst/>
              <a:gdLst/>
              <a:ahLst/>
              <a:cxnLst/>
              <a:rect l="l" t="t" r="r" b="b"/>
              <a:pathLst>
                <a:path w="448" h="479" extrusionOk="0">
                  <a:moveTo>
                    <a:pt x="1" y="287"/>
                  </a:moveTo>
                  <a:cubicBezTo>
                    <a:pt x="1" y="319"/>
                    <a:pt x="1" y="351"/>
                    <a:pt x="64" y="383"/>
                  </a:cubicBezTo>
                  <a:cubicBezTo>
                    <a:pt x="96" y="447"/>
                    <a:pt x="128" y="479"/>
                    <a:pt x="224" y="479"/>
                  </a:cubicBezTo>
                  <a:lnTo>
                    <a:pt x="224" y="479"/>
                  </a:lnTo>
                  <a:lnTo>
                    <a:pt x="256" y="479"/>
                  </a:lnTo>
                  <a:lnTo>
                    <a:pt x="288" y="479"/>
                  </a:lnTo>
                  <a:lnTo>
                    <a:pt x="320" y="479"/>
                  </a:lnTo>
                  <a:lnTo>
                    <a:pt x="320" y="479"/>
                  </a:lnTo>
                  <a:cubicBezTo>
                    <a:pt x="384" y="479"/>
                    <a:pt x="384" y="447"/>
                    <a:pt x="415" y="383"/>
                  </a:cubicBezTo>
                  <a:lnTo>
                    <a:pt x="415" y="383"/>
                  </a:lnTo>
                  <a:lnTo>
                    <a:pt x="415" y="351"/>
                  </a:lnTo>
                  <a:lnTo>
                    <a:pt x="415" y="351"/>
                  </a:lnTo>
                  <a:lnTo>
                    <a:pt x="415" y="319"/>
                  </a:lnTo>
                  <a:lnTo>
                    <a:pt x="415" y="287"/>
                  </a:lnTo>
                  <a:lnTo>
                    <a:pt x="415" y="160"/>
                  </a:lnTo>
                  <a:lnTo>
                    <a:pt x="415" y="128"/>
                  </a:lnTo>
                  <a:lnTo>
                    <a:pt x="415" y="64"/>
                  </a:lnTo>
                  <a:cubicBezTo>
                    <a:pt x="384" y="32"/>
                    <a:pt x="320" y="0"/>
                    <a:pt x="256" y="0"/>
                  </a:cubicBezTo>
                  <a:cubicBezTo>
                    <a:pt x="224" y="0"/>
                    <a:pt x="128" y="0"/>
                    <a:pt x="96" y="32"/>
                  </a:cubicBezTo>
                  <a:lnTo>
                    <a:pt x="96" y="32"/>
                  </a:lnTo>
                  <a:cubicBezTo>
                    <a:pt x="64" y="64"/>
                    <a:pt x="1" y="128"/>
                    <a:pt x="1" y="160"/>
                  </a:cubicBezTo>
                  <a:close/>
                  <a:moveTo>
                    <a:pt x="128" y="223"/>
                  </a:moveTo>
                  <a:cubicBezTo>
                    <a:pt x="128" y="192"/>
                    <a:pt x="160" y="160"/>
                    <a:pt x="224" y="160"/>
                  </a:cubicBezTo>
                  <a:cubicBezTo>
                    <a:pt x="256" y="128"/>
                    <a:pt x="288" y="128"/>
                    <a:pt x="320" y="128"/>
                  </a:cubicBezTo>
                  <a:cubicBezTo>
                    <a:pt x="384" y="128"/>
                    <a:pt x="415" y="160"/>
                    <a:pt x="415" y="192"/>
                  </a:cubicBezTo>
                  <a:cubicBezTo>
                    <a:pt x="447" y="223"/>
                    <a:pt x="447" y="287"/>
                    <a:pt x="447" y="319"/>
                  </a:cubicBezTo>
                  <a:cubicBezTo>
                    <a:pt x="447" y="351"/>
                    <a:pt x="415" y="383"/>
                    <a:pt x="384" y="383"/>
                  </a:cubicBezTo>
                  <a:cubicBezTo>
                    <a:pt x="320" y="447"/>
                    <a:pt x="288" y="447"/>
                    <a:pt x="256" y="447"/>
                  </a:cubicBezTo>
                  <a:cubicBezTo>
                    <a:pt x="160" y="383"/>
                    <a:pt x="128" y="319"/>
                    <a:pt x="128" y="2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1"/>
            <p:cNvSpPr/>
            <p:nvPr/>
          </p:nvSpPr>
          <p:spPr>
            <a:xfrm>
              <a:off x="6619252" y="3303474"/>
              <a:ext cx="163959" cy="162332"/>
            </a:xfrm>
            <a:custGeom>
              <a:avLst/>
              <a:gdLst/>
              <a:ahLst/>
              <a:cxnLst/>
              <a:rect l="l" t="t" r="r" b="b"/>
              <a:pathLst>
                <a:path w="3225" h="3193" extrusionOk="0">
                  <a:moveTo>
                    <a:pt x="863" y="3192"/>
                  </a:moveTo>
                  <a:cubicBezTo>
                    <a:pt x="863" y="3192"/>
                    <a:pt x="543" y="3097"/>
                    <a:pt x="256" y="2777"/>
                  </a:cubicBezTo>
                  <a:cubicBezTo>
                    <a:pt x="1" y="2458"/>
                    <a:pt x="1" y="2075"/>
                    <a:pt x="1" y="2075"/>
                  </a:cubicBezTo>
                  <a:lnTo>
                    <a:pt x="703" y="2235"/>
                  </a:lnTo>
                  <a:lnTo>
                    <a:pt x="735" y="2203"/>
                  </a:lnTo>
                  <a:cubicBezTo>
                    <a:pt x="543" y="2139"/>
                    <a:pt x="224" y="1884"/>
                    <a:pt x="256" y="1533"/>
                  </a:cubicBezTo>
                  <a:cubicBezTo>
                    <a:pt x="256" y="1086"/>
                    <a:pt x="894" y="703"/>
                    <a:pt x="990" y="607"/>
                  </a:cubicBezTo>
                  <a:cubicBezTo>
                    <a:pt x="1692" y="1"/>
                    <a:pt x="2426" y="448"/>
                    <a:pt x="2905" y="384"/>
                  </a:cubicBezTo>
                  <a:cubicBezTo>
                    <a:pt x="3097" y="320"/>
                    <a:pt x="3128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24" y="416"/>
                    <a:pt x="3192" y="416"/>
                    <a:pt x="3097" y="607"/>
                  </a:cubicBezTo>
                  <a:cubicBezTo>
                    <a:pt x="2937" y="1054"/>
                    <a:pt x="3224" y="1884"/>
                    <a:pt x="2490" y="2458"/>
                  </a:cubicBezTo>
                  <a:cubicBezTo>
                    <a:pt x="2171" y="2682"/>
                    <a:pt x="1820" y="2969"/>
                    <a:pt x="1373" y="2873"/>
                  </a:cubicBezTo>
                  <a:cubicBezTo>
                    <a:pt x="1022" y="2809"/>
                    <a:pt x="863" y="2490"/>
                    <a:pt x="863" y="2299"/>
                  </a:cubicBezTo>
                  <a:lnTo>
                    <a:pt x="799" y="233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1"/>
            <p:cNvSpPr/>
            <p:nvPr/>
          </p:nvSpPr>
          <p:spPr>
            <a:xfrm>
              <a:off x="7800484" y="2662577"/>
              <a:ext cx="165535" cy="159078"/>
            </a:xfrm>
            <a:custGeom>
              <a:avLst/>
              <a:gdLst/>
              <a:ahLst/>
              <a:cxnLst/>
              <a:rect l="l" t="t" r="r" b="b"/>
              <a:pathLst>
                <a:path w="3256" h="3129" extrusionOk="0">
                  <a:moveTo>
                    <a:pt x="926" y="3128"/>
                  </a:moveTo>
                  <a:cubicBezTo>
                    <a:pt x="926" y="3128"/>
                    <a:pt x="607" y="3001"/>
                    <a:pt x="320" y="2713"/>
                  </a:cubicBezTo>
                  <a:cubicBezTo>
                    <a:pt x="96" y="2394"/>
                    <a:pt x="1" y="2075"/>
                    <a:pt x="1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8" y="1884"/>
                    <a:pt x="320" y="1533"/>
                  </a:cubicBezTo>
                  <a:cubicBezTo>
                    <a:pt x="320" y="1086"/>
                    <a:pt x="926" y="703"/>
                    <a:pt x="1022" y="607"/>
                  </a:cubicBezTo>
                  <a:cubicBezTo>
                    <a:pt x="1724" y="1"/>
                    <a:pt x="2458" y="447"/>
                    <a:pt x="2937" y="384"/>
                  </a:cubicBezTo>
                  <a:cubicBezTo>
                    <a:pt x="3128" y="320"/>
                    <a:pt x="3160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56" y="416"/>
                    <a:pt x="3192" y="416"/>
                    <a:pt x="3128" y="607"/>
                  </a:cubicBezTo>
                  <a:cubicBezTo>
                    <a:pt x="2969" y="1086"/>
                    <a:pt x="3256" y="1852"/>
                    <a:pt x="2554" y="2490"/>
                  </a:cubicBezTo>
                  <a:cubicBezTo>
                    <a:pt x="2235" y="2713"/>
                    <a:pt x="1884" y="3001"/>
                    <a:pt x="1437" y="2969"/>
                  </a:cubicBezTo>
                  <a:cubicBezTo>
                    <a:pt x="1086" y="2937"/>
                    <a:pt x="926" y="2586"/>
                    <a:pt x="926" y="2394"/>
                  </a:cubicBezTo>
                  <a:lnTo>
                    <a:pt x="862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1"/>
            <p:cNvSpPr/>
            <p:nvPr/>
          </p:nvSpPr>
          <p:spPr>
            <a:xfrm>
              <a:off x="7941669" y="2638224"/>
              <a:ext cx="9761" cy="11439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32" y="65"/>
                  </a:moveTo>
                  <a:cubicBezTo>
                    <a:pt x="64" y="1"/>
                    <a:pt x="96" y="1"/>
                    <a:pt x="160" y="65"/>
                  </a:cubicBezTo>
                  <a:cubicBezTo>
                    <a:pt x="192" y="97"/>
                    <a:pt x="192" y="129"/>
                    <a:pt x="160" y="161"/>
                  </a:cubicBezTo>
                  <a:cubicBezTo>
                    <a:pt x="96" y="224"/>
                    <a:pt x="64" y="224"/>
                    <a:pt x="32" y="161"/>
                  </a:cubicBezTo>
                  <a:cubicBezTo>
                    <a:pt x="0" y="161"/>
                    <a:pt x="0" y="97"/>
                    <a:pt x="32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1"/>
            <p:cNvSpPr/>
            <p:nvPr/>
          </p:nvSpPr>
          <p:spPr>
            <a:xfrm>
              <a:off x="7944872" y="2654493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32"/>
                  </a:cubicBezTo>
                  <a:cubicBezTo>
                    <a:pt x="97" y="0"/>
                    <a:pt x="129" y="0"/>
                    <a:pt x="161" y="32"/>
                  </a:cubicBezTo>
                  <a:cubicBezTo>
                    <a:pt x="192" y="96"/>
                    <a:pt x="192" y="128"/>
                    <a:pt x="161" y="160"/>
                  </a:cubicBezTo>
                  <a:cubicBezTo>
                    <a:pt x="97" y="224"/>
                    <a:pt x="33" y="224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1"/>
            <p:cNvSpPr/>
            <p:nvPr/>
          </p:nvSpPr>
          <p:spPr>
            <a:xfrm>
              <a:off x="7316990" y="2451639"/>
              <a:ext cx="163908" cy="159078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894" y="3128"/>
                  </a:moveTo>
                  <a:cubicBezTo>
                    <a:pt x="894" y="3128"/>
                    <a:pt x="575" y="3001"/>
                    <a:pt x="319" y="2714"/>
                  </a:cubicBezTo>
                  <a:cubicBezTo>
                    <a:pt x="64" y="2394"/>
                    <a:pt x="0" y="2075"/>
                    <a:pt x="0" y="2075"/>
                  </a:cubicBezTo>
                  <a:lnTo>
                    <a:pt x="734" y="2235"/>
                  </a:lnTo>
                  <a:lnTo>
                    <a:pt x="798" y="2203"/>
                  </a:lnTo>
                  <a:cubicBezTo>
                    <a:pt x="575" y="2139"/>
                    <a:pt x="255" y="1884"/>
                    <a:pt x="319" y="1533"/>
                  </a:cubicBezTo>
                  <a:cubicBezTo>
                    <a:pt x="319" y="1086"/>
                    <a:pt x="894" y="703"/>
                    <a:pt x="989" y="607"/>
                  </a:cubicBezTo>
                  <a:cubicBezTo>
                    <a:pt x="1692" y="1"/>
                    <a:pt x="2426" y="448"/>
                    <a:pt x="2904" y="384"/>
                  </a:cubicBezTo>
                  <a:cubicBezTo>
                    <a:pt x="3096" y="320"/>
                    <a:pt x="3128" y="288"/>
                    <a:pt x="3192" y="320"/>
                  </a:cubicBez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lnTo>
                    <a:pt x="3192" y="320"/>
                  </a:lnTo>
                  <a:cubicBezTo>
                    <a:pt x="3223" y="416"/>
                    <a:pt x="3192" y="416"/>
                    <a:pt x="3096" y="607"/>
                  </a:cubicBezTo>
                  <a:cubicBezTo>
                    <a:pt x="2936" y="1086"/>
                    <a:pt x="3223" y="1852"/>
                    <a:pt x="2553" y="2490"/>
                  </a:cubicBezTo>
                  <a:cubicBezTo>
                    <a:pt x="2234" y="2714"/>
                    <a:pt x="1851" y="3001"/>
                    <a:pt x="1436" y="2969"/>
                  </a:cubicBezTo>
                  <a:cubicBezTo>
                    <a:pt x="1053" y="2937"/>
                    <a:pt x="894" y="2586"/>
                    <a:pt x="894" y="2394"/>
                  </a:cubicBezTo>
                  <a:lnTo>
                    <a:pt x="830" y="24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1"/>
            <p:cNvSpPr/>
            <p:nvPr/>
          </p:nvSpPr>
          <p:spPr>
            <a:xfrm>
              <a:off x="7456496" y="2427337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64"/>
                  </a:moveTo>
                  <a:cubicBezTo>
                    <a:pt x="65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65" y="224"/>
                    <a:pt x="33" y="160"/>
                  </a:cubicBezTo>
                  <a:cubicBezTo>
                    <a:pt x="1" y="128"/>
                    <a:pt x="1" y="96"/>
                    <a:pt x="33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1"/>
            <p:cNvSpPr/>
            <p:nvPr/>
          </p:nvSpPr>
          <p:spPr>
            <a:xfrm>
              <a:off x="7458123" y="2443555"/>
              <a:ext cx="9812" cy="11388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33" y="160"/>
                  </a:moveTo>
                  <a:cubicBezTo>
                    <a:pt x="1" y="128"/>
                    <a:pt x="1" y="96"/>
                    <a:pt x="33" y="64"/>
                  </a:cubicBezTo>
                  <a:cubicBezTo>
                    <a:pt x="96" y="0"/>
                    <a:pt x="128" y="0"/>
                    <a:pt x="160" y="64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224"/>
                    <a:pt x="96" y="160"/>
                    <a:pt x="33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1"/>
            <p:cNvSpPr/>
            <p:nvPr/>
          </p:nvSpPr>
          <p:spPr>
            <a:xfrm>
              <a:off x="7701498" y="2230990"/>
              <a:ext cx="251556" cy="223950"/>
            </a:xfrm>
            <a:custGeom>
              <a:avLst/>
              <a:gdLst/>
              <a:ahLst/>
              <a:cxnLst/>
              <a:rect l="l" t="t" r="r" b="b"/>
              <a:pathLst>
                <a:path w="4948" h="4405" extrusionOk="0">
                  <a:moveTo>
                    <a:pt x="958" y="4405"/>
                  </a:moveTo>
                  <a:cubicBezTo>
                    <a:pt x="958" y="4405"/>
                    <a:pt x="511" y="4341"/>
                    <a:pt x="256" y="4086"/>
                  </a:cubicBezTo>
                  <a:cubicBezTo>
                    <a:pt x="1" y="3766"/>
                    <a:pt x="33" y="3320"/>
                    <a:pt x="33" y="3320"/>
                  </a:cubicBezTo>
                  <a:lnTo>
                    <a:pt x="1054" y="3288"/>
                  </a:lnTo>
                  <a:cubicBezTo>
                    <a:pt x="1054" y="3288"/>
                    <a:pt x="1405" y="1788"/>
                    <a:pt x="2267" y="1086"/>
                  </a:cubicBezTo>
                  <a:cubicBezTo>
                    <a:pt x="3543" y="0"/>
                    <a:pt x="4596" y="160"/>
                    <a:pt x="4724" y="320"/>
                  </a:cubicBezTo>
                  <a:cubicBezTo>
                    <a:pt x="4948" y="607"/>
                    <a:pt x="4884" y="1692"/>
                    <a:pt x="3448" y="2681"/>
                  </a:cubicBezTo>
                  <a:cubicBezTo>
                    <a:pt x="2650" y="3224"/>
                    <a:pt x="1118" y="3447"/>
                    <a:pt x="1118" y="344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1"/>
            <p:cNvSpPr/>
            <p:nvPr/>
          </p:nvSpPr>
          <p:spPr>
            <a:xfrm>
              <a:off x="7959514" y="2182336"/>
              <a:ext cx="9761" cy="9761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64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32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1"/>
            <p:cNvSpPr/>
            <p:nvPr/>
          </p:nvSpPr>
          <p:spPr>
            <a:xfrm>
              <a:off x="7961141" y="2200181"/>
              <a:ext cx="8134" cy="6508"/>
            </a:xfrm>
            <a:custGeom>
              <a:avLst/>
              <a:gdLst/>
              <a:ahLst/>
              <a:cxnLst/>
              <a:rect l="l" t="t" r="r" b="b"/>
              <a:pathLst>
                <a:path w="160" h="128" extrusionOk="0">
                  <a:moveTo>
                    <a:pt x="32" y="128"/>
                  </a:moveTo>
                  <a:cubicBezTo>
                    <a:pt x="0" y="96"/>
                    <a:pt x="0" y="64"/>
                    <a:pt x="32" y="64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60" y="96"/>
                    <a:pt x="160" y="128"/>
                    <a:pt x="128" y="1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52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What do we do with the data?</a:t>
            </a:r>
            <a:endParaRPr sz="3900"/>
          </a:p>
        </p:txBody>
      </p:sp>
      <p:sp>
        <p:nvSpPr>
          <p:cNvPr id="1465" name="Google Shape;1465;p52"/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52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1467" name="Google Shape;1467;p52"/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1468" name="Google Shape;1468;p52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2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2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2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2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2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2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2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6" name="Google Shape;1476;p52"/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1477" name="Google Shape;1477;p52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2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2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2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2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2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2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2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2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2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2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2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2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2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2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2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2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2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2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2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2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2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2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52"/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1503" name="Google Shape;1503;p52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2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2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2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2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2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2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2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2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2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2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2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2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2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2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2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2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53"/>
          <p:cNvSpPr txBox="1">
            <a:spLocks noGrp="1"/>
          </p:cNvSpPr>
          <p:nvPr>
            <p:ph type="subTitle" idx="1"/>
          </p:nvPr>
        </p:nvSpPr>
        <p:spPr>
          <a:xfrm>
            <a:off x="592850" y="1885950"/>
            <a:ext cx="26883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Improvements</a:t>
            </a:r>
            <a:endParaRPr/>
          </a:p>
        </p:txBody>
      </p:sp>
      <p:sp>
        <p:nvSpPr>
          <p:cNvPr id="1525" name="Google Shape;1525;p53"/>
          <p:cNvSpPr txBox="1">
            <a:spLocks noGrp="1"/>
          </p:cNvSpPr>
          <p:nvPr>
            <p:ph type="subTitle" idx="6"/>
          </p:nvPr>
        </p:nvSpPr>
        <p:spPr>
          <a:xfrm>
            <a:off x="4835375" y="1885950"/>
            <a:ext cx="25680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Reporting</a:t>
            </a:r>
            <a:endParaRPr/>
          </a:p>
        </p:txBody>
      </p:sp>
      <p:sp>
        <p:nvSpPr>
          <p:cNvPr id="1526" name="Google Shape;1526;p5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Mason do with the data?</a:t>
            </a:r>
            <a:endParaRPr/>
          </a:p>
        </p:txBody>
      </p:sp>
      <p:sp>
        <p:nvSpPr>
          <p:cNvPr id="1527" name="Google Shape;1527;p53"/>
          <p:cNvSpPr txBox="1">
            <a:spLocks noGrp="1"/>
          </p:cNvSpPr>
          <p:nvPr>
            <p:ph type="subTitle" idx="2"/>
          </p:nvPr>
        </p:nvSpPr>
        <p:spPr>
          <a:xfrm>
            <a:off x="592850" y="2425875"/>
            <a:ext cx="42426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Individual instructors make continuous changes to their instruction based on assessment data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 the reports annually with a rubric I developed. I don’t share this with instructors.</a:t>
            </a:r>
            <a:endParaRPr/>
          </a:p>
        </p:txBody>
      </p:sp>
      <p:sp>
        <p:nvSpPr>
          <p:cNvPr id="1528" name="Google Shape;1528;p53"/>
          <p:cNvSpPr txBox="1">
            <a:spLocks noGrp="1"/>
          </p:cNvSpPr>
          <p:nvPr>
            <p:ph type="subTitle" idx="4"/>
          </p:nvPr>
        </p:nvSpPr>
        <p:spPr>
          <a:xfrm>
            <a:off x="4835448" y="2425875"/>
            <a:ext cx="3582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 to the university Office of Institutional Effectiveness and Planning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Sharing with faculty members and departments.</a:t>
            </a:r>
            <a:endParaRPr/>
          </a:p>
        </p:txBody>
      </p:sp>
      <p:grpSp>
        <p:nvGrpSpPr>
          <p:cNvPr id="1529" name="Google Shape;1529;p53"/>
          <p:cNvGrpSpPr/>
          <p:nvPr/>
        </p:nvGrpSpPr>
        <p:grpSpPr>
          <a:xfrm>
            <a:off x="4835363" y="4160004"/>
            <a:ext cx="2311403" cy="983488"/>
            <a:chOff x="291895" y="3236554"/>
            <a:chExt cx="1871278" cy="796218"/>
          </a:xfrm>
        </p:grpSpPr>
        <p:sp>
          <p:nvSpPr>
            <p:cNvPr id="1530" name="Google Shape;1530;p53"/>
            <p:cNvSpPr/>
            <p:nvPr/>
          </p:nvSpPr>
          <p:spPr>
            <a:xfrm>
              <a:off x="745920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3"/>
            <p:cNvSpPr/>
            <p:nvPr/>
          </p:nvSpPr>
          <p:spPr>
            <a:xfrm>
              <a:off x="925935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3"/>
            <p:cNvSpPr/>
            <p:nvPr/>
          </p:nvSpPr>
          <p:spPr>
            <a:xfrm>
              <a:off x="924309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64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64" y="160"/>
                    <a:pt x="32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3"/>
            <p:cNvSpPr/>
            <p:nvPr/>
          </p:nvSpPr>
          <p:spPr>
            <a:xfrm>
              <a:off x="291895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607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3"/>
            <p:cNvSpPr/>
            <p:nvPr/>
          </p:nvSpPr>
          <p:spPr>
            <a:xfrm>
              <a:off x="471910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3"/>
            <p:cNvSpPr/>
            <p:nvPr/>
          </p:nvSpPr>
          <p:spPr>
            <a:xfrm>
              <a:off x="471910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3"/>
            <p:cNvSpPr/>
            <p:nvPr/>
          </p:nvSpPr>
          <p:spPr>
            <a:xfrm>
              <a:off x="1971777" y="3270596"/>
              <a:ext cx="189766" cy="142769"/>
            </a:xfrm>
            <a:custGeom>
              <a:avLst/>
              <a:gdLst/>
              <a:ahLst/>
              <a:cxnLst/>
              <a:rect l="l" t="t" r="r" b="b"/>
              <a:pathLst>
                <a:path w="3735" h="2810" extrusionOk="0">
                  <a:moveTo>
                    <a:pt x="511" y="2586"/>
                  </a:moveTo>
                  <a:cubicBezTo>
                    <a:pt x="511" y="2586"/>
                    <a:pt x="256" y="2362"/>
                    <a:pt x="128" y="2011"/>
                  </a:cubicBezTo>
                  <a:cubicBezTo>
                    <a:pt x="1" y="1597"/>
                    <a:pt x="97" y="1277"/>
                    <a:pt x="97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3"/>
                    <a:pt x="416" y="1214"/>
                    <a:pt x="543" y="894"/>
                  </a:cubicBezTo>
                  <a:cubicBezTo>
                    <a:pt x="703" y="480"/>
                    <a:pt x="1437" y="320"/>
                    <a:pt x="1565" y="288"/>
                  </a:cubicBezTo>
                  <a:cubicBezTo>
                    <a:pt x="2426" y="1"/>
                    <a:pt x="2937" y="735"/>
                    <a:pt x="3416" y="799"/>
                  </a:cubicBezTo>
                  <a:cubicBezTo>
                    <a:pt x="3639" y="831"/>
                    <a:pt x="3671" y="799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35" y="958"/>
                    <a:pt x="3671" y="958"/>
                    <a:pt x="3511" y="1118"/>
                  </a:cubicBezTo>
                  <a:cubicBezTo>
                    <a:pt x="3192" y="1469"/>
                    <a:pt x="3160" y="2331"/>
                    <a:pt x="2235" y="2586"/>
                  </a:cubicBezTo>
                  <a:cubicBezTo>
                    <a:pt x="1820" y="2714"/>
                    <a:pt x="1405" y="2809"/>
                    <a:pt x="1022" y="2586"/>
                  </a:cubicBezTo>
                  <a:cubicBezTo>
                    <a:pt x="703" y="2394"/>
                    <a:pt x="703" y="2043"/>
                    <a:pt x="799" y="1884"/>
                  </a:cubicBezTo>
                  <a:lnTo>
                    <a:pt x="703" y="19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3"/>
            <p:cNvSpPr/>
            <p:nvPr/>
          </p:nvSpPr>
          <p:spPr>
            <a:xfrm>
              <a:off x="2151792" y="3275474"/>
              <a:ext cx="11381" cy="9806"/>
            </a:xfrm>
            <a:custGeom>
              <a:avLst/>
              <a:gdLst/>
              <a:ahLst/>
              <a:cxnLst/>
              <a:rect l="l" t="t" r="r" b="b"/>
              <a:pathLst>
                <a:path w="224" h="193" extrusionOk="0">
                  <a:moveTo>
                    <a:pt x="96" y="1"/>
                  </a:moveTo>
                  <a:cubicBezTo>
                    <a:pt x="128" y="1"/>
                    <a:pt x="224" y="1"/>
                    <a:pt x="224" y="64"/>
                  </a:cubicBezTo>
                  <a:cubicBezTo>
                    <a:pt x="224" y="96"/>
                    <a:pt x="224" y="192"/>
                    <a:pt x="128" y="192"/>
                  </a:cubicBezTo>
                  <a:cubicBezTo>
                    <a:pt x="96" y="192"/>
                    <a:pt x="0" y="192"/>
                    <a:pt x="0" y="96"/>
                  </a:cubicBezTo>
                  <a:cubicBezTo>
                    <a:pt x="0" y="64"/>
                    <a:pt x="64" y="32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3"/>
            <p:cNvSpPr/>
            <p:nvPr/>
          </p:nvSpPr>
          <p:spPr>
            <a:xfrm>
              <a:off x="2150166" y="3293307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64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96" y="1"/>
                    <a:pt x="128" y="1"/>
                    <a:pt x="128" y="33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3"/>
            <p:cNvSpPr/>
            <p:nvPr/>
          </p:nvSpPr>
          <p:spPr>
            <a:xfrm>
              <a:off x="703749" y="3568994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5"/>
                  </a:moveTo>
                  <a:cubicBezTo>
                    <a:pt x="511" y="2585"/>
                    <a:pt x="224" y="2362"/>
                    <a:pt x="97" y="1979"/>
                  </a:cubicBezTo>
                  <a:cubicBezTo>
                    <a:pt x="1" y="1596"/>
                    <a:pt x="65" y="1277"/>
                    <a:pt x="65" y="1277"/>
                  </a:cubicBezTo>
                  <a:lnTo>
                    <a:pt x="671" y="1723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05" y="319"/>
                    <a:pt x="1533" y="287"/>
                  </a:cubicBezTo>
                  <a:cubicBezTo>
                    <a:pt x="2426" y="0"/>
                    <a:pt x="2937" y="702"/>
                    <a:pt x="3416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7"/>
                    <a:pt x="3639" y="957"/>
                    <a:pt x="3479" y="1117"/>
                  </a:cubicBezTo>
                  <a:cubicBezTo>
                    <a:pt x="3160" y="1468"/>
                    <a:pt x="3128" y="2298"/>
                    <a:pt x="2203" y="2585"/>
                  </a:cubicBezTo>
                  <a:cubicBezTo>
                    <a:pt x="1820" y="2713"/>
                    <a:pt x="1373" y="2777"/>
                    <a:pt x="1022" y="2585"/>
                  </a:cubicBezTo>
                  <a:cubicBezTo>
                    <a:pt x="703" y="2394"/>
                    <a:pt x="703" y="2043"/>
                    <a:pt x="767" y="1883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3"/>
            <p:cNvSpPr/>
            <p:nvPr/>
          </p:nvSpPr>
          <p:spPr>
            <a:xfrm>
              <a:off x="885389" y="3572195"/>
              <a:ext cx="9755" cy="11432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96" y="1"/>
                  </a:moveTo>
                  <a:cubicBezTo>
                    <a:pt x="128" y="1"/>
                    <a:pt x="192" y="1"/>
                    <a:pt x="192" y="97"/>
                  </a:cubicBezTo>
                  <a:cubicBezTo>
                    <a:pt x="192" y="129"/>
                    <a:pt x="192" y="224"/>
                    <a:pt x="128" y="224"/>
                  </a:cubicBezTo>
                  <a:cubicBezTo>
                    <a:pt x="96" y="224"/>
                    <a:pt x="0" y="224"/>
                    <a:pt x="0" y="129"/>
                  </a:cubicBezTo>
                  <a:cubicBezTo>
                    <a:pt x="0" y="97"/>
                    <a:pt x="0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3"/>
            <p:cNvSpPr/>
            <p:nvPr/>
          </p:nvSpPr>
          <p:spPr>
            <a:xfrm>
              <a:off x="883764" y="3591655"/>
              <a:ext cx="6503" cy="4928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5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65"/>
                    <a:pt x="128" y="97"/>
                    <a:pt x="64" y="97"/>
                  </a:cubicBezTo>
                  <a:cubicBezTo>
                    <a:pt x="32" y="97"/>
                    <a:pt x="0" y="97"/>
                    <a:pt x="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3"/>
            <p:cNvSpPr/>
            <p:nvPr/>
          </p:nvSpPr>
          <p:spPr>
            <a:xfrm>
              <a:off x="1105898" y="3844631"/>
              <a:ext cx="191392" cy="141143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62"/>
                    <a:pt x="128" y="1979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60"/>
                  </a:lnTo>
                  <a:cubicBezTo>
                    <a:pt x="607" y="1500"/>
                    <a:pt x="415" y="1181"/>
                    <a:pt x="575" y="862"/>
                  </a:cubicBezTo>
                  <a:cubicBezTo>
                    <a:pt x="735" y="479"/>
                    <a:pt x="1437" y="320"/>
                    <a:pt x="1564" y="288"/>
                  </a:cubicBezTo>
                  <a:cubicBezTo>
                    <a:pt x="2426" y="1"/>
                    <a:pt x="2969" y="703"/>
                    <a:pt x="3447" y="798"/>
                  </a:cubicBezTo>
                  <a:cubicBezTo>
                    <a:pt x="3639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66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5" y="2586"/>
                  </a:cubicBezTo>
                  <a:cubicBezTo>
                    <a:pt x="1852" y="2713"/>
                    <a:pt x="1405" y="2777"/>
                    <a:pt x="1054" y="2586"/>
                  </a:cubicBezTo>
                  <a:cubicBezTo>
                    <a:pt x="735" y="2394"/>
                    <a:pt x="735" y="2043"/>
                    <a:pt x="798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3"/>
            <p:cNvSpPr/>
            <p:nvPr/>
          </p:nvSpPr>
          <p:spPr>
            <a:xfrm>
              <a:off x="1287488" y="3847882"/>
              <a:ext cx="9806" cy="11381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65" y="0"/>
                  </a:moveTo>
                  <a:cubicBezTo>
                    <a:pt x="97" y="0"/>
                    <a:pt x="192" y="0"/>
                    <a:pt x="192" y="96"/>
                  </a:cubicBezTo>
                  <a:cubicBezTo>
                    <a:pt x="192" y="128"/>
                    <a:pt x="192" y="224"/>
                    <a:pt x="97" y="224"/>
                  </a:cubicBezTo>
                  <a:cubicBezTo>
                    <a:pt x="65" y="224"/>
                    <a:pt x="1" y="224"/>
                    <a:pt x="1" y="128"/>
                  </a:cubicBezTo>
                  <a:cubicBezTo>
                    <a:pt x="1" y="64"/>
                    <a:pt x="33" y="0"/>
                    <a:pt x="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3"/>
            <p:cNvSpPr/>
            <p:nvPr/>
          </p:nvSpPr>
          <p:spPr>
            <a:xfrm>
              <a:off x="1287488" y="3864090"/>
              <a:ext cx="4928" cy="8180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6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65" y="0"/>
                    <a:pt x="97" y="0"/>
                    <a:pt x="97" y="64"/>
                  </a:cubicBezTo>
                  <a:cubicBezTo>
                    <a:pt x="97" y="96"/>
                    <a:pt x="97" y="128"/>
                    <a:pt x="65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3"/>
            <p:cNvSpPr/>
            <p:nvPr/>
          </p:nvSpPr>
          <p:spPr>
            <a:xfrm>
              <a:off x="1065353" y="3562491"/>
              <a:ext cx="191392" cy="142718"/>
            </a:xfrm>
            <a:custGeom>
              <a:avLst/>
              <a:gdLst/>
              <a:ahLst/>
              <a:cxnLst/>
              <a:rect l="l" t="t" r="r" b="b"/>
              <a:pathLst>
                <a:path w="3767" h="2809" extrusionOk="0">
                  <a:moveTo>
                    <a:pt x="543" y="2585"/>
                  </a:moveTo>
                  <a:cubicBezTo>
                    <a:pt x="543" y="2585"/>
                    <a:pt x="256" y="2362"/>
                    <a:pt x="128" y="2011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2"/>
                    <a:pt x="416" y="1213"/>
                    <a:pt x="575" y="894"/>
                  </a:cubicBezTo>
                  <a:cubicBezTo>
                    <a:pt x="735" y="479"/>
                    <a:pt x="1437" y="320"/>
                    <a:pt x="1565" y="288"/>
                  </a:cubicBezTo>
                  <a:cubicBezTo>
                    <a:pt x="2426" y="0"/>
                    <a:pt x="2969" y="734"/>
                    <a:pt x="3447" y="798"/>
                  </a:cubicBezTo>
                  <a:cubicBezTo>
                    <a:pt x="3639" y="830"/>
                    <a:pt x="3671" y="798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67" y="958"/>
                    <a:pt x="3671" y="958"/>
                    <a:pt x="3511" y="1117"/>
                  </a:cubicBezTo>
                  <a:cubicBezTo>
                    <a:pt x="3192" y="1468"/>
                    <a:pt x="3160" y="2330"/>
                    <a:pt x="2235" y="2585"/>
                  </a:cubicBezTo>
                  <a:cubicBezTo>
                    <a:pt x="1852" y="2713"/>
                    <a:pt x="1405" y="2809"/>
                    <a:pt x="1054" y="2585"/>
                  </a:cubicBezTo>
                  <a:cubicBezTo>
                    <a:pt x="735" y="2394"/>
                    <a:pt x="735" y="2043"/>
                    <a:pt x="799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3"/>
            <p:cNvSpPr/>
            <p:nvPr/>
          </p:nvSpPr>
          <p:spPr>
            <a:xfrm>
              <a:off x="1246994" y="356736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64" y="0"/>
                  </a:moveTo>
                  <a:cubicBezTo>
                    <a:pt x="96" y="0"/>
                    <a:pt x="192" y="0"/>
                    <a:pt x="192" y="64"/>
                  </a:cubicBezTo>
                  <a:cubicBezTo>
                    <a:pt x="192" y="96"/>
                    <a:pt x="192" y="192"/>
                    <a:pt x="96" y="192"/>
                  </a:cubicBezTo>
                  <a:cubicBezTo>
                    <a:pt x="64" y="192"/>
                    <a:pt x="0" y="192"/>
                    <a:pt x="0" y="96"/>
                  </a:cubicBezTo>
                  <a:cubicBezTo>
                    <a:pt x="0" y="32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3"/>
            <p:cNvSpPr/>
            <p:nvPr/>
          </p:nvSpPr>
          <p:spPr>
            <a:xfrm>
              <a:off x="1243742" y="358357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64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64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3"/>
            <p:cNvSpPr/>
            <p:nvPr/>
          </p:nvSpPr>
          <p:spPr>
            <a:xfrm>
              <a:off x="1242116" y="3275474"/>
              <a:ext cx="189766" cy="141143"/>
            </a:xfrm>
            <a:custGeom>
              <a:avLst/>
              <a:gdLst/>
              <a:ahLst/>
              <a:cxnLst/>
              <a:rect l="l" t="t" r="r" b="b"/>
              <a:pathLst>
                <a:path w="3735" h="2778" extrusionOk="0">
                  <a:moveTo>
                    <a:pt x="511" y="2586"/>
                  </a:moveTo>
                  <a:cubicBezTo>
                    <a:pt x="511" y="2586"/>
                    <a:pt x="256" y="2330"/>
                    <a:pt x="128" y="1979"/>
                  </a:cubicBezTo>
                  <a:cubicBezTo>
                    <a:pt x="0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66" y="1660"/>
                  </a:lnTo>
                  <a:cubicBezTo>
                    <a:pt x="607" y="1501"/>
                    <a:pt x="383" y="1181"/>
                    <a:pt x="543" y="862"/>
                  </a:cubicBezTo>
                  <a:cubicBezTo>
                    <a:pt x="702" y="479"/>
                    <a:pt x="1437" y="320"/>
                    <a:pt x="1564" y="256"/>
                  </a:cubicBezTo>
                  <a:cubicBezTo>
                    <a:pt x="2426" y="1"/>
                    <a:pt x="2936" y="703"/>
                    <a:pt x="3415" y="798"/>
                  </a:cubicBezTo>
                  <a:cubicBezTo>
                    <a:pt x="3639" y="830"/>
                    <a:pt x="3671" y="798"/>
                    <a:pt x="3702" y="862"/>
                  </a:cubicBez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cubicBezTo>
                    <a:pt x="3734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4" y="2586"/>
                  </a:cubicBezTo>
                  <a:cubicBezTo>
                    <a:pt x="1819" y="2713"/>
                    <a:pt x="1405" y="2777"/>
                    <a:pt x="1022" y="2586"/>
                  </a:cubicBezTo>
                  <a:cubicBezTo>
                    <a:pt x="702" y="2394"/>
                    <a:pt x="702" y="2011"/>
                    <a:pt x="798" y="1852"/>
                  </a:cubicBezTo>
                  <a:lnTo>
                    <a:pt x="702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3"/>
            <p:cNvSpPr/>
            <p:nvPr/>
          </p:nvSpPr>
          <p:spPr>
            <a:xfrm>
              <a:off x="1423706" y="3278725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7" y="0"/>
                  </a:moveTo>
                  <a:cubicBezTo>
                    <a:pt x="128" y="0"/>
                    <a:pt x="224" y="0"/>
                    <a:pt x="224" y="96"/>
                  </a:cubicBezTo>
                  <a:cubicBezTo>
                    <a:pt x="224" y="128"/>
                    <a:pt x="224" y="192"/>
                    <a:pt x="128" y="192"/>
                  </a:cubicBezTo>
                  <a:cubicBezTo>
                    <a:pt x="97" y="192"/>
                    <a:pt x="33" y="192"/>
                    <a:pt x="33" y="128"/>
                  </a:cubicBezTo>
                  <a:cubicBezTo>
                    <a:pt x="1" y="96"/>
                    <a:pt x="1" y="32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3"/>
            <p:cNvSpPr/>
            <p:nvPr/>
          </p:nvSpPr>
          <p:spPr>
            <a:xfrm>
              <a:off x="1422080" y="3296559"/>
              <a:ext cx="6554" cy="8129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96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3"/>
            <p:cNvSpPr/>
            <p:nvPr/>
          </p:nvSpPr>
          <p:spPr>
            <a:xfrm>
              <a:off x="1464251" y="3896506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331"/>
                  </a:moveTo>
                  <a:cubicBezTo>
                    <a:pt x="416" y="2331"/>
                    <a:pt x="160" y="2043"/>
                    <a:pt x="96" y="1692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501"/>
                  </a:lnTo>
                  <a:lnTo>
                    <a:pt x="767" y="1501"/>
                  </a:lnTo>
                  <a:cubicBezTo>
                    <a:pt x="607" y="1341"/>
                    <a:pt x="511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1"/>
                    <a:pt x="3096" y="735"/>
                    <a:pt x="3511" y="894"/>
                  </a:cubicBezTo>
                  <a:cubicBezTo>
                    <a:pt x="3735" y="958"/>
                    <a:pt x="3767" y="926"/>
                    <a:pt x="3798" y="1022"/>
                  </a:cubicBez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cubicBezTo>
                    <a:pt x="3798" y="1086"/>
                    <a:pt x="3767" y="1086"/>
                    <a:pt x="3607" y="1214"/>
                  </a:cubicBezTo>
                  <a:cubicBezTo>
                    <a:pt x="3256" y="1533"/>
                    <a:pt x="3128" y="2362"/>
                    <a:pt x="2203" y="2554"/>
                  </a:cubicBezTo>
                  <a:cubicBezTo>
                    <a:pt x="1820" y="2650"/>
                    <a:pt x="1373" y="2682"/>
                    <a:pt x="1022" y="2458"/>
                  </a:cubicBezTo>
                  <a:cubicBezTo>
                    <a:pt x="703" y="2203"/>
                    <a:pt x="735" y="1852"/>
                    <a:pt x="862" y="1692"/>
                  </a:cubicBezTo>
                  <a:lnTo>
                    <a:pt x="767" y="16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3"/>
            <p:cNvSpPr/>
            <p:nvPr/>
          </p:nvSpPr>
          <p:spPr>
            <a:xfrm>
              <a:off x="1652344" y="3903010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6" y="0"/>
                  </a:moveTo>
                  <a:cubicBezTo>
                    <a:pt x="160" y="0"/>
                    <a:pt x="192" y="32"/>
                    <a:pt x="224" y="96"/>
                  </a:cubicBezTo>
                  <a:cubicBezTo>
                    <a:pt x="224" y="128"/>
                    <a:pt x="192" y="160"/>
                    <a:pt x="160" y="192"/>
                  </a:cubicBezTo>
                  <a:cubicBezTo>
                    <a:pt x="96" y="192"/>
                    <a:pt x="65" y="160"/>
                    <a:pt x="33" y="128"/>
                  </a:cubicBezTo>
                  <a:cubicBezTo>
                    <a:pt x="1" y="96"/>
                    <a:pt x="3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3"/>
            <p:cNvSpPr/>
            <p:nvPr/>
          </p:nvSpPr>
          <p:spPr>
            <a:xfrm>
              <a:off x="1649092" y="3920844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6"/>
                  </a:moveTo>
                  <a:cubicBezTo>
                    <a:pt x="1" y="64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65" y="128"/>
                    <a:pt x="1" y="96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53"/>
            <p:cNvSpPr/>
            <p:nvPr/>
          </p:nvSpPr>
          <p:spPr>
            <a:xfrm>
              <a:off x="1462625" y="3601410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0"/>
                    <a:pt x="3065" y="702"/>
                    <a:pt x="3511" y="862"/>
                  </a:cubicBezTo>
                  <a:cubicBezTo>
                    <a:pt x="3735" y="958"/>
                    <a:pt x="3767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5"/>
                    <a:pt x="3767" y="1085"/>
                    <a:pt x="3607" y="1181"/>
                  </a:cubicBezTo>
                  <a:cubicBezTo>
                    <a:pt x="3256" y="1500"/>
                    <a:pt x="3128" y="2362"/>
                    <a:pt x="2203" y="2553"/>
                  </a:cubicBezTo>
                  <a:cubicBezTo>
                    <a:pt x="1788" y="2617"/>
                    <a:pt x="1373" y="2681"/>
                    <a:pt x="990" y="2426"/>
                  </a:cubicBezTo>
                  <a:cubicBezTo>
                    <a:pt x="671" y="2171"/>
                    <a:pt x="735" y="1819"/>
                    <a:pt x="862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53"/>
            <p:cNvSpPr/>
            <p:nvPr/>
          </p:nvSpPr>
          <p:spPr>
            <a:xfrm>
              <a:off x="1652344" y="3607863"/>
              <a:ext cx="9806" cy="9806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5" y="1"/>
                  </a:moveTo>
                  <a:cubicBezTo>
                    <a:pt x="96" y="1"/>
                    <a:pt x="160" y="33"/>
                    <a:pt x="192" y="65"/>
                  </a:cubicBezTo>
                  <a:cubicBezTo>
                    <a:pt x="192" y="97"/>
                    <a:pt x="160" y="161"/>
                    <a:pt x="96" y="192"/>
                  </a:cubicBezTo>
                  <a:cubicBezTo>
                    <a:pt x="65" y="192"/>
                    <a:pt x="33" y="161"/>
                    <a:pt x="1" y="97"/>
                  </a:cubicBezTo>
                  <a:cubicBezTo>
                    <a:pt x="1" y="65"/>
                    <a:pt x="1" y="1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53"/>
            <p:cNvSpPr/>
            <p:nvPr/>
          </p:nvSpPr>
          <p:spPr>
            <a:xfrm>
              <a:off x="1647467" y="3625748"/>
              <a:ext cx="6554" cy="650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1" y="64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97" y="0"/>
                    <a:pt x="129" y="0"/>
                    <a:pt x="129" y="32"/>
                  </a:cubicBezTo>
                  <a:cubicBezTo>
                    <a:pt x="129" y="64"/>
                    <a:pt x="129" y="128"/>
                    <a:pt x="97" y="128"/>
                  </a:cubicBezTo>
                  <a:cubicBezTo>
                    <a:pt x="33" y="128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3"/>
            <p:cNvSpPr/>
            <p:nvPr/>
          </p:nvSpPr>
          <p:spPr>
            <a:xfrm>
              <a:off x="1647467" y="3236554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1" y="2043"/>
                    <a:pt x="97" y="1660"/>
                  </a:cubicBezTo>
                  <a:cubicBezTo>
                    <a:pt x="1" y="1277"/>
                    <a:pt x="129" y="958"/>
                    <a:pt x="129" y="958"/>
                  </a:cubicBezTo>
                  <a:lnTo>
                    <a:pt x="671" y="1469"/>
                  </a:lnTo>
                  <a:lnTo>
                    <a:pt x="767" y="1469"/>
                  </a:lnTo>
                  <a:cubicBezTo>
                    <a:pt x="607" y="1309"/>
                    <a:pt x="480" y="958"/>
                    <a:pt x="639" y="639"/>
                  </a:cubicBezTo>
                  <a:cubicBezTo>
                    <a:pt x="831" y="288"/>
                    <a:pt x="1597" y="192"/>
                    <a:pt x="1724" y="160"/>
                  </a:cubicBezTo>
                  <a:cubicBezTo>
                    <a:pt x="2618" y="1"/>
                    <a:pt x="3065" y="703"/>
                    <a:pt x="3512" y="862"/>
                  </a:cubicBezTo>
                  <a:cubicBezTo>
                    <a:pt x="3703" y="958"/>
                    <a:pt x="3735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6"/>
                    <a:pt x="3735" y="1086"/>
                    <a:pt x="3575" y="1181"/>
                  </a:cubicBezTo>
                  <a:cubicBezTo>
                    <a:pt x="3224" y="1501"/>
                    <a:pt x="3097" y="2362"/>
                    <a:pt x="2203" y="2554"/>
                  </a:cubicBezTo>
                  <a:cubicBezTo>
                    <a:pt x="1788" y="2618"/>
                    <a:pt x="1341" y="2681"/>
                    <a:pt x="990" y="2426"/>
                  </a:cubicBezTo>
                  <a:cubicBezTo>
                    <a:pt x="671" y="2171"/>
                    <a:pt x="703" y="1820"/>
                    <a:pt x="831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3"/>
            <p:cNvSpPr/>
            <p:nvPr/>
          </p:nvSpPr>
          <p:spPr>
            <a:xfrm>
              <a:off x="1833985" y="3243058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60" y="32"/>
                    <a:pt x="192" y="64"/>
                  </a:cubicBezTo>
                  <a:cubicBezTo>
                    <a:pt x="192" y="96"/>
                    <a:pt x="160" y="160"/>
                    <a:pt x="128" y="192"/>
                  </a:cubicBezTo>
                  <a:cubicBezTo>
                    <a:pt x="96" y="192"/>
                    <a:pt x="32" y="160"/>
                    <a:pt x="0" y="96"/>
                  </a:cubicBezTo>
                  <a:cubicBezTo>
                    <a:pt x="0" y="32"/>
                    <a:pt x="32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3"/>
            <p:cNvSpPr/>
            <p:nvPr/>
          </p:nvSpPr>
          <p:spPr>
            <a:xfrm>
              <a:off x="1832359" y="325926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96"/>
                    <a:pt x="64" y="96"/>
                  </a:cubicBezTo>
                  <a:cubicBezTo>
                    <a:pt x="32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3"/>
            <p:cNvSpPr/>
            <p:nvPr/>
          </p:nvSpPr>
          <p:spPr>
            <a:xfrm>
              <a:off x="1842063" y="3700334"/>
              <a:ext cx="193018" cy="136215"/>
            </a:xfrm>
            <a:custGeom>
              <a:avLst/>
              <a:gdLst/>
              <a:ahLst/>
              <a:cxnLst/>
              <a:rect l="l" t="t" r="r" b="b"/>
              <a:pathLst>
                <a:path w="3799" h="2681" extrusionOk="0">
                  <a:moveTo>
                    <a:pt x="416" y="2330"/>
                  </a:moveTo>
                  <a:cubicBezTo>
                    <a:pt x="416" y="2330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671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8"/>
                  </a:cubicBezTo>
                  <a:cubicBezTo>
                    <a:pt x="830" y="287"/>
                    <a:pt x="1596" y="192"/>
                    <a:pt x="1724" y="160"/>
                  </a:cubicBezTo>
                  <a:cubicBezTo>
                    <a:pt x="2650" y="0"/>
                    <a:pt x="3064" y="702"/>
                    <a:pt x="3511" y="862"/>
                  </a:cubicBezTo>
                  <a:cubicBezTo>
                    <a:pt x="3703" y="958"/>
                    <a:pt x="3767" y="926"/>
                    <a:pt x="3798" y="989"/>
                  </a:cubicBez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cubicBezTo>
                    <a:pt x="3798" y="1085"/>
                    <a:pt x="3735" y="1085"/>
                    <a:pt x="3575" y="1213"/>
                  </a:cubicBezTo>
                  <a:cubicBezTo>
                    <a:pt x="3224" y="1532"/>
                    <a:pt x="3096" y="2362"/>
                    <a:pt x="2203" y="2553"/>
                  </a:cubicBezTo>
                  <a:cubicBezTo>
                    <a:pt x="1788" y="2617"/>
                    <a:pt x="1341" y="2681"/>
                    <a:pt x="990" y="2426"/>
                  </a:cubicBezTo>
                  <a:cubicBezTo>
                    <a:pt x="671" y="2202"/>
                    <a:pt x="703" y="1819"/>
                    <a:pt x="830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2013" y="2391853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2013" y="3351131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2013" y="1415175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6"/>
          <p:cNvSpPr txBox="1">
            <a:spLocks noGrp="1"/>
          </p:cNvSpPr>
          <p:nvPr>
            <p:ph type="subTitle" idx="1"/>
          </p:nvPr>
        </p:nvSpPr>
        <p:spPr>
          <a:xfrm>
            <a:off x="2209606" y="1454775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Intros &amp; Outcomes</a:t>
            </a:r>
            <a:endParaRPr sz="1800"/>
          </a:p>
        </p:txBody>
      </p:sp>
      <p:sp>
        <p:nvSpPr>
          <p:cNvPr id="871" name="Google Shape;871;p36"/>
          <p:cNvSpPr txBox="1">
            <a:spLocks noGrp="1"/>
          </p:cNvSpPr>
          <p:nvPr>
            <p:ph type="title"/>
          </p:nvPr>
        </p:nvSpPr>
        <p:spPr>
          <a:xfrm>
            <a:off x="1437213" y="1454775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872" name="Google Shape;872;p36"/>
          <p:cNvSpPr txBox="1">
            <a:spLocks noGrp="1"/>
          </p:cNvSpPr>
          <p:nvPr>
            <p:ph type="title" idx="3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873" name="Google Shape;873;p36"/>
          <p:cNvSpPr txBox="1">
            <a:spLocks noGrp="1"/>
          </p:cNvSpPr>
          <p:nvPr>
            <p:ph type="subTitle" idx="4"/>
          </p:nvPr>
        </p:nvSpPr>
        <p:spPr>
          <a:xfrm>
            <a:off x="2209606" y="2422750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Creation &amp; Revision</a:t>
            </a:r>
            <a:endParaRPr sz="1800"/>
          </a:p>
        </p:txBody>
      </p:sp>
      <p:sp>
        <p:nvSpPr>
          <p:cNvPr id="874" name="Google Shape;874;p36"/>
          <p:cNvSpPr txBox="1">
            <a:spLocks noGrp="1"/>
          </p:cNvSpPr>
          <p:nvPr>
            <p:ph type="title" idx="6"/>
          </p:nvPr>
        </p:nvSpPr>
        <p:spPr>
          <a:xfrm>
            <a:off x="1437213" y="2422750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75" name="Google Shape;875;p36"/>
          <p:cNvSpPr txBox="1">
            <a:spLocks noGrp="1"/>
          </p:cNvSpPr>
          <p:nvPr>
            <p:ph type="subTitle" idx="7"/>
          </p:nvPr>
        </p:nvSpPr>
        <p:spPr>
          <a:xfrm>
            <a:off x="2209606" y="3390725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Implementation</a:t>
            </a:r>
            <a:endParaRPr sz="1800"/>
          </a:p>
        </p:txBody>
      </p:sp>
      <p:sp>
        <p:nvSpPr>
          <p:cNvPr id="876" name="Google Shape;876;p36"/>
          <p:cNvSpPr txBox="1">
            <a:spLocks noGrp="1"/>
          </p:cNvSpPr>
          <p:nvPr>
            <p:ph type="title" idx="9"/>
          </p:nvPr>
        </p:nvSpPr>
        <p:spPr>
          <a:xfrm>
            <a:off x="1437213" y="3390725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877" name="Google Shape;877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552266" y="1895874"/>
            <a:ext cx="2150847" cy="1735661"/>
            <a:chOff x="2246549" y="3156462"/>
            <a:chExt cx="2150847" cy="1735661"/>
          </a:xfrm>
        </p:grpSpPr>
        <p:sp>
          <p:nvSpPr>
            <p:cNvPr id="878" name="Google Shape;878;p36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" name="Google Shape;903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427" y="2431453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427" y="3390731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2427" y="1454775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6"/>
          <p:cNvSpPr txBox="1">
            <a:spLocks noGrp="1"/>
          </p:cNvSpPr>
          <p:nvPr>
            <p:ph type="subTitle" idx="1"/>
          </p:nvPr>
        </p:nvSpPr>
        <p:spPr>
          <a:xfrm>
            <a:off x="5547535" y="1494375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What do we do with the data?</a:t>
            </a:r>
            <a:endParaRPr sz="1800"/>
          </a:p>
        </p:txBody>
      </p:sp>
      <p:sp>
        <p:nvSpPr>
          <p:cNvPr id="907" name="Google Shape;907;p36"/>
          <p:cNvSpPr txBox="1">
            <a:spLocks noGrp="1"/>
          </p:cNvSpPr>
          <p:nvPr>
            <p:ph type="title"/>
          </p:nvPr>
        </p:nvSpPr>
        <p:spPr>
          <a:xfrm>
            <a:off x="4727627" y="1494375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908" name="Google Shape;908;p36"/>
          <p:cNvSpPr txBox="1">
            <a:spLocks noGrp="1"/>
          </p:cNvSpPr>
          <p:nvPr>
            <p:ph type="subTitle" idx="4"/>
          </p:nvPr>
        </p:nvSpPr>
        <p:spPr>
          <a:xfrm>
            <a:off x="5547535" y="2462350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Recommendations</a:t>
            </a:r>
            <a:endParaRPr sz="1800"/>
          </a:p>
        </p:txBody>
      </p:sp>
      <p:sp>
        <p:nvSpPr>
          <p:cNvPr id="909" name="Google Shape;909;p36"/>
          <p:cNvSpPr txBox="1">
            <a:spLocks noGrp="1"/>
          </p:cNvSpPr>
          <p:nvPr>
            <p:ph type="title" idx="6"/>
          </p:nvPr>
        </p:nvSpPr>
        <p:spPr>
          <a:xfrm>
            <a:off x="4727627" y="2462350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910" name="Google Shape;910;p36"/>
          <p:cNvSpPr txBox="1">
            <a:spLocks noGrp="1"/>
          </p:cNvSpPr>
          <p:nvPr>
            <p:ph type="subTitle" idx="7"/>
          </p:nvPr>
        </p:nvSpPr>
        <p:spPr>
          <a:xfrm>
            <a:off x="5547535" y="3430325"/>
            <a:ext cx="24885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Goals for assessment</a:t>
            </a:r>
            <a:endParaRPr sz="1800"/>
          </a:p>
        </p:txBody>
      </p:sp>
      <p:sp>
        <p:nvSpPr>
          <p:cNvPr id="911" name="Google Shape;911;p36"/>
          <p:cNvSpPr txBox="1">
            <a:spLocks noGrp="1"/>
          </p:cNvSpPr>
          <p:nvPr>
            <p:ph type="title" idx="9"/>
          </p:nvPr>
        </p:nvSpPr>
        <p:spPr>
          <a:xfrm>
            <a:off x="4727627" y="3430325"/>
            <a:ext cx="7341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54"/>
          <p:cNvSpPr txBox="1">
            <a:spLocks noGrp="1"/>
          </p:cNvSpPr>
          <p:nvPr>
            <p:ph type="subTitle" idx="1"/>
          </p:nvPr>
        </p:nvSpPr>
        <p:spPr>
          <a:xfrm>
            <a:off x="713225" y="1885950"/>
            <a:ext cx="38589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Improvements</a:t>
            </a:r>
            <a:endParaRPr sz="2300"/>
          </a:p>
        </p:txBody>
      </p:sp>
      <p:sp>
        <p:nvSpPr>
          <p:cNvPr id="1566" name="Google Shape;1566;p54"/>
          <p:cNvSpPr txBox="1">
            <a:spLocks noGrp="1"/>
          </p:cNvSpPr>
          <p:nvPr>
            <p:ph type="subTitle" idx="6"/>
          </p:nvPr>
        </p:nvSpPr>
        <p:spPr>
          <a:xfrm>
            <a:off x="4571875" y="1885950"/>
            <a:ext cx="3858900" cy="51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Reporting</a:t>
            </a:r>
            <a:endParaRPr sz="2300"/>
          </a:p>
        </p:txBody>
      </p:sp>
      <p:sp>
        <p:nvSpPr>
          <p:cNvPr id="1567" name="Google Shape;1567;p5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Elon do with the data?</a:t>
            </a:r>
            <a:endParaRPr/>
          </a:p>
        </p:txBody>
      </p:sp>
      <p:sp>
        <p:nvSpPr>
          <p:cNvPr id="1568" name="Google Shape;1568;p54"/>
          <p:cNvSpPr txBox="1">
            <a:spLocks noGrp="1"/>
          </p:cNvSpPr>
          <p:nvPr>
            <p:ph type="subTitle" idx="2"/>
          </p:nvPr>
        </p:nvSpPr>
        <p:spPr>
          <a:xfrm>
            <a:off x="713225" y="2425875"/>
            <a:ext cx="38589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score the reports annually.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Individual instructors are expected to make continuous changes to their instruction based on assessment data</a:t>
            </a:r>
            <a:endParaRPr/>
          </a:p>
        </p:txBody>
      </p:sp>
      <p:sp>
        <p:nvSpPr>
          <p:cNvPr id="1569" name="Google Shape;1569;p54"/>
          <p:cNvSpPr txBox="1">
            <a:spLocks noGrp="1"/>
          </p:cNvSpPr>
          <p:nvPr>
            <p:ph type="subTitle" idx="4"/>
          </p:nvPr>
        </p:nvSpPr>
        <p:spPr>
          <a:xfrm>
            <a:off x="4572123" y="2425875"/>
            <a:ext cx="38451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report to the library instructors annually. In the final year of our three year plan (2027), we’ll revise accordingly, as we’re in the middle of strategic planning.</a:t>
            </a:r>
            <a:endParaRPr/>
          </a:p>
        </p:txBody>
      </p:sp>
      <p:grpSp>
        <p:nvGrpSpPr>
          <p:cNvPr id="1570" name="Google Shape;1570;p54"/>
          <p:cNvGrpSpPr/>
          <p:nvPr/>
        </p:nvGrpSpPr>
        <p:grpSpPr>
          <a:xfrm>
            <a:off x="719988" y="4160004"/>
            <a:ext cx="2311403" cy="983488"/>
            <a:chOff x="291895" y="3236554"/>
            <a:chExt cx="1871278" cy="796218"/>
          </a:xfrm>
        </p:grpSpPr>
        <p:sp>
          <p:nvSpPr>
            <p:cNvPr id="1571" name="Google Shape;1571;p54"/>
            <p:cNvSpPr/>
            <p:nvPr/>
          </p:nvSpPr>
          <p:spPr>
            <a:xfrm>
              <a:off x="745920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4"/>
            <p:cNvSpPr/>
            <p:nvPr/>
          </p:nvSpPr>
          <p:spPr>
            <a:xfrm>
              <a:off x="925935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4"/>
            <p:cNvSpPr/>
            <p:nvPr/>
          </p:nvSpPr>
          <p:spPr>
            <a:xfrm>
              <a:off x="924309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64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64" y="160"/>
                    <a:pt x="32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4"/>
            <p:cNvSpPr/>
            <p:nvPr/>
          </p:nvSpPr>
          <p:spPr>
            <a:xfrm>
              <a:off x="291895" y="3826797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6"/>
                  </a:moveTo>
                  <a:cubicBezTo>
                    <a:pt x="511" y="2586"/>
                    <a:pt x="224" y="2330"/>
                    <a:pt x="128" y="1979"/>
                  </a:cubicBezTo>
                  <a:cubicBezTo>
                    <a:pt x="1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35" y="1660"/>
                  </a:lnTo>
                  <a:cubicBezTo>
                    <a:pt x="607" y="1500"/>
                    <a:pt x="384" y="1181"/>
                    <a:pt x="543" y="862"/>
                  </a:cubicBezTo>
                  <a:cubicBezTo>
                    <a:pt x="703" y="479"/>
                    <a:pt x="1437" y="320"/>
                    <a:pt x="1532" y="256"/>
                  </a:cubicBezTo>
                  <a:cubicBezTo>
                    <a:pt x="2426" y="0"/>
                    <a:pt x="2937" y="703"/>
                    <a:pt x="3415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8"/>
                    <a:pt x="3671" y="958"/>
                    <a:pt x="3511" y="1117"/>
                  </a:cubicBezTo>
                  <a:cubicBezTo>
                    <a:pt x="3192" y="1469"/>
                    <a:pt x="3128" y="2298"/>
                    <a:pt x="2235" y="2586"/>
                  </a:cubicBezTo>
                  <a:cubicBezTo>
                    <a:pt x="1820" y="2713"/>
                    <a:pt x="1373" y="2777"/>
                    <a:pt x="1022" y="2586"/>
                  </a:cubicBezTo>
                  <a:cubicBezTo>
                    <a:pt x="703" y="2394"/>
                    <a:pt x="703" y="2011"/>
                    <a:pt x="798" y="1851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4"/>
            <p:cNvSpPr/>
            <p:nvPr/>
          </p:nvSpPr>
          <p:spPr>
            <a:xfrm>
              <a:off x="471910" y="383004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92" y="0"/>
                    <a:pt x="192" y="96"/>
                  </a:cubicBezTo>
                  <a:cubicBezTo>
                    <a:pt x="192" y="128"/>
                    <a:pt x="192" y="192"/>
                    <a:pt x="128" y="192"/>
                  </a:cubicBezTo>
                  <a:cubicBezTo>
                    <a:pt x="96" y="192"/>
                    <a:pt x="0" y="192"/>
                    <a:pt x="0" y="128"/>
                  </a:cubicBezTo>
                  <a:cubicBezTo>
                    <a:pt x="0" y="96"/>
                    <a:pt x="32" y="32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4"/>
            <p:cNvSpPr/>
            <p:nvPr/>
          </p:nvSpPr>
          <p:spPr>
            <a:xfrm>
              <a:off x="471910" y="3847882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96"/>
                  </a:moveTo>
                  <a:cubicBezTo>
                    <a:pt x="0" y="64"/>
                    <a:pt x="0" y="0"/>
                    <a:pt x="32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4"/>
            <p:cNvSpPr/>
            <p:nvPr/>
          </p:nvSpPr>
          <p:spPr>
            <a:xfrm>
              <a:off x="1971777" y="3270596"/>
              <a:ext cx="189766" cy="142769"/>
            </a:xfrm>
            <a:custGeom>
              <a:avLst/>
              <a:gdLst/>
              <a:ahLst/>
              <a:cxnLst/>
              <a:rect l="l" t="t" r="r" b="b"/>
              <a:pathLst>
                <a:path w="3735" h="2810" extrusionOk="0">
                  <a:moveTo>
                    <a:pt x="511" y="2586"/>
                  </a:moveTo>
                  <a:cubicBezTo>
                    <a:pt x="511" y="2586"/>
                    <a:pt x="256" y="2362"/>
                    <a:pt x="128" y="2011"/>
                  </a:cubicBezTo>
                  <a:cubicBezTo>
                    <a:pt x="1" y="1597"/>
                    <a:pt x="97" y="1277"/>
                    <a:pt x="97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3"/>
                    <a:pt x="416" y="1214"/>
                    <a:pt x="543" y="894"/>
                  </a:cubicBezTo>
                  <a:cubicBezTo>
                    <a:pt x="703" y="480"/>
                    <a:pt x="1437" y="320"/>
                    <a:pt x="1565" y="288"/>
                  </a:cubicBezTo>
                  <a:cubicBezTo>
                    <a:pt x="2426" y="1"/>
                    <a:pt x="2937" y="735"/>
                    <a:pt x="3416" y="799"/>
                  </a:cubicBezTo>
                  <a:cubicBezTo>
                    <a:pt x="3639" y="831"/>
                    <a:pt x="3671" y="799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35" y="958"/>
                    <a:pt x="3671" y="958"/>
                    <a:pt x="3511" y="1118"/>
                  </a:cubicBezTo>
                  <a:cubicBezTo>
                    <a:pt x="3192" y="1469"/>
                    <a:pt x="3160" y="2331"/>
                    <a:pt x="2235" y="2586"/>
                  </a:cubicBezTo>
                  <a:cubicBezTo>
                    <a:pt x="1820" y="2714"/>
                    <a:pt x="1405" y="2809"/>
                    <a:pt x="1022" y="2586"/>
                  </a:cubicBezTo>
                  <a:cubicBezTo>
                    <a:pt x="703" y="2394"/>
                    <a:pt x="703" y="2043"/>
                    <a:pt x="799" y="1884"/>
                  </a:cubicBezTo>
                  <a:lnTo>
                    <a:pt x="703" y="19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4"/>
            <p:cNvSpPr/>
            <p:nvPr/>
          </p:nvSpPr>
          <p:spPr>
            <a:xfrm>
              <a:off x="2151792" y="3275474"/>
              <a:ext cx="11381" cy="9806"/>
            </a:xfrm>
            <a:custGeom>
              <a:avLst/>
              <a:gdLst/>
              <a:ahLst/>
              <a:cxnLst/>
              <a:rect l="l" t="t" r="r" b="b"/>
              <a:pathLst>
                <a:path w="224" h="193" extrusionOk="0">
                  <a:moveTo>
                    <a:pt x="96" y="1"/>
                  </a:moveTo>
                  <a:cubicBezTo>
                    <a:pt x="128" y="1"/>
                    <a:pt x="224" y="1"/>
                    <a:pt x="224" y="64"/>
                  </a:cubicBezTo>
                  <a:cubicBezTo>
                    <a:pt x="224" y="96"/>
                    <a:pt x="224" y="192"/>
                    <a:pt x="128" y="192"/>
                  </a:cubicBezTo>
                  <a:cubicBezTo>
                    <a:pt x="96" y="192"/>
                    <a:pt x="0" y="192"/>
                    <a:pt x="0" y="96"/>
                  </a:cubicBezTo>
                  <a:cubicBezTo>
                    <a:pt x="0" y="64"/>
                    <a:pt x="64" y="32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4"/>
            <p:cNvSpPr/>
            <p:nvPr/>
          </p:nvSpPr>
          <p:spPr>
            <a:xfrm>
              <a:off x="2150166" y="3293307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0" y="64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96" y="1"/>
                    <a:pt x="128" y="1"/>
                    <a:pt x="128" y="33"/>
                  </a:cubicBezTo>
                  <a:cubicBezTo>
                    <a:pt x="128" y="64"/>
                    <a:pt x="128" y="128"/>
                    <a:pt x="96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4"/>
            <p:cNvSpPr/>
            <p:nvPr/>
          </p:nvSpPr>
          <p:spPr>
            <a:xfrm>
              <a:off x="703749" y="3568994"/>
              <a:ext cx="189766" cy="141092"/>
            </a:xfrm>
            <a:custGeom>
              <a:avLst/>
              <a:gdLst/>
              <a:ahLst/>
              <a:cxnLst/>
              <a:rect l="l" t="t" r="r" b="b"/>
              <a:pathLst>
                <a:path w="3735" h="2777" extrusionOk="0">
                  <a:moveTo>
                    <a:pt x="511" y="2585"/>
                  </a:moveTo>
                  <a:cubicBezTo>
                    <a:pt x="511" y="2585"/>
                    <a:pt x="224" y="2362"/>
                    <a:pt x="97" y="1979"/>
                  </a:cubicBezTo>
                  <a:cubicBezTo>
                    <a:pt x="1" y="1596"/>
                    <a:pt x="65" y="1277"/>
                    <a:pt x="65" y="1277"/>
                  </a:cubicBezTo>
                  <a:lnTo>
                    <a:pt x="671" y="1723"/>
                  </a:lnTo>
                  <a:lnTo>
                    <a:pt x="735" y="1660"/>
                  </a:lnTo>
                  <a:cubicBezTo>
                    <a:pt x="575" y="1500"/>
                    <a:pt x="384" y="1181"/>
                    <a:pt x="543" y="862"/>
                  </a:cubicBezTo>
                  <a:cubicBezTo>
                    <a:pt x="703" y="479"/>
                    <a:pt x="1405" y="319"/>
                    <a:pt x="1533" y="287"/>
                  </a:cubicBezTo>
                  <a:cubicBezTo>
                    <a:pt x="2426" y="0"/>
                    <a:pt x="2937" y="702"/>
                    <a:pt x="3416" y="798"/>
                  </a:cubicBezTo>
                  <a:cubicBezTo>
                    <a:pt x="3607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35" y="957"/>
                    <a:pt x="3639" y="957"/>
                    <a:pt x="3479" y="1117"/>
                  </a:cubicBezTo>
                  <a:cubicBezTo>
                    <a:pt x="3160" y="1468"/>
                    <a:pt x="3128" y="2298"/>
                    <a:pt x="2203" y="2585"/>
                  </a:cubicBezTo>
                  <a:cubicBezTo>
                    <a:pt x="1820" y="2713"/>
                    <a:pt x="1373" y="2777"/>
                    <a:pt x="1022" y="2585"/>
                  </a:cubicBezTo>
                  <a:cubicBezTo>
                    <a:pt x="703" y="2394"/>
                    <a:pt x="703" y="2043"/>
                    <a:pt x="767" y="1883"/>
                  </a:cubicBezTo>
                  <a:lnTo>
                    <a:pt x="703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4"/>
            <p:cNvSpPr/>
            <p:nvPr/>
          </p:nvSpPr>
          <p:spPr>
            <a:xfrm>
              <a:off x="885389" y="3572195"/>
              <a:ext cx="9755" cy="11432"/>
            </a:xfrm>
            <a:custGeom>
              <a:avLst/>
              <a:gdLst/>
              <a:ahLst/>
              <a:cxnLst/>
              <a:rect l="l" t="t" r="r" b="b"/>
              <a:pathLst>
                <a:path w="192" h="225" extrusionOk="0">
                  <a:moveTo>
                    <a:pt x="96" y="1"/>
                  </a:moveTo>
                  <a:cubicBezTo>
                    <a:pt x="128" y="1"/>
                    <a:pt x="192" y="1"/>
                    <a:pt x="192" y="97"/>
                  </a:cubicBezTo>
                  <a:cubicBezTo>
                    <a:pt x="192" y="129"/>
                    <a:pt x="192" y="224"/>
                    <a:pt x="128" y="224"/>
                  </a:cubicBezTo>
                  <a:cubicBezTo>
                    <a:pt x="96" y="224"/>
                    <a:pt x="0" y="224"/>
                    <a:pt x="0" y="129"/>
                  </a:cubicBezTo>
                  <a:cubicBezTo>
                    <a:pt x="0" y="97"/>
                    <a:pt x="0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4"/>
            <p:cNvSpPr/>
            <p:nvPr/>
          </p:nvSpPr>
          <p:spPr>
            <a:xfrm>
              <a:off x="883764" y="3591655"/>
              <a:ext cx="6503" cy="4928"/>
            </a:xfrm>
            <a:custGeom>
              <a:avLst/>
              <a:gdLst/>
              <a:ahLst/>
              <a:cxnLst/>
              <a:rect l="l" t="t" r="r" b="b"/>
              <a:pathLst>
                <a:path w="128" h="97" extrusionOk="0">
                  <a:moveTo>
                    <a:pt x="0" y="65"/>
                  </a:moveTo>
                  <a:cubicBezTo>
                    <a:pt x="0" y="33"/>
                    <a:pt x="0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65"/>
                    <a:pt x="128" y="97"/>
                    <a:pt x="64" y="97"/>
                  </a:cubicBezTo>
                  <a:cubicBezTo>
                    <a:pt x="32" y="97"/>
                    <a:pt x="0" y="97"/>
                    <a:pt x="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4"/>
            <p:cNvSpPr/>
            <p:nvPr/>
          </p:nvSpPr>
          <p:spPr>
            <a:xfrm>
              <a:off x="1105898" y="3844631"/>
              <a:ext cx="191392" cy="141143"/>
            </a:xfrm>
            <a:custGeom>
              <a:avLst/>
              <a:gdLst/>
              <a:ahLst/>
              <a:cxnLst/>
              <a:rect l="l" t="t" r="r" b="b"/>
              <a:pathLst>
                <a:path w="3767" h="2778" extrusionOk="0">
                  <a:moveTo>
                    <a:pt x="543" y="2586"/>
                  </a:moveTo>
                  <a:cubicBezTo>
                    <a:pt x="543" y="2586"/>
                    <a:pt x="256" y="2362"/>
                    <a:pt x="128" y="1979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60"/>
                  </a:lnTo>
                  <a:cubicBezTo>
                    <a:pt x="607" y="1500"/>
                    <a:pt x="415" y="1181"/>
                    <a:pt x="575" y="862"/>
                  </a:cubicBezTo>
                  <a:cubicBezTo>
                    <a:pt x="735" y="479"/>
                    <a:pt x="1437" y="320"/>
                    <a:pt x="1564" y="288"/>
                  </a:cubicBezTo>
                  <a:cubicBezTo>
                    <a:pt x="2426" y="1"/>
                    <a:pt x="2969" y="703"/>
                    <a:pt x="3447" y="798"/>
                  </a:cubicBezTo>
                  <a:cubicBezTo>
                    <a:pt x="3639" y="830"/>
                    <a:pt x="3671" y="798"/>
                    <a:pt x="3703" y="862"/>
                  </a:cubicBez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lnTo>
                    <a:pt x="3703" y="862"/>
                  </a:lnTo>
                  <a:cubicBezTo>
                    <a:pt x="3766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5" y="2586"/>
                  </a:cubicBezTo>
                  <a:cubicBezTo>
                    <a:pt x="1852" y="2713"/>
                    <a:pt x="1405" y="2777"/>
                    <a:pt x="1054" y="2586"/>
                  </a:cubicBezTo>
                  <a:cubicBezTo>
                    <a:pt x="735" y="2394"/>
                    <a:pt x="735" y="2043"/>
                    <a:pt x="798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4"/>
            <p:cNvSpPr/>
            <p:nvPr/>
          </p:nvSpPr>
          <p:spPr>
            <a:xfrm>
              <a:off x="1287488" y="3847882"/>
              <a:ext cx="9806" cy="11381"/>
            </a:xfrm>
            <a:custGeom>
              <a:avLst/>
              <a:gdLst/>
              <a:ahLst/>
              <a:cxnLst/>
              <a:rect l="l" t="t" r="r" b="b"/>
              <a:pathLst>
                <a:path w="193" h="224" extrusionOk="0">
                  <a:moveTo>
                    <a:pt x="65" y="0"/>
                  </a:moveTo>
                  <a:cubicBezTo>
                    <a:pt x="97" y="0"/>
                    <a:pt x="192" y="0"/>
                    <a:pt x="192" y="96"/>
                  </a:cubicBezTo>
                  <a:cubicBezTo>
                    <a:pt x="192" y="128"/>
                    <a:pt x="192" y="224"/>
                    <a:pt x="97" y="224"/>
                  </a:cubicBezTo>
                  <a:cubicBezTo>
                    <a:pt x="65" y="224"/>
                    <a:pt x="1" y="224"/>
                    <a:pt x="1" y="128"/>
                  </a:cubicBezTo>
                  <a:cubicBezTo>
                    <a:pt x="1" y="64"/>
                    <a:pt x="33" y="0"/>
                    <a:pt x="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4"/>
            <p:cNvSpPr/>
            <p:nvPr/>
          </p:nvSpPr>
          <p:spPr>
            <a:xfrm>
              <a:off x="1287488" y="3864090"/>
              <a:ext cx="4928" cy="8180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1" y="96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65" y="0"/>
                    <a:pt x="97" y="0"/>
                    <a:pt x="97" y="64"/>
                  </a:cubicBezTo>
                  <a:cubicBezTo>
                    <a:pt x="97" y="96"/>
                    <a:pt x="97" y="128"/>
                    <a:pt x="65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4"/>
            <p:cNvSpPr/>
            <p:nvPr/>
          </p:nvSpPr>
          <p:spPr>
            <a:xfrm>
              <a:off x="1065353" y="3562491"/>
              <a:ext cx="191392" cy="142718"/>
            </a:xfrm>
            <a:custGeom>
              <a:avLst/>
              <a:gdLst/>
              <a:ahLst/>
              <a:cxnLst/>
              <a:rect l="l" t="t" r="r" b="b"/>
              <a:pathLst>
                <a:path w="3767" h="2809" extrusionOk="0">
                  <a:moveTo>
                    <a:pt x="543" y="2585"/>
                  </a:moveTo>
                  <a:cubicBezTo>
                    <a:pt x="543" y="2585"/>
                    <a:pt x="256" y="2362"/>
                    <a:pt x="128" y="2011"/>
                  </a:cubicBezTo>
                  <a:cubicBezTo>
                    <a:pt x="1" y="1596"/>
                    <a:pt x="96" y="1277"/>
                    <a:pt x="96" y="1277"/>
                  </a:cubicBezTo>
                  <a:lnTo>
                    <a:pt x="671" y="1724"/>
                  </a:lnTo>
                  <a:lnTo>
                    <a:pt x="767" y="1692"/>
                  </a:lnTo>
                  <a:cubicBezTo>
                    <a:pt x="607" y="1532"/>
                    <a:pt x="416" y="1213"/>
                    <a:pt x="575" y="894"/>
                  </a:cubicBezTo>
                  <a:cubicBezTo>
                    <a:pt x="735" y="479"/>
                    <a:pt x="1437" y="320"/>
                    <a:pt x="1565" y="288"/>
                  </a:cubicBezTo>
                  <a:cubicBezTo>
                    <a:pt x="2426" y="0"/>
                    <a:pt x="2969" y="734"/>
                    <a:pt x="3447" y="798"/>
                  </a:cubicBezTo>
                  <a:cubicBezTo>
                    <a:pt x="3639" y="830"/>
                    <a:pt x="3671" y="798"/>
                    <a:pt x="3703" y="894"/>
                  </a:cubicBez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lnTo>
                    <a:pt x="3703" y="894"/>
                  </a:lnTo>
                  <a:cubicBezTo>
                    <a:pt x="3767" y="958"/>
                    <a:pt x="3671" y="958"/>
                    <a:pt x="3511" y="1117"/>
                  </a:cubicBezTo>
                  <a:cubicBezTo>
                    <a:pt x="3192" y="1468"/>
                    <a:pt x="3160" y="2330"/>
                    <a:pt x="2235" y="2585"/>
                  </a:cubicBezTo>
                  <a:cubicBezTo>
                    <a:pt x="1852" y="2713"/>
                    <a:pt x="1405" y="2809"/>
                    <a:pt x="1054" y="2585"/>
                  </a:cubicBezTo>
                  <a:cubicBezTo>
                    <a:pt x="735" y="2394"/>
                    <a:pt x="735" y="2043"/>
                    <a:pt x="799" y="1883"/>
                  </a:cubicBezTo>
                  <a:lnTo>
                    <a:pt x="735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4"/>
            <p:cNvSpPr/>
            <p:nvPr/>
          </p:nvSpPr>
          <p:spPr>
            <a:xfrm>
              <a:off x="1246994" y="3567369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64" y="0"/>
                  </a:moveTo>
                  <a:cubicBezTo>
                    <a:pt x="96" y="0"/>
                    <a:pt x="192" y="0"/>
                    <a:pt x="192" y="64"/>
                  </a:cubicBezTo>
                  <a:cubicBezTo>
                    <a:pt x="192" y="96"/>
                    <a:pt x="192" y="192"/>
                    <a:pt x="96" y="192"/>
                  </a:cubicBezTo>
                  <a:cubicBezTo>
                    <a:pt x="64" y="192"/>
                    <a:pt x="0" y="192"/>
                    <a:pt x="0" y="96"/>
                  </a:cubicBezTo>
                  <a:cubicBezTo>
                    <a:pt x="0" y="32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4"/>
            <p:cNvSpPr/>
            <p:nvPr/>
          </p:nvSpPr>
          <p:spPr>
            <a:xfrm>
              <a:off x="1243742" y="358357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64" y="0"/>
                  </a:cubicBezTo>
                  <a:cubicBezTo>
                    <a:pt x="96" y="0"/>
                    <a:pt x="128" y="0"/>
                    <a:pt x="128" y="32"/>
                  </a:cubicBezTo>
                  <a:cubicBezTo>
                    <a:pt x="128" y="64"/>
                    <a:pt x="128" y="96"/>
                    <a:pt x="96" y="96"/>
                  </a:cubicBezTo>
                  <a:cubicBezTo>
                    <a:pt x="64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4"/>
            <p:cNvSpPr/>
            <p:nvPr/>
          </p:nvSpPr>
          <p:spPr>
            <a:xfrm>
              <a:off x="1242116" y="3275474"/>
              <a:ext cx="189766" cy="141143"/>
            </a:xfrm>
            <a:custGeom>
              <a:avLst/>
              <a:gdLst/>
              <a:ahLst/>
              <a:cxnLst/>
              <a:rect l="l" t="t" r="r" b="b"/>
              <a:pathLst>
                <a:path w="3735" h="2778" extrusionOk="0">
                  <a:moveTo>
                    <a:pt x="511" y="2586"/>
                  </a:moveTo>
                  <a:cubicBezTo>
                    <a:pt x="511" y="2586"/>
                    <a:pt x="256" y="2330"/>
                    <a:pt x="128" y="1979"/>
                  </a:cubicBezTo>
                  <a:cubicBezTo>
                    <a:pt x="0" y="1596"/>
                    <a:pt x="64" y="1277"/>
                    <a:pt x="64" y="1277"/>
                  </a:cubicBezTo>
                  <a:lnTo>
                    <a:pt x="671" y="1692"/>
                  </a:lnTo>
                  <a:lnTo>
                    <a:pt x="766" y="1660"/>
                  </a:lnTo>
                  <a:cubicBezTo>
                    <a:pt x="607" y="1501"/>
                    <a:pt x="383" y="1181"/>
                    <a:pt x="543" y="862"/>
                  </a:cubicBezTo>
                  <a:cubicBezTo>
                    <a:pt x="702" y="479"/>
                    <a:pt x="1437" y="320"/>
                    <a:pt x="1564" y="256"/>
                  </a:cubicBezTo>
                  <a:cubicBezTo>
                    <a:pt x="2426" y="1"/>
                    <a:pt x="2936" y="703"/>
                    <a:pt x="3415" y="798"/>
                  </a:cubicBezTo>
                  <a:cubicBezTo>
                    <a:pt x="3639" y="830"/>
                    <a:pt x="3671" y="798"/>
                    <a:pt x="3702" y="862"/>
                  </a:cubicBez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lnTo>
                    <a:pt x="3702" y="862"/>
                  </a:lnTo>
                  <a:cubicBezTo>
                    <a:pt x="3734" y="958"/>
                    <a:pt x="3671" y="958"/>
                    <a:pt x="3511" y="1118"/>
                  </a:cubicBezTo>
                  <a:cubicBezTo>
                    <a:pt x="3192" y="1469"/>
                    <a:pt x="3160" y="2298"/>
                    <a:pt x="2234" y="2586"/>
                  </a:cubicBezTo>
                  <a:cubicBezTo>
                    <a:pt x="1819" y="2713"/>
                    <a:pt x="1405" y="2777"/>
                    <a:pt x="1022" y="2586"/>
                  </a:cubicBezTo>
                  <a:cubicBezTo>
                    <a:pt x="702" y="2394"/>
                    <a:pt x="702" y="2011"/>
                    <a:pt x="798" y="1852"/>
                  </a:cubicBezTo>
                  <a:lnTo>
                    <a:pt x="702" y="191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4"/>
            <p:cNvSpPr/>
            <p:nvPr/>
          </p:nvSpPr>
          <p:spPr>
            <a:xfrm>
              <a:off x="1423706" y="3278725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7" y="0"/>
                  </a:moveTo>
                  <a:cubicBezTo>
                    <a:pt x="128" y="0"/>
                    <a:pt x="224" y="0"/>
                    <a:pt x="224" y="96"/>
                  </a:cubicBezTo>
                  <a:cubicBezTo>
                    <a:pt x="224" y="128"/>
                    <a:pt x="224" y="192"/>
                    <a:pt x="128" y="192"/>
                  </a:cubicBezTo>
                  <a:cubicBezTo>
                    <a:pt x="97" y="192"/>
                    <a:pt x="33" y="192"/>
                    <a:pt x="33" y="128"/>
                  </a:cubicBezTo>
                  <a:cubicBezTo>
                    <a:pt x="1" y="96"/>
                    <a:pt x="1" y="32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4"/>
            <p:cNvSpPr/>
            <p:nvPr/>
          </p:nvSpPr>
          <p:spPr>
            <a:xfrm>
              <a:off x="1422080" y="3296559"/>
              <a:ext cx="6554" cy="8129"/>
            </a:xfrm>
            <a:custGeom>
              <a:avLst/>
              <a:gdLst/>
              <a:ahLst/>
              <a:cxnLst/>
              <a:rect l="l" t="t" r="r" b="b"/>
              <a:pathLst>
                <a:path w="129" h="160" extrusionOk="0">
                  <a:moveTo>
                    <a:pt x="1" y="96"/>
                  </a:moveTo>
                  <a:cubicBezTo>
                    <a:pt x="1" y="32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33" y="160"/>
                    <a:pt x="1" y="128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4"/>
            <p:cNvSpPr/>
            <p:nvPr/>
          </p:nvSpPr>
          <p:spPr>
            <a:xfrm>
              <a:off x="1464251" y="3896506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331"/>
                  </a:moveTo>
                  <a:cubicBezTo>
                    <a:pt x="416" y="2331"/>
                    <a:pt x="160" y="2043"/>
                    <a:pt x="96" y="1692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501"/>
                  </a:lnTo>
                  <a:lnTo>
                    <a:pt x="767" y="1501"/>
                  </a:lnTo>
                  <a:cubicBezTo>
                    <a:pt x="607" y="1341"/>
                    <a:pt x="511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1"/>
                    <a:pt x="3096" y="735"/>
                    <a:pt x="3511" y="894"/>
                  </a:cubicBezTo>
                  <a:cubicBezTo>
                    <a:pt x="3735" y="958"/>
                    <a:pt x="3767" y="926"/>
                    <a:pt x="3798" y="1022"/>
                  </a:cubicBez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lnTo>
                    <a:pt x="3798" y="1022"/>
                  </a:lnTo>
                  <a:cubicBezTo>
                    <a:pt x="3798" y="1086"/>
                    <a:pt x="3767" y="1086"/>
                    <a:pt x="3607" y="1214"/>
                  </a:cubicBezTo>
                  <a:cubicBezTo>
                    <a:pt x="3256" y="1533"/>
                    <a:pt x="3128" y="2362"/>
                    <a:pt x="2203" y="2554"/>
                  </a:cubicBezTo>
                  <a:cubicBezTo>
                    <a:pt x="1820" y="2650"/>
                    <a:pt x="1373" y="2682"/>
                    <a:pt x="1022" y="2458"/>
                  </a:cubicBezTo>
                  <a:cubicBezTo>
                    <a:pt x="703" y="2203"/>
                    <a:pt x="735" y="1852"/>
                    <a:pt x="862" y="1692"/>
                  </a:cubicBezTo>
                  <a:lnTo>
                    <a:pt x="767" y="169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4"/>
            <p:cNvSpPr/>
            <p:nvPr/>
          </p:nvSpPr>
          <p:spPr>
            <a:xfrm>
              <a:off x="1652344" y="3903010"/>
              <a:ext cx="11432" cy="9755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96" y="0"/>
                  </a:moveTo>
                  <a:cubicBezTo>
                    <a:pt x="160" y="0"/>
                    <a:pt x="192" y="32"/>
                    <a:pt x="224" y="96"/>
                  </a:cubicBezTo>
                  <a:cubicBezTo>
                    <a:pt x="224" y="128"/>
                    <a:pt x="192" y="160"/>
                    <a:pt x="160" y="192"/>
                  </a:cubicBezTo>
                  <a:cubicBezTo>
                    <a:pt x="96" y="192"/>
                    <a:pt x="65" y="160"/>
                    <a:pt x="33" y="128"/>
                  </a:cubicBezTo>
                  <a:cubicBezTo>
                    <a:pt x="1" y="96"/>
                    <a:pt x="3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4"/>
            <p:cNvSpPr/>
            <p:nvPr/>
          </p:nvSpPr>
          <p:spPr>
            <a:xfrm>
              <a:off x="1649092" y="3920844"/>
              <a:ext cx="6554" cy="6554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6"/>
                  </a:moveTo>
                  <a:cubicBezTo>
                    <a:pt x="1" y="64"/>
                    <a:pt x="1" y="0"/>
                    <a:pt x="65" y="0"/>
                  </a:cubicBezTo>
                  <a:cubicBezTo>
                    <a:pt x="97" y="0"/>
                    <a:pt x="129" y="0"/>
                    <a:pt x="129" y="64"/>
                  </a:cubicBezTo>
                  <a:cubicBezTo>
                    <a:pt x="129" y="96"/>
                    <a:pt x="129" y="128"/>
                    <a:pt x="97" y="128"/>
                  </a:cubicBezTo>
                  <a:cubicBezTo>
                    <a:pt x="65" y="128"/>
                    <a:pt x="1" y="96"/>
                    <a:pt x="1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4"/>
            <p:cNvSpPr/>
            <p:nvPr/>
          </p:nvSpPr>
          <p:spPr>
            <a:xfrm>
              <a:off x="1462625" y="3601410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703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9"/>
                  </a:cubicBezTo>
                  <a:cubicBezTo>
                    <a:pt x="862" y="288"/>
                    <a:pt x="1596" y="192"/>
                    <a:pt x="1724" y="160"/>
                  </a:cubicBezTo>
                  <a:cubicBezTo>
                    <a:pt x="2650" y="0"/>
                    <a:pt x="3065" y="702"/>
                    <a:pt x="3511" y="862"/>
                  </a:cubicBezTo>
                  <a:cubicBezTo>
                    <a:pt x="3735" y="958"/>
                    <a:pt x="3767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5"/>
                    <a:pt x="3767" y="1085"/>
                    <a:pt x="3607" y="1181"/>
                  </a:cubicBezTo>
                  <a:cubicBezTo>
                    <a:pt x="3256" y="1500"/>
                    <a:pt x="3128" y="2362"/>
                    <a:pt x="2203" y="2553"/>
                  </a:cubicBezTo>
                  <a:cubicBezTo>
                    <a:pt x="1788" y="2617"/>
                    <a:pt x="1373" y="2681"/>
                    <a:pt x="990" y="2426"/>
                  </a:cubicBezTo>
                  <a:cubicBezTo>
                    <a:pt x="671" y="2171"/>
                    <a:pt x="735" y="1819"/>
                    <a:pt x="862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4"/>
            <p:cNvSpPr/>
            <p:nvPr/>
          </p:nvSpPr>
          <p:spPr>
            <a:xfrm>
              <a:off x="1652344" y="3607863"/>
              <a:ext cx="9806" cy="9806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65" y="1"/>
                  </a:moveTo>
                  <a:cubicBezTo>
                    <a:pt x="96" y="1"/>
                    <a:pt x="160" y="33"/>
                    <a:pt x="192" y="65"/>
                  </a:cubicBezTo>
                  <a:cubicBezTo>
                    <a:pt x="192" y="97"/>
                    <a:pt x="160" y="161"/>
                    <a:pt x="96" y="192"/>
                  </a:cubicBezTo>
                  <a:cubicBezTo>
                    <a:pt x="65" y="192"/>
                    <a:pt x="33" y="161"/>
                    <a:pt x="1" y="97"/>
                  </a:cubicBezTo>
                  <a:cubicBezTo>
                    <a:pt x="1" y="65"/>
                    <a:pt x="1" y="1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4"/>
            <p:cNvSpPr/>
            <p:nvPr/>
          </p:nvSpPr>
          <p:spPr>
            <a:xfrm>
              <a:off x="1647467" y="3625748"/>
              <a:ext cx="6554" cy="6503"/>
            </a:xfrm>
            <a:custGeom>
              <a:avLst/>
              <a:gdLst/>
              <a:ahLst/>
              <a:cxnLst/>
              <a:rect l="l" t="t" r="r" b="b"/>
              <a:pathLst>
                <a:path w="129" h="128" extrusionOk="0">
                  <a:moveTo>
                    <a:pt x="1" y="64"/>
                  </a:moveTo>
                  <a:cubicBezTo>
                    <a:pt x="1" y="32"/>
                    <a:pt x="1" y="0"/>
                    <a:pt x="33" y="0"/>
                  </a:cubicBezTo>
                  <a:cubicBezTo>
                    <a:pt x="97" y="0"/>
                    <a:pt x="129" y="0"/>
                    <a:pt x="129" y="32"/>
                  </a:cubicBezTo>
                  <a:cubicBezTo>
                    <a:pt x="129" y="64"/>
                    <a:pt x="129" y="128"/>
                    <a:pt x="97" y="128"/>
                  </a:cubicBezTo>
                  <a:cubicBezTo>
                    <a:pt x="33" y="128"/>
                    <a:pt x="1" y="128"/>
                    <a:pt x="1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4"/>
            <p:cNvSpPr/>
            <p:nvPr/>
          </p:nvSpPr>
          <p:spPr>
            <a:xfrm>
              <a:off x="1647467" y="3236554"/>
              <a:ext cx="193018" cy="136266"/>
            </a:xfrm>
            <a:custGeom>
              <a:avLst/>
              <a:gdLst/>
              <a:ahLst/>
              <a:cxnLst/>
              <a:rect l="l" t="t" r="r" b="b"/>
              <a:pathLst>
                <a:path w="3799" h="2682" extrusionOk="0">
                  <a:moveTo>
                    <a:pt x="416" y="2298"/>
                  </a:moveTo>
                  <a:cubicBezTo>
                    <a:pt x="416" y="2298"/>
                    <a:pt x="161" y="2043"/>
                    <a:pt x="97" y="1660"/>
                  </a:cubicBezTo>
                  <a:cubicBezTo>
                    <a:pt x="1" y="1277"/>
                    <a:pt x="129" y="958"/>
                    <a:pt x="129" y="958"/>
                  </a:cubicBezTo>
                  <a:lnTo>
                    <a:pt x="671" y="1469"/>
                  </a:lnTo>
                  <a:lnTo>
                    <a:pt x="767" y="1469"/>
                  </a:lnTo>
                  <a:cubicBezTo>
                    <a:pt x="607" y="1309"/>
                    <a:pt x="480" y="958"/>
                    <a:pt x="639" y="639"/>
                  </a:cubicBezTo>
                  <a:cubicBezTo>
                    <a:pt x="831" y="288"/>
                    <a:pt x="1597" y="192"/>
                    <a:pt x="1724" y="160"/>
                  </a:cubicBezTo>
                  <a:cubicBezTo>
                    <a:pt x="2618" y="1"/>
                    <a:pt x="3065" y="703"/>
                    <a:pt x="3512" y="862"/>
                  </a:cubicBezTo>
                  <a:cubicBezTo>
                    <a:pt x="3703" y="958"/>
                    <a:pt x="3735" y="926"/>
                    <a:pt x="3799" y="990"/>
                  </a:cubicBez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lnTo>
                    <a:pt x="3799" y="990"/>
                  </a:lnTo>
                  <a:cubicBezTo>
                    <a:pt x="3799" y="1086"/>
                    <a:pt x="3735" y="1086"/>
                    <a:pt x="3575" y="1181"/>
                  </a:cubicBezTo>
                  <a:cubicBezTo>
                    <a:pt x="3224" y="1501"/>
                    <a:pt x="3097" y="2362"/>
                    <a:pt x="2203" y="2554"/>
                  </a:cubicBezTo>
                  <a:cubicBezTo>
                    <a:pt x="1788" y="2618"/>
                    <a:pt x="1341" y="2681"/>
                    <a:pt x="990" y="2426"/>
                  </a:cubicBezTo>
                  <a:cubicBezTo>
                    <a:pt x="671" y="2171"/>
                    <a:pt x="703" y="1820"/>
                    <a:pt x="831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4"/>
            <p:cNvSpPr/>
            <p:nvPr/>
          </p:nvSpPr>
          <p:spPr>
            <a:xfrm>
              <a:off x="1833985" y="3243058"/>
              <a:ext cx="9755" cy="9755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96" y="0"/>
                  </a:moveTo>
                  <a:cubicBezTo>
                    <a:pt x="128" y="0"/>
                    <a:pt x="160" y="32"/>
                    <a:pt x="192" y="64"/>
                  </a:cubicBezTo>
                  <a:cubicBezTo>
                    <a:pt x="192" y="96"/>
                    <a:pt x="160" y="160"/>
                    <a:pt x="128" y="192"/>
                  </a:cubicBezTo>
                  <a:cubicBezTo>
                    <a:pt x="96" y="192"/>
                    <a:pt x="32" y="160"/>
                    <a:pt x="0" y="96"/>
                  </a:cubicBezTo>
                  <a:cubicBezTo>
                    <a:pt x="0" y="32"/>
                    <a:pt x="32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4"/>
            <p:cNvSpPr/>
            <p:nvPr/>
          </p:nvSpPr>
          <p:spPr>
            <a:xfrm>
              <a:off x="1832359" y="3259266"/>
              <a:ext cx="6503" cy="8129"/>
            </a:xfrm>
            <a:custGeom>
              <a:avLst/>
              <a:gdLst/>
              <a:ahLst/>
              <a:cxnLst/>
              <a:rect l="l" t="t" r="r" b="b"/>
              <a:pathLst>
                <a:path w="128" h="160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96"/>
                    <a:pt x="64" y="96"/>
                  </a:cubicBezTo>
                  <a:cubicBezTo>
                    <a:pt x="32" y="160"/>
                    <a:pt x="0" y="96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4"/>
            <p:cNvSpPr/>
            <p:nvPr/>
          </p:nvSpPr>
          <p:spPr>
            <a:xfrm>
              <a:off x="1842063" y="3700334"/>
              <a:ext cx="193018" cy="136215"/>
            </a:xfrm>
            <a:custGeom>
              <a:avLst/>
              <a:gdLst/>
              <a:ahLst/>
              <a:cxnLst/>
              <a:rect l="l" t="t" r="r" b="b"/>
              <a:pathLst>
                <a:path w="3799" h="2681" extrusionOk="0">
                  <a:moveTo>
                    <a:pt x="416" y="2330"/>
                  </a:moveTo>
                  <a:cubicBezTo>
                    <a:pt x="416" y="2330"/>
                    <a:pt x="160" y="2043"/>
                    <a:pt x="96" y="1660"/>
                  </a:cubicBezTo>
                  <a:cubicBezTo>
                    <a:pt x="1" y="1277"/>
                    <a:pt x="128" y="958"/>
                    <a:pt x="128" y="958"/>
                  </a:cubicBezTo>
                  <a:lnTo>
                    <a:pt x="671" y="1468"/>
                  </a:lnTo>
                  <a:lnTo>
                    <a:pt x="767" y="1468"/>
                  </a:lnTo>
                  <a:cubicBezTo>
                    <a:pt x="607" y="1309"/>
                    <a:pt x="479" y="958"/>
                    <a:pt x="639" y="638"/>
                  </a:cubicBezTo>
                  <a:cubicBezTo>
                    <a:pt x="830" y="287"/>
                    <a:pt x="1596" y="192"/>
                    <a:pt x="1724" y="160"/>
                  </a:cubicBezTo>
                  <a:cubicBezTo>
                    <a:pt x="2650" y="0"/>
                    <a:pt x="3064" y="702"/>
                    <a:pt x="3511" y="862"/>
                  </a:cubicBezTo>
                  <a:cubicBezTo>
                    <a:pt x="3703" y="958"/>
                    <a:pt x="3767" y="926"/>
                    <a:pt x="3798" y="989"/>
                  </a:cubicBez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lnTo>
                    <a:pt x="3798" y="989"/>
                  </a:lnTo>
                  <a:cubicBezTo>
                    <a:pt x="3798" y="1085"/>
                    <a:pt x="3735" y="1085"/>
                    <a:pt x="3575" y="1213"/>
                  </a:cubicBezTo>
                  <a:cubicBezTo>
                    <a:pt x="3224" y="1532"/>
                    <a:pt x="3096" y="2362"/>
                    <a:pt x="2203" y="2553"/>
                  </a:cubicBezTo>
                  <a:cubicBezTo>
                    <a:pt x="1788" y="2617"/>
                    <a:pt x="1341" y="2681"/>
                    <a:pt x="990" y="2426"/>
                  </a:cubicBezTo>
                  <a:cubicBezTo>
                    <a:pt x="671" y="2202"/>
                    <a:pt x="703" y="1819"/>
                    <a:pt x="830" y="1660"/>
                  </a:cubicBezTo>
                  <a:lnTo>
                    <a:pt x="767" y="16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55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Recommendations</a:t>
            </a:r>
            <a:endParaRPr sz="3300"/>
          </a:p>
        </p:txBody>
      </p:sp>
      <p:sp>
        <p:nvSpPr>
          <p:cNvPr id="1607" name="Google Shape;1607;p55"/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55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grpSp>
        <p:nvGrpSpPr>
          <p:cNvPr id="1609" name="Google Shape;1609;p55"/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1610" name="Google Shape;1610;p55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5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5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5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5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5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5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5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8" name="Google Shape;1618;p55"/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1619" name="Google Shape;1619;p55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5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5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5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5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5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5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5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5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5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5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5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5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5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5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5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5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5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55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55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5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5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5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55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55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4" name="Google Shape;1644;p55"/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1645" name="Google Shape;1645;p55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5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5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5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5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5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5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5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5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5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5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5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5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5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5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5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5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56"/>
          <p:cNvSpPr txBox="1">
            <a:spLocks noGrp="1"/>
          </p:cNvSpPr>
          <p:nvPr>
            <p:ph type="title"/>
          </p:nvPr>
        </p:nvSpPr>
        <p:spPr>
          <a:xfrm>
            <a:off x="720000" y="1558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have we learned?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667" name="Google Shape;1667;p56"/>
          <p:cNvSpPr/>
          <p:nvPr/>
        </p:nvSpPr>
        <p:spPr>
          <a:xfrm>
            <a:off x="713250" y="1439463"/>
            <a:ext cx="1929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Don’t Reinvent the Wheel</a:t>
            </a:r>
            <a:endParaRPr sz="2400" b="1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68" name="Google Shape;1668;p56"/>
          <p:cNvSpPr/>
          <p:nvPr/>
        </p:nvSpPr>
        <p:spPr>
          <a:xfrm>
            <a:off x="715038" y="3473925"/>
            <a:ext cx="192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There are a lot of materials out there about assessment plans and assessing student learning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69" name="Google Shape;1669;p56"/>
          <p:cNvSpPr/>
          <p:nvPr/>
        </p:nvSpPr>
        <p:spPr>
          <a:xfrm>
            <a:off x="2642650" y="1439463"/>
            <a:ext cx="1929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Begin where you are</a:t>
            </a:r>
            <a:endParaRPr sz="2400" b="1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70" name="Google Shape;1670;p56"/>
          <p:cNvSpPr/>
          <p:nvPr/>
        </p:nvSpPr>
        <p:spPr>
          <a:xfrm>
            <a:off x="2644438" y="3473925"/>
            <a:ext cx="192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Meet everyone where they are in terms of skill level and how comfortable they are.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71" name="Google Shape;1671;p56"/>
          <p:cNvSpPr/>
          <p:nvPr/>
        </p:nvSpPr>
        <p:spPr>
          <a:xfrm>
            <a:off x="4572050" y="1439463"/>
            <a:ext cx="1929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Trainings &amp; Support</a:t>
            </a:r>
            <a:endParaRPr sz="2400" b="1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72" name="Google Shape;1672;p56"/>
          <p:cNvSpPr/>
          <p:nvPr/>
        </p:nvSpPr>
        <p:spPr>
          <a:xfrm>
            <a:off x="4573838" y="3473925"/>
            <a:ext cx="192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Give professional development opportunities for folks to develop these skills either in-house or at conferences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73" name="Google Shape;1673;p56"/>
          <p:cNvSpPr/>
          <p:nvPr/>
        </p:nvSpPr>
        <p:spPr>
          <a:xfrm>
            <a:off x="6501450" y="1439463"/>
            <a:ext cx="19293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Consider Feedback</a:t>
            </a:r>
            <a:endParaRPr sz="2400" b="1"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sp>
        <p:nvSpPr>
          <p:cNvPr id="1674" name="Google Shape;1674;p56"/>
          <p:cNvSpPr/>
          <p:nvPr/>
        </p:nvSpPr>
        <p:spPr>
          <a:xfrm>
            <a:off x="6503238" y="3473925"/>
            <a:ext cx="192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As you continue with assessment, listen to library instructors and administrators</a:t>
            </a:r>
            <a:endParaRPr>
              <a:solidFill>
                <a:schemeClr val="dk1"/>
              </a:solidFill>
              <a:latin typeface="Anybody"/>
              <a:ea typeface="Anybody"/>
              <a:cs typeface="Anybody"/>
              <a:sym typeface="Anybody"/>
            </a:endParaRPr>
          </a:p>
        </p:txBody>
      </p:sp>
      <p:cxnSp>
        <p:nvCxnSpPr>
          <p:cNvPr id="1675" name="Google Shape;1675;p56"/>
          <p:cNvCxnSpPr>
            <a:stCxn id="1676" idx="6"/>
            <a:endCxn id="1677" idx="2"/>
          </p:cNvCxnSpPr>
          <p:nvPr/>
        </p:nvCxnSpPr>
        <p:spPr>
          <a:xfrm>
            <a:off x="2010150" y="2724150"/>
            <a:ext cx="1264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78" name="Google Shape;1678;p56"/>
          <p:cNvCxnSpPr>
            <a:stCxn id="1677" idx="6"/>
            <a:endCxn id="1679" idx="2"/>
          </p:cNvCxnSpPr>
          <p:nvPr/>
        </p:nvCxnSpPr>
        <p:spPr>
          <a:xfrm>
            <a:off x="3939588" y="2724150"/>
            <a:ext cx="1264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0" name="Google Shape;1680;p56"/>
          <p:cNvCxnSpPr>
            <a:stCxn id="1679" idx="6"/>
            <a:endCxn id="1681" idx="2"/>
          </p:cNvCxnSpPr>
          <p:nvPr/>
        </p:nvCxnSpPr>
        <p:spPr>
          <a:xfrm>
            <a:off x="5868925" y="2724150"/>
            <a:ext cx="1264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2" name="Google Shape;1682;p56"/>
          <p:cNvCxnSpPr>
            <a:stCxn id="1667" idx="2"/>
            <a:endCxn id="1676" idx="0"/>
          </p:cNvCxnSpPr>
          <p:nvPr/>
        </p:nvCxnSpPr>
        <p:spPr>
          <a:xfrm>
            <a:off x="1677900" y="1974363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3" name="Google Shape;1683;p56"/>
          <p:cNvCxnSpPr>
            <a:stCxn id="1669" idx="2"/>
            <a:endCxn id="1677" idx="0"/>
          </p:cNvCxnSpPr>
          <p:nvPr/>
        </p:nvCxnSpPr>
        <p:spPr>
          <a:xfrm>
            <a:off x="3607300" y="1974363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4" name="Google Shape;1684;p56"/>
          <p:cNvCxnSpPr>
            <a:stCxn id="1671" idx="2"/>
            <a:endCxn id="1679" idx="0"/>
          </p:cNvCxnSpPr>
          <p:nvPr/>
        </p:nvCxnSpPr>
        <p:spPr>
          <a:xfrm>
            <a:off x="5536700" y="1974363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5" name="Google Shape;1685;p56"/>
          <p:cNvCxnSpPr>
            <a:stCxn id="1673" idx="2"/>
            <a:endCxn id="1681" idx="0"/>
          </p:cNvCxnSpPr>
          <p:nvPr/>
        </p:nvCxnSpPr>
        <p:spPr>
          <a:xfrm>
            <a:off x="7466100" y="1974363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6" name="Google Shape;1686;p56"/>
          <p:cNvCxnSpPr>
            <a:stCxn id="1676" idx="4"/>
            <a:endCxn id="1668" idx="0"/>
          </p:cNvCxnSpPr>
          <p:nvPr/>
        </p:nvCxnSpPr>
        <p:spPr>
          <a:xfrm>
            <a:off x="1677900" y="3056400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7" name="Google Shape;1687;p56"/>
          <p:cNvCxnSpPr>
            <a:stCxn id="1677" idx="4"/>
            <a:endCxn id="1670" idx="0"/>
          </p:cNvCxnSpPr>
          <p:nvPr/>
        </p:nvCxnSpPr>
        <p:spPr>
          <a:xfrm>
            <a:off x="3607338" y="3056400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8" name="Google Shape;1688;p56"/>
          <p:cNvCxnSpPr>
            <a:stCxn id="1679" idx="4"/>
            <a:endCxn id="1672" idx="0"/>
          </p:cNvCxnSpPr>
          <p:nvPr/>
        </p:nvCxnSpPr>
        <p:spPr>
          <a:xfrm>
            <a:off x="5536675" y="3056400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689" name="Google Shape;1689;p56"/>
          <p:cNvCxnSpPr>
            <a:stCxn id="1681" idx="4"/>
            <a:endCxn id="1674" idx="0"/>
          </p:cNvCxnSpPr>
          <p:nvPr/>
        </p:nvCxnSpPr>
        <p:spPr>
          <a:xfrm>
            <a:off x="7466000" y="3056400"/>
            <a:ext cx="0" cy="41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676" name="Google Shape;1676;p56"/>
          <p:cNvSpPr/>
          <p:nvPr/>
        </p:nvSpPr>
        <p:spPr>
          <a:xfrm>
            <a:off x="1345650" y="2391900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1</a:t>
            </a:r>
            <a:endParaRPr/>
          </a:p>
        </p:txBody>
      </p:sp>
      <p:sp>
        <p:nvSpPr>
          <p:cNvPr id="1677" name="Google Shape;1677;p56"/>
          <p:cNvSpPr/>
          <p:nvPr/>
        </p:nvSpPr>
        <p:spPr>
          <a:xfrm>
            <a:off x="3275088" y="2391900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2</a:t>
            </a:r>
            <a:endParaRPr/>
          </a:p>
        </p:txBody>
      </p:sp>
      <p:sp>
        <p:nvSpPr>
          <p:cNvPr id="1679" name="Google Shape;1679;p56"/>
          <p:cNvSpPr/>
          <p:nvPr/>
        </p:nvSpPr>
        <p:spPr>
          <a:xfrm>
            <a:off x="5204425" y="2391900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3</a:t>
            </a:r>
            <a:endParaRPr/>
          </a:p>
        </p:txBody>
      </p:sp>
      <p:sp>
        <p:nvSpPr>
          <p:cNvPr id="1681" name="Google Shape;1681;p56"/>
          <p:cNvSpPr/>
          <p:nvPr/>
        </p:nvSpPr>
        <p:spPr>
          <a:xfrm>
            <a:off x="7133750" y="2391900"/>
            <a:ext cx="664500" cy="66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Anybody"/>
                <a:ea typeface="Anybody"/>
                <a:cs typeface="Anybody"/>
                <a:sym typeface="Anybody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57"/>
          <p:cNvSpPr txBox="1">
            <a:spLocks noGrp="1"/>
          </p:cNvSpPr>
          <p:nvPr>
            <p:ph type="title"/>
          </p:nvPr>
        </p:nvSpPr>
        <p:spPr>
          <a:xfrm flipH="1">
            <a:off x="3207475" y="185304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Future Plans</a:t>
            </a:r>
            <a:endParaRPr sz="3300"/>
          </a:p>
        </p:txBody>
      </p:sp>
      <p:sp>
        <p:nvSpPr>
          <p:cNvPr id="1695" name="Google Shape;1695;p57"/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57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grpSp>
        <p:nvGrpSpPr>
          <p:cNvPr id="1697" name="Google Shape;1697;p57"/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1698" name="Google Shape;1698;p57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7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7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7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7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7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7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7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6" name="Google Shape;1706;p57"/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1707" name="Google Shape;1707;p57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7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7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7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7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7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7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7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7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7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7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7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7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7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7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7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7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7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7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7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7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7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7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7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7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2" name="Google Shape;1732;p57"/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1733" name="Google Shape;1733;p57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7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7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7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7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7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7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7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7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7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7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7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7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7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7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7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7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58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Common Rubrics</a:t>
            </a:r>
            <a:endParaRPr sz="22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Creation of common rubrics to “Grade” student work across library instruction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Curriculum Mapping</a:t>
            </a:r>
            <a:endParaRPr sz="22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Mapping outcomes to courses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Involve Teaching Faculty</a:t>
            </a:r>
            <a:endParaRPr sz="22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Improving communications with teaching faculty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ACRL Framework</a:t>
            </a:r>
            <a:endParaRPr sz="22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Aligning outcomes to the new framework or revising outcomes.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Accreditation Standards</a:t>
            </a:r>
            <a:endParaRPr sz="2200" b="1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As accreditation changes loom considering how we are aligning the plan with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next?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59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Blinstrub, A. (2020).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Learning Assessment Plan Academic Years 2021-2023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George Mason University Libraries. </a:t>
            </a:r>
            <a:r>
              <a:rPr lang="en" sz="1000" u="sng" dirty="0">
                <a:solidFill>
                  <a:schemeClr val="hlink"/>
                </a:solidFill>
                <a:hlinkClick r:id="rId4"/>
              </a:rPr>
              <a:t>https://library.gmu.edu/sites/default/files/users/mkirker/student_learning_assessment_plan-fy_21-231.pdf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Blinstrub, A. (2023).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Learning Assessment Plan Academic Years 2024-2029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George Mason University Libraries. </a:t>
            </a:r>
            <a:r>
              <a:rPr lang="en" sz="1000" u="sng" dirty="0">
                <a:solidFill>
                  <a:schemeClr val="hlink"/>
                </a:solidFill>
                <a:hlinkClick r:id="rId5"/>
              </a:rPr>
              <a:t>https://library.gmu.edu/sites/default/files/common/TeachingAndLearning/student_learning_assessment_plan_2024-2029.pdf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Kirker, M. J. (2016).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Learning Assessment Plan Academic Years 2017-2019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George Mason University Libraries. </a:t>
            </a:r>
            <a:r>
              <a:rPr lang="en" sz="1000" u="sng" dirty="0">
                <a:solidFill>
                  <a:schemeClr val="hlink"/>
                </a:solidFill>
                <a:hlinkClick r:id="rId6"/>
              </a:rPr>
              <a:t>https://library.gmu.edu/sites/default/files/users/mkirker/student_learning_assessment_plan.pdf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Oakleaf, M. (2009a). The information literacy instruction assessment cycle: A guide for increasing student learning and improving librarian instructional skills.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Documentation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65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(4), 539–560. </a:t>
            </a:r>
            <a:r>
              <a:rPr lang="en" sz="1000" u="sng" dirty="0">
                <a:solidFill>
                  <a:schemeClr val="hlink"/>
                </a:solidFill>
                <a:hlinkClick r:id="rId7"/>
              </a:rPr>
              <a:t>https://doi.org/10.1108/00220410910970249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Spitler, J., &amp; Rudd, P. (2024). </a:t>
            </a: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LibGuides: Elon Student Learning Assessment Guide: Home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en" sz="1000" u="sng" dirty="0">
                <a:solidFill>
                  <a:schemeClr val="hlink"/>
                </a:solidFill>
                <a:hlinkClick r:id="rId8"/>
              </a:rPr>
              <a:t>https://elon.libguides.com/c.php?g=1469203&amp;p=10932578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Learning Assessment Toolkit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(2023). </a:t>
            </a:r>
            <a:r>
              <a:rPr lang="en" sz="1000" u="sng" dirty="0">
                <a:solidFill>
                  <a:schemeClr val="hlink"/>
                </a:solidFill>
                <a:hlinkClick r:id="rId9"/>
              </a:rPr>
              <a:t>https://infoguides.gmu.edu/slassessmenttoolkit</a:t>
            </a:r>
            <a:r>
              <a:rPr lang="en" sz="1000" dirty="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endParaRPr sz="1000"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1" name="Google Shape;1761;p5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60"/>
          <p:cNvSpPr txBox="1">
            <a:spLocks noGrp="1"/>
          </p:cNvSpPr>
          <p:nvPr>
            <p:ph type="ctrTitle"/>
          </p:nvPr>
        </p:nvSpPr>
        <p:spPr>
          <a:xfrm>
            <a:off x="2080650" y="539500"/>
            <a:ext cx="4982700" cy="9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1767" name="Google Shape;1767;p60"/>
          <p:cNvSpPr txBox="1">
            <a:spLocks noGrp="1"/>
          </p:cNvSpPr>
          <p:nvPr>
            <p:ph type="subTitle" idx="1"/>
          </p:nvPr>
        </p:nvSpPr>
        <p:spPr>
          <a:xfrm>
            <a:off x="2080650" y="1463651"/>
            <a:ext cx="4982700" cy="129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2400" b="1"/>
              <a:t>Do you have any questions?</a:t>
            </a:r>
            <a:endParaRPr sz="2400" b="1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ablinstr@gmu.edu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jspitler2@elon.edu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7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Intros &amp; Outcomes</a:t>
            </a:r>
            <a:endParaRPr/>
          </a:p>
        </p:txBody>
      </p:sp>
      <p:sp>
        <p:nvSpPr>
          <p:cNvPr id="917" name="Google Shape;917;p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37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919" name="Google Shape;919;p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920" name="Google Shape;920;p37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" name="Google Shape;928;p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929" name="Google Shape;929;p37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7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7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7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7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7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7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7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7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7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4" name="Google Shape;954;p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955" name="Google Shape;955;p37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7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7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6" name="Google Shape;976;p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65286" y="388363"/>
            <a:ext cx="1247390" cy="647253"/>
            <a:chOff x="444461" y="478463"/>
            <a:chExt cx="1247390" cy="647253"/>
          </a:xfrm>
        </p:grpSpPr>
        <p:sp>
          <p:nvSpPr>
            <p:cNvPr id="977" name="Google Shape;977;p38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" name="Google Shape;994;p38"/>
          <p:cNvSpPr txBox="1">
            <a:spLocks noGrp="1"/>
          </p:cNvSpPr>
          <p:nvPr>
            <p:ph type="body" idx="1"/>
          </p:nvPr>
        </p:nvSpPr>
        <p:spPr>
          <a:xfrm>
            <a:off x="599575" y="3506950"/>
            <a:ext cx="3713100" cy="9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Ashley Blinstrub | she, her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Accessibility Lead &amp; Student Success Librarian at George Mason University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ablinstr@gmu.edu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5" name="Google Shape;995;p38" descr="\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801" r="2692"/>
          <a:stretch/>
        </p:blipFill>
        <p:spPr>
          <a:xfrm>
            <a:off x="1140300" y="436900"/>
            <a:ext cx="2693075" cy="291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38" descr="Photograph of a person with long brown hair wearing a black top against a neutral beige background. Face is blurred, focusing attention on hair and clothing details.&#10;&#10;AI-generated content may be incorrect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6013" y="438613"/>
            <a:ext cx="2907792" cy="2907792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38"/>
          <p:cNvSpPr txBox="1">
            <a:spLocks noGrp="1"/>
          </p:cNvSpPr>
          <p:nvPr>
            <p:ph type="body" idx="1"/>
          </p:nvPr>
        </p:nvSpPr>
        <p:spPr>
          <a:xfrm>
            <a:off x="4982525" y="3506950"/>
            <a:ext cx="3713100" cy="9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Jasmine Spitler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Assessment &amp; User Experience Librarian at Elon University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jspitler2@elon.edu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9"/>
          <p:cNvSpPr txBox="1">
            <a:spLocks noGrp="1"/>
          </p:cNvSpPr>
          <p:nvPr>
            <p:ph type="body" idx="1"/>
          </p:nvPr>
        </p:nvSpPr>
        <p:spPr>
          <a:xfrm>
            <a:off x="4200525" y="1873925"/>
            <a:ext cx="4230300" cy="20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Large R1 public university in Northern Virginia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40,378 Total Enrollment (Including Mason Korea)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Between 25 and 35 library instructors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 Members of Teaching and Learning Team</a:t>
            </a:r>
            <a:endParaRPr dirty="0"/>
          </a:p>
        </p:txBody>
      </p:sp>
      <p:sp>
        <p:nvSpPr>
          <p:cNvPr id="1003" name="Google Shape;1003;p39"/>
          <p:cNvSpPr txBox="1">
            <a:spLocks noGrp="1"/>
          </p:cNvSpPr>
          <p:nvPr>
            <p:ph type="title"/>
          </p:nvPr>
        </p:nvSpPr>
        <p:spPr>
          <a:xfrm>
            <a:off x="4200525" y="1225375"/>
            <a:ext cx="4368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Institutional Context: George Mason University</a:t>
            </a:r>
            <a:endParaRPr sz="3400">
              <a:solidFill>
                <a:schemeClr val="accent1"/>
              </a:solidFill>
            </a:endParaRPr>
          </a:p>
        </p:txBody>
      </p:sp>
      <p:pic>
        <p:nvPicPr>
          <p:cNvPr id="1004" name="Google Shape;1004;p39" title="-251103063.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3472" r="23472"/>
          <a:stretch/>
        </p:blipFill>
        <p:spPr>
          <a:xfrm>
            <a:off x="1259000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sp>
        <p:nvSpPr>
          <p:cNvPr id="1005" name="Google Shape;1005;p39"/>
          <p:cNvSpPr txBox="1"/>
          <p:nvPr/>
        </p:nvSpPr>
        <p:spPr>
          <a:xfrm>
            <a:off x="5278450" y="180237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0"/>
          <p:cNvSpPr txBox="1">
            <a:spLocks noGrp="1"/>
          </p:cNvSpPr>
          <p:nvPr>
            <p:ph type="body" idx="1"/>
          </p:nvPr>
        </p:nvSpPr>
        <p:spPr>
          <a:xfrm>
            <a:off x="4200525" y="1873925"/>
            <a:ext cx="4230300" cy="20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Mid-size Doctoral/Professional private university in North Carolina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7,000 FTE Students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 library instructors (currently)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members on the Instruction &amp; Outreach Team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0"/>
          <p:cNvSpPr txBox="1">
            <a:spLocks noGrp="1"/>
          </p:cNvSpPr>
          <p:nvPr>
            <p:ph type="title"/>
          </p:nvPr>
        </p:nvSpPr>
        <p:spPr>
          <a:xfrm>
            <a:off x="4200525" y="1225375"/>
            <a:ext cx="4368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Institutional Context: Elon University</a:t>
            </a:r>
            <a:endParaRPr sz="3400">
              <a:solidFill>
                <a:schemeClr val="accent1"/>
              </a:solidFill>
            </a:endParaRPr>
          </a:p>
        </p:txBody>
      </p:sp>
      <p:pic>
        <p:nvPicPr>
          <p:cNvPr id="1012" name="Google Shape;1012;p40" title="Belk Library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5219" t="-3960" r="33368" b="3960"/>
          <a:stretch/>
        </p:blipFill>
        <p:spPr>
          <a:xfrm>
            <a:off x="1259000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41"/>
          <p:cNvSpPr txBox="1">
            <a:spLocks noGrp="1"/>
          </p:cNvSpPr>
          <p:nvPr>
            <p:ph type="body" idx="1"/>
          </p:nvPr>
        </p:nvSpPr>
        <p:spPr>
          <a:xfrm>
            <a:off x="4200525" y="1873925"/>
            <a:ext cx="4230300" cy="24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the session, attendees will be able to describe the collaborative process of creating and revising student learning assessment plans.</a:t>
            </a:r>
            <a:endParaRPr/>
          </a:p>
          <a:p>
            <a:pPr marL="241300" lvl="0" indent="-2159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the session, attendees will be able to identify ways to navigate through the barriers of assessment efforts.</a:t>
            </a:r>
            <a:endParaRPr/>
          </a:p>
          <a:p>
            <a:pPr marL="241300" lvl="0" indent="-2159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the session, attendees will be able to create a framework for a student learning assessment plan for their own institutional context.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41"/>
          <p:cNvSpPr txBox="1">
            <a:spLocks noGrp="1"/>
          </p:cNvSpPr>
          <p:nvPr>
            <p:ph type="title"/>
          </p:nvPr>
        </p:nvSpPr>
        <p:spPr>
          <a:xfrm>
            <a:off x="4200525" y="1225375"/>
            <a:ext cx="4368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Outcomes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1019" name="Google Shape;1019;p4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54" r="2244"/>
          <a:stretch/>
        </p:blipFill>
        <p:spPr>
          <a:xfrm>
            <a:off x="1259000" y="836850"/>
            <a:ext cx="2682600" cy="3469800"/>
          </a:xfrm>
          <a:prstGeom prst="round2SameRect">
            <a:avLst>
              <a:gd name="adj1" fmla="val 50000"/>
              <a:gd name="adj2" fmla="val 0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42"/>
          <p:cNvSpPr txBox="1">
            <a:spLocks noGrp="1"/>
          </p:cNvSpPr>
          <p:nvPr>
            <p:ph type="body" idx="1"/>
          </p:nvPr>
        </p:nvSpPr>
        <p:spPr>
          <a:xfrm>
            <a:off x="713225" y="1109525"/>
            <a:ext cx="7717800" cy="3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Student Learning Assessment</a:t>
            </a:r>
            <a:endParaRPr sz="22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Instructors measure the effectiveness of their teaching by linking student performance to specific learning objectives.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Gives instructors data to understand how students are learning and what can be improved or changed.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 b="1"/>
              <a:t>Programmatic Assessment Plans</a:t>
            </a:r>
            <a:endParaRPr sz="24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Evaluates student learning by continuously collecting data which shows not only how student learning is affected by library instruction but also shows the impact of an entire program versus a single instructional session.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Assessment as Learning to Teach</a:t>
            </a:r>
            <a:endParaRPr sz="24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As students &amp; instructors move through the assessment cycle, there will be both an increase in student learning &amp; improved instructional practices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Student Learning Assessment Overview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43"/>
          <p:cNvSpPr txBox="1">
            <a:spLocks noGrp="1"/>
          </p:cNvSpPr>
          <p:nvPr>
            <p:ph type="title"/>
          </p:nvPr>
        </p:nvSpPr>
        <p:spPr>
          <a:xfrm flipH="1">
            <a:off x="3269300" y="1865398"/>
            <a:ext cx="44868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Creation &amp; revision</a:t>
            </a:r>
            <a:endParaRPr/>
          </a:p>
        </p:txBody>
      </p:sp>
      <p:sp>
        <p:nvSpPr>
          <p:cNvPr id="1031" name="Google Shape;1031;p43"/>
          <p:cNvSpPr/>
          <p:nvPr/>
        </p:nvSpPr>
        <p:spPr>
          <a:xfrm>
            <a:off x="1501750" y="1908298"/>
            <a:ext cx="1326900" cy="1326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43"/>
          <p:cNvSpPr txBox="1">
            <a:spLocks noGrp="1"/>
          </p:cNvSpPr>
          <p:nvPr>
            <p:ph type="title" idx="2"/>
          </p:nvPr>
        </p:nvSpPr>
        <p:spPr>
          <a:xfrm flipH="1">
            <a:off x="1387900" y="2100594"/>
            <a:ext cx="1554600" cy="9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1033" name="Google Shape;1033;p43"/>
          <p:cNvGrpSpPr/>
          <p:nvPr/>
        </p:nvGrpSpPr>
        <p:grpSpPr>
          <a:xfrm rot="-1633536">
            <a:off x="7580947" y="244770"/>
            <a:ext cx="1393640" cy="3436906"/>
            <a:chOff x="1285050" y="168527"/>
            <a:chExt cx="1032357" cy="2545933"/>
          </a:xfrm>
        </p:grpSpPr>
        <p:sp>
          <p:nvSpPr>
            <p:cNvPr id="1034" name="Google Shape;1034;p43"/>
            <p:cNvSpPr/>
            <p:nvPr/>
          </p:nvSpPr>
          <p:spPr>
            <a:xfrm>
              <a:off x="1285050" y="168527"/>
              <a:ext cx="1032357" cy="2545933"/>
            </a:xfrm>
            <a:custGeom>
              <a:avLst/>
              <a:gdLst/>
              <a:ahLst/>
              <a:cxnLst/>
              <a:rect l="l" t="t" r="r" b="b"/>
              <a:pathLst>
                <a:path w="20331" h="50139" extrusionOk="0">
                  <a:moveTo>
                    <a:pt x="19947" y="25341"/>
                  </a:moveTo>
                  <a:cubicBezTo>
                    <a:pt x="19628" y="24671"/>
                    <a:pt x="19820" y="24224"/>
                    <a:pt x="19405" y="23809"/>
                  </a:cubicBezTo>
                  <a:cubicBezTo>
                    <a:pt x="19309" y="23713"/>
                    <a:pt x="18862" y="20490"/>
                    <a:pt x="18862" y="20490"/>
                  </a:cubicBezTo>
                  <a:cubicBezTo>
                    <a:pt x="18862" y="20458"/>
                    <a:pt x="18862" y="20458"/>
                    <a:pt x="18830" y="20426"/>
                  </a:cubicBezTo>
                  <a:cubicBezTo>
                    <a:pt x="18703" y="19117"/>
                    <a:pt x="18192" y="17745"/>
                    <a:pt x="18032" y="17394"/>
                  </a:cubicBezTo>
                  <a:cubicBezTo>
                    <a:pt x="17969" y="17362"/>
                    <a:pt x="17586" y="16724"/>
                    <a:pt x="17075" y="15862"/>
                  </a:cubicBezTo>
                  <a:cubicBezTo>
                    <a:pt x="17235" y="15479"/>
                    <a:pt x="17394" y="15064"/>
                    <a:pt x="17426" y="14649"/>
                  </a:cubicBezTo>
                  <a:cubicBezTo>
                    <a:pt x="17490" y="14043"/>
                    <a:pt x="17458" y="13437"/>
                    <a:pt x="17298" y="12894"/>
                  </a:cubicBezTo>
                  <a:cubicBezTo>
                    <a:pt x="17139" y="12256"/>
                    <a:pt x="16788" y="11681"/>
                    <a:pt x="16309" y="11298"/>
                  </a:cubicBezTo>
                  <a:cubicBezTo>
                    <a:pt x="15862" y="10884"/>
                    <a:pt x="15320" y="10660"/>
                    <a:pt x="14745" y="10564"/>
                  </a:cubicBezTo>
                  <a:cubicBezTo>
                    <a:pt x="14298" y="10532"/>
                    <a:pt x="13884" y="10564"/>
                    <a:pt x="13469" y="10724"/>
                  </a:cubicBezTo>
                  <a:cubicBezTo>
                    <a:pt x="13596" y="10437"/>
                    <a:pt x="13596" y="10213"/>
                    <a:pt x="13564" y="10086"/>
                  </a:cubicBezTo>
                  <a:cubicBezTo>
                    <a:pt x="13501" y="9798"/>
                    <a:pt x="13309" y="9607"/>
                    <a:pt x="13118" y="9543"/>
                  </a:cubicBezTo>
                  <a:cubicBezTo>
                    <a:pt x="12830" y="9415"/>
                    <a:pt x="12543" y="9447"/>
                    <a:pt x="12320" y="9575"/>
                  </a:cubicBezTo>
                  <a:cubicBezTo>
                    <a:pt x="11969" y="9767"/>
                    <a:pt x="11713" y="10118"/>
                    <a:pt x="11586" y="10724"/>
                  </a:cubicBezTo>
                  <a:lnTo>
                    <a:pt x="11650" y="10724"/>
                  </a:lnTo>
                  <a:cubicBezTo>
                    <a:pt x="11490" y="10756"/>
                    <a:pt x="11330" y="10852"/>
                    <a:pt x="11203" y="11011"/>
                  </a:cubicBezTo>
                  <a:cubicBezTo>
                    <a:pt x="11171" y="11011"/>
                    <a:pt x="11171" y="10979"/>
                    <a:pt x="11107" y="10979"/>
                  </a:cubicBezTo>
                  <a:cubicBezTo>
                    <a:pt x="11107" y="10979"/>
                    <a:pt x="10947" y="10373"/>
                    <a:pt x="11171" y="9735"/>
                  </a:cubicBezTo>
                  <a:lnTo>
                    <a:pt x="11267" y="9607"/>
                  </a:lnTo>
                  <a:lnTo>
                    <a:pt x="11267" y="9575"/>
                  </a:lnTo>
                  <a:cubicBezTo>
                    <a:pt x="11330" y="9543"/>
                    <a:pt x="11330" y="9479"/>
                    <a:pt x="11362" y="9447"/>
                  </a:cubicBezTo>
                  <a:cubicBezTo>
                    <a:pt x="11394" y="9384"/>
                    <a:pt x="11426" y="9320"/>
                    <a:pt x="11490" y="9256"/>
                  </a:cubicBezTo>
                  <a:cubicBezTo>
                    <a:pt x="11586" y="9096"/>
                    <a:pt x="11681" y="8937"/>
                    <a:pt x="11745" y="8777"/>
                  </a:cubicBezTo>
                  <a:cubicBezTo>
                    <a:pt x="12160" y="7979"/>
                    <a:pt x="12128" y="7341"/>
                    <a:pt x="11873" y="6830"/>
                  </a:cubicBezTo>
                  <a:lnTo>
                    <a:pt x="11873" y="6830"/>
                  </a:lnTo>
                  <a:cubicBezTo>
                    <a:pt x="11554" y="6128"/>
                    <a:pt x="10884" y="5713"/>
                    <a:pt x="10533" y="5650"/>
                  </a:cubicBezTo>
                  <a:cubicBezTo>
                    <a:pt x="9352" y="5458"/>
                    <a:pt x="8745" y="5873"/>
                    <a:pt x="8490" y="6192"/>
                  </a:cubicBezTo>
                  <a:cubicBezTo>
                    <a:pt x="8171" y="6128"/>
                    <a:pt x="7852" y="6096"/>
                    <a:pt x="7820" y="6064"/>
                  </a:cubicBezTo>
                  <a:cubicBezTo>
                    <a:pt x="7724" y="6064"/>
                    <a:pt x="7118" y="7245"/>
                    <a:pt x="7405" y="8011"/>
                  </a:cubicBezTo>
                  <a:cubicBezTo>
                    <a:pt x="7022" y="7979"/>
                    <a:pt x="6575" y="8011"/>
                    <a:pt x="6288" y="8203"/>
                  </a:cubicBezTo>
                  <a:cubicBezTo>
                    <a:pt x="6096" y="8362"/>
                    <a:pt x="6001" y="8586"/>
                    <a:pt x="6001" y="8841"/>
                  </a:cubicBezTo>
                  <a:cubicBezTo>
                    <a:pt x="6001" y="9096"/>
                    <a:pt x="6160" y="9320"/>
                    <a:pt x="6416" y="9479"/>
                  </a:cubicBezTo>
                  <a:lnTo>
                    <a:pt x="6448" y="9543"/>
                  </a:lnTo>
                  <a:cubicBezTo>
                    <a:pt x="6543" y="9575"/>
                    <a:pt x="6639" y="9607"/>
                    <a:pt x="6767" y="9639"/>
                  </a:cubicBezTo>
                  <a:cubicBezTo>
                    <a:pt x="6862" y="9798"/>
                    <a:pt x="6958" y="9926"/>
                    <a:pt x="7054" y="9926"/>
                  </a:cubicBezTo>
                  <a:lnTo>
                    <a:pt x="7054" y="9926"/>
                  </a:lnTo>
                  <a:lnTo>
                    <a:pt x="7054" y="9926"/>
                  </a:lnTo>
                  <a:lnTo>
                    <a:pt x="7405" y="9894"/>
                  </a:lnTo>
                  <a:cubicBezTo>
                    <a:pt x="7501" y="9894"/>
                    <a:pt x="7533" y="9798"/>
                    <a:pt x="7533" y="9735"/>
                  </a:cubicBezTo>
                  <a:lnTo>
                    <a:pt x="7501" y="9575"/>
                  </a:lnTo>
                  <a:lnTo>
                    <a:pt x="7596" y="9575"/>
                  </a:lnTo>
                  <a:lnTo>
                    <a:pt x="7596" y="9639"/>
                  </a:lnTo>
                  <a:lnTo>
                    <a:pt x="7756" y="9607"/>
                  </a:lnTo>
                  <a:cubicBezTo>
                    <a:pt x="7820" y="9767"/>
                    <a:pt x="7916" y="9894"/>
                    <a:pt x="8043" y="9926"/>
                  </a:cubicBezTo>
                  <a:cubicBezTo>
                    <a:pt x="8362" y="10022"/>
                    <a:pt x="8650" y="10054"/>
                    <a:pt x="8841" y="10022"/>
                  </a:cubicBezTo>
                  <a:cubicBezTo>
                    <a:pt x="8841" y="10118"/>
                    <a:pt x="8841" y="10245"/>
                    <a:pt x="8809" y="10405"/>
                  </a:cubicBezTo>
                  <a:cubicBezTo>
                    <a:pt x="8330" y="10820"/>
                    <a:pt x="7660" y="11235"/>
                    <a:pt x="6958" y="11458"/>
                  </a:cubicBezTo>
                  <a:cubicBezTo>
                    <a:pt x="6160" y="10341"/>
                    <a:pt x="4852" y="9224"/>
                    <a:pt x="3862" y="8745"/>
                  </a:cubicBezTo>
                  <a:cubicBezTo>
                    <a:pt x="3990" y="6447"/>
                    <a:pt x="2458" y="4947"/>
                    <a:pt x="2426" y="3224"/>
                  </a:cubicBezTo>
                  <a:cubicBezTo>
                    <a:pt x="2426" y="3064"/>
                    <a:pt x="2745" y="2841"/>
                    <a:pt x="2777" y="2618"/>
                  </a:cubicBezTo>
                  <a:cubicBezTo>
                    <a:pt x="2809" y="2458"/>
                    <a:pt x="2873" y="1884"/>
                    <a:pt x="2969" y="1660"/>
                  </a:cubicBezTo>
                  <a:cubicBezTo>
                    <a:pt x="3065" y="1596"/>
                    <a:pt x="3128" y="1501"/>
                    <a:pt x="3192" y="1405"/>
                  </a:cubicBezTo>
                  <a:cubicBezTo>
                    <a:pt x="3224" y="1309"/>
                    <a:pt x="3128" y="1245"/>
                    <a:pt x="3065" y="1245"/>
                  </a:cubicBezTo>
                  <a:cubicBezTo>
                    <a:pt x="2937" y="1245"/>
                    <a:pt x="2714" y="1341"/>
                    <a:pt x="2586" y="1756"/>
                  </a:cubicBezTo>
                  <a:cubicBezTo>
                    <a:pt x="2490" y="2107"/>
                    <a:pt x="2331" y="2075"/>
                    <a:pt x="2394" y="1884"/>
                  </a:cubicBezTo>
                  <a:cubicBezTo>
                    <a:pt x="2426" y="1245"/>
                    <a:pt x="2458" y="607"/>
                    <a:pt x="2426" y="352"/>
                  </a:cubicBezTo>
                  <a:lnTo>
                    <a:pt x="2426" y="352"/>
                  </a:lnTo>
                  <a:cubicBezTo>
                    <a:pt x="2426" y="288"/>
                    <a:pt x="2331" y="224"/>
                    <a:pt x="2267" y="224"/>
                  </a:cubicBezTo>
                  <a:cubicBezTo>
                    <a:pt x="2171" y="224"/>
                    <a:pt x="2107" y="320"/>
                    <a:pt x="2107" y="384"/>
                  </a:cubicBezTo>
                  <a:cubicBezTo>
                    <a:pt x="2075" y="926"/>
                    <a:pt x="2075" y="1565"/>
                    <a:pt x="1980" y="1596"/>
                  </a:cubicBezTo>
                  <a:cubicBezTo>
                    <a:pt x="1948" y="1596"/>
                    <a:pt x="1948" y="1565"/>
                    <a:pt x="1916" y="1405"/>
                  </a:cubicBezTo>
                  <a:lnTo>
                    <a:pt x="1820" y="607"/>
                  </a:lnTo>
                  <a:lnTo>
                    <a:pt x="1820" y="607"/>
                  </a:lnTo>
                  <a:cubicBezTo>
                    <a:pt x="1820" y="511"/>
                    <a:pt x="1788" y="224"/>
                    <a:pt x="1788" y="160"/>
                  </a:cubicBez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lnTo>
                    <a:pt x="1788" y="160"/>
                  </a:lnTo>
                  <a:cubicBezTo>
                    <a:pt x="1788" y="65"/>
                    <a:pt x="1692" y="1"/>
                    <a:pt x="1597" y="33"/>
                  </a:cubicBezTo>
                  <a:cubicBezTo>
                    <a:pt x="1501" y="33"/>
                    <a:pt x="1437" y="128"/>
                    <a:pt x="1437" y="224"/>
                  </a:cubicBezTo>
                  <a:cubicBezTo>
                    <a:pt x="1437" y="320"/>
                    <a:pt x="1469" y="671"/>
                    <a:pt x="1469" y="799"/>
                  </a:cubicBezTo>
                  <a:cubicBezTo>
                    <a:pt x="1501" y="1309"/>
                    <a:pt x="1597" y="1628"/>
                    <a:pt x="1501" y="1628"/>
                  </a:cubicBezTo>
                  <a:cubicBezTo>
                    <a:pt x="1469" y="1628"/>
                    <a:pt x="1469" y="1628"/>
                    <a:pt x="1469" y="1596"/>
                  </a:cubicBezTo>
                  <a:lnTo>
                    <a:pt x="1182" y="607"/>
                  </a:lnTo>
                  <a:cubicBezTo>
                    <a:pt x="1182" y="543"/>
                    <a:pt x="1182" y="511"/>
                    <a:pt x="1150" y="511"/>
                  </a:cubicBezTo>
                  <a:lnTo>
                    <a:pt x="1118" y="352"/>
                  </a:lnTo>
                  <a:cubicBezTo>
                    <a:pt x="1054" y="288"/>
                    <a:pt x="990" y="224"/>
                    <a:pt x="894" y="224"/>
                  </a:cubicBezTo>
                  <a:cubicBezTo>
                    <a:pt x="831" y="288"/>
                    <a:pt x="799" y="352"/>
                    <a:pt x="799" y="448"/>
                  </a:cubicBezTo>
                  <a:lnTo>
                    <a:pt x="799" y="448"/>
                  </a:lnTo>
                  <a:cubicBezTo>
                    <a:pt x="799" y="448"/>
                    <a:pt x="799" y="511"/>
                    <a:pt x="990" y="1182"/>
                  </a:cubicBezTo>
                  <a:cubicBezTo>
                    <a:pt x="1118" y="1565"/>
                    <a:pt x="1182" y="1724"/>
                    <a:pt x="1118" y="1756"/>
                  </a:cubicBezTo>
                  <a:cubicBezTo>
                    <a:pt x="1054" y="1788"/>
                    <a:pt x="958" y="1596"/>
                    <a:pt x="894" y="1469"/>
                  </a:cubicBezTo>
                  <a:lnTo>
                    <a:pt x="639" y="799"/>
                  </a:lnTo>
                  <a:cubicBezTo>
                    <a:pt x="575" y="703"/>
                    <a:pt x="511" y="671"/>
                    <a:pt x="416" y="703"/>
                  </a:cubicBezTo>
                  <a:cubicBezTo>
                    <a:pt x="352" y="767"/>
                    <a:pt x="320" y="830"/>
                    <a:pt x="352" y="862"/>
                  </a:cubicBezTo>
                  <a:lnTo>
                    <a:pt x="352" y="862"/>
                  </a:lnTo>
                  <a:cubicBezTo>
                    <a:pt x="352" y="862"/>
                    <a:pt x="384" y="1118"/>
                    <a:pt x="735" y="1884"/>
                  </a:cubicBezTo>
                  <a:cubicBezTo>
                    <a:pt x="1054" y="2554"/>
                    <a:pt x="863" y="3001"/>
                    <a:pt x="1277" y="3384"/>
                  </a:cubicBezTo>
                  <a:cubicBezTo>
                    <a:pt x="1469" y="3511"/>
                    <a:pt x="1916" y="6703"/>
                    <a:pt x="1916" y="6703"/>
                  </a:cubicBezTo>
                  <a:lnTo>
                    <a:pt x="1916" y="6703"/>
                  </a:lnTo>
                  <a:cubicBezTo>
                    <a:pt x="2011" y="8043"/>
                    <a:pt x="2522" y="9415"/>
                    <a:pt x="2714" y="9767"/>
                  </a:cubicBezTo>
                  <a:cubicBezTo>
                    <a:pt x="2745" y="9830"/>
                    <a:pt x="4533" y="12766"/>
                    <a:pt x="5905" y="14905"/>
                  </a:cubicBezTo>
                  <a:lnTo>
                    <a:pt x="5841" y="14873"/>
                  </a:lnTo>
                  <a:cubicBezTo>
                    <a:pt x="5682" y="15160"/>
                    <a:pt x="4341" y="17681"/>
                    <a:pt x="4628" y="18671"/>
                  </a:cubicBezTo>
                  <a:cubicBezTo>
                    <a:pt x="4788" y="19277"/>
                    <a:pt x="5586" y="19468"/>
                    <a:pt x="6320" y="19660"/>
                  </a:cubicBezTo>
                  <a:cubicBezTo>
                    <a:pt x="6448" y="19692"/>
                    <a:pt x="6575" y="19692"/>
                    <a:pt x="6639" y="19756"/>
                  </a:cubicBezTo>
                  <a:cubicBezTo>
                    <a:pt x="6703" y="19979"/>
                    <a:pt x="6735" y="20266"/>
                    <a:pt x="6735" y="20554"/>
                  </a:cubicBezTo>
                  <a:cubicBezTo>
                    <a:pt x="6767" y="20968"/>
                    <a:pt x="6958" y="21192"/>
                    <a:pt x="7341" y="21224"/>
                  </a:cubicBezTo>
                  <a:cubicBezTo>
                    <a:pt x="7341" y="21288"/>
                    <a:pt x="7341" y="21383"/>
                    <a:pt x="7277" y="21447"/>
                  </a:cubicBezTo>
                  <a:cubicBezTo>
                    <a:pt x="3097" y="27702"/>
                    <a:pt x="4309" y="28724"/>
                    <a:pt x="3703" y="30479"/>
                  </a:cubicBezTo>
                  <a:cubicBezTo>
                    <a:pt x="3607" y="30734"/>
                    <a:pt x="3543" y="30926"/>
                    <a:pt x="3448" y="31149"/>
                  </a:cubicBezTo>
                  <a:cubicBezTo>
                    <a:pt x="3384" y="31404"/>
                    <a:pt x="3384" y="31500"/>
                    <a:pt x="3352" y="31756"/>
                  </a:cubicBezTo>
                  <a:cubicBezTo>
                    <a:pt x="3352" y="31756"/>
                    <a:pt x="3831" y="33224"/>
                    <a:pt x="5937" y="35107"/>
                  </a:cubicBezTo>
                  <a:cubicBezTo>
                    <a:pt x="5745" y="35234"/>
                    <a:pt x="5458" y="35458"/>
                    <a:pt x="5203" y="35873"/>
                  </a:cubicBezTo>
                  <a:cubicBezTo>
                    <a:pt x="4884" y="36415"/>
                    <a:pt x="4724" y="37213"/>
                    <a:pt x="4660" y="37628"/>
                  </a:cubicBezTo>
                  <a:cubicBezTo>
                    <a:pt x="4214" y="38298"/>
                    <a:pt x="3671" y="38968"/>
                    <a:pt x="2873" y="39926"/>
                  </a:cubicBezTo>
                  <a:cubicBezTo>
                    <a:pt x="2394" y="40500"/>
                    <a:pt x="416" y="45000"/>
                    <a:pt x="1" y="45862"/>
                  </a:cubicBezTo>
                  <a:cubicBezTo>
                    <a:pt x="1" y="45862"/>
                    <a:pt x="97" y="46149"/>
                    <a:pt x="511" y="46181"/>
                  </a:cubicBezTo>
                  <a:cubicBezTo>
                    <a:pt x="1948" y="43213"/>
                    <a:pt x="3256" y="40372"/>
                    <a:pt x="3894" y="39575"/>
                  </a:cubicBezTo>
                  <a:cubicBezTo>
                    <a:pt x="4469" y="38904"/>
                    <a:pt x="4660" y="38585"/>
                    <a:pt x="4788" y="38458"/>
                  </a:cubicBezTo>
                  <a:lnTo>
                    <a:pt x="4788" y="38426"/>
                  </a:lnTo>
                  <a:cubicBezTo>
                    <a:pt x="4820" y="38330"/>
                    <a:pt x="4948" y="38298"/>
                    <a:pt x="5043" y="38330"/>
                  </a:cubicBezTo>
                  <a:lnTo>
                    <a:pt x="5362" y="38489"/>
                  </a:lnTo>
                  <a:lnTo>
                    <a:pt x="5682" y="38649"/>
                  </a:lnTo>
                  <a:cubicBezTo>
                    <a:pt x="5777" y="38681"/>
                    <a:pt x="5809" y="38809"/>
                    <a:pt x="5777" y="38936"/>
                  </a:cubicBezTo>
                  <a:lnTo>
                    <a:pt x="5777" y="38968"/>
                  </a:lnTo>
                  <a:cubicBezTo>
                    <a:pt x="5745" y="39128"/>
                    <a:pt x="5618" y="39479"/>
                    <a:pt x="5458" y="40341"/>
                  </a:cubicBezTo>
                  <a:cubicBezTo>
                    <a:pt x="5267" y="41330"/>
                    <a:pt x="4150" y="44266"/>
                    <a:pt x="2714" y="47234"/>
                  </a:cubicBezTo>
                  <a:cubicBezTo>
                    <a:pt x="3033" y="47521"/>
                    <a:pt x="3288" y="47426"/>
                    <a:pt x="3288" y="47426"/>
                  </a:cubicBezTo>
                  <a:cubicBezTo>
                    <a:pt x="3735" y="46564"/>
                    <a:pt x="5682" y="42032"/>
                    <a:pt x="5841" y="41330"/>
                  </a:cubicBezTo>
                  <a:cubicBezTo>
                    <a:pt x="6160" y="39958"/>
                    <a:pt x="6320" y="39064"/>
                    <a:pt x="6607" y="38202"/>
                  </a:cubicBezTo>
                  <a:cubicBezTo>
                    <a:pt x="6639" y="38043"/>
                    <a:pt x="6799" y="37628"/>
                    <a:pt x="6926" y="37245"/>
                  </a:cubicBezTo>
                  <a:lnTo>
                    <a:pt x="6926" y="37245"/>
                  </a:lnTo>
                  <a:lnTo>
                    <a:pt x="6926" y="37245"/>
                  </a:lnTo>
                  <a:cubicBezTo>
                    <a:pt x="6958" y="37181"/>
                    <a:pt x="6958" y="37085"/>
                    <a:pt x="7022" y="37021"/>
                  </a:cubicBezTo>
                  <a:cubicBezTo>
                    <a:pt x="7182" y="36670"/>
                    <a:pt x="7501" y="36255"/>
                    <a:pt x="7501" y="35968"/>
                  </a:cubicBezTo>
                  <a:cubicBezTo>
                    <a:pt x="7565" y="35298"/>
                    <a:pt x="7533" y="35713"/>
                    <a:pt x="7341" y="35075"/>
                  </a:cubicBezTo>
                  <a:lnTo>
                    <a:pt x="7341" y="34947"/>
                  </a:lnTo>
                  <a:cubicBezTo>
                    <a:pt x="7118" y="34628"/>
                    <a:pt x="6639" y="32904"/>
                    <a:pt x="5937" y="31245"/>
                  </a:cubicBezTo>
                  <a:cubicBezTo>
                    <a:pt x="7277" y="29362"/>
                    <a:pt x="8777" y="26330"/>
                    <a:pt x="9288" y="24702"/>
                  </a:cubicBezTo>
                  <a:cubicBezTo>
                    <a:pt x="9511" y="24639"/>
                    <a:pt x="9799" y="24639"/>
                    <a:pt x="10086" y="24766"/>
                  </a:cubicBezTo>
                  <a:cubicBezTo>
                    <a:pt x="10213" y="25819"/>
                    <a:pt x="10692" y="30064"/>
                    <a:pt x="11650" y="32139"/>
                  </a:cubicBezTo>
                  <a:cubicBezTo>
                    <a:pt x="11713" y="32362"/>
                    <a:pt x="11905" y="32713"/>
                    <a:pt x="12001" y="33064"/>
                  </a:cubicBezTo>
                  <a:lnTo>
                    <a:pt x="12001" y="33160"/>
                  </a:lnTo>
                  <a:lnTo>
                    <a:pt x="12001" y="33256"/>
                  </a:lnTo>
                  <a:lnTo>
                    <a:pt x="12001" y="33256"/>
                  </a:lnTo>
                  <a:lnTo>
                    <a:pt x="12001" y="33511"/>
                  </a:lnTo>
                  <a:cubicBezTo>
                    <a:pt x="11394" y="34628"/>
                    <a:pt x="12192" y="35745"/>
                    <a:pt x="12639" y="37309"/>
                  </a:cubicBezTo>
                  <a:cubicBezTo>
                    <a:pt x="12607" y="37500"/>
                    <a:pt x="12511" y="37628"/>
                    <a:pt x="12511" y="38011"/>
                  </a:cubicBezTo>
                  <a:cubicBezTo>
                    <a:pt x="12511" y="38298"/>
                    <a:pt x="12798" y="38681"/>
                    <a:pt x="12926" y="39096"/>
                  </a:cubicBezTo>
                  <a:cubicBezTo>
                    <a:pt x="13022" y="39543"/>
                    <a:pt x="13150" y="40117"/>
                    <a:pt x="13181" y="40372"/>
                  </a:cubicBezTo>
                  <a:cubicBezTo>
                    <a:pt x="13405" y="41234"/>
                    <a:pt x="13501" y="42160"/>
                    <a:pt x="13660" y="43564"/>
                  </a:cubicBezTo>
                  <a:cubicBezTo>
                    <a:pt x="13756" y="44266"/>
                    <a:pt x="15479" y="49117"/>
                    <a:pt x="15798" y="50011"/>
                  </a:cubicBezTo>
                  <a:cubicBezTo>
                    <a:pt x="15798" y="50011"/>
                    <a:pt x="16054" y="50138"/>
                    <a:pt x="16373" y="49915"/>
                  </a:cubicBezTo>
                  <a:cubicBezTo>
                    <a:pt x="15256" y="46787"/>
                    <a:pt x="14298" y="43628"/>
                    <a:pt x="14203" y="42606"/>
                  </a:cubicBezTo>
                  <a:cubicBezTo>
                    <a:pt x="14107" y="41777"/>
                    <a:pt x="14043" y="41362"/>
                    <a:pt x="13979" y="41202"/>
                  </a:cubicBezTo>
                  <a:lnTo>
                    <a:pt x="13979" y="41170"/>
                  </a:lnTo>
                  <a:cubicBezTo>
                    <a:pt x="13947" y="41043"/>
                    <a:pt x="13979" y="40979"/>
                    <a:pt x="14107" y="40915"/>
                  </a:cubicBezTo>
                  <a:lnTo>
                    <a:pt x="14426" y="40819"/>
                  </a:lnTo>
                  <a:lnTo>
                    <a:pt x="14745" y="40692"/>
                  </a:lnTo>
                  <a:cubicBezTo>
                    <a:pt x="14873" y="40660"/>
                    <a:pt x="14937" y="40692"/>
                    <a:pt x="15001" y="40819"/>
                  </a:cubicBezTo>
                  <a:lnTo>
                    <a:pt x="15001" y="40851"/>
                  </a:lnTo>
                  <a:cubicBezTo>
                    <a:pt x="15064" y="40979"/>
                    <a:pt x="15256" y="41330"/>
                    <a:pt x="15735" y="42032"/>
                  </a:cubicBezTo>
                  <a:cubicBezTo>
                    <a:pt x="16341" y="42894"/>
                    <a:pt x="17490" y="45989"/>
                    <a:pt x="18607" y="49117"/>
                  </a:cubicBezTo>
                  <a:cubicBezTo>
                    <a:pt x="19022" y="49053"/>
                    <a:pt x="19181" y="48830"/>
                    <a:pt x="19181" y="48830"/>
                  </a:cubicBezTo>
                  <a:cubicBezTo>
                    <a:pt x="18862" y="47904"/>
                    <a:pt x="17139" y="43085"/>
                    <a:pt x="16756" y="42479"/>
                  </a:cubicBezTo>
                  <a:cubicBezTo>
                    <a:pt x="16054" y="41458"/>
                    <a:pt x="15575" y="40723"/>
                    <a:pt x="15192" y="40021"/>
                  </a:cubicBezTo>
                  <a:cubicBezTo>
                    <a:pt x="15160" y="39606"/>
                    <a:pt x="15096" y="38777"/>
                    <a:pt x="14841" y="38202"/>
                  </a:cubicBezTo>
                  <a:cubicBezTo>
                    <a:pt x="14426" y="37404"/>
                    <a:pt x="13884" y="37213"/>
                    <a:pt x="13884" y="37213"/>
                  </a:cubicBezTo>
                  <a:lnTo>
                    <a:pt x="13820" y="37245"/>
                  </a:lnTo>
                  <a:cubicBezTo>
                    <a:pt x="14043" y="35394"/>
                    <a:pt x="14203" y="34660"/>
                    <a:pt x="13788" y="33543"/>
                  </a:cubicBezTo>
                  <a:cubicBezTo>
                    <a:pt x="13756" y="33415"/>
                    <a:pt x="13660" y="33256"/>
                    <a:pt x="13628" y="33160"/>
                  </a:cubicBezTo>
                  <a:cubicBezTo>
                    <a:pt x="13596" y="33064"/>
                    <a:pt x="13628" y="33000"/>
                    <a:pt x="13660" y="32904"/>
                  </a:cubicBezTo>
                  <a:cubicBezTo>
                    <a:pt x="13724" y="32681"/>
                    <a:pt x="13788" y="32394"/>
                    <a:pt x="13756" y="32139"/>
                  </a:cubicBezTo>
                  <a:cubicBezTo>
                    <a:pt x="13756" y="31915"/>
                    <a:pt x="13724" y="31660"/>
                    <a:pt x="13724" y="31436"/>
                  </a:cubicBezTo>
                  <a:cubicBezTo>
                    <a:pt x="13628" y="29681"/>
                    <a:pt x="14298" y="28692"/>
                    <a:pt x="13437" y="23617"/>
                  </a:cubicBezTo>
                  <a:cubicBezTo>
                    <a:pt x="13915" y="23522"/>
                    <a:pt x="14298" y="23266"/>
                    <a:pt x="14362" y="22883"/>
                  </a:cubicBezTo>
                  <a:lnTo>
                    <a:pt x="14586" y="21288"/>
                  </a:lnTo>
                  <a:cubicBezTo>
                    <a:pt x="14777" y="21256"/>
                    <a:pt x="14905" y="21192"/>
                    <a:pt x="14905" y="21064"/>
                  </a:cubicBezTo>
                  <a:cubicBezTo>
                    <a:pt x="14905" y="20937"/>
                    <a:pt x="14841" y="20809"/>
                    <a:pt x="14681" y="20745"/>
                  </a:cubicBezTo>
                  <a:lnTo>
                    <a:pt x="15032" y="18064"/>
                  </a:lnTo>
                  <a:cubicBezTo>
                    <a:pt x="15224" y="18000"/>
                    <a:pt x="15384" y="17873"/>
                    <a:pt x="15543" y="17745"/>
                  </a:cubicBezTo>
                  <a:cubicBezTo>
                    <a:pt x="15958" y="18032"/>
                    <a:pt x="16309" y="18256"/>
                    <a:pt x="16660" y="18479"/>
                  </a:cubicBezTo>
                  <a:lnTo>
                    <a:pt x="16660" y="18639"/>
                  </a:lnTo>
                  <a:cubicBezTo>
                    <a:pt x="16628" y="20809"/>
                    <a:pt x="18064" y="22309"/>
                    <a:pt x="18096" y="23968"/>
                  </a:cubicBezTo>
                  <a:cubicBezTo>
                    <a:pt x="18096" y="24128"/>
                    <a:pt x="17777" y="24383"/>
                    <a:pt x="17745" y="24575"/>
                  </a:cubicBezTo>
                  <a:cubicBezTo>
                    <a:pt x="17713" y="24734"/>
                    <a:pt x="17649" y="25341"/>
                    <a:pt x="17554" y="25532"/>
                  </a:cubicBezTo>
                  <a:cubicBezTo>
                    <a:pt x="17458" y="25596"/>
                    <a:pt x="17394" y="25692"/>
                    <a:pt x="17330" y="25819"/>
                  </a:cubicBezTo>
                  <a:cubicBezTo>
                    <a:pt x="17298" y="25883"/>
                    <a:pt x="17394" y="25979"/>
                    <a:pt x="17458" y="25979"/>
                  </a:cubicBezTo>
                  <a:cubicBezTo>
                    <a:pt x="17586" y="25979"/>
                    <a:pt x="17809" y="25851"/>
                    <a:pt x="17937" y="25436"/>
                  </a:cubicBezTo>
                  <a:cubicBezTo>
                    <a:pt x="18032" y="25085"/>
                    <a:pt x="18192" y="25117"/>
                    <a:pt x="18128" y="25341"/>
                  </a:cubicBezTo>
                  <a:cubicBezTo>
                    <a:pt x="18096" y="25979"/>
                    <a:pt x="18064" y="26617"/>
                    <a:pt x="18096" y="26841"/>
                  </a:cubicBezTo>
                  <a:lnTo>
                    <a:pt x="18096" y="26841"/>
                  </a:lnTo>
                  <a:cubicBezTo>
                    <a:pt x="18096" y="26936"/>
                    <a:pt x="18192" y="26968"/>
                    <a:pt x="18256" y="26968"/>
                  </a:cubicBezTo>
                  <a:cubicBezTo>
                    <a:pt x="18352" y="26968"/>
                    <a:pt x="18415" y="26873"/>
                    <a:pt x="18415" y="26809"/>
                  </a:cubicBezTo>
                  <a:cubicBezTo>
                    <a:pt x="18447" y="26298"/>
                    <a:pt x="18447" y="25660"/>
                    <a:pt x="18543" y="25596"/>
                  </a:cubicBezTo>
                  <a:cubicBezTo>
                    <a:pt x="18575" y="25596"/>
                    <a:pt x="18575" y="25660"/>
                    <a:pt x="18607" y="25819"/>
                  </a:cubicBezTo>
                  <a:lnTo>
                    <a:pt x="18703" y="26617"/>
                  </a:lnTo>
                  <a:cubicBezTo>
                    <a:pt x="18703" y="26681"/>
                    <a:pt x="18735" y="26968"/>
                    <a:pt x="18735" y="27032"/>
                  </a:cubicBez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lnTo>
                    <a:pt x="18735" y="27032"/>
                  </a:lnTo>
                  <a:cubicBezTo>
                    <a:pt x="18735" y="27128"/>
                    <a:pt x="18830" y="27192"/>
                    <a:pt x="18926" y="27160"/>
                  </a:cubicBezTo>
                  <a:cubicBezTo>
                    <a:pt x="19022" y="27160"/>
                    <a:pt x="19086" y="27096"/>
                    <a:pt x="19086" y="26968"/>
                  </a:cubicBezTo>
                  <a:cubicBezTo>
                    <a:pt x="19086" y="26873"/>
                    <a:pt x="19054" y="26522"/>
                    <a:pt x="19054" y="26394"/>
                  </a:cubicBezTo>
                  <a:cubicBezTo>
                    <a:pt x="19022" y="25883"/>
                    <a:pt x="18926" y="25564"/>
                    <a:pt x="19022" y="25564"/>
                  </a:cubicBezTo>
                  <a:cubicBezTo>
                    <a:pt x="19054" y="25564"/>
                    <a:pt x="19054" y="25564"/>
                    <a:pt x="19054" y="25596"/>
                  </a:cubicBezTo>
                  <a:lnTo>
                    <a:pt x="19341" y="26617"/>
                  </a:lnTo>
                  <a:cubicBezTo>
                    <a:pt x="19341" y="26649"/>
                    <a:pt x="19341" y="26681"/>
                    <a:pt x="19373" y="26681"/>
                  </a:cubicBezTo>
                  <a:lnTo>
                    <a:pt x="19405" y="26841"/>
                  </a:lnTo>
                  <a:cubicBezTo>
                    <a:pt x="19469" y="26936"/>
                    <a:pt x="19532" y="26968"/>
                    <a:pt x="19628" y="26968"/>
                  </a:cubicBezTo>
                  <a:cubicBezTo>
                    <a:pt x="19692" y="26936"/>
                    <a:pt x="19724" y="26841"/>
                    <a:pt x="19724" y="26777"/>
                  </a:cubicBezTo>
                  <a:lnTo>
                    <a:pt x="19724" y="26777"/>
                  </a:lnTo>
                  <a:cubicBezTo>
                    <a:pt x="19724" y="26777"/>
                    <a:pt x="19724" y="26681"/>
                    <a:pt x="19532" y="26011"/>
                  </a:cubicBezTo>
                  <a:cubicBezTo>
                    <a:pt x="19405" y="25660"/>
                    <a:pt x="19341" y="25500"/>
                    <a:pt x="19405" y="25436"/>
                  </a:cubicBezTo>
                  <a:cubicBezTo>
                    <a:pt x="19469" y="25405"/>
                    <a:pt x="19564" y="25596"/>
                    <a:pt x="19628" y="25724"/>
                  </a:cubicBezTo>
                  <a:lnTo>
                    <a:pt x="19883" y="26394"/>
                  </a:lnTo>
                  <a:cubicBezTo>
                    <a:pt x="19947" y="26490"/>
                    <a:pt x="20011" y="26522"/>
                    <a:pt x="20107" y="26490"/>
                  </a:cubicBezTo>
                  <a:cubicBezTo>
                    <a:pt x="20171" y="26458"/>
                    <a:pt x="20203" y="26362"/>
                    <a:pt x="20171" y="26330"/>
                  </a:cubicBezTo>
                  <a:lnTo>
                    <a:pt x="20171" y="26330"/>
                  </a:lnTo>
                  <a:cubicBezTo>
                    <a:pt x="20330" y="26330"/>
                    <a:pt x="20298" y="26107"/>
                    <a:pt x="19947" y="25341"/>
                  </a:cubicBezTo>
                  <a:close/>
                  <a:moveTo>
                    <a:pt x="6703" y="18415"/>
                  </a:moveTo>
                  <a:cubicBezTo>
                    <a:pt x="6575" y="18639"/>
                    <a:pt x="6543" y="18958"/>
                    <a:pt x="6575" y="19341"/>
                  </a:cubicBezTo>
                  <a:cubicBezTo>
                    <a:pt x="6479" y="19341"/>
                    <a:pt x="6448" y="19309"/>
                    <a:pt x="6384" y="19309"/>
                  </a:cubicBezTo>
                  <a:cubicBezTo>
                    <a:pt x="5745" y="19149"/>
                    <a:pt x="5043" y="18958"/>
                    <a:pt x="4979" y="18575"/>
                  </a:cubicBezTo>
                  <a:cubicBezTo>
                    <a:pt x="4820" y="17905"/>
                    <a:pt x="5650" y="16117"/>
                    <a:pt x="6096" y="15288"/>
                  </a:cubicBezTo>
                  <a:cubicBezTo>
                    <a:pt x="6256" y="15511"/>
                    <a:pt x="6416" y="15766"/>
                    <a:pt x="6543" y="15990"/>
                  </a:cubicBezTo>
                  <a:cubicBezTo>
                    <a:pt x="6735" y="16564"/>
                    <a:pt x="6894" y="17426"/>
                    <a:pt x="7086" y="18351"/>
                  </a:cubicBezTo>
                  <a:cubicBezTo>
                    <a:pt x="6926" y="18288"/>
                    <a:pt x="6767" y="18320"/>
                    <a:pt x="6703" y="18415"/>
                  </a:cubicBezTo>
                  <a:close/>
                  <a:moveTo>
                    <a:pt x="6256" y="35458"/>
                  </a:moveTo>
                  <a:lnTo>
                    <a:pt x="6256" y="35458"/>
                  </a:lnTo>
                  <a:cubicBezTo>
                    <a:pt x="6128" y="35553"/>
                    <a:pt x="5969" y="35681"/>
                    <a:pt x="5905" y="35873"/>
                  </a:cubicBezTo>
                  <a:lnTo>
                    <a:pt x="5426" y="36575"/>
                  </a:lnTo>
                  <a:cubicBezTo>
                    <a:pt x="5362" y="36479"/>
                    <a:pt x="5426" y="36319"/>
                    <a:pt x="5586" y="36032"/>
                  </a:cubicBezTo>
                  <a:cubicBezTo>
                    <a:pt x="5777" y="35713"/>
                    <a:pt x="6065" y="35553"/>
                    <a:pt x="6256" y="35458"/>
                  </a:cubicBezTo>
                  <a:close/>
                  <a:moveTo>
                    <a:pt x="8777" y="11298"/>
                  </a:moveTo>
                  <a:cubicBezTo>
                    <a:pt x="8554" y="11586"/>
                    <a:pt x="8203" y="11586"/>
                    <a:pt x="7916" y="11586"/>
                  </a:cubicBezTo>
                  <a:cubicBezTo>
                    <a:pt x="8299" y="11426"/>
                    <a:pt x="8618" y="11171"/>
                    <a:pt x="8873" y="10979"/>
                  </a:cubicBezTo>
                  <a:cubicBezTo>
                    <a:pt x="8841" y="11107"/>
                    <a:pt x="8809" y="11203"/>
                    <a:pt x="8777" y="11298"/>
                  </a:cubicBezTo>
                  <a:close/>
                  <a:moveTo>
                    <a:pt x="7820" y="9192"/>
                  </a:moveTo>
                  <a:lnTo>
                    <a:pt x="7820" y="9192"/>
                  </a:lnTo>
                  <a:lnTo>
                    <a:pt x="7756" y="9096"/>
                  </a:lnTo>
                  <a:lnTo>
                    <a:pt x="7596" y="9128"/>
                  </a:lnTo>
                  <a:lnTo>
                    <a:pt x="7596" y="9224"/>
                  </a:lnTo>
                  <a:lnTo>
                    <a:pt x="7501" y="9224"/>
                  </a:lnTo>
                  <a:lnTo>
                    <a:pt x="7437" y="9064"/>
                  </a:lnTo>
                  <a:cubicBezTo>
                    <a:pt x="7437" y="8969"/>
                    <a:pt x="7373" y="8937"/>
                    <a:pt x="7277" y="8937"/>
                  </a:cubicBezTo>
                  <a:lnTo>
                    <a:pt x="6926" y="8969"/>
                  </a:lnTo>
                  <a:lnTo>
                    <a:pt x="6926" y="8969"/>
                  </a:lnTo>
                  <a:lnTo>
                    <a:pt x="6926" y="8969"/>
                  </a:lnTo>
                  <a:cubicBezTo>
                    <a:pt x="6862" y="8969"/>
                    <a:pt x="6799" y="9064"/>
                    <a:pt x="6767" y="9192"/>
                  </a:cubicBezTo>
                  <a:cubicBezTo>
                    <a:pt x="6735" y="9192"/>
                    <a:pt x="6671" y="9128"/>
                    <a:pt x="6671" y="9128"/>
                  </a:cubicBezTo>
                  <a:cubicBezTo>
                    <a:pt x="6607" y="9064"/>
                    <a:pt x="6511" y="8969"/>
                    <a:pt x="6511" y="8905"/>
                  </a:cubicBezTo>
                  <a:cubicBezTo>
                    <a:pt x="6511" y="8777"/>
                    <a:pt x="6575" y="8713"/>
                    <a:pt x="6607" y="8650"/>
                  </a:cubicBezTo>
                  <a:cubicBezTo>
                    <a:pt x="6767" y="8522"/>
                    <a:pt x="7054" y="8458"/>
                    <a:pt x="7756" y="8650"/>
                  </a:cubicBezTo>
                  <a:cubicBezTo>
                    <a:pt x="7820" y="8841"/>
                    <a:pt x="7820" y="9032"/>
                    <a:pt x="7820" y="9192"/>
                  </a:cubicBezTo>
                  <a:close/>
                  <a:moveTo>
                    <a:pt x="9479" y="8267"/>
                  </a:moveTo>
                  <a:cubicBezTo>
                    <a:pt x="9479" y="8267"/>
                    <a:pt x="9447" y="8267"/>
                    <a:pt x="9447" y="8298"/>
                  </a:cubicBezTo>
                  <a:lnTo>
                    <a:pt x="9416" y="8298"/>
                  </a:lnTo>
                  <a:lnTo>
                    <a:pt x="9352" y="8298"/>
                  </a:lnTo>
                  <a:lnTo>
                    <a:pt x="9320" y="8298"/>
                  </a:lnTo>
                  <a:lnTo>
                    <a:pt x="9256" y="8298"/>
                  </a:lnTo>
                  <a:lnTo>
                    <a:pt x="9192" y="8298"/>
                  </a:lnTo>
                  <a:lnTo>
                    <a:pt x="9096" y="8298"/>
                  </a:lnTo>
                  <a:lnTo>
                    <a:pt x="9096" y="8298"/>
                  </a:lnTo>
                  <a:lnTo>
                    <a:pt x="8969" y="8298"/>
                  </a:lnTo>
                  <a:lnTo>
                    <a:pt x="8937" y="8298"/>
                  </a:lnTo>
                  <a:lnTo>
                    <a:pt x="8809" y="8298"/>
                  </a:lnTo>
                  <a:lnTo>
                    <a:pt x="8777" y="8298"/>
                  </a:lnTo>
                  <a:cubicBezTo>
                    <a:pt x="8713" y="8298"/>
                    <a:pt x="8682" y="8298"/>
                    <a:pt x="8650" y="8267"/>
                  </a:cubicBezTo>
                  <a:lnTo>
                    <a:pt x="8650" y="8267"/>
                  </a:lnTo>
                  <a:cubicBezTo>
                    <a:pt x="8618" y="8267"/>
                    <a:pt x="8554" y="8267"/>
                    <a:pt x="8522" y="8203"/>
                  </a:cubicBezTo>
                  <a:lnTo>
                    <a:pt x="8490" y="8203"/>
                  </a:lnTo>
                  <a:cubicBezTo>
                    <a:pt x="8458" y="8203"/>
                    <a:pt x="8394" y="8203"/>
                    <a:pt x="8394" y="8171"/>
                  </a:cubicBezTo>
                  <a:lnTo>
                    <a:pt x="8362" y="8171"/>
                  </a:lnTo>
                  <a:lnTo>
                    <a:pt x="8299" y="8171"/>
                  </a:lnTo>
                  <a:lnTo>
                    <a:pt x="8203" y="8171"/>
                  </a:lnTo>
                  <a:lnTo>
                    <a:pt x="8171" y="8171"/>
                  </a:lnTo>
                  <a:cubicBezTo>
                    <a:pt x="8075" y="8139"/>
                    <a:pt x="8011" y="8139"/>
                    <a:pt x="7916" y="8107"/>
                  </a:cubicBezTo>
                  <a:cubicBezTo>
                    <a:pt x="7820" y="8043"/>
                    <a:pt x="7724" y="8043"/>
                    <a:pt x="7724" y="8011"/>
                  </a:cubicBezTo>
                  <a:cubicBezTo>
                    <a:pt x="7596" y="7852"/>
                    <a:pt x="7820" y="6830"/>
                    <a:pt x="8011" y="6703"/>
                  </a:cubicBezTo>
                  <a:cubicBezTo>
                    <a:pt x="8043" y="6671"/>
                    <a:pt x="8235" y="6671"/>
                    <a:pt x="8458" y="6703"/>
                  </a:cubicBezTo>
                  <a:lnTo>
                    <a:pt x="8554" y="6703"/>
                  </a:lnTo>
                  <a:lnTo>
                    <a:pt x="8618" y="6703"/>
                  </a:lnTo>
                  <a:lnTo>
                    <a:pt x="8713" y="6703"/>
                  </a:lnTo>
                  <a:lnTo>
                    <a:pt x="8777" y="6703"/>
                  </a:lnTo>
                  <a:cubicBezTo>
                    <a:pt x="8809" y="6703"/>
                    <a:pt x="8841" y="6703"/>
                    <a:pt x="8873" y="6735"/>
                  </a:cubicBezTo>
                  <a:lnTo>
                    <a:pt x="8937" y="6735"/>
                  </a:lnTo>
                  <a:cubicBezTo>
                    <a:pt x="8969" y="6735"/>
                    <a:pt x="9001" y="6798"/>
                    <a:pt x="9096" y="6798"/>
                  </a:cubicBezTo>
                  <a:lnTo>
                    <a:pt x="9096" y="6798"/>
                  </a:lnTo>
                  <a:cubicBezTo>
                    <a:pt x="9128" y="6798"/>
                    <a:pt x="9160" y="6830"/>
                    <a:pt x="9192" y="6830"/>
                  </a:cubicBezTo>
                  <a:lnTo>
                    <a:pt x="9256" y="6830"/>
                  </a:lnTo>
                  <a:cubicBezTo>
                    <a:pt x="9288" y="6830"/>
                    <a:pt x="9320" y="6830"/>
                    <a:pt x="9320" y="6862"/>
                  </a:cubicBezTo>
                  <a:lnTo>
                    <a:pt x="9352" y="6862"/>
                  </a:lnTo>
                  <a:cubicBezTo>
                    <a:pt x="9416" y="6862"/>
                    <a:pt x="9416" y="6862"/>
                    <a:pt x="9447" y="6894"/>
                  </a:cubicBezTo>
                  <a:lnTo>
                    <a:pt x="9479" y="6894"/>
                  </a:lnTo>
                  <a:cubicBezTo>
                    <a:pt x="9511" y="6894"/>
                    <a:pt x="9575" y="6958"/>
                    <a:pt x="9575" y="6958"/>
                  </a:cubicBezTo>
                  <a:cubicBezTo>
                    <a:pt x="10054" y="7181"/>
                    <a:pt x="9767" y="8043"/>
                    <a:pt x="9479" y="8267"/>
                  </a:cubicBezTo>
                  <a:close/>
                  <a:moveTo>
                    <a:pt x="14554" y="38266"/>
                  </a:moveTo>
                  <a:cubicBezTo>
                    <a:pt x="14681" y="38553"/>
                    <a:pt x="14713" y="38713"/>
                    <a:pt x="14681" y="38809"/>
                  </a:cubicBezTo>
                  <a:cubicBezTo>
                    <a:pt x="14458" y="38426"/>
                    <a:pt x="14267" y="38075"/>
                    <a:pt x="14267" y="38075"/>
                  </a:cubicBezTo>
                  <a:cubicBezTo>
                    <a:pt x="14235" y="37915"/>
                    <a:pt x="14107" y="37787"/>
                    <a:pt x="13979" y="37692"/>
                  </a:cubicBezTo>
                  <a:cubicBezTo>
                    <a:pt x="13979" y="37692"/>
                    <a:pt x="13979" y="37660"/>
                    <a:pt x="13947" y="37660"/>
                  </a:cubicBezTo>
                  <a:cubicBezTo>
                    <a:pt x="14139" y="37755"/>
                    <a:pt x="14394" y="37947"/>
                    <a:pt x="14554" y="38266"/>
                  </a:cubicBezTo>
                  <a:close/>
                  <a:moveTo>
                    <a:pt x="12671" y="11139"/>
                  </a:moveTo>
                  <a:lnTo>
                    <a:pt x="12671" y="11266"/>
                  </a:lnTo>
                  <a:lnTo>
                    <a:pt x="12639" y="11426"/>
                  </a:lnTo>
                  <a:lnTo>
                    <a:pt x="12447" y="11362"/>
                  </a:lnTo>
                  <a:lnTo>
                    <a:pt x="12447" y="11362"/>
                  </a:lnTo>
                  <a:lnTo>
                    <a:pt x="12447" y="11362"/>
                  </a:lnTo>
                  <a:cubicBezTo>
                    <a:pt x="12447" y="11171"/>
                    <a:pt x="12320" y="10979"/>
                    <a:pt x="12160" y="10884"/>
                  </a:cubicBezTo>
                  <a:lnTo>
                    <a:pt x="12160" y="10884"/>
                  </a:lnTo>
                  <a:cubicBezTo>
                    <a:pt x="12224" y="10437"/>
                    <a:pt x="12384" y="10181"/>
                    <a:pt x="12607" y="10086"/>
                  </a:cubicBezTo>
                  <a:cubicBezTo>
                    <a:pt x="12767" y="10022"/>
                    <a:pt x="12926" y="10054"/>
                    <a:pt x="12958" y="10086"/>
                  </a:cubicBezTo>
                  <a:cubicBezTo>
                    <a:pt x="12990" y="10149"/>
                    <a:pt x="13086" y="10181"/>
                    <a:pt x="13086" y="10309"/>
                  </a:cubicBezTo>
                  <a:cubicBezTo>
                    <a:pt x="13118" y="10501"/>
                    <a:pt x="13022" y="10724"/>
                    <a:pt x="12830" y="10979"/>
                  </a:cubicBezTo>
                  <a:cubicBezTo>
                    <a:pt x="12798" y="10947"/>
                    <a:pt x="12703" y="11011"/>
                    <a:pt x="12671" y="11139"/>
                  </a:cubicBezTo>
                  <a:close/>
                  <a:moveTo>
                    <a:pt x="13309" y="12288"/>
                  </a:moveTo>
                  <a:cubicBezTo>
                    <a:pt x="13277" y="12288"/>
                    <a:pt x="13277" y="12288"/>
                    <a:pt x="13245" y="12256"/>
                  </a:cubicBezTo>
                  <a:lnTo>
                    <a:pt x="13245" y="12128"/>
                  </a:lnTo>
                  <a:cubicBezTo>
                    <a:pt x="13181" y="12096"/>
                    <a:pt x="12990" y="12096"/>
                    <a:pt x="12990" y="12096"/>
                  </a:cubicBezTo>
                  <a:lnTo>
                    <a:pt x="13022" y="11873"/>
                  </a:lnTo>
                  <a:lnTo>
                    <a:pt x="13501" y="11969"/>
                  </a:lnTo>
                  <a:lnTo>
                    <a:pt x="13501" y="12001"/>
                  </a:lnTo>
                  <a:cubicBezTo>
                    <a:pt x="13501" y="12032"/>
                    <a:pt x="13501" y="12128"/>
                    <a:pt x="13596" y="12128"/>
                  </a:cubicBezTo>
                  <a:cubicBezTo>
                    <a:pt x="13756" y="12192"/>
                    <a:pt x="13947" y="12256"/>
                    <a:pt x="14107" y="12320"/>
                  </a:cubicBezTo>
                  <a:cubicBezTo>
                    <a:pt x="13788" y="12288"/>
                    <a:pt x="13501" y="12288"/>
                    <a:pt x="13309" y="12288"/>
                  </a:cubicBezTo>
                  <a:close/>
                  <a:moveTo>
                    <a:pt x="15160" y="17554"/>
                  </a:moveTo>
                  <a:lnTo>
                    <a:pt x="15192" y="17394"/>
                  </a:lnTo>
                  <a:cubicBezTo>
                    <a:pt x="15224" y="17426"/>
                    <a:pt x="15256" y="17426"/>
                    <a:pt x="15256" y="17490"/>
                  </a:cubicBezTo>
                  <a:cubicBezTo>
                    <a:pt x="15224" y="17522"/>
                    <a:pt x="15192" y="17522"/>
                    <a:pt x="15160" y="17554"/>
                  </a:cubicBezTo>
                  <a:close/>
                  <a:moveTo>
                    <a:pt x="16852" y="15511"/>
                  </a:moveTo>
                  <a:cubicBezTo>
                    <a:pt x="16150" y="14330"/>
                    <a:pt x="15352" y="13054"/>
                    <a:pt x="15320" y="13054"/>
                  </a:cubicBezTo>
                  <a:cubicBezTo>
                    <a:pt x="15096" y="12735"/>
                    <a:pt x="14745" y="12543"/>
                    <a:pt x="14394" y="12447"/>
                  </a:cubicBezTo>
                  <a:cubicBezTo>
                    <a:pt x="14426" y="12447"/>
                    <a:pt x="14458" y="12415"/>
                    <a:pt x="14458" y="12320"/>
                  </a:cubicBezTo>
                  <a:cubicBezTo>
                    <a:pt x="14522" y="12064"/>
                    <a:pt x="14554" y="11841"/>
                    <a:pt x="14586" y="11586"/>
                  </a:cubicBezTo>
                  <a:cubicBezTo>
                    <a:pt x="14586" y="11490"/>
                    <a:pt x="14554" y="11426"/>
                    <a:pt x="14458" y="11426"/>
                  </a:cubicBezTo>
                  <a:lnTo>
                    <a:pt x="13628" y="11426"/>
                  </a:lnTo>
                  <a:cubicBezTo>
                    <a:pt x="13596" y="11426"/>
                    <a:pt x="13564" y="11458"/>
                    <a:pt x="13501" y="11522"/>
                  </a:cubicBezTo>
                  <a:lnTo>
                    <a:pt x="13501" y="11586"/>
                  </a:lnTo>
                  <a:lnTo>
                    <a:pt x="13150" y="11522"/>
                  </a:lnTo>
                  <a:cubicBezTo>
                    <a:pt x="13564" y="11139"/>
                    <a:pt x="14107" y="10979"/>
                    <a:pt x="14713" y="11043"/>
                  </a:cubicBezTo>
                  <a:cubicBezTo>
                    <a:pt x="15575" y="11171"/>
                    <a:pt x="16596" y="11841"/>
                    <a:pt x="16915" y="13086"/>
                  </a:cubicBezTo>
                  <a:cubicBezTo>
                    <a:pt x="17171" y="13915"/>
                    <a:pt x="17139" y="14777"/>
                    <a:pt x="16852" y="15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1630228" y="314408"/>
              <a:ext cx="43821" cy="42145"/>
            </a:xfrm>
            <a:custGeom>
              <a:avLst/>
              <a:gdLst/>
              <a:ahLst/>
              <a:cxnLst/>
              <a:rect l="l" t="t" r="r" b="b"/>
              <a:pathLst>
                <a:path w="863" h="830" extrusionOk="0">
                  <a:moveTo>
                    <a:pt x="607" y="766"/>
                  </a:moveTo>
                  <a:cubicBezTo>
                    <a:pt x="798" y="638"/>
                    <a:pt x="862" y="415"/>
                    <a:pt x="767" y="255"/>
                  </a:cubicBezTo>
                  <a:cubicBezTo>
                    <a:pt x="639" y="32"/>
                    <a:pt x="415" y="0"/>
                    <a:pt x="256" y="96"/>
                  </a:cubicBezTo>
                  <a:cubicBezTo>
                    <a:pt x="64" y="191"/>
                    <a:pt x="1" y="447"/>
                    <a:pt x="96" y="606"/>
                  </a:cubicBezTo>
                  <a:cubicBezTo>
                    <a:pt x="160" y="798"/>
                    <a:pt x="415" y="830"/>
                    <a:pt x="607" y="7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1610781" y="359751"/>
              <a:ext cx="27623" cy="27623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384" y="479"/>
                  </a:moveTo>
                  <a:cubicBezTo>
                    <a:pt x="511" y="384"/>
                    <a:pt x="543" y="256"/>
                    <a:pt x="479" y="160"/>
                  </a:cubicBezTo>
                  <a:cubicBezTo>
                    <a:pt x="384" y="33"/>
                    <a:pt x="288" y="1"/>
                    <a:pt x="160" y="64"/>
                  </a:cubicBezTo>
                  <a:cubicBezTo>
                    <a:pt x="33" y="160"/>
                    <a:pt x="1" y="256"/>
                    <a:pt x="64" y="384"/>
                  </a:cubicBezTo>
                  <a:cubicBezTo>
                    <a:pt x="160" y="511"/>
                    <a:pt x="320" y="543"/>
                    <a:pt x="384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1633478" y="392146"/>
              <a:ext cx="27572" cy="27623"/>
            </a:xfrm>
            <a:custGeom>
              <a:avLst/>
              <a:gdLst/>
              <a:ahLst/>
              <a:cxnLst/>
              <a:rect l="l" t="t" r="r" b="b"/>
              <a:pathLst>
                <a:path w="543" h="544" extrusionOk="0">
                  <a:moveTo>
                    <a:pt x="479" y="160"/>
                  </a:moveTo>
                  <a:cubicBezTo>
                    <a:pt x="383" y="33"/>
                    <a:pt x="256" y="1"/>
                    <a:pt x="160" y="65"/>
                  </a:cubicBezTo>
                  <a:cubicBezTo>
                    <a:pt x="32" y="160"/>
                    <a:pt x="0" y="256"/>
                    <a:pt x="64" y="384"/>
                  </a:cubicBezTo>
                  <a:cubicBezTo>
                    <a:pt x="160" y="512"/>
                    <a:pt x="256" y="543"/>
                    <a:pt x="383" y="480"/>
                  </a:cubicBezTo>
                  <a:cubicBezTo>
                    <a:pt x="511" y="416"/>
                    <a:pt x="543" y="256"/>
                    <a:pt x="479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1633478" y="489383"/>
              <a:ext cx="27572" cy="25998"/>
            </a:xfrm>
            <a:custGeom>
              <a:avLst/>
              <a:gdLst/>
              <a:ahLst/>
              <a:cxnLst/>
              <a:rect l="l" t="t" r="r" b="b"/>
              <a:pathLst>
                <a:path w="543" h="512" extrusionOk="0">
                  <a:moveTo>
                    <a:pt x="160" y="33"/>
                  </a:moveTo>
                  <a:cubicBezTo>
                    <a:pt x="32" y="97"/>
                    <a:pt x="0" y="224"/>
                    <a:pt x="64" y="352"/>
                  </a:cubicBezTo>
                  <a:cubicBezTo>
                    <a:pt x="160" y="479"/>
                    <a:pt x="256" y="511"/>
                    <a:pt x="383" y="416"/>
                  </a:cubicBezTo>
                  <a:cubicBezTo>
                    <a:pt x="511" y="352"/>
                    <a:pt x="543" y="224"/>
                    <a:pt x="479" y="97"/>
                  </a:cubicBezTo>
                  <a:cubicBezTo>
                    <a:pt x="415" y="33"/>
                    <a:pt x="256" y="1"/>
                    <a:pt x="160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1669123" y="435916"/>
              <a:ext cx="29197" cy="29248"/>
            </a:xfrm>
            <a:custGeom>
              <a:avLst/>
              <a:gdLst/>
              <a:ahLst/>
              <a:cxnLst/>
              <a:rect l="l" t="t" r="r" b="b"/>
              <a:pathLst>
                <a:path w="575" h="576" extrusionOk="0">
                  <a:moveTo>
                    <a:pt x="415" y="479"/>
                  </a:moveTo>
                  <a:cubicBezTo>
                    <a:pt x="511" y="415"/>
                    <a:pt x="575" y="288"/>
                    <a:pt x="479" y="160"/>
                  </a:cubicBezTo>
                  <a:cubicBezTo>
                    <a:pt x="415" y="32"/>
                    <a:pt x="288" y="1"/>
                    <a:pt x="160" y="96"/>
                  </a:cubicBezTo>
                  <a:cubicBezTo>
                    <a:pt x="32" y="160"/>
                    <a:pt x="1" y="288"/>
                    <a:pt x="96" y="415"/>
                  </a:cubicBezTo>
                  <a:cubicBezTo>
                    <a:pt x="160" y="511"/>
                    <a:pt x="288" y="575"/>
                    <a:pt x="415" y="4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1322320" y="2137434"/>
              <a:ext cx="247997" cy="431101"/>
            </a:xfrm>
            <a:custGeom>
              <a:avLst/>
              <a:gdLst/>
              <a:ahLst/>
              <a:cxnLst/>
              <a:rect l="l" t="t" r="r" b="b"/>
              <a:pathLst>
                <a:path w="4884" h="8490" extrusionOk="0">
                  <a:moveTo>
                    <a:pt x="4533" y="1628"/>
                  </a:moveTo>
                  <a:cubicBezTo>
                    <a:pt x="4724" y="990"/>
                    <a:pt x="4852" y="575"/>
                    <a:pt x="4884" y="352"/>
                  </a:cubicBezTo>
                  <a:lnTo>
                    <a:pt x="4788" y="352"/>
                  </a:lnTo>
                  <a:lnTo>
                    <a:pt x="4469" y="192"/>
                  </a:lnTo>
                  <a:lnTo>
                    <a:pt x="4150" y="33"/>
                  </a:lnTo>
                  <a:cubicBezTo>
                    <a:pt x="4118" y="33"/>
                    <a:pt x="4118" y="1"/>
                    <a:pt x="4118" y="1"/>
                  </a:cubicBezTo>
                  <a:cubicBezTo>
                    <a:pt x="3958" y="160"/>
                    <a:pt x="3735" y="479"/>
                    <a:pt x="3320" y="1086"/>
                  </a:cubicBezTo>
                  <a:cubicBezTo>
                    <a:pt x="2777" y="1947"/>
                    <a:pt x="767" y="6160"/>
                    <a:pt x="65" y="7628"/>
                  </a:cubicBezTo>
                  <a:lnTo>
                    <a:pt x="1" y="7628"/>
                  </a:lnTo>
                  <a:cubicBezTo>
                    <a:pt x="160" y="7756"/>
                    <a:pt x="288" y="8011"/>
                    <a:pt x="767" y="8267"/>
                  </a:cubicBezTo>
                  <a:cubicBezTo>
                    <a:pt x="1246" y="8490"/>
                    <a:pt x="1533" y="8426"/>
                    <a:pt x="1724" y="8458"/>
                  </a:cubicBezTo>
                  <a:lnTo>
                    <a:pt x="1724" y="8426"/>
                  </a:lnTo>
                  <a:cubicBezTo>
                    <a:pt x="2458" y="6958"/>
                    <a:pt x="4150" y="2586"/>
                    <a:pt x="4533" y="16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2006177" y="2252493"/>
              <a:ext cx="217226" cy="452174"/>
            </a:xfrm>
            <a:custGeom>
              <a:avLst/>
              <a:gdLst/>
              <a:ahLst/>
              <a:cxnLst/>
              <a:rect l="l" t="t" r="r" b="b"/>
              <a:pathLst>
                <a:path w="4278" h="8905" extrusionOk="0">
                  <a:moveTo>
                    <a:pt x="1469" y="1181"/>
                  </a:moveTo>
                  <a:cubicBezTo>
                    <a:pt x="1150" y="575"/>
                    <a:pt x="894" y="224"/>
                    <a:pt x="799" y="1"/>
                  </a:cubicBezTo>
                  <a:cubicBezTo>
                    <a:pt x="799" y="1"/>
                    <a:pt x="735" y="64"/>
                    <a:pt x="703" y="64"/>
                  </a:cubicBezTo>
                  <a:lnTo>
                    <a:pt x="384" y="160"/>
                  </a:lnTo>
                  <a:lnTo>
                    <a:pt x="65" y="288"/>
                  </a:lnTo>
                  <a:lnTo>
                    <a:pt x="1" y="288"/>
                  </a:lnTo>
                  <a:cubicBezTo>
                    <a:pt x="1" y="543"/>
                    <a:pt x="65" y="926"/>
                    <a:pt x="224" y="1596"/>
                  </a:cubicBezTo>
                  <a:cubicBezTo>
                    <a:pt x="448" y="2618"/>
                    <a:pt x="1916" y="7245"/>
                    <a:pt x="2458" y="8777"/>
                  </a:cubicBezTo>
                  <a:lnTo>
                    <a:pt x="2458" y="8841"/>
                  </a:lnTo>
                  <a:cubicBezTo>
                    <a:pt x="2650" y="8841"/>
                    <a:pt x="2937" y="8905"/>
                    <a:pt x="3447" y="8713"/>
                  </a:cubicBezTo>
                  <a:cubicBezTo>
                    <a:pt x="3958" y="8522"/>
                    <a:pt x="4118" y="8266"/>
                    <a:pt x="4277" y="8139"/>
                  </a:cubicBezTo>
                  <a:lnTo>
                    <a:pt x="4245" y="8139"/>
                  </a:lnTo>
                  <a:cubicBezTo>
                    <a:pt x="3671" y="6607"/>
                    <a:pt x="1948" y="2075"/>
                    <a:pt x="1469" y="11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3"/>
          <p:cNvGrpSpPr/>
          <p:nvPr/>
        </p:nvGrpSpPr>
        <p:grpSpPr>
          <a:xfrm>
            <a:off x="165649" y="12"/>
            <a:ext cx="2150847" cy="1735661"/>
            <a:chOff x="2246549" y="3156462"/>
            <a:chExt cx="2150847" cy="1735661"/>
          </a:xfrm>
        </p:grpSpPr>
        <p:sp>
          <p:nvSpPr>
            <p:cNvPr id="1043" name="Google Shape;1043;p43"/>
            <p:cNvSpPr/>
            <p:nvPr/>
          </p:nvSpPr>
          <p:spPr>
            <a:xfrm>
              <a:off x="4050212" y="3628470"/>
              <a:ext cx="14688" cy="14638"/>
            </a:xfrm>
            <a:custGeom>
              <a:avLst/>
              <a:gdLst/>
              <a:ahLst/>
              <a:cxnLst/>
              <a:rect l="l" t="t" r="r" b="b"/>
              <a:pathLst>
                <a:path w="289" h="288" extrusionOk="0">
                  <a:moveTo>
                    <a:pt x="65" y="65"/>
                  </a:moveTo>
                  <a:cubicBezTo>
                    <a:pt x="97" y="1"/>
                    <a:pt x="129" y="1"/>
                    <a:pt x="192" y="1"/>
                  </a:cubicBezTo>
                  <a:cubicBezTo>
                    <a:pt x="224" y="1"/>
                    <a:pt x="256" y="65"/>
                    <a:pt x="256" y="65"/>
                  </a:cubicBezTo>
                  <a:cubicBezTo>
                    <a:pt x="256" y="65"/>
                    <a:pt x="288" y="128"/>
                    <a:pt x="288" y="160"/>
                  </a:cubicBezTo>
                  <a:cubicBezTo>
                    <a:pt x="288" y="224"/>
                    <a:pt x="256" y="256"/>
                    <a:pt x="256" y="256"/>
                  </a:cubicBezTo>
                  <a:cubicBezTo>
                    <a:pt x="224" y="288"/>
                    <a:pt x="192" y="288"/>
                    <a:pt x="129" y="288"/>
                  </a:cubicBezTo>
                  <a:cubicBezTo>
                    <a:pt x="65" y="288"/>
                    <a:pt x="1" y="224"/>
                    <a:pt x="1" y="128"/>
                  </a:cubicBezTo>
                  <a:cubicBezTo>
                    <a:pt x="33" y="97"/>
                    <a:pt x="33" y="65"/>
                    <a:pt x="65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3784196" y="3693373"/>
              <a:ext cx="288788" cy="217379"/>
            </a:xfrm>
            <a:custGeom>
              <a:avLst/>
              <a:gdLst/>
              <a:ahLst/>
              <a:cxnLst/>
              <a:rect l="l" t="t" r="r" b="b"/>
              <a:pathLst>
                <a:path w="5682" h="4277" extrusionOk="0">
                  <a:moveTo>
                    <a:pt x="2235" y="543"/>
                  </a:moveTo>
                  <a:cubicBezTo>
                    <a:pt x="1916" y="575"/>
                    <a:pt x="1661" y="702"/>
                    <a:pt x="1469" y="862"/>
                  </a:cubicBezTo>
                  <a:cubicBezTo>
                    <a:pt x="416" y="1692"/>
                    <a:pt x="1" y="1564"/>
                    <a:pt x="1" y="1564"/>
                  </a:cubicBezTo>
                  <a:cubicBezTo>
                    <a:pt x="1" y="1564"/>
                    <a:pt x="703" y="1054"/>
                    <a:pt x="1597" y="415"/>
                  </a:cubicBezTo>
                  <a:cubicBezTo>
                    <a:pt x="2075" y="96"/>
                    <a:pt x="2458" y="0"/>
                    <a:pt x="2873" y="96"/>
                  </a:cubicBezTo>
                  <a:lnTo>
                    <a:pt x="2873" y="96"/>
                  </a:lnTo>
                  <a:cubicBezTo>
                    <a:pt x="3831" y="256"/>
                    <a:pt x="4565" y="607"/>
                    <a:pt x="5203" y="543"/>
                  </a:cubicBezTo>
                  <a:cubicBezTo>
                    <a:pt x="5490" y="479"/>
                    <a:pt x="5522" y="415"/>
                    <a:pt x="5618" y="479"/>
                  </a:cubicBez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lnTo>
                    <a:pt x="5618" y="479"/>
                  </a:lnTo>
                  <a:cubicBezTo>
                    <a:pt x="5682" y="575"/>
                    <a:pt x="5618" y="607"/>
                    <a:pt x="5490" y="894"/>
                  </a:cubicBezTo>
                  <a:cubicBezTo>
                    <a:pt x="5299" y="2075"/>
                    <a:pt x="5458" y="2777"/>
                    <a:pt x="4629" y="3415"/>
                  </a:cubicBezTo>
                  <a:cubicBezTo>
                    <a:pt x="4565" y="3415"/>
                    <a:pt x="4469" y="3256"/>
                    <a:pt x="4246" y="3032"/>
                  </a:cubicBezTo>
                  <a:cubicBezTo>
                    <a:pt x="4054" y="3415"/>
                    <a:pt x="3926" y="3958"/>
                    <a:pt x="3703" y="4149"/>
                  </a:cubicBezTo>
                  <a:cubicBezTo>
                    <a:pt x="3543" y="4277"/>
                    <a:pt x="2873" y="3575"/>
                    <a:pt x="2618" y="3160"/>
                  </a:cubicBezTo>
                  <a:lnTo>
                    <a:pt x="2618" y="4213"/>
                  </a:lnTo>
                  <a:cubicBezTo>
                    <a:pt x="2618" y="4213"/>
                    <a:pt x="2139" y="3990"/>
                    <a:pt x="1788" y="3575"/>
                  </a:cubicBezTo>
                  <a:cubicBezTo>
                    <a:pt x="1437" y="3128"/>
                    <a:pt x="1341" y="2617"/>
                    <a:pt x="1341" y="2617"/>
                  </a:cubicBezTo>
                  <a:lnTo>
                    <a:pt x="2331" y="2873"/>
                  </a:lnTo>
                  <a:cubicBezTo>
                    <a:pt x="1948" y="2649"/>
                    <a:pt x="1788" y="2171"/>
                    <a:pt x="1820" y="1915"/>
                  </a:cubicBezTo>
                  <a:cubicBezTo>
                    <a:pt x="1852" y="1500"/>
                    <a:pt x="2267" y="1245"/>
                    <a:pt x="2586" y="894"/>
                  </a:cubicBezTo>
                  <a:cubicBezTo>
                    <a:pt x="2937" y="447"/>
                    <a:pt x="2235" y="543"/>
                    <a:pt x="2235" y="5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051838" y="3665775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65" y="33"/>
                  </a:moveTo>
                  <a:cubicBezTo>
                    <a:pt x="97" y="1"/>
                    <a:pt x="224" y="1"/>
                    <a:pt x="256" y="65"/>
                  </a:cubicBezTo>
                  <a:cubicBezTo>
                    <a:pt x="320" y="97"/>
                    <a:pt x="320" y="224"/>
                    <a:pt x="224" y="288"/>
                  </a:cubicBezTo>
                  <a:cubicBezTo>
                    <a:pt x="192" y="320"/>
                    <a:pt x="65" y="320"/>
                    <a:pt x="33" y="224"/>
                  </a:cubicBezTo>
                  <a:cubicBezTo>
                    <a:pt x="1" y="160"/>
                    <a:pt x="1" y="65"/>
                    <a:pt x="65" y="3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056718" y="3690120"/>
              <a:ext cx="13011" cy="11385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64" y="32"/>
                  </a:moveTo>
                  <a:cubicBezTo>
                    <a:pt x="96" y="1"/>
                    <a:pt x="160" y="1"/>
                    <a:pt x="224" y="32"/>
                  </a:cubicBezTo>
                  <a:cubicBezTo>
                    <a:pt x="256" y="64"/>
                    <a:pt x="256" y="160"/>
                    <a:pt x="224" y="192"/>
                  </a:cubicBezTo>
                  <a:cubicBezTo>
                    <a:pt x="160" y="224"/>
                    <a:pt x="96" y="224"/>
                    <a:pt x="64" y="192"/>
                  </a:cubicBezTo>
                  <a:cubicBezTo>
                    <a:pt x="1" y="128"/>
                    <a:pt x="1" y="64"/>
                    <a:pt x="64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4045384" y="3626843"/>
              <a:ext cx="19517" cy="22770"/>
            </a:xfrm>
            <a:custGeom>
              <a:avLst/>
              <a:gdLst/>
              <a:ahLst/>
              <a:cxnLst/>
              <a:rect l="l" t="t" r="r" b="b"/>
              <a:pathLst>
                <a:path w="384" h="448" extrusionOk="0">
                  <a:moveTo>
                    <a:pt x="0" y="256"/>
                  </a:moveTo>
                  <a:cubicBezTo>
                    <a:pt x="0" y="288"/>
                    <a:pt x="32" y="320"/>
                    <a:pt x="32" y="352"/>
                  </a:cubicBezTo>
                  <a:cubicBezTo>
                    <a:pt x="64" y="416"/>
                    <a:pt x="128" y="448"/>
                    <a:pt x="192" y="448"/>
                  </a:cubicBezTo>
                  <a:lnTo>
                    <a:pt x="192" y="448"/>
                  </a:lnTo>
                  <a:lnTo>
                    <a:pt x="224" y="448"/>
                  </a:lnTo>
                  <a:lnTo>
                    <a:pt x="287" y="448"/>
                  </a:lnTo>
                  <a:cubicBezTo>
                    <a:pt x="287" y="448"/>
                    <a:pt x="319" y="448"/>
                    <a:pt x="319" y="416"/>
                  </a:cubicBezTo>
                  <a:lnTo>
                    <a:pt x="319" y="416"/>
                  </a:lnTo>
                  <a:lnTo>
                    <a:pt x="383" y="320"/>
                  </a:lnTo>
                  <a:lnTo>
                    <a:pt x="383" y="320"/>
                  </a:lnTo>
                  <a:lnTo>
                    <a:pt x="383" y="288"/>
                  </a:lnTo>
                  <a:lnTo>
                    <a:pt x="383" y="288"/>
                  </a:lnTo>
                  <a:lnTo>
                    <a:pt x="383" y="256"/>
                  </a:lnTo>
                  <a:lnTo>
                    <a:pt x="383" y="192"/>
                  </a:lnTo>
                  <a:lnTo>
                    <a:pt x="383" y="129"/>
                  </a:lnTo>
                  <a:lnTo>
                    <a:pt x="383" y="129"/>
                  </a:lnTo>
                  <a:lnTo>
                    <a:pt x="383" y="97"/>
                  </a:lnTo>
                  <a:cubicBezTo>
                    <a:pt x="351" y="33"/>
                    <a:pt x="319" y="1"/>
                    <a:pt x="224" y="1"/>
                  </a:cubicBezTo>
                  <a:cubicBezTo>
                    <a:pt x="160" y="1"/>
                    <a:pt x="96" y="1"/>
                    <a:pt x="64" y="33"/>
                  </a:cubicBezTo>
                  <a:lnTo>
                    <a:pt x="64" y="33"/>
                  </a:lnTo>
                  <a:cubicBezTo>
                    <a:pt x="32" y="97"/>
                    <a:pt x="0" y="129"/>
                    <a:pt x="0" y="160"/>
                  </a:cubicBezTo>
                  <a:close/>
                  <a:moveTo>
                    <a:pt x="128" y="160"/>
                  </a:moveTo>
                  <a:cubicBezTo>
                    <a:pt x="128" y="129"/>
                    <a:pt x="160" y="97"/>
                    <a:pt x="160" y="97"/>
                  </a:cubicBezTo>
                  <a:cubicBezTo>
                    <a:pt x="192" y="33"/>
                    <a:pt x="224" y="33"/>
                    <a:pt x="287" y="33"/>
                  </a:cubicBezTo>
                  <a:cubicBezTo>
                    <a:pt x="319" y="33"/>
                    <a:pt x="351" y="97"/>
                    <a:pt x="351" y="97"/>
                  </a:cubicBezTo>
                  <a:cubicBezTo>
                    <a:pt x="351" y="97"/>
                    <a:pt x="383" y="160"/>
                    <a:pt x="383" y="192"/>
                  </a:cubicBezTo>
                  <a:cubicBezTo>
                    <a:pt x="383" y="256"/>
                    <a:pt x="351" y="288"/>
                    <a:pt x="351" y="288"/>
                  </a:cubicBezTo>
                  <a:cubicBezTo>
                    <a:pt x="319" y="320"/>
                    <a:pt x="287" y="320"/>
                    <a:pt x="224" y="320"/>
                  </a:cubicBezTo>
                  <a:cubicBezTo>
                    <a:pt x="160" y="320"/>
                    <a:pt x="128" y="256"/>
                    <a:pt x="128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485754" y="4150794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490"/>
                    <a:pt x="160" y="2107"/>
                  </a:cubicBezTo>
                  <a:cubicBezTo>
                    <a:pt x="1" y="1756"/>
                    <a:pt x="65" y="1373"/>
                    <a:pt x="65" y="1373"/>
                  </a:cubicBezTo>
                  <a:lnTo>
                    <a:pt x="703" y="1787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43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02"/>
                  </a:cubicBezTo>
                  <a:cubicBezTo>
                    <a:pt x="3639" y="734"/>
                    <a:pt x="3671" y="702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62"/>
                    <a:pt x="3671" y="862"/>
                    <a:pt x="3543" y="1021"/>
                  </a:cubicBezTo>
                  <a:cubicBezTo>
                    <a:pt x="3224" y="1373"/>
                    <a:pt x="3256" y="2266"/>
                    <a:pt x="2394" y="2585"/>
                  </a:cubicBezTo>
                  <a:cubicBezTo>
                    <a:pt x="2043" y="2745"/>
                    <a:pt x="1565" y="2873"/>
                    <a:pt x="1182" y="2649"/>
                  </a:cubicBezTo>
                  <a:cubicBezTo>
                    <a:pt x="862" y="2490"/>
                    <a:pt x="830" y="2138"/>
                    <a:pt x="926" y="1947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3662573" y="415079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60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662573" y="4168633"/>
              <a:ext cx="4930" cy="6506"/>
            </a:xfrm>
            <a:custGeom>
              <a:avLst/>
              <a:gdLst/>
              <a:ahLst/>
              <a:cxnLst/>
              <a:rect l="l" t="t" r="r" b="b"/>
              <a:pathLst>
                <a:path w="97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64"/>
                    <a:pt x="96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2246549" y="4746052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4"/>
                  </a:moveTo>
                  <a:cubicBezTo>
                    <a:pt x="607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8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62"/>
                    <a:pt x="3670" y="862"/>
                    <a:pt x="3543" y="1022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5"/>
                    <a:pt x="1564" y="2873"/>
                    <a:pt x="1213" y="2682"/>
                  </a:cubicBezTo>
                  <a:cubicBezTo>
                    <a:pt x="894" y="2522"/>
                    <a:pt x="830" y="2139"/>
                    <a:pt x="926" y="1948"/>
                  </a:cubicBezTo>
                  <a:lnTo>
                    <a:pt x="830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2423317" y="4744425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65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2423317" y="4762265"/>
              <a:ext cx="6556" cy="8183"/>
            </a:xfrm>
            <a:custGeom>
              <a:avLst/>
              <a:gdLst/>
              <a:ahLst/>
              <a:cxnLst/>
              <a:rect l="l" t="t" r="r" b="b"/>
              <a:pathLst>
                <a:path w="129" h="161" extrusionOk="0">
                  <a:moveTo>
                    <a:pt x="1" y="97"/>
                  </a:moveTo>
                  <a:cubicBezTo>
                    <a:pt x="1" y="33"/>
                    <a:pt x="1" y="1"/>
                    <a:pt x="33" y="1"/>
                  </a:cubicBezTo>
                  <a:cubicBezTo>
                    <a:pt x="65" y="1"/>
                    <a:pt x="128" y="1"/>
                    <a:pt x="128" y="33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33" y="161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2780156" y="4364867"/>
              <a:ext cx="189831" cy="146071"/>
            </a:xfrm>
            <a:custGeom>
              <a:avLst/>
              <a:gdLst/>
              <a:ahLst/>
              <a:cxnLst/>
              <a:rect l="l" t="t" r="r" b="b"/>
              <a:pathLst>
                <a:path w="3735" h="2874" extrusionOk="0">
                  <a:moveTo>
                    <a:pt x="607" y="2714"/>
                  </a:moveTo>
                  <a:cubicBezTo>
                    <a:pt x="607" y="2714"/>
                    <a:pt x="320" y="2522"/>
                    <a:pt x="161" y="2107"/>
                  </a:cubicBezTo>
                  <a:cubicBezTo>
                    <a:pt x="1" y="1756"/>
                    <a:pt x="65" y="1405"/>
                    <a:pt x="65" y="1405"/>
                  </a:cubicBezTo>
                  <a:lnTo>
                    <a:pt x="703" y="1788"/>
                  </a:lnTo>
                  <a:lnTo>
                    <a:pt x="799" y="1756"/>
                  </a:lnTo>
                  <a:cubicBezTo>
                    <a:pt x="639" y="1629"/>
                    <a:pt x="448" y="1309"/>
                    <a:pt x="544" y="958"/>
                  </a:cubicBezTo>
                  <a:cubicBezTo>
                    <a:pt x="703" y="575"/>
                    <a:pt x="1405" y="352"/>
                    <a:pt x="1501" y="320"/>
                  </a:cubicBezTo>
                  <a:cubicBezTo>
                    <a:pt x="2395" y="1"/>
                    <a:pt x="2937" y="639"/>
                    <a:pt x="3416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35" y="895"/>
                    <a:pt x="3671" y="895"/>
                    <a:pt x="3543" y="1054"/>
                  </a:cubicBezTo>
                  <a:cubicBezTo>
                    <a:pt x="3224" y="1405"/>
                    <a:pt x="3256" y="2267"/>
                    <a:pt x="2395" y="2586"/>
                  </a:cubicBezTo>
                  <a:cubicBezTo>
                    <a:pt x="2043" y="2746"/>
                    <a:pt x="1565" y="2873"/>
                    <a:pt x="1182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2956975" y="4364867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96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96" y="160"/>
                    <a:pt x="33" y="160"/>
                    <a:pt x="33" y="129"/>
                  </a:cubicBezTo>
                  <a:cubicBezTo>
                    <a:pt x="1" y="97"/>
                    <a:pt x="3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2956975" y="4382707"/>
              <a:ext cx="4930" cy="6556"/>
            </a:xfrm>
            <a:custGeom>
              <a:avLst/>
              <a:gdLst/>
              <a:ahLst/>
              <a:cxnLst/>
              <a:rect l="l" t="t" r="r" b="b"/>
              <a:pathLst>
                <a:path w="97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4" y="1"/>
                    <a:pt x="96" y="1"/>
                    <a:pt x="96" y="65"/>
                  </a:cubicBezTo>
                  <a:cubicBezTo>
                    <a:pt x="96" y="97"/>
                    <a:pt x="96" y="129"/>
                    <a:pt x="64" y="129"/>
                  </a:cubicBezTo>
                  <a:cubicBezTo>
                    <a:pt x="33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138673" y="4535180"/>
              <a:ext cx="191407" cy="146071"/>
            </a:xfrm>
            <a:custGeom>
              <a:avLst/>
              <a:gdLst/>
              <a:ahLst/>
              <a:cxnLst/>
              <a:rect l="l" t="t" r="r" b="b"/>
              <a:pathLst>
                <a:path w="3766" h="2874" extrusionOk="0">
                  <a:moveTo>
                    <a:pt x="606" y="2714"/>
                  </a:moveTo>
                  <a:cubicBezTo>
                    <a:pt x="606" y="2714"/>
                    <a:pt x="319" y="2522"/>
                    <a:pt x="160" y="2107"/>
                  </a:cubicBezTo>
                  <a:cubicBezTo>
                    <a:pt x="0" y="1756"/>
                    <a:pt x="96" y="1405"/>
                    <a:pt x="96" y="1405"/>
                  </a:cubicBezTo>
                  <a:lnTo>
                    <a:pt x="734" y="1788"/>
                  </a:lnTo>
                  <a:lnTo>
                    <a:pt x="798" y="1756"/>
                  </a:lnTo>
                  <a:cubicBezTo>
                    <a:pt x="638" y="1629"/>
                    <a:pt x="447" y="1309"/>
                    <a:pt x="575" y="958"/>
                  </a:cubicBezTo>
                  <a:cubicBezTo>
                    <a:pt x="734" y="575"/>
                    <a:pt x="1404" y="352"/>
                    <a:pt x="1532" y="320"/>
                  </a:cubicBezTo>
                  <a:cubicBezTo>
                    <a:pt x="2394" y="1"/>
                    <a:pt x="2968" y="639"/>
                    <a:pt x="3447" y="735"/>
                  </a:cubicBezTo>
                  <a:cubicBezTo>
                    <a:pt x="3638" y="767"/>
                    <a:pt x="3670" y="735"/>
                    <a:pt x="3702" y="799"/>
                  </a:cubicBez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lnTo>
                    <a:pt x="3702" y="799"/>
                  </a:lnTo>
                  <a:cubicBezTo>
                    <a:pt x="3766" y="895"/>
                    <a:pt x="3670" y="895"/>
                    <a:pt x="3543" y="1054"/>
                  </a:cubicBezTo>
                  <a:cubicBezTo>
                    <a:pt x="3223" y="1405"/>
                    <a:pt x="3287" y="2267"/>
                    <a:pt x="2394" y="2586"/>
                  </a:cubicBezTo>
                  <a:cubicBezTo>
                    <a:pt x="2043" y="2746"/>
                    <a:pt x="1564" y="2873"/>
                    <a:pt x="1213" y="2682"/>
                  </a:cubicBezTo>
                  <a:cubicBezTo>
                    <a:pt x="862" y="2522"/>
                    <a:pt x="830" y="2139"/>
                    <a:pt x="926" y="1948"/>
                  </a:cubicBezTo>
                  <a:lnTo>
                    <a:pt x="830" y="198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3315441" y="453518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5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97"/>
                    <a:pt x="192" y="160"/>
                    <a:pt x="160" y="160"/>
                  </a:cubicBezTo>
                  <a:cubicBezTo>
                    <a:pt x="128" y="160"/>
                    <a:pt x="33" y="160"/>
                    <a:pt x="33" y="129"/>
                  </a:cubicBezTo>
                  <a:cubicBezTo>
                    <a:pt x="1" y="97"/>
                    <a:pt x="33" y="33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3315441" y="455302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65" y="1"/>
                    <a:pt x="128" y="1"/>
                    <a:pt x="128" y="65"/>
                  </a:cubicBezTo>
                  <a:cubicBezTo>
                    <a:pt x="128" y="97"/>
                    <a:pt x="128" y="129"/>
                    <a:pt x="65" y="129"/>
                  </a:cubicBezTo>
                  <a:cubicBezTo>
                    <a:pt x="65" y="129"/>
                    <a:pt x="33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3292722" y="3951257"/>
              <a:ext cx="191458" cy="146071"/>
            </a:xfrm>
            <a:custGeom>
              <a:avLst/>
              <a:gdLst/>
              <a:ahLst/>
              <a:cxnLst/>
              <a:rect l="l" t="t" r="r" b="b"/>
              <a:pathLst>
                <a:path w="3767" h="2874" extrusionOk="0">
                  <a:moveTo>
                    <a:pt x="607" y="2713"/>
                  </a:moveTo>
                  <a:cubicBezTo>
                    <a:pt x="607" y="2713"/>
                    <a:pt x="320" y="2522"/>
                    <a:pt x="160" y="2107"/>
                  </a:cubicBezTo>
                  <a:cubicBezTo>
                    <a:pt x="1" y="1756"/>
                    <a:pt x="97" y="1405"/>
                    <a:pt x="97" y="1405"/>
                  </a:cubicBezTo>
                  <a:lnTo>
                    <a:pt x="735" y="1788"/>
                  </a:lnTo>
                  <a:lnTo>
                    <a:pt x="799" y="1756"/>
                  </a:lnTo>
                  <a:cubicBezTo>
                    <a:pt x="639" y="1628"/>
                    <a:pt x="448" y="1309"/>
                    <a:pt x="575" y="958"/>
                  </a:cubicBezTo>
                  <a:cubicBezTo>
                    <a:pt x="735" y="575"/>
                    <a:pt x="1405" y="352"/>
                    <a:pt x="1533" y="320"/>
                  </a:cubicBezTo>
                  <a:cubicBezTo>
                    <a:pt x="2394" y="1"/>
                    <a:pt x="2969" y="639"/>
                    <a:pt x="3448" y="735"/>
                  </a:cubicBezTo>
                  <a:cubicBezTo>
                    <a:pt x="3639" y="767"/>
                    <a:pt x="3671" y="735"/>
                    <a:pt x="3703" y="799"/>
                  </a:cubicBez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lnTo>
                    <a:pt x="3703" y="799"/>
                  </a:lnTo>
                  <a:cubicBezTo>
                    <a:pt x="3767" y="862"/>
                    <a:pt x="3671" y="862"/>
                    <a:pt x="3543" y="1054"/>
                  </a:cubicBezTo>
                  <a:cubicBezTo>
                    <a:pt x="3224" y="1405"/>
                    <a:pt x="3288" y="2267"/>
                    <a:pt x="2394" y="2586"/>
                  </a:cubicBezTo>
                  <a:cubicBezTo>
                    <a:pt x="2043" y="2745"/>
                    <a:pt x="1565" y="2873"/>
                    <a:pt x="1214" y="2682"/>
                  </a:cubicBezTo>
                  <a:cubicBezTo>
                    <a:pt x="863" y="2522"/>
                    <a:pt x="831" y="2139"/>
                    <a:pt x="926" y="1948"/>
                  </a:cubicBezTo>
                  <a:lnTo>
                    <a:pt x="831" y="197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469541" y="3949630"/>
              <a:ext cx="9809" cy="8183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64" y="1"/>
                  </a:moveTo>
                  <a:cubicBezTo>
                    <a:pt x="128" y="1"/>
                    <a:pt x="192" y="1"/>
                    <a:pt x="192" y="33"/>
                  </a:cubicBezTo>
                  <a:cubicBezTo>
                    <a:pt x="192" y="65"/>
                    <a:pt x="192" y="160"/>
                    <a:pt x="160" y="160"/>
                  </a:cubicBezTo>
                  <a:cubicBezTo>
                    <a:pt x="128" y="160"/>
                    <a:pt x="32" y="160"/>
                    <a:pt x="32" y="128"/>
                  </a:cubicBezTo>
                  <a:cubicBezTo>
                    <a:pt x="1" y="65"/>
                    <a:pt x="1" y="33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469541" y="3967470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33"/>
                    <a:pt x="1" y="1"/>
                    <a:pt x="32" y="1"/>
                  </a:cubicBezTo>
                  <a:cubicBezTo>
                    <a:pt x="64" y="1"/>
                    <a:pt x="128" y="1"/>
                    <a:pt x="128" y="33"/>
                  </a:cubicBezTo>
                  <a:cubicBezTo>
                    <a:pt x="128" y="97"/>
                    <a:pt x="128" y="129"/>
                    <a:pt x="64" y="129"/>
                  </a:cubicBezTo>
                  <a:cubicBezTo>
                    <a:pt x="32" y="129"/>
                    <a:pt x="1" y="129"/>
                    <a:pt x="1" y="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4233536" y="3474369"/>
              <a:ext cx="163860" cy="159031"/>
            </a:xfrm>
            <a:custGeom>
              <a:avLst/>
              <a:gdLst/>
              <a:ahLst/>
              <a:cxnLst/>
              <a:rect l="l" t="t" r="r" b="b"/>
              <a:pathLst>
                <a:path w="3224" h="3129" extrusionOk="0">
                  <a:moveTo>
                    <a:pt x="926" y="3129"/>
                  </a:moveTo>
                  <a:cubicBezTo>
                    <a:pt x="926" y="3129"/>
                    <a:pt x="607" y="3001"/>
                    <a:pt x="319" y="2714"/>
                  </a:cubicBezTo>
                  <a:cubicBezTo>
                    <a:pt x="32" y="2394"/>
                    <a:pt x="0" y="2075"/>
                    <a:pt x="0" y="2075"/>
                  </a:cubicBezTo>
                  <a:lnTo>
                    <a:pt x="766" y="2235"/>
                  </a:lnTo>
                  <a:lnTo>
                    <a:pt x="798" y="2203"/>
                  </a:lnTo>
                  <a:cubicBezTo>
                    <a:pt x="607" y="2139"/>
                    <a:pt x="287" y="1916"/>
                    <a:pt x="287" y="1565"/>
                  </a:cubicBezTo>
                  <a:cubicBezTo>
                    <a:pt x="287" y="1118"/>
                    <a:pt x="894" y="703"/>
                    <a:pt x="958" y="607"/>
                  </a:cubicBezTo>
                  <a:cubicBezTo>
                    <a:pt x="1692" y="1"/>
                    <a:pt x="2394" y="416"/>
                    <a:pt x="2873" y="320"/>
                  </a:cubicBezTo>
                  <a:cubicBezTo>
                    <a:pt x="3064" y="288"/>
                    <a:pt x="3096" y="224"/>
                    <a:pt x="3160" y="288"/>
                  </a:cubicBez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lnTo>
                    <a:pt x="3160" y="288"/>
                  </a:lnTo>
                  <a:cubicBezTo>
                    <a:pt x="3192" y="320"/>
                    <a:pt x="3160" y="384"/>
                    <a:pt x="3064" y="575"/>
                  </a:cubicBezTo>
                  <a:cubicBezTo>
                    <a:pt x="2904" y="1054"/>
                    <a:pt x="3224" y="1820"/>
                    <a:pt x="2521" y="2458"/>
                  </a:cubicBezTo>
                  <a:cubicBezTo>
                    <a:pt x="2202" y="2682"/>
                    <a:pt x="1851" y="2969"/>
                    <a:pt x="1436" y="2937"/>
                  </a:cubicBezTo>
                  <a:cubicBezTo>
                    <a:pt x="1085" y="2873"/>
                    <a:pt x="926" y="2554"/>
                    <a:pt x="926" y="2363"/>
                  </a:cubicBezTo>
                  <a:lnTo>
                    <a:pt x="830" y="23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369797" y="3448449"/>
              <a:ext cx="9758" cy="9758"/>
            </a:xfrm>
            <a:custGeom>
              <a:avLst/>
              <a:gdLst/>
              <a:ahLst/>
              <a:cxnLst/>
              <a:rect l="l" t="t" r="r" b="b"/>
              <a:pathLst>
                <a:path w="192" h="192" extrusionOk="0">
                  <a:moveTo>
                    <a:pt x="32" y="32"/>
                  </a:moveTo>
                  <a:cubicBezTo>
                    <a:pt x="64" y="0"/>
                    <a:pt x="128" y="0"/>
                    <a:pt x="160" y="32"/>
                  </a:cubicBezTo>
                  <a:cubicBezTo>
                    <a:pt x="192" y="96"/>
                    <a:pt x="192" y="128"/>
                    <a:pt x="160" y="160"/>
                  </a:cubicBezTo>
                  <a:cubicBezTo>
                    <a:pt x="128" y="192"/>
                    <a:pt x="64" y="192"/>
                    <a:pt x="32" y="160"/>
                  </a:cubicBezTo>
                  <a:cubicBezTo>
                    <a:pt x="0" y="128"/>
                    <a:pt x="0" y="96"/>
                    <a:pt x="32" y="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372999" y="3464662"/>
              <a:ext cx="11436" cy="9758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65" y="160"/>
                  </a:moveTo>
                  <a:cubicBezTo>
                    <a:pt x="1" y="128"/>
                    <a:pt x="1" y="96"/>
                    <a:pt x="65" y="32"/>
                  </a:cubicBezTo>
                  <a:cubicBezTo>
                    <a:pt x="97" y="0"/>
                    <a:pt x="129" y="0"/>
                    <a:pt x="160" y="32"/>
                  </a:cubicBezTo>
                  <a:cubicBezTo>
                    <a:pt x="224" y="64"/>
                    <a:pt x="224" y="128"/>
                    <a:pt x="160" y="160"/>
                  </a:cubicBezTo>
                  <a:cubicBezTo>
                    <a:pt x="129" y="192"/>
                    <a:pt x="97" y="192"/>
                    <a:pt x="65" y="1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3980481" y="3156462"/>
              <a:ext cx="189831" cy="282282"/>
            </a:xfrm>
            <a:custGeom>
              <a:avLst/>
              <a:gdLst/>
              <a:ahLst/>
              <a:cxnLst/>
              <a:rect l="l" t="t" r="r" b="b"/>
              <a:pathLst>
                <a:path w="3735" h="5554" extrusionOk="0">
                  <a:moveTo>
                    <a:pt x="1245" y="5394"/>
                  </a:moveTo>
                  <a:cubicBezTo>
                    <a:pt x="1245" y="5394"/>
                    <a:pt x="798" y="5554"/>
                    <a:pt x="479" y="5394"/>
                  </a:cubicBezTo>
                  <a:cubicBezTo>
                    <a:pt x="96" y="5235"/>
                    <a:pt x="1" y="4788"/>
                    <a:pt x="1" y="4788"/>
                  </a:cubicBezTo>
                  <a:lnTo>
                    <a:pt x="926" y="4309"/>
                  </a:lnTo>
                  <a:cubicBezTo>
                    <a:pt x="926" y="4309"/>
                    <a:pt x="639" y="2841"/>
                    <a:pt x="1118" y="1788"/>
                  </a:cubicBezTo>
                  <a:cubicBezTo>
                    <a:pt x="1820" y="288"/>
                    <a:pt x="2841" y="1"/>
                    <a:pt x="3032" y="65"/>
                  </a:cubicBezTo>
                  <a:cubicBezTo>
                    <a:pt x="3352" y="256"/>
                    <a:pt x="3735" y="1245"/>
                    <a:pt x="2873" y="2745"/>
                  </a:cubicBezTo>
                  <a:cubicBezTo>
                    <a:pt x="2394" y="3575"/>
                    <a:pt x="1086" y="4373"/>
                    <a:pt x="1086" y="43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278923" y="4032373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43"/>
          <p:cNvGrpSpPr/>
          <p:nvPr/>
        </p:nvGrpSpPr>
        <p:grpSpPr>
          <a:xfrm>
            <a:off x="2482811" y="3912963"/>
            <a:ext cx="1247390" cy="647253"/>
            <a:chOff x="444461" y="478463"/>
            <a:chExt cx="1247390" cy="647253"/>
          </a:xfrm>
        </p:grpSpPr>
        <p:sp>
          <p:nvSpPr>
            <p:cNvPr id="1069" name="Google Shape;1069;p43"/>
            <p:cNvSpPr/>
            <p:nvPr/>
          </p:nvSpPr>
          <p:spPr>
            <a:xfrm>
              <a:off x="1141927" y="512566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575" y="2713"/>
                  </a:moveTo>
                  <a:cubicBezTo>
                    <a:pt x="575" y="2713"/>
                    <a:pt x="320" y="2521"/>
                    <a:pt x="160" y="2107"/>
                  </a:cubicBezTo>
                  <a:cubicBezTo>
                    <a:pt x="0" y="1755"/>
                    <a:pt x="64" y="1404"/>
                    <a:pt x="64" y="1404"/>
                  </a:cubicBezTo>
                  <a:lnTo>
                    <a:pt x="703" y="1787"/>
                  </a:lnTo>
                  <a:lnTo>
                    <a:pt x="798" y="1755"/>
                  </a:lnTo>
                  <a:cubicBezTo>
                    <a:pt x="639" y="1628"/>
                    <a:pt x="415" y="1309"/>
                    <a:pt x="543" y="958"/>
                  </a:cubicBezTo>
                  <a:cubicBezTo>
                    <a:pt x="703" y="575"/>
                    <a:pt x="1373" y="351"/>
                    <a:pt x="1500" y="319"/>
                  </a:cubicBezTo>
                  <a:cubicBezTo>
                    <a:pt x="2394" y="0"/>
                    <a:pt x="2937" y="638"/>
                    <a:pt x="3415" y="734"/>
                  </a:cubicBezTo>
                  <a:cubicBezTo>
                    <a:pt x="3639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4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11" y="2745"/>
                    <a:pt x="1564" y="2872"/>
                    <a:pt x="1181" y="2681"/>
                  </a:cubicBezTo>
                  <a:cubicBezTo>
                    <a:pt x="862" y="2521"/>
                    <a:pt x="830" y="2170"/>
                    <a:pt x="894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1315493" y="512566"/>
              <a:ext cx="11385" cy="8132"/>
            </a:xfrm>
            <a:custGeom>
              <a:avLst/>
              <a:gdLst/>
              <a:ahLst/>
              <a:cxnLst/>
              <a:rect l="l" t="t" r="r" b="b"/>
              <a:pathLst>
                <a:path w="224" h="160" extrusionOk="0">
                  <a:moveTo>
                    <a:pt x="96" y="0"/>
                  </a:moveTo>
                  <a:cubicBezTo>
                    <a:pt x="128" y="0"/>
                    <a:pt x="224" y="0"/>
                    <a:pt x="224" y="32"/>
                  </a:cubicBezTo>
                  <a:cubicBezTo>
                    <a:pt x="224" y="96"/>
                    <a:pt x="224" y="160"/>
                    <a:pt x="160" y="160"/>
                  </a:cubicBezTo>
                  <a:cubicBezTo>
                    <a:pt x="128" y="160"/>
                    <a:pt x="64" y="160"/>
                    <a:pt x="64" y="128"/>
                  </a:cubicBezTo>
                  <a:cubicBezTo>
                    <a:pt x="0" y="96"/>
                    <a:pt x="64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1315493" y="530405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96"/>
                  </a:moveTo>
                  <a:cubicBezTo>
                    <a:pt x="0" y="64"/>
                    <a:pt x="0" y="0"/>
                    <a:pt x="64" y="0"/>
                  </a:cubicBezTo>
                  <a:cubicBezTo>
                    <a:pt x="96" y="0"/>
                    <a:pt x="128" y="0"/>
                    <a:pt x="128" y="64"/>
                  </a:cubicBezTo>
                  <a:cubicBezTo>
                    <a:pt x="128" y="96"/>
                    <a:pt x="128" y="128"/>
                    <a:pt x="96" y="128"/>
                  </a:cubicBezTo>
                  <a:cubicBezTo>
                    <a:pt x="96" y="128"/>
                    <a:pt x="64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747782" y="705598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45"/>
                  </a:moveTo>
                  <a:cubicBezTo>
                    <a:pt x="607" y="2745"/>
                    <a:pt x="319" y="2553"/>
                    <a:pt x="160" y="2202"/>
                  </a:cubicBezTo>
                  <a:cubicBezTo>
                    <a:pt x="0" y="1819"/>
                    <a:pt x="96" y="1468"/>
                    <a:pt x="96" y="1468"/>
                  </a:cubicBezTo>
                  <a:lnTo>
                    <a:pt x="734" y="1883"/>
                  </a:lnTo>
                  <a:lnTo>
                    <a:pt x="798" y="1819"/>
                  </a:lnTo>
                  <a:cubicBezTo>
                    <a:pt x="607" y="1723"/>
                    <a:pt x="415" y="1404"/>
                    <a:pt x="543" y="1021"/>
                  </a:cubicBezTo>
                  <a:cubicBezTo>
                    <a:pt x="639" y="638"/>
                    <a:pt x="1373" y="383"/>
                    <a:pt x="1500" y="351"/>
                  </a:cubicBezTo>
                  <a:cubicBezTo>
                    <a:pt x="2362" y="0"/>
                    <a:pt x="2936" y="638"/>
                    <a:pt x="3415" y="702"/>
                  </a:cubicBezTo>
                  <a:cubicBezTo>
                    <a:pt x="3607" y="766"/>
                    <a:pt x="3638" y="702"/>
                    <a:pt x="3670" y="766"/>
                  </a:cubicBez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lnTo>
                    <a:pt x="3670" y="766"/>
                  </a:lnTo>
                  <a:cubicBezTo>
                    <a:pt x="3734" y="830"/>
                    <a:pt x="3638" y="830"/>
                    <a:pt x="3511" y="989"/>
                  </a:cubicBezTo>
                  <a:cubicBezTo>
                    <a:pt x="3192" y="1404"/>
                    <a:pt x="3287" y="2234"/>
                    <a:pt x="2394" y="2585"/>
                  </a:cubicBezTo>
                  <a:cubicBezTo>
                    <a:pt x="2043" y="2745"/>
                    <a:pt x="1596" y="2872"/>
                    <a:pt x="1213" y="2713"/>
                  </a:cubicBezTo>
                  <a:cubicBezTo>
                    <a:pt x="894" y="2553"/>
                    <a:pt x="798" y="2202"/>
                    <a:pt x="894" y="1979"/>
                  </a:cubicBezTo>
                  <a:lnTo>
                    <a:pt x="798" y="20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921348" y="703971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922975" y="721811"/>
              <a:ext cx="6506" cy="6506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0" y="64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128" y="0"/>
                    <a:pt x="128" y="32"/>
                  </a:cubicBezTo>
                  <a:cubicBezTo>
                    <a:pt x="128" y="64"/>
                    <a:pt x="128" y="128"/>
                    <a:pt x="64" y="128"/>
                  </a:cubicBezTo>
                  <a:cubicBezTo>
                    <a:pt x="32" y="128"/>
                    <a:pt x="0" y="128"/>
                    <a:pt x="0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947269" y="893751"/>
              <a:ext cx="189831" cy="146020"/>
            </a:xfrm>
            <a:custGeom>
              <a:avLst/>
              <a:gdLst/>
              <a:ahLst/>
              <a:cxnLst/>
              <a:rect l="l" t="t" r="r" b="b"/>
              <a:pathLst>
                <a:path w="3735" h="2873" extrusionOk="0">
                  <a:moveTo>
                    <a:pt x="607" y="2713"/>
                  </a:moveTo>
                  <a:cubicBezTo>
                    <a:pt x="607" y="2713"/>
                    <a:pt x="320" y="2521"/>
                    <a:pt x="160" y="2106"/>
                  </a:cubicBezTo>
                  <a:cubicBezTo>
                    <a:pt x="1" y="1755"/>
                    <a:pt x="65" y="1404"/>
                    <a:pt x="65" y="1404"/>
                  </a:cubicBezTo>
                  <a:lnTo>
                    <a:pt x="703" y="1787"/>
                  </a:lnTo>
                  <a:lnTo>
                    <a:pt x="799" y="1755"/>
                  </a:lnTo>
                  <a:cubicBezTo>
                    <a:pt x="639" y="1628"/>
                    <a:pt x="448" y="1309"/>
                    <a:pt x="543" y="958"/>
                  </a:cubicBezTo>
                  <a:cubicBezTo>
                    <a:pt x="703" y="575"/>
                    <a:pt x="1405" y="351"/>
                    <a:pt x="1501" y="319"/>
                  </a:cubicBezTo>
                  <a:cubicBezTo>
                    <a:pt x="2394" y="0"/>
                    <a:pt x="2937" y="638"/>
                    <a:pt x="3416" y="734"/>
                  </a:cubicBezTo>
                  <a:cubicBezTo>
                    <a:pt x="3607" y="766"/>
                    <a:pt x="3671" y="734"/>
                    <a:pt x="3703" y="798"/>
                  </a:cubicBez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lnTo>
                    <a:pt x="3703" y="798"/>
                  </a:lnTo>
                  <a:cubicBezTo>
                    <a:pt x="3735" y="894"/>
                    <a:pt x="3671" y="894"/>
                    <a:pt x="3543" y="1053"/>
                  </a:cubicBezTo>
                  <a:cubicBezTo>
                    <a:pt x="3224" y="1404"/>
                    <a:pt x="3256" y="2266"/>
                    <a:pt x="2394" y="2585"/>
                  </a:cubicBezTo>
                  <a:cubicBezTo>
                    <a:pt x="2043" y="2745"/>
                    <a:pt x="1565" y="2872"/>
                    <a:pt x="1182" y="2681"/>
                  </a:cubicBezTo>
                  <a:cubicBezTo>
                    <a:pt x="862" y="2521"/>
                    <a:pt x="830" y="2170"/>
                    <a:pt x="926" y="1947"/>
                  </a:cubicBezTo>
                  <a:lnTo>
                    <a:pt x="830" y="20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1124088" y="892124"/>
              <a:ext cx="9758" cy="8132"/>
            </a:xfrm>
            <a:custGeom>
              <a:avLst/>
              <a:gdLst/>
              <a:ahLst/>
              <a:cxnLst/>
              <a:rect l="l" t="t" r="r" b="b"/>
              <a:pathLst>
                <a:path w="192" h="160" extrusionOk="0">
                  <a:moveTo>
                    <a:pt x="64" y="0"/>
                  </a:moveTo>
                  <a:cubicBezTo>
                    <a:pt x="96" y="0"/>
                    <a:pt x="192" y="0"/>
                    <a:pt x="192" y="32"/>
                  </a:cubicBezTo>
                  <a:cubicBezTo>
                    <a:pt x="192" y="64"/>
                    <a:pt x="192" y="160"/>
                    <a:pt x="128" y="160"/>
                  </a:cubicBezTo>
                  <a:cubicBezTo>
                    <a:pt x="96" y="160"/>
                    <a:pt x="32" y="160"/>
                    <a:pt x="32" y="96"/>
                  </a:cubicBezTo>
                  <a:cubicBezTo>
                    <a:pt x="0" y="64"/>
                    <a:pt x="32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1124088" y="909964"/>
              <a:ext cx="4930" cy="8132"/>
            </a:xfrm>
            <a:custGeom>
              <a:avLst/>
              <a:gdLst/>
              <a:ahLst/>
              <a:cxnLst/>
              <a:rect l="l" t="t" r="r" b="b"/>
              <a:pathLst>
                <a:path w="97" h="160" extrusionOk="0">
                  <a:moveTo>
                    <a:pt x="0" y="96"/>
                  </a:moveTo>
                  <a:cubicBezTo>
                    <a:pt x="0" y="32"/>
                    <a:pt x="0" y="0"/>
                    <a:pt x="32" y="0"/>
                  </a:cubicBezTo>
                  <a:cubicBezTo>
                    <a:pt x="64" y="0"/>
                    <a:pt x="96" y="0"/>
                    <a:pt x="96" y="32"/>
                  </a:cubicBezTo>
                  <a:cubicBezTo>
                    <a:pt x="96" y="96"/>
                    <a:pt x="96" y="128"/>
                    <a:pt x="64" y="128"/>
                  </a:cubicBezTo>
                  <a:cubicBezTo>
                    <a:pt x="32" y="160"/>
                    <a:pt x="0" y="128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444461" y="947269"/>
              <a:ext cx="290363" cy="178447"/>
            </a:xfrm>
            <a:custGeom>
              <a:avLst/>
              <a:gdLst/>
              <a:ahLst/>
              <a:cxnLst/>
              <a:rect l="l" t="t" r="r" b="b"/>
              <a:pathLst>
                <a:path w="5713" h="3511" extrusionOk="0">
                  <a:moveTo>
                    <a:pt x="766" y="3511"/>
                  </a:moveTo>
                  <a:cubicBezTo>
                    <a:pt x="766" y="3511"/>
                    <a:pt x="319" y="3351"/>
                    <a:pt x="160" y="2968"/>
                  </a:cubicBezTo>
                  <a:cubicBezTo>
                    <a:pt x="0" y="2617"/>
                    <a:pt x="192" y="2234"/>
                    <a:pt x="192" y="2234"/>
                  </a:cubicBezTo>
                  <a:lnTo>
                    <a:pt x="1181" y="2458"/>
                  </a:lnTo>
                  <a:cubicBezTo>
                    <a:pt x="1181" y="2458"/>
                    <a:pt x="1947" y="1149"/>
                    <a:pt x="3000" y="670"/>
                  </a:cubicBezTo>
                  <a:cubicBezTo>
                    <a:pt x="4500" y="0"/>
                    <a:pt x="5458" y="383"/>
                    <a:pt x="5553" y="575"/>
                  </a:cubicBezTo>
                  <a:cubicBezTo>
                    <a:pt x="5713" y="894"/>
                    <a:pt x="5330" y="1915"/>
                    <a:pt x="3670" y="2553"/>
                  </a:cubicBezTo>
                  <a:cubicBezTo>
                    <a:pt x="2745" y="2873"/>
                    <a:pt x="1213" y="2649"/>
                    <a:pt x="1213" y="26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754237" y="918045"/>
              <a:ext cx="13062" cy="13062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97" y="33"/>
                  </a:moveTo>
                  <a:cubicBezTo>
                    <a:pt x="129" y="1"/>
                    <a:pt x="192" y="33"/>
                    <a:pt x="192" y="97"/>
                  </a:cubicBezTo>
                  <a:cubicBezTo>
                    <a:pt x="256" y="128"/>
                    <a:pt x="192" y="192"/>
                    <a:pt x="160" y="192"/>
                  </a:cubicBezTo>
                  <a:cubicBezTo>
                    <a:pt x="129" y="256"/>
                    <a:pt x="33" y="192"/>
                    <a:pt x="33" y="160"/>
                  </a:cubicBezTo>
                  <a:cubicBezTo>
                    <a:pt x="1" y="128"/>
                    <a:pt x="33" y="33"/>
                    <a:pt x="9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754237" y="937511"/>
              <a:ext cx="6556" cy="6556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" y="97"/>
                  </a:moveTo>
                  <a:cubicBezTo>
                    <a:pt x="1" y="65"/>
                    <a:pt x="1" y="1"/>
                    <a:pt x="33" y="1"/>
                  </a:cubicBezTo>
                  <a:cubicBezTo>
                    <a:pt x="97" y="1"/>
                    <a:pt x="129" y="1"/>
                    <a:pt x="129" y="65"/>
                  </a:cubicBezTo>
                  <a:cubicBezTo>
                    <a:pt x="129" y="97"/>
                    <a:pt x="129" y="128"/>
                    <a:pt x="97" y="128"/>
                  </a:cubicBezTo>
                  <a:cubicBezTo>
                    <a:pt x="97" y="128"/>
                    <a:pt x="33" y="128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1613935" y="480089"/>
              <a:ext cx="16264" cy="14688"/>
            </a:xfrm>
            <a:custGeom>
              <a:avLst/>
              <a:gdLst/>
              <a:ahLst/>
              <a:cxnLst/>
              <a:rect l="l" t="t" r="r" b="b"/>
              <a:pathLst>
                <a:path w="320" h="289" extrusionOk="0">
                  <a:moveTo>
                    <a:pt x="32" y="97"/>
                  </a:moveTo>
                  <a:lnTo>
                    <a:pt x="128" y="1"/>
                  </a:lnTo>
                  <a:lnTo>
                    <a:pt x="256" y="1"/>
                  </a:lnTo>
                  <a:lnTo>
                    <a:pt x="320" y="97"/>
                  </a:lnTo>
                  <a:lnTo>
                    <a:pt x="320" y="192"/>
                  </a:lnTo>
                  <a:lnTo>
                    <a:pt x="256" y="288"/>
                  </a:lnTo>
                  <a:cubicBezTo>
                    <a:pt x="160" y="288"/>
                    <a:pt x="96" y="256"/>
                    <a:pt x="96" y="160"/>
                  </a:cubicBezTo>
                  <a:cubicBezTo>
                    <a:pt x="1" y="160"/>
                    <a:pt x="32" y="129"/>
                    <a:pt x="32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1409569" y="556326"/>
              <a:ext cx="282282" cy="232016"/>
            </a:xfrm>
            <a:custGeom>
              <a:avLst/>
              <a:gdLst/>
              <a:ahLst/>
              <a:cxnLst/>
              <a:rect l="l" t="t" r="r" b="b"/>
              <a:pathLst>
                <a:path w="5554" h="4565" extrusionOk="0">
                  <a:moveTo>
                    <a:pt x="1756" y="1246"/>
                  </a:moveTo>
                  <a:cubicBezTo>
                    <a:pt x="1468" y="1405"/>
                    <a:pt x="1277" y="1597"/>
                    <a:pt x="1149" y="1820"/>
                  </a:cubicBezTo>
                  <a:cubicBezTo>
                    <a:pt x="479" y="2937"/>
                    <a:pt x="0" y="3001"/>
                    <a:pt x="0" y="3001"/>
                  </a:cubicBezTo>
                  <a:cubicBezTo>
                    <a:pt x="0" y="3001"/>
                    <a:pt x="511" y="2267"/>
                    <a:pt x="1117" y="1373"/>
                  </a:cubicBezTo>
                  <a:cubicBezTo>
                    <a:pt x="1436" y="894"/>
                    <a:pt x="1788" y="703"/>
                    <a:pt x="2202" y="671"/>
                  </a:cubicBezTo>
                  <a:lnTo>
                    <a:pt x="2202" y="671"/>
                  </a:lnTo>
                  <a:cubicBezTo>
                    <a:pt x="3160" y="512"/>
                    <a:pt x="3958" y="575"/>
                    <a:pt x="4596" y="256"/>
                  </a:cubicBezTo>
                  <a:cubicBezTo>
                    <a:pt x="4851" y="129"/>
                    <a:pt x="4851" y="1"/>
                    <a:pt x="4947" y="97"/>
                  </a:cubicBez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lnTo>
                    <a:pt x="4947" y="97"/>
                  </a:lnTo>
                  <a:cubicBezTo>
                    <a:pt x="5011" y="192"/>
                    <a:pt x="4979" y="224"/>
                    <a:pt x="4947" y="512"/>
                  </a:cubicBezTo>
                  <a:cubicBezTo>
                    <a:pt x="5170" y="1692"/>
                    <a:pt x="5553" y="2267"/>
                    <a:pt x="4947" y="3160"/>
                  </a:cubicBezTo>
                  <a:cubicBezTo>
                    <a:pt x="4947" y="3224"/>
                    <a:pt x="4756" y="3097"/>
                    <a:pt x="4500" y="2937"/>
                  </a:cubicBezTo>
                  <a:cubicBezTo>
                    <a:pt x="4468" y="3320"/>
                    <a:pt x="4500" y="3894"/>
                    <a:pt x="4341" y="4182"/>
                  </a:cubicBezTo>
                  <a:cubicBezTo>
                    <a:pt x="4213" y="4341"/>
                    <a:pt x="3351" y="3894"/>
                    <a:pt x="3000" y="3607"/>
                  </a:cubicBezTo>
                  <a:lnTo>
                    <a:pt x="3351" y="4565"/>
                  </a:lnTo>
                  <a:cubicBezTo>
                    <a:pt x="3351" y="4565"/>
                    <a:pt x="2841" y="4565"/>
                    <a:pt x="2362" y="4245"/>
                  </a:cubicBezTo>
                  <a:cubicBezTo>
                    <a:pt x="1883" y="3926"/>
                    <a:pt x="1628" y="3480"/>
                    <a:pt x="1628" y="3480"/>
                  </a:cubicBezTo>
                  <a:lnTo>
                    <a:pt x="2681" y="3416"/>
                  </a:lnTo>
                  <a:cubicBezTo>
                    <a:pt x="2234" y="3288"/>
                    <a:pt x="1915" y="2905"/>
                    <a:pt x="1883" y="2650"/>
                  </a:cubicBezTo>
                  <a:cubicBezTo>
                    <a:pt x="1788" y="2203"/>
                    <a:pt x="2075" y="1852"/>
                    <a:pt x="2234" y="1469"/>
                  </a:cubicBezTo>
                  <a:cubicBezTo>
                    <a:pt x="2394" y="926"/>
                    <a:pt x="1756" y="1246"/>
                    <a:pt x="1756" y="12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1628522" y="512566"/>
              <a:ext cx="16264" cy="16264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33" y="96"/>
                  </a:moveTo>
                  <a:cubicBezTo>
                    <a:pt x="65" y="0"/>
                    <a:pt x="160" y="0"/>
                    <a:pt x="224" y="32"/>
                  </a:cubicBezTo>
                  <a:cubicBezTo>
                    <a:pt x="320" y="96"/>
                    <a:pt x="320" y="160"/>
                    <a:pt x="288" y="256"/>
                  </a:cubicBezTo>
                  <a:cubicBezTo>
                    <a:pt x="224" y="319"/>
                    <a:pt x="160" y="319"/>
                    <a:pt x="65" y="287"/>
                  </a:cubicBezTo>
                  <a:cubicBezTo>
                    <a:pt x="1" y="256"/>
                    <a:pt x="1" y="160"/>
                    <a:pt x="3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1639906" y="535234"/>
              <a:ext cx="14638" cy="14688"/>
            </a:xfrm>
            <a:custGeom>
              <a:avLst/>
              <a:gdLst/>
              <a:ahLst/>
              <a:cxnLst/>
              <a:rect l="l" t="t" r="r" b="b"/>
              <a:pathLst>
                <a:path w="288" h="289" extrusionOk="0">
                  <a:moveTo>
                    <a:pt x="64" y="65"/>
                  </a:moveTo>
                  <a:cubicBezTo>
                    <a:pt x="96" y="33"/>
                    <a:pt x="128" y="1"/>
                    <a:pt x="224" y="33"/>
                  </a:cubicBezTo>
                  <a:cubicBezTo>
                    <a:pt x="255" y="65"/>
                    <a:pt x="287" y="129"/>
                    <a:pt x="255" y="192"/>
                  </a:cubicBezTo>
                  <a:cubicBezTo>
                    <a:pt x="224" y="224"/>
                    <a:pt x="160" y="288"/>
                    <a:pt x="96" y="224"/>
                  </a:cubicBezTo>
                  <a:cubicBezTo>
                    <a:pt x="64" y="192"/>
                    <a:pt x="0" y="129"/>
                    <a:pt x="64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1609056" y="478463"/>
              <a:ext cx="22770" cy="22770"/>
            </a:xfrm>
            <a:custGeom>
              <a:avLst/>
              <a:gdLst/>
              <a:ahLst/>
              <a:cxnLst/>
              <a:rect l="l" t="t" r="r" b="b"/>
              <a:pathLst>
                <a:path w="448" h="448" extrusionOk="0">
                  <a:moveTo>
                    <a:pt x="65" y="320"/>
                  </a:moveTo>
                  <a:cubicBezTo>
                    <a:pt x="65" y="352"/>
                    <a:pt x="97" y="384"/>
                    <a:pt x="128" y="384"/>
                  </a:cubicBezTo>
                  <a:cubicBezTo>
                    <a:pt x="192" y="448"/>
                    <a:pt x="256" y="448"/>
                    <a:pt x="288" y="448"/>
                  </a:cubicBezTo>
                  <a:lnTo>
                    <a:pt x="288" y="448"/>
                  </a:lnTo>
                  <a:lnTo>
                    <a:pt x="352" y="448"/>
                  </a:lnTo>
                  <a:cubicBezTo>
                    <a:pt x="352" y="448"/>
                    <a:pt x="384" y="448"/>
                    <a:pt x="384" y="384"/>
                  </a:cubicBezTo>
                  <a:lnTo>
                    <a:pt x="416" y="352"/>
                  </a:lnTo>
                  <a:lnTo>
                    <a:pt x="416" y="352"/>
                  </a:lnTo>
                  <a:cubicBezTo>
                    <a:pt x="416" y="320"/>
                    <a:pt x="448" y="288"/>
                    <a:pt x="448" y="288"/>
                  </a:cubicBezTo>
                  <a:lnTo>
                    <a:pt x="448" y="288"/>
                  </a:lnTo>
                  <a:lnTo>
                    <a:pt x="448" y="224"/>
                  </a:lnTo>
                  <a:lnTo>
                    <a:pt x="448" y="224"/>
                  </a:lnTo>
                  <a:lnTo>
                    <a:pt x="448" y="192"/>
                  </a:lnTo>
                  <a:lnTo>
                    <a:pt x="448" y="161"/>
                  </a:lnTo>
                  <a:cubicBezTo>
                    <a:pt x="448" y="97"/>
                    <a:pt x="416" y="65"/>
                    <a:pt x="416" y="65"/>
                  </a:cubicBezTo>
                  <a:lnTo>
                    <a:pt x="416" y="65"/>
                  </a:lnTo>
                  <a:lnTo>
                    <a:pt x="384" y="33"/>
                  </a:lnTo>
                  <a:cubicBezTo>
                    <a:pt x="352" y="1"/>
                    <a:pt x="256" y="1"/>
                    <a:pt x="224" y="1"/>
                  </a:cubicBezTo>
                  <a:cubicBezTo>
                    <a:pt x="192" y="1"/>
                    <a:pt x="97" y="33"/>
                    <a:pt x="65" y="97"/>
                  </a:cubicBezTo>
                  <a:lnTo>
                    <a:pt x="65" y="97"/>
                  </a:lnTo>
                  <a:cubicBezTo>
                    <a:pt x="1" y="161"/>
                    <a:pt x="1" y="224"/>
                    <a:pt x="65" y="256"/>
                  </a:cubicBezTo>
                  <a:cubicBezTo>
                    <a:pt x="33" y="288"/>
                    <a:pt x="65" y="320"/>
                    <a:pt x="65" y="320"/>
                  </a:cubicBezTo>
                  <a:close/>
                  <a:moveTo>
                    <a:pt x="128" y="224"/>
                  </a:moveTo>
                  <a:lnTo>
                    <a:pt x="128" y="129"/>
                  </a:lnTo>
                  <a:lnTo>
                    <a:pt x="224" y="33"/>
                  </a:lnTo>
                  <a:lnTo>
                    <a:pt x="352" y="33"/>
                  </a:lnTo>
                  <a:lnTo>
                    <a:pt x="416" y="129"/>
                  </a:lnTo>
                  <a:lnTo>
                    <a:pt x="416" y="224"/>
                  </a:lnTo>
                  <a:lnTo>
                    <a:pt x="352" y="320"/>
                  </a:lnTo>
                  <a:cubicBezTo>
                    <a:pt x="224" y="352"/>
                    <a:pt x="128" y="320"/>
                    <a:pt x="128" y="2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pen Water Diving Course by Slidesgo">
  <a:themeElements>
    <a:clrScheme name="Simple Light">
      <a:dk1>
        <a:srgbClr val="FFFFFF"/>
      </a:dk1>
      <a:lt1>
        <a:srgbClr val="5CB3DF"/>
      </a:lt1>
      <a:dk2>
        <a:srgbClr val="147BA4"/>
      </a:dk2>
      <a:lt2>
        <a:srgbClr val="146A9C"/>
      </a:lt2>
      <a:accent1>
        <a:srgbClr val="005179"/>
      </a:accent1>
      <a:accent2>
        <a:srgbClr val="9DE7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1706</Words>
  <Application>Microsoft Macintosh PowerPoint</Application>
  <PresentationFormat>On-screen Show (16:9)</PresentationFormat>
  <Paragraphs>226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Amiko SemiBold</vt:lpstr>
      <vt:lpstr>Bebas Neue</vt:lpstr>
      <vt:lpstr>Anybody</vt:lpstr>
      <vt:lpstr>Roboto</vt:lpstr>
      <vt:lpstr>Open Water Diving Course by Slidesgo</vt:lpstr>
      <vt:lpstr>Diving into the Waters of Student Learning Assessment</vt:lpstr>
      <vt:lpstr>01</vt:lpstr>
      <vt:lpstr>Intros &amp; Outcomes</vt:lpstr>
      <vt:lpstr>PowerPoint Presentation</vt:lpstr>
      <vt:lpstr>Institutional Context: George Mason University</vt:lpstr>
      <vt:lpstr>Institutional Context: Elon University</vt:lpstr>
      <vt:lpstr>Learning Outcomes</vt:lpstr>
      <vt:lpstr>Student Learning Assessment Overview</vt:lpstr>
      <vt:lpstr>Creation &amp; revision</vt:lpstr>
      <vt:lpstr>Mason: Creating &amp; Revising the Student Learning Assessment Plan</vt:lpstr>
      <vt:lpstr>Mason Current Plan Highlights</vt:lpstr>
      <vt:lpstr>Student Learning Outcomes</vt:lpstr>
      <vt:lpstr>Elon: Creating the Student Learning Assessment Plan</vt:lpstr>
      <vt:lpstr>Elon Current Plan Iteration</vt:lpstr>
      <vt:lpstr>Implementation</vt:lpstr>
      <vt:lpstr>Mason Implementation</vt:lpstr>
      <vt:lpstr>Elon Implementation</vt:lpstr>
      <vt:lpstr>What do we do with the data?</vt:lpstr>
      <vt:lpstr>What does Mason do with the data?</vt:lpstr>
      <vt:lpstr>What does Elon do with the data?</vt:lpstr>
      <vt:lpstr>Recommendations</vt:lpstr>
      <vt:lpstr>What have we learned?</vt:lpstr>
      <vt:lpstr>Future Plans</vt:lpstr>
      <vt:lpstr>What’s next?</vt:lpstr>
      <vt:lpstr>References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Ashley Elizabeth Blinstrub</cp:lastModifiedBy>
  <cp:revision>1</cp:revision>
  <dcterms:modified xsi:type="dcterms:W3CDTF">2026-05-08T13:26:56Z</dcterms:modified>
</cp:coreProperties>
</file>