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5" r:id="rId2"/>
    <p:sldId id="310" r:id="rId3"/>
    <p:sldId id="318" r:id="rId4"/>
    <p:sldId id="319" r:id="rId5"/>
    <p:sldId id="312" r:id="rId6"/>
    <p:sldId id="313" r:id="rId7"/>
    <p:sldId id="321" r:id="rId8"/>
    <p:sldId id="315" r:id="rId9"/>
    <p:sldId id="316" r:id="rId10"/>
    <p:sldId id="317" r:id="rId11"/>
    <p:sldId id="322" r:id="rId12"/>
    <p:sldId id="323" r:id="rId13"/>
  </p:sldIdLst>
  <p:sldSz cx="12188825" cy="6858000"/>
  <p:notesSz cx="6858000" cy="9144000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68B8CE-FE4B-4734-A4CF-43A9AA222B11}" v="15" dt="2026-05-05T20:14:42.3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29" autoAdjust="0"/>
  </p:normalViewPr>
  <p:slideViewPr>
    <p:cSldViewPr showGuides="1">
      <p:cViewPr varScale="1">
        <p:scale>
          <a:sx n="80" d="100"/>
          <a:sy n="80" d="100"/>
        </p:scale>
        <p:origin x="662" y="58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rri, Jessica" userId="e8965758-de12-4ff5-bd53-eb5f25eb7adc" providerId="ADAL" clId="{89FD5A60-F012-49FF-BBD5-C251DABFF64B}"/>
    <pc:docChg chg="undo custSel addSld delSld modSld sldOrd">
      <pc:chgData name="Cerri, Jessica" userId="e8965758-de12-4ff5-bd53-eb5f25eb7adc" providerId="ADAL" clId="{89FD5A60-F012-49FF-BBD5-C251DABFF64B}" dt="2026-05-05T20:15:16.677" v="4931" actId="1076"/>
      <pc:docMkLst>
        <pc:docMk/>
      </pc:docMkLst>
      <pc:sldChg chg="modSp mod">
        <pc:chgData name="Cerri, Jessica" userId="e8965758-de12-4ff5-bd53-eb5f25eb7adc" providerId="ADAL" clId="{89FD5A60-F012-49FF-BBD5-C251DABFF64B}" dt="2026-05-05T16:44:49.420" v="4844" actId="1076"/>
        <pc:sldMkLst>
          <pc:docMk/>
          <pc:sldMk cId="2808920126" sldId="265"/>
        </pc:sldMkLst>
        <pc:spChg chg="mod">
          <ac:chgData name="Cerri, Jessica" userId="e8965758-de12-4ff5-bd53-eb5f25eb7adc" providerId="ADAL" clId="{89FD5A60-F012-49FF-BBD5-C251DABFF64B}" dt="2026-05-05T16:44:49.420" v="4844" actId="1076"/>
          <ac:spMkLst>
            <pc:docMk/>
            <pc:sldMk cId="2808920126" sldId="265"/>
            <ac:spMk id="3" creationId="{00000000-0000-0000-0000-000000000000}"/>
          </ac:spMkLst>
        </pc:spChg>
      </pc:sldChg>
      <pc:sldChg chg="addSp modSp">
        <pc:chgData name="Cerri, Jessica" userId="e8965758-de12-4ff5-bd53-eb5f25eb7adc" providerId="ADAL" clId="{89FD5A60-F012-49FF-BBD5-C251DABFF64B}" dt="2026-05-05T16:44:40.104" v="4842"/>
        <pc:sldMkLst>
          <pc:docMk/>
          <pc:sldMk cId="2139132589" sldId="310"/>
        </pc:sldMkLst>
        <pc:spChg chg="add">
          <ac:chgData name="Cerri, Jessica" userId="e8965758-de12-4ff5-bd53-eb5f25eb7adc" providerId="ADAL" clId="{89FD5A60-F012-49FF-BBD5-C251DABFF64B}" dt="2026-05-05T16:44:32.137" v="4840"/>
          <ac:spMkLst>
            <pc:docMk/>
            <pc:sldMk cId="2139132589" sldId="310"/>
            <ac:spMk id="2" creationId="{B80CB777-555F-5622-7E09-60E07C4270FE}"/>
          </ac:spMkLst>
        </pc:spChg>
        <pc:spChg chg="add mod">
          <ac:chgData name="Cerri, Jessica" userId="e8965758-de12-4ff5-bd53-eb5f25eb7adc" providerId="ADAL" clId="{89FD5A60-F012-49FF-BBD5-C251DABFF64B}" dt="2026-05-05T16:44:40.104" v="4842"/>
          <ac:spMkLst>
            <pc:docMk/>
            <pc:sldMk cId="2139132589" sldId="310"/>
            <ac:spMk id="3" creationId="{FA2C48FF-53CA-B01A-55CD-6CFF762915C1}"/>
          </ac:spMkLst>
        </pc:spChg>
      </pc:sldChg>
      <pc:sldChg chg="del">
        <pc:chgData name="Cerri, Jessica" userId="e8965758-de12-4ff5-bd53-eb5f25eb7adc" providerId="ADAL" clId="{89FD5A60-F012-49FF-BBD5-C251DABFF64B}" dt="2026-05-05T15:14:40.343" v="1584" actId="47"/>
        <pc:sldMkLst>
          <pc:docMk/>
          <pc:sldMk cId="3106206852" sldId="311"/>
        </pc:sldMkLst>
      </pc:sldChg>
      <pc:sldChg chg="modSp mod ord">
        <pc:chgData name="Cerri, Jessica" userId="e8965758-de12-4ff5-bd53-eb5f25eb7adc" providerId="ADAL" clId="{89FD5A60-F012-49FF-BBD5-C251DABFF64B}" dt="2026-05-05T17:07:14.053" v="4917" actId="20577"/>
        <pc:sldMkLst>
          <pc:docMk/>
          <pc:sldMk cId="462238070" sldId="312"/>
        </pc:sldMkLst>
        <pc:spChg chg="mod">
          <ac:chgData name="Cerri, Jessica" userId="e8965758-de12-4ff5-bd53-eb5f25eb7adc" providerId="ADAL" clId="{89FD5A60-F012-49FF-BBD5-C251DABFF64B}" dt="2026-05-05T15:06:15.606" v="764" actId="20577"/>
          <ac:spMkLst>
            <pc:docMk/>
            <pc:sldMk cId="462238070" sldId="312"/>
            <ac:spMk id="13" creationId="{00000000-0000-0000-0000-000000000000}"/>
          </ac:spMkLst>
        </pc:spChg>
        <pc:graphicFrameChg chg="mod modGraphic">
          <ac:chgData name="Cerri, Jessica" userId="e8965758-de12-4ff5-bd53-eb5f25eb7adc" providerId="ADAL" clId="{89FD5A60-F012-49FF-BBD5-C251DABFF64B}" dt="2026-05-05T17:07:14.053" v="4917" actId="20577"/>
          <ac:graphicFrameMkLst>
            <pc:docMk/>
            <pc:sldMk cId="462238070" sldId="312"/>
            <ac:graphicFrameMk id="3" creationId="{00000000-0000-0000-0000-000000000000}"/>
          </ac:graphicFrameMkLst>
        </pc:graphicFrameChg>
      </pc:sldChg>
      <pc:sldChg chg="addSp delSp modSp mod ord">
        <pc:chgData name="Cerri, Jessica" userId="e8965758-de12-4ff5-bd53-eb5f25eb7adc" providerId="ADAL" clId="{89FD5A60-F012-49FF-BBD5-C251DABFF64B}" dt="2026-05-05T16:56:11.858" v="4869" actId="14734"/>
        <pc:sldMkLst>
          <pc:docMk/>
          <pc:sldMk cId="4206988261" sldId="313"/>
        </pc:sldMkLst>
        <pc:spChg chg="mod">
          <ac:chgData name="Cerri, Jessica" userId="e8965758-de12-4ff5-bd53-eb5f25eb7adc" providerId="ADAL" clId="{89FD5A60-F012-49FF-BBD5-C251DABFF64B}" dt="2026-05-05T16:55:42.347" v="4863" actId="1076"/>
          <ac:spMkLst>
            <pc:docMk/>
            <pc:sldMk cId="4206988261" sldId="313"/>
            <ac:spMk id="2" creationId="{00000000-0000-0000-0000-000000000000}"/>
          </ac:spMkLst>
        </pc:spChg>
        <pc:spChg chg="mod">
          <ac:chgData name="Cerri, Jessica" userId="e8965758-de12-4ff5-bd53-eb5f25eb7adc" providerId="ADAL" clId="{89FD5A60-F012-49FF-BBD5-C251DABFF64B}" dt="2026-05-05T16:55:45.661" v="4864" actId="1076"/>
          <ac:spMkLst>
            <pc:docMk/>
            <pc:sldMk cId="4206988261" sldId="313"/>
            <ac:spMk id="3" creationId="{00000000-0000-0000-0000-000000000000}"/>
          </ac:spMkLst>
        </pc:spChg>
        <pc:graphicFrameChg chg="mod modGraphic">
          <ac:chgData name="Cerri, Jessica" userId="e8965758-de12-4ff5-bd53-eb5f25eb7adc" providerId="ADAL" clId="{89FD5A60-F012-49FF-BBD5-C251DABFF64B}" dt="2026-05-05T16:56:11.858" v="4869" actId="14734"/>
          <ac:graphicFrameMkLst>
            <pc:docMk/>
            <pc:sldMk cId="4206988261" sldId="313"/>
            <ac:graphicFrameMk id="9" creationId="{00000000-0000-0000-0000-000000000000}"/>
          </ac:graphicFrameMkLst>
        </pc:graphicFrameChg>
        <pc:picChg chg="add del mod">
          <ac:chgData name="Cerri, Jessica" userId="e8965758-de12-4ff5-bd53-eb5f25eb7adc" providerId="ADAL" clId="{89FD5A60-F012-49FF-BBD5-C251DABFF64B}" dt="2026-05-05T16:52:23.530" v="4853" actId="478"/>
          <ac:picMkLst>
            <pc:docMk/>
            <pc:sldMk cId="4206988261" sldId="313"/>
            <ac:picMk id="5" creationId="{43780B7A-306E-9D7F-45F8-A6B8F0B31DF0}"/>
          </ac:picMkLst>
        </pc:picChg>
        <pc:picChg chg="add del mod">
          <ac:chgData name="Cerri, Jessica" userId="e8965758-de12-4ff5-bd53-eb5f25eb7adc" providerId="ADAL" clId="{89FD5A60-F012-49FF-BBD5-C251DABFF64B}" dt="2026-05-05T16:55:36.830" v="4862" actId="478"/>
          <ac:picMkLst>
            <pc:docMk/>
            <pc:sldMk cId="4206988261" sldId="313"/>
            <ac:picMk id="7" creationId="{622619EB-F573-50EE-A6DE-A3272C598FC0}"/>
          </ac:picMkLst>
        </pc:picChg>
      </pc:sldChg>
      <pc:sldChg chg="del">
        <pc:chgData name="Cerri, Jessica" userId="e8965758-de12-4ff5-bd53-eb5f25eb7adc" providerId="ADAL" clId="{89FD5A60-F012-49FF-BBD5-C251DABFF64B}" dt="2026-05-05T15:05:14.447" v="672" actId="47"/>
        <pc:sldMkLst>
          <pc:docMk/>
          <pc:sldMk cId="2478160142" sldId="314"/>
        </pc:sldMkLst>
      </pc:sldChg>
      <pc:sldChg chg="modSp mod">
        <pc:chgData name="Cerri, Jessica" userId="e8965758-de12-4ff5-bd53-eb5f25eb7adc" providerId="ADAL" clId="{89FD5A60-F012-49FF-BBD5-C251DABFF64B}" dt="2026-05-05T15:48:20.796" v="3204" actId="20577"/>
        <pc:sldMkLst>
          <pc:docMk/>
          <pc:sldMk cId="2681425051" sldId="315"/>
        </pc:sldMkLst>
        <pc:spChg chg="mod">
          <ac:chgData name="Cerri, Jessica" userId="e8965758-de12-4ff5-bd53-eb5f25eb7adc" providerId="ADAL" clId="{89FD5A60-F012-49FF-BBD5-C251DABFF64B}" dt="2026-05-05T15:42:25.557" v="2380" actId="20577"/>
          <ac:spMkLst>
            <pc:docMk/>
            <pc:sldMk cId="2681425051" sldId="315"/>
            <ac:spMk id="2" creationId="{00000000-0000-0000-0000-000000000000}"/>
          </ac:spMkLst>
        </pc:spChg>
        <pc:spChg chg="mod">
          <ac:chgData name="Cerri, Jessica" userId="e8965758-de12-4ff5-bd53-eb5f25eb7adc" providerId="ADAL" clId="{89FD5A60-F012-49FF-BBD5-C251DABFF64B}" dt="2026-05-05T15:42:46.453" v="2421" actId="20577"/>
          <ac:spMkLst>
            <pc:docMk/>
            <pc:sldMk cId="2681425051" sldId="315"/>
            <ac:spMk id="3" creationId="{00000000-0000-0000-0000-000000000000}"/>
          </ac:spMkLst>
        </pc:spChg>
        <pc:spChg chg="mod">
          <ac:chgData name="Cerri, Jessica" userId="e8965758-de12-4ff5-bd53-eb5f25eb7adc" providerId="ADAL" clId="{89FD5A60-F012-49FF-BBD5-C251DABFF64B}" dt="2026-05-05T15:48:20.738" v="3202" actId="27636"/>
          <ac:spMkLst>
            <pc:docMk/>
            <pc:sldMk cId="2681425051" sldId="315"/>
            <ac:spMk id="4" creationId="{00000000-0000-0000-0000-000000000000}"/>
          </ac:spMkLst>
        </pc:spChg>
        <pc:spChg chg="mod">
          <ac:chgData name="Cerri, Jessica" userId="e8965758-de12-4ff5-bd53-eb5f25eb7adc" providerId="ADAL" clId="{89FD5A60-F012-49FF-BBD5-C251DABFF64B}" dt="2026-05-05T15:43:04.580" v="2476" actId="20577"/>
          <ac:spMkLst>
            <pc:docMk/>
            <pc:sldMk cId="2681425051" sldId="315"/>
            <ac:spMk id="5" creationId="{00000000-0000-0000-0000-000000000000}"/>
          </ac:spMkLst>
        </pc:spChg>
        <pc:spChg chg="mod">
          <ac:chgData name="Cerri, Jessica" userId="e8965758-de12-4ff5-bd53-eb5f25eb7adc" providerId="ADAL" clId="{89FD5A60-F012-49FF-BBD5-C251DABFF64B}" dt="2026-05-05T15:48:20.796" v="3204" actId="20577"/>
          <ac:spMkLst>
            <pc:docMk/>
            <pc:sldMk cId="2681425051" sldId="315"/>
            <ac:spMk id="6" creationId="{00000000-0000-0000-0000-000000000000}"/>
          </ac:spMkLst>
        </pc:spChg>
      </pc:sldChg>
      <pc:sldChg chg="addSp modSp mod modClrScheme chgLayout">
        <pc:chgData name="Cerri, Jessica" userId="e8965758-de12-4ff5-bd53-eb5f25eb7adc" providerId="ADAL" clId="{89FD5A60-F012-49FF-BBD5-C251DABFF64B}" dt="2026-05-05T15:55:05.123" v="3977" actId="15"/>
        <pc:sldMkLst>
          <pc:docMk/>
          <pc:sldMk cId="2590506655" sldId="316"/>
        </pc:sldMkLst>
        <pc:spChg chg="mod">
          <ac:chgData name="Cerri, Jessica" userId="e8965758-de12-4ff5-bd53-eb5f25eb7adc" providerId="ADAL" clId="{89FD5A60-F012-49FF-BBD5-C251DABFF64B}" dt="2026-05-05T15:48:53.315" v="3218" actId="20577"/>
          <ac:spMkLst>
            <pc:docMk/>
            <pc:sldMk cId="2590506655" sldId="316"/>
            <ac:spMk id="2" creationId="{00000000-0000-0000-0000-000000000000}"/>
          </ac:spMkLst>
        </pc:spChg>
        <pc:spChg chg="add mod">
          <ac:chgData name="Cerri, Jessica" userId="e8965758-de12-4ff5-bd53-eb5f25eb7adc" providerId="ADAL" clId="{89FD5A60-F012-49FF-BBD5-C251DABFF64B}" dt="2026-05-05T15:55:05.123" v="3977" actId="15"/>
          <ac:spMkLst>
            <pc:docMk/>
            <pc:sldMk cId="2590506655" sldId="316"/>
            <ac:spMk id="7" creationId="{257F9594-4358-0147-DE8B-C569F4902516}"/>
          </ac:spMkLst>
        </pc:spChg>
      </pc:sldChg>
      <pc:sldChg chg="addSp delSp modSp mod modClrScheme chgLayout">
        <pc:chgData name="Cerri, Jessica" userId="e8965758-de12-4ff5-bd53-eb5f25eb7adc" providerId="ADAL" clId="{89FD5A60-F012-49FF-BBD5-C251DABFF64B}" dt="2026-05-05T16:07:03.254" v="4072" actId="1076"/>
        <pc:sldMkLst>
          <pc:docMk/>
          <pc:sldMk cId="1735722345" sldId="317"/>
        </pc:sldMkLst>
        <pc:spChg chg="add del mod">
          <ac:chgData name="Cerri, Jessica" userId="e8965758-de12-4ff5-bd53-eb5f25eb7adc" providerId="ADAL" clId="{89FD5A60-F012-49FF-BBD5-C251DABFF64B}" dt="2026-05-05T15:56:14.870" v="3979" actId="26606"/>
          <ac:spMkLst>
            <pc:docMk/>
            <pc:sldMk cId="1735722345" sldId="317"/>
            <ac:spMk id="6" creationId="{F3BC8767-9219-7D38-9AE4-68229FCF28F6}"/>
          </ac:spMkLst>
        </pc:spChg>
        <pc:spChg chg="add del mod">
          <ac:chgData name="Cerri, Jessica" userId="e8965758-de12-4ff5-bd53-eb5f25eb7adc" providerId="ADAL" clId="{89FD5A60-F012-49FF-BBD5-C251DABFF64B}" dt="2026-05-05T15:56:14.870" v="3979" actId="26606"/>
          <ac:spMkLst>
            <pc:docMk/>
            <pc:sldMk cId="1735722345" sldId="317"/>
            <ac:spMk id="8" creationId="{C7A52886-1AE9-E2AF-AA0A-F40895ACDC88}"/>
          </ac:spMkLst>
        </pc:spChg>
        <pc:spChg chg="add del mod">
          <ac:chgData name="Cerri, Jessica" userId="e8965758-de12-4ff5-bd53-eb5f25eb7adc" providerId="ADAL" clId="{89FD5A60-F012-49FF-BBD5-C251DABFF64B}" dt="2026-05-05T15:58:48.067" v="4048" actId="478"/>
          <ac:spMkLst>
            <pc:docMk/>
            <pc:sldMk cId="1735722345" sldId="317"/>
            <ac:spMk id="10" creationId="{1BED2F9E-85C6-93ED-5BD0-53BC16767185}"/>
          </ac:spMkLst>
        </pc:spChg>
        <pc:spChg chg="add mod">
          <ac:chgData name="Cerri, Jessica" userId="e8965758-de12-4ff5-bd53-eb5f25eb7adc" providerId="ADAL" clId="{89FD5A60-F012-49FF-BBD5-C251DABFF64B}" dt="2026-05-05T15:56:33.799" v="4046" actId="20577"/>
          <ac:spMkLst>
            <pc:docMk/>
            <pc:sldMk cId="1735722345" sldId="317"/>
            <ac:spMk id="11" creationId="{8AAB2D61-FBEC-2DC1-C7CD-0D75BECB1709}"/>
          </ac:spMkLst>
        </pc:spChg>
        <pc:spChg chg="add del mod">
          <ac:chgData name="Cerri, Jessica" userId="e8965758-de12-4ff5-bd53-eb5f25eb7adc" providerId="ADAL" clId="{89FD5A60-F012-49FF-BBD5-C251DABFF64B}" dt="2026-05-05T15:58:44.867" v="4047" actId="478"/>
          <ac:spMkLst>
            <pc:docMk/>
            <pc:sldMk cId="1735722345" sldId="317"/>
            <ac:spMk id="12" creationId="{6A639361-F60E-EB4B-BC1F-01E9D9D9A021}"/>
          </ac:spMkLst>
        </pc:spChg>
        <pc:picChg chg="add mod">
          <ac:chgData name="Cerri, Jessica" userId="e8965758-de12-4ff5-bd53-eb5f25eb7adc" providerId="ADAL" clId="{89FD5A60-F012-49FF-BBD5-C251DABFF64B}" dt="2026-05-05T16:00:27.446" v="4054" actId="1076"/>
          <ac:picMkLst>
            <pc:docMk/>
            <pc:sldMk cId="1735722345" sldId="317"/>
            <ac:picMk id="3" creationId="{4EBB3F5F-AC0C-96F8-CF47-6CB08BDF7B14}"/>
          </ac:picMkLst>
        </pc:picChg>
        <pc:picChg chg="add mod">
          <ac:chgData name="Cerri, Jessica" userId="e8965758-de12-4ff5-bd53-eb5f25eb7adc" providerId="ADAL" clId="{89FD5A60-F012-49FF-BBD5-C251DABFF64B}" dt="2026-05-05T16:00:48.474" v="4058" actId="688"/>
          <ac:picMkLst>
            <pc:docMk/>
            <pc:sldMk cId="1735722345" sldId="317"/>
            <ac:picMk id="5" creationId="{4472331F-DF16-34EE-D4A5-77BDC87EB5C0}"/>
          </ac:picMkLst>
        </pc:picChg>
        <pc:picChg chg="add mod">
          <ac:chgData name="Cerri, Jessica" userId="e8965758-de12-4ff5-bd53-eb5f25eb7adc" providerId="ADAL" clId="{89FD5A60-F012-49FF-BBD5-C251DABFF64B}" dt="2026-05-05T16:01:15.713" v="4062" actId="688"/>
          <ac:picMkLst>
            <pc:docMk/>
            <pc:sldMk cId="1735722345" sldId="317"/>
            <ac:picMk id="9" creationId="{D645BD9C-F14D-F57E-6E4B-BCCB445C140E}"/>
          </ac:picMkLst>
        </pc:picChg>
        <pc:picChg chg="add mod">
          <ac:chgData name="Cerri, Jessica" userId="e8965758-de12-4ff5-bd53-eb5f25eb7adc" providerId="ADAL" clId="{89FD5A60-F012-49FF-BBD5-C251DABFF64B}" dt="2026-05-05T16:07:00.086" v="4071" actId="1076"/>
          <ac:picMkLst>
            <pc:docMk/>
            <pc:sldMk cId="1735722345" sldId="317"/>
            <ac:picMk id="14" creationId="{02BEDAA1-1E67-6085-A9E2-EA9DB708544B}"/>
          </ac:picMkLst>
        </pc:picChg>
        <pc:picChg chg="add mod">
          <ac:chgData name="Cerri, Jessica" userId="e8965758-de12-4ff5-bd53-eb5f25eb7adc" providerId="ADAL" clId="{89FD5A60-F012-49FF-BBD5-C251DABFF64B}" dt="2026-05-05T16:07:03.254" v="4072" actId="1076"/>
          <ac:picMkLst>
            <pc:docMk/>
            <pc:sldMk cId="1735722345" sldId="317"/>
            <ac:picMk id="16" creationId="{1F3FB0ED-C1BF-0EBD-50E6-5ADC011B186C}"/>
          </ac:picMkLst>
        </pc:picChg>
      </pc:sldChg>
      <pc:sldChg chg="addSp modSp mod">
        <pc:chgData name="Cerri, Jessica" userId="e8965758-de12-4ff5-bd53-eb5f25eb7adc" providerId="ADAL" clId="{89FD5A60-F012-49FF-BBD5-C251DABFF64B}" dt="2026-05-05T16:47:12.221" v="4846" actId="1076"/>
        <pc:sldMkLst>
          <pc:docMk/>
          <pc:sldMk cId="2765137111" sldId="318"/>
        </pc:sldMkLst>
        <pc:spChg chg="mod">
          <ac:chgData name="Cerri, Jessica" userId="e8965758-de12-4ff5-bd53-eb5f25eb7adc" providerId="ADAL" clId="{89FD5A60-F012-49FF-BBD5-C251DABFF64B}" dt="2026-05-05T15:17:50.484" v="1593" actId="27636"/>
          <ac:spMkLst>
            <pc:docMk/>
            <pc:sldMk cId="2765137111" sldId="318"/>
            <ac:spMk id="3" creationId="{00000000-0000-0000-0000-000000000000}"/>
          </ac:spMkLst>
        </pc:spChg>
        <pc:picChg chg="add mod">
          <ac:chgData name="Cerri, Jessica" userId="e8965758-de12-4ff5-bd53-eb5f25eb7adc" providerId="ADAL" clId="{89FD5A60-F012-49FF-BBD5-C251DABFF64B}" dt="2026-05-05T16:47:12.221" v="4846" actId="1076"/>
          <ac:picMkLst>
            <pc:docMk/>
            <pc:sldMk cId="2765137111" sldId="318"/>
            <ac:picMk id="6" creationId="{9400E310-20D7-AFF0-E1C2-3188D15792D5}"/>
          </ac:picMkLst>
        </pc:picChg>
      </pc:sldChg>
      <pc:sldChg chg="addSp modSp mod">
        <pc:chgData name="Cerri, Jessica" userId="e8965758-de12-4ff5-bd53-eb5f25eb7adc" providerId="ADAL" clId="{89FD5A60-F012-49FF-BBD5-C251DABFF64B}" dt="2026-05-05T16:57:03.549" v="4876" actId="171"/>
        <pc:sldMkLst>
          <pc:docMk/>
          <pc:sldMk cId="1108506989" sldId="319"/>
        </pc:sldMkLst>
        <pc:spChg chg="mod">
          <ac:chgData name="Cerri, Jessica" userId="e8965758-de12-4ff5-bd53-eb5f25eb7adc" providerId="ADAL" clId="{89FD5A60-F012-49FF-BBD5-C251DABFF64B}" dt="2026-05-05T16:42:59.966" v="4833" actId="1076"/>
          <ac:spMkLst>
            <pc:docMk/>
            <pc:sldMk cId="1108506989" sldId="319"/>
            <ac:spMk id="3" creationId="{00000000-0000-0000-0000-000000000000}"/>
          </ac:spMkLst>
        </pc:spChg>
        <pc:spChg chg="mod">
          <ac:chgData name="Cerri, Jessica" userId="e8965758-de12-4ff5-bd53-eb5f25eb7adc" providerId="ADAL" clId="{89FD5A60-F012-49FF-BBD5-C251DABFF64B}" dt="2026-05-05T16:43:05.323" v="4834" actId="1076"/>
          <ac:spMkLst>
            <pc:docMk/>
            <pc:sldMk cId="1108506989" sldId="319"/>
            <ac:spMk id="11" creationId="{B070F386-76CA-DC20-0FFB-08B936EF8BA9}"/>
          </ac:spMkLst>
        </pc:spChg>
        <pc:picChg chg="add mod">
          <ac:chgData name="Cerri, Jessica" userId="e8965758-de12-4ff5-bd53-eb5f25eb7adc" providerId="ADAL" clId="{89FD5A60-F012-49FF-BBD5-C251DABFF64B}" dt="2026-05-05T16:56:31.302" v="4873" actId="1076"/>
          <ac:picMkLst>
            <pc:docMk/>
            <pc:sldMk cId="1108506989" sldId="319"/>
            <ac:picMk id="4" creationId="{A0AC7C36-180E-695F-E7C1-CC7F1ED957A1}"/>
          </ac:picMkLst>
        </pc:picChg>
        <pc:picChg chg="mod">
          <ac:chgData name="Cerri, Jessica" userId="e8965758-de12-4ff5-bd53-eb5f25eb7adc" providerId="ADAL" clId="{89FD5A60-F012-49FF-BBD5-C251DABFF64B}" dt="2026-05-05T16:56:25.752" v="4871" actId="1076"/>
          <ac:picMkLst>
            <pc:docMk/>
            <pc:sldMk cId="1108506989" sldId="319"/>
            <ac:picMk id="6" creationId="{B2E3CF84-9FDE-7A8E-EDB1-2EAFCEAF7E3C}"/>
          </ac:picMkLst>
        </pc:picChg>
        <pc:picChg chg="add mod ord">
          <ac:chgData name="Cerri, Jessica" userId="e8965758-de12-4ff5-bd53-eb5f25eb7adc" providerId="ADAL" clId="{89FD5A60-F012-49FF-BBD5-C251DABFF64B}" dt="2026-05-05T16:57:03.549" v="4876" actId="171"/>
          <ac:picMkLst>
            <pc:docMk/>
            <pc:sldMk cId="1108506989" sldId="319"/>
            <ac:picMk id="7" creationId="{0996E0CA-C54C-C7D1-84D1-A9712F40263A}"/>
          </ac:picMkLst>
        </pc:picChg>
      </pc:sldChg>
      <pc:sldChg chg="add del">
        <pc:chgData name="Cerri, Jessica" userId="e8965758-de12-4ff5-bd53-eb5f25eb7adc" providerId="ADAL" clId="{89FD5A60-F012-49FF-BBD5-C251DABFF64B}" dt="2026-05-05T15:35:48.306" v="2091" actId="47"/>
        <pc:sldMkLst>
          <pc:docMk/>
          <pc:sldMk cId="1153609753" sldId="320"/>
        </pc:sldMkLst>
      </pc:sldChg>
      <pc:sldChg chg="addSp delSp modSp add mod ord">
        <pc:chgData name="Cerri, Jessica" userId="e8965758-de12-4ff5-bd53-eb5f25eb7adc" providerId="ADAL" clId="{89FD5A60-F012-49FF-BBD5-C251DABFF64B}" dt="2026-05-05T16:50:19.608" v="4851" actId="1076"/>
        <pc:sldMkLst>
          <pc:docMk/>
          <pc:sldMk cId="3435583198" sldId="321"/>
        </pc:sldMkLst>
        <pc:spChg chg="mod">
          <ac:chgData name="Cerri, Jessica" userId="e8965758-de12-4ff5-bd53-eb5f25eb7adc" providerId="ADAL" clId="{89FD5A60-F012-49FF-BBD5-C251DABFF64B}" dt="2026-05-05T15:40:55.033" v="2336" actId="1076"/>
          <ac:spMkLst>
            <pc:docMk/>
            <pc:sldMk cId="3435583198" sldId="321"/>
            <ac:spMk id="3" creationId="{D0332889-E04F-21EB-4E1B-EB1DF9DD6C46}"/>
          </ac:spMkLst>
        </pc:spChg>
        <pc:spChg chg="add del mod">
          <ac:chgData name="Cerri, Jessica" userId="e8965758-de12-4ff5-bd53-eb5f25eb7adc" providerId="ADAL" clId="{89FD5A60-F012-49FF-BBD5-C251DABFF64B}" dt="2026-05-05T15:38:11.972" v="2093" actId="931"/>
          <ac:spMkLst>
            <pc:docMk/>
            <pc:sldMk cId="3435583198" sldId="321"/>
            <ac:spMk id="4" creationId="{9FD0DD10-90A9-4879-94E3-FE576B1AC0C8}"/>
          </ac:spMkLst>
        </pc:spChg>
        <pc:spChg chg="mod">
          <ac:chgData name="Cerri, Jessica" userId="e8965758-de12-4ff5-bd53-eb5f25eb7adc" providerId="ADAL" clId="{89FD5A60-F012-49FF-BBD5-C251DABFF64B}" dt="2026-05-05T15:41:19.473" v="2339" actId="1076"/>
          <ac:spMkLst>
            <pc:docMk/>
            <pc:sldMk cId="3435583198" sldId="321"/>
            <ac:spMk id="11" creationId="{E3CF609A-61C7-405F-67AB-85C9F1B33FAD}"/>
          </ac:spMkLst>
        </pc:spChg>
        <pc:picChg chg="add mod">
          <ac:chgData name="Cerri, Jessica" userId="e8965758-de12-4ff5-bd53-eb5f25eb7adc" providerId="ADAL" clId="{89FD5A60-F012-49FF-BBD5-C251DABFF64B}" dt="2026-05-05T16:50:19.608" v="4851" actId="1076"/>
          <ac:picMkLst>
            <pc:docMk/>
            <pc:sldMk cId="3435583198" sldId="321"/>
            <ac:picMk id="4" creationId="{E57A2698-B185-8420-72A1-7D972FB3850F}"/>
          </ac:picMkLst>
        </pc:picChg>
        <pc:picChg chg="del">
          <ac:chgData name="Cerri, Jessica" userId="e8965758-de12-4ff5-bd53-eb5f25eb7adc" providerId="ADAL" clId="{89FD5A60-F012-49FF-BBD5-C251DABFF64B}" dt="2026-05-05T15:35:56.350" v="2092" actId="478"/>
          <ac:picMkLst>
            <pc:docMk/>
            <pc:sldMk cId="3435583198" sldId="321"/>
            <ac:picMk id="6" creationId="{4D8CF80E-31A3-5B09-871D-324D75E60FFE}"/>
          </ac:picMkLst>
        </pc:picChg>
        <pc:picChg chg="add mod ord">
          <ac:chgData name="Cerri, Jessica" userId="e8965758-de12-4ff5-bd53-eb5f25eb7adc" providerId="ADAL" clId="{89FD5A60-F012-49FF-BBD5-C251DABFF64B}" dt="2026-05-05T16:50:16.078" v="4850" actId="688"/>
          <ac:picMkLst>
            <pc:docMk/>
            <pc:sldMk cId="3435583198" sldId="321"/>
            <ac:picMk id="7" creationId="{CBEBAA16-4567-73FF-FA26-C28B5489C540}"/>
          </ac:picMkLst>
        </pc:picChg>
      </pc:sldChg>
      <pc:sldChg chg="addSp delSp modSp new mod">
        <pc:chgData name="Cerri, Jessica" userId="e8965758-de12-4ff5-bd53-eb5f25eb7adc" providerId="ADAL" clId="{89FD5A60-F012-49FF-BBD5-C251DABFF64B}" dt="2026-05-05T20:14:49.263" v="4926" actId="1076"/>
        <pc:sldMkLst>
          <pc:docMk/>
          <pc:sldMk cId="3866764219" sldId="322"/>
        </pc:sldMkLst>
        <pc:spChg chg="mod">
          <ac:chgData name="Cerri, Jessica" userId="e8965758-de12-4ff5-bd53-eb5f25eb7adc" providerId="ADAL" clId="{89FD5A60-F012-49FF-BBD5-C251DABFF64B}" dt="2026-05-05T16:07:56.780" v="4088" actId="20577"/>
          <ac:spMkLst>
            <pc:docMk/>
            <pc:sldMk cId="3866764219" sldId="322"/>
            <ac:spMk id="2" creationId="{B59BEFAD-D99E-E973-88D0-DECECCCAFE1B}"/>
          </ac:spMkLst>
        </pc:spChg>
        <pc:spChg chg="mod">
          <ac:chgData name="Cerri, Jessica" userId="e8965758-de12-4ff5-bd53-eb5f25eb7adc" providerId="ADAL" clId="{89FD5A60-F012-49FF-BBD5-C251DABFF64B}" dt="2026-05-05T16:10:56.658" v="4443" actId="20577"/>
          <ac:spMkLst>
            <pc:docMk/>
            <pc:sldMk cId="3866764219" sldId="322"/>
            <ac:spMk id="3" creationId="{04E8A3FA-6700-C1D5-D9EA-BCB95C1E45AA}"/>
          </ac:spMkLst>
        </pc:spChg>
        <pc:spChg chg="mod">
          <ac:chgData name="Cerri, Jessica" userId="e8965758-de12-4ff5-bd53-eb5f25eb7adc" providerId="ADAL" clId="{89FD5A60-F012-49FF-BBD5-C251DABFF64B}" dt="2026-05-05T16:15:37.723" v="4762" actId="20577"/>
          <ac:spMkLst>
            <pc:docMk/>
            <pc:sldMk cId="3866764219" sldId="322"/>
            <ac:spMk id="4" creationId="{BB4D7C1F-4719-D1F3-744B-939A9C380643}"/>
          </ac:spMkLst>
        </pc:spChg>
        <pc:picChg chg="add del mod">
          <ac:chgData name="Cerri, Jessica" userId="e8965758-de12-4ff5-bd53-eb5f25eb7adc" providerId="ADAL" clId="{89FD5A60-F012-49FF-BBD5-C251DABFF64B}" dt="2026-05-05T20:14:46.452" v="4925" actId="478"/>
          <ac:picMkLst>
            <pc:docMk/>
            <pc:sldMk cId="3866764219" sldId="322"/>
            <ac:picMk id="6" creationId="{B73F3077-3D56-DBA2-4532-9A8697B792E6}"/>
          </ac:picMkLst>
        </pc:picChg>
        <pc:picChg chg="add mod">
          <ac:chgData name="Cerri, Jessica" userId="e8965758-de12-4ff5-bd53-eb5f25eb7adc" providerId="ADAL" clId="{89FD5A60-F012-49FF-BBD5-C251DABFF64B}" dt="2026-05-05T20:14:49.263" v="4926" actId="1076"/>
          <ac:picMkLst>
            <pc:docMk/>
            <pc:sldMk cId="3866764219" sldId="322"/>
            <ac:picMk id="7" creationId="{2AECC30F-8ADA-8257-EC88-CB0575738723}"/>
          </ac:picMkLst>
        </pc:picChg>
      </pc:sldChg>
      <pc:sldChg chg="addSp delSp modSp new mod modClrScheme chgLayout">
        <pc:chgData name="Cerri, Jessica" userId="e8965758-de12-4ff5-bd53-eb5f25eb7adc" providerId="ADAL" clId="{89FD5A60-F012-49FF-BBD5-C251DABFF64B}" dt="2026-05-05T20:15:16.677" v="4931" actId="1076"/>
        <pc:sldMkLst>
          <pc:docMk/>
          <pc:sldMk cId="3374456410" sldId="323"/>
        </pc:sldMkLst>
        <pc:spChg chg="del">
          <ac:chgData name="Cerri, Jessica" userId="e8965758-de12-4ff5-bd53-eb5f25eb7adc" providerId="ADAL" clId="{89FD5A60-F012-49FF-BBD5-C251DABFF64B}" dt="2026-05-05T16:14:16.219" v="4701" actId="26606"/>
          <ac:spMkLst>
            <pc:docMk/>
            <pc:sldMk cId="3374456410" sldId="323"/>
            <ac:spMk id="2" creationId="{C6BF407E-B8B1-2D9C-1693-2C6B70994806}"/>
          </ac:spMkLst>
        </pc:spChg>
        <pc:spChg chg="del">
          <ac:chgData name="Cerri, Jessica" userId="e8965758-de12-4ff5-bd53-eb5f25eb7adc" providerId="ADAL" clId="{89FD5A60-F012-49FF-BBD5-C251DABFF64B}" dt="2026-05-05T16:14:16.219" v="4701" actId="26606"/>
          <ac:spMkLst>
            <pc:docMk/>
            <pc:sldMk cId="3374456410" sldId="323"/>
            <ac:spMk id="3" creationId="{B2B37259-8769-D595-97F5-B8816C7B0AE0}"/>
          </ac:spMkLst>
        </pc:spChg>
        <pc:spChg chg="del">
          <ac:chgData name="Cerri, Jessica" userId="e8965758-de12-4ff5-bd53-eb5f25eb7adc" providerId="ADAL" clId="{89FD5A60-F012-49FF-BBD5-C251DABFF64B}" dt="2026-05-05T16:14:16.219" v="4701" actId="26606"/>
          <ac:spMkLst>
            <pc:docMk/>
            <pc:sldMk cId="3374456410" sldId="323"/>
            <ac:spMk id="4" creationId="{5A4F445F-CA15-6042-5225-79B451E878BC}"/>
          </ac:spMkLst>
        </pc:spChg>
        <pc:spChg chg="add mod">
          <ac:chgData name="Cerri, Jessica" userId="e8965758-de12-4ff5-bd53-eb5f25eb7adc" providerId="ADAL" clId="{89FD5A60-F012-49FF-BBD5-C251DABFF64B}" dt="2026-05-05T16:14:23.154" v="4711" actId="20577"/>
          <ac:spMkLst>
            <pc:docMk/>
            <pc:sldMk cId="3374456410" sldId="323"/>
            <ac:spMk id="9" creationId="{BE9773D2-995B-0CC4-127D-B1D94855778F}"/>
          </ac:spMkLst>
        </pc:spChg>
        <pc:spChg chg="add mod">
          <ac:chgData name="Cerri, Jessica" userId="e8965758-de12-4ff5-bd53-eb5f25eb7adc" providerId="ADAL" clId="{89FD5A60-F012-49FF-BBD5-C251DABFF64B}" dt="2026-05-05T16:14:31.187" v="4728" actId="20577"/>
          <ac:spMkLst>
            <pc:docMk/>
            <pc:sldMk cId="3374456410" sldId="323"/>
            <ac:spMk id="11" creationId="{23B08E5C-E82B-D7C6-4F8C-E4571109DBDA}"/>
          </ac:spMkLst>
        </pc:spChg>
        <pc:spChg chg="add del mod">
          <ac:chgData name="Cerri, Jessica" userId="e8965758-de12-4ff5-bd53-eb5f25eb7adc" providerId="ADAL" clId="{89FD5A60-F012-49FF-BBD5-C251DABFF64B}" dt="2026-05-05T16:18:06.360" v="4763" actId="931"/>
          <ac:spMkLst>
            <pc:docMk/>
            <pc:sldMk cId="3374456410" sldId="323"/>
            <ac:spMk id="13" creationId="{6CC9562E-816F-4E04-F536-0D909B771496}"/>
          </ac:spMkLst>
        </pc:spChg>
        <pc:picChg chg="add mod">
          <ac:chgData name="Cerri, Jessica" userId="e8965758-de12-4ff5-bd53-eb5f25eb7adc" providerId="ADAL" clId="{89FD5A60-F012-49FF-BBD5-C251DABFF64B}" dt="2026-05-05T20:15:16.677" v="4931" actId="1076"/>
          <ac:picMkLst>
            <pc:docMk/>
            <pc:sldMk cId="3374456410" sldId="323"/>
            <ac:picMk id="2" creationId="{4F0FF774-3C4F-B2CF-409D-EC27C5364EFD}"/>
          </ac:picMkLst>
        </pc:picChg>
        <pc:picChg chg="add del mod">
          <ac:chgData name="Cerri, Jessica" userId="e8965758-de12-4ff5-bd53-eb5f25eb7adc" providerId="ADAL" clId="{89FD5A60-F012-49FF-BBD5-C251DABFF64B}" dt="2026-05-05T20:14:52.193" v="4927" actId="478"/>
          <ac:picMkLst>
            <pc:docMk/>
            <pc:sldMk cId="3374456410" sldId="323"/>
            <ac:picMk id="3" creationId="{B2DF6413-987A-73C4-6EFB-14259FB2E4B2}"/>
          </ac:picMkLst>
        </pc:picChg>
        <pc:picChg chg="add mod ord">
          <ac:chgData name="Cerri, Jessica" userId="e8965758-de12-4ff5-bd53-eb5f25eb7adc" providerId="ADAL" clId="{89FD5A60-F012-49FF-BBD5-C251DABFF64B}" dt="2026-05-05T16:18:06.360" v="4763" actId="931"/>
          <ac:picMkLst>
            <pc:docMk/>
            <pc:sldMk cId="3374456410" sldId="323"/>
            <ac:picMk id="6" creationId="{0DDBDD27-A18F-87EF-2820-9A4FD4A68C3A}"/>
          </ac:picMkLst>
        </pc:picChg>
      </pc:sldChg>
    </pc:docChg>
  </pc:docChgLst>
  <pc:docChgLst>
    <pc:chgData name="Cerri, Jessica" userId="e8965758-de12-4ff5-bd53-eb5f25eb7adc" providerId="ADAL" clId="{A2233913-88D3-4F82-A574-FDD5FF10947A}"/>
    <pc:docChg chg="custSel addSld delSld modSld sldOrd">
      <pc:chgData name="Cerri, Jessica" userId="e8965758-de12-4ff5-bd53-eb5f25eb7adc" providerId="ADAL" clId="{A2233913-88D3-4F82-A574-FDD5FF10947A}" dt="2026-05-04T17:25:25.557" v="1204" actId="313"/>
      <pc:docMkLst>
        <pc:docMk/>
      </pc:docMkLst>
      <pc:sldChg chg="modSp mod ord">
        <pc:chgData name="Cerri, Jessica" userId="e8965758-de12-4ff5-bd53-eb5f25eb7adc" providerId="ADAL" clId="{A2233913-88D3-4F82-A574-FDD5FF10947A}" dt="2026-05-04T17:25:25.557" v="1204" actId="313"/>
        <pc:sldMkLst>
          <pc:docMk/>
          <pc:sldMk cId="2765137111" sldId="318"/>
        </pc:sldMkLst>
        <pc:spChg chg="mod">
          <ac:chgData name="Cerri, Jessica" userId="e8965758-de12-4ff5-bd53-eb5f25eb7adc" providerId="ADAL" clId="{A2233913-88D3-4F82-A574-FDD5FF10947A}" dt="2026-05-04T16:21:08.806" v="421" actId="20577"/>
          <ac:spMkLst>
            <pc:docMk/>
            <pc:sldMk cId="2765137111" sldId="318"/>
            <ac:spMk id="2" creationId="{00000000-0000-0000-0000-000000000000}"/>
          </ac:spMkLst>
        </pc:spChg>
        <pc:spChg chg="mod">
          <ac:chgData name="Cerri, Jessica" userId="e8965758-de12-4ff5-bd53-eb5f25eb7adc" providerId="ADAL" clId="{A2233913-88D3-4F82-A574-FDD5FF10947A}" dt="2026-05-04T17:25:25.557" v="1204" actId="313"/>
          <ac:spMkLst>
            <pc:docMk/>
            <pc:sldMk cId="2765137111" sldId="318"/>
            <ac:spMk id="3" creationId="{00000000-0000-0000-0000-000000000000}"/>
          </ac:spMkLst>
        </pc:spChg>
        <pc:spChg chg="mod">
          <ac:chgData name="Cerri, Jessica" userId="e8965758-de12-4ff5-bd53-eb5f25eb7adc" providerId="ADAL" clId="{A2233913-88D3-4F82-A574-FDD5FF10947A}" dt="2026-05-04T16:21:22.263" v="458" actId="20577"/>
          <ac:spMkLst>
            <pc:docMk/>
            <pc:sldMk cId="2765137111" sldId="318"/>
            <ac:spMk id="4" creationId="{00000000-0000-0000-0000-000000000000}"/>
          </ac:spMkLst>
        </pc:spChg>
      </pc:sldChg>
      <pc:sldChg chg="modSp add mod ord">
        <pc:chgData name="Cerri, Jessica" userId="e8965758-de12-4ff5-bd53-eb5f25eb7adc" providerId="ADAL" clId="{A2233913-88D3-4F82-A574-FDD5FF10947A}" dt="2026-05-04T16:18:16.222" v="306" actId="20577"/>
        <pc:sldMkLst>
          <pc:docMk/>
          <pc:sldMk cId="1153609753" sldId="320"/>
        </pc:sldMkLst>
        <pc:spChg chg="mod">
          <ac:chgData name="Cerri, Jessica" userId="e8965758-de12-4ff5-bd53-eb5f25eb7adc" providerId="ADAL" clId="{A2233913-88D3-4F82-A574-FDD5FF10947A}" dt="2026-05-04T16:18:09.589" v="300" actId="20577"/>
          <ac:spMkLst>
            <pc:docMk/>
            <pc:sldMk cId="1153609753" sldId="320"/>
            <ac:spMk id="2" creationId="{2EF88BAF-B9A5-A643-32C2-63A3AC6D2C76}"/>
          </ac:spMkLst>
        </pc:spChg>
        <pc:spChg chg="mod">
          <ac:chgData name="Cerri, Jessica" userId="e8965758-de12-4ff5-bd53-eb5f25eb7adc" providerId="ADAL" clId="{A2233913-88D3-4F82-A574-FDD5FF10947A}" dt="2026-05-04T16:18:16.222" v="306" actId="20577"/>
          <ac:spMkLst>
            <pc:docMk/>
            <pc:sldMk cId="1153609753" sldId="320"/>
            <ac:spMk id="3" creationId="{5B8DFD19-EF03-264A-802D-1599E36F617C}"/>
          </ac:spMkLst>
        </pc:spChg>
      </pc:sldChg>
      <pc:sldChg chg="add del">
        <pc:chgData name="Cerri, Jessica" userId="e8965758-de12-4ff5-bd53-eb5f25eb7adc" providerId="ADAL" clId="{A2233913-88D3-4F82-A574-FDD5FF10947A}" dt="2026-05-04T16:17:19.127" v="123" actId="47"/>
        <pc:sldMkLst>
          <pc:docMk/>
          <pc:sldMk cId="3393624330" sldId="320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9DE493-19D7-4EC9-97C9-5F26233F1106}" type="doc">
      <dgm:prSet loTypeId="urn:microsoft.com/office/officeart/2005/8/layout/hProcess4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B986F71-3126-4196-BD30-74AEDC39A1CA}">
      <dgm:prSet phldrT="[Text]"/>
      <dgm:spPr/>
      <dgm:t>
        <a:bodyPr/>
        <a:lstStyle/>
        <a:p>
          <a:r>
            <a:rPr lang="en-US" dirty="0"/>
            <a:t>Develop Read and Publish Deals with Publishers to Alleviate the Burden of Cost</a:t>
          </a:r>
        </a:p>
      </dgm:t>
    </dgm:pt>
    <dgm:pt modelId="{9B3CE34A-9B3E-4D5F-94E0-DFBB94FF5A03}" type="parTrans" cxnId="{1423FC72-83C7-4510-8021-28EAEA493E68}">
      <dgm:prSet/>
      <dgm:spPr/>
      <dgm:t>
        <a:bodyPr/>
        <a:lstStyle/>
        <a:p>
          <a:endParaRPr lang="en-US"/>
        </a:p>
      </dgm:t>
    </dgm:pt>
    <dgm:pt modelId="{D0B150DF-3AA4-454C-8652-25880449C422}" type="sibTrans" cxnId="{1423FC72-83C7-4510-8021-28EAEA493E68}">
      <dgm:prSet/>
      <dgm:spPr/>
      <dgm:t>
        <a:bodyPr/>
        <a:lstStyle/>
        <a:p>
          <a:endParaRPr lang="en-US"/>
        </a:p>
      </dgm:t>
    </dgm:pt>
    <dgm:pt modelId="{AB2E8498-CC81-452F-A895-08F3845AA347}">
      <dgm:prSet phldrT="[Text]"/>
      <dgm:spPr/>
      <dgm:t>
        <a:bodyPr/>
        <a:lstStyle/>
        <a:p>
          <a:r>
            <a:rPr lang="en-US" dirty="0"/>
            <a:t>Work with publishers and consortia to establish Read and Publish Agreements</a:t>
          </a:r>
        </a:p>
      </dgm:t>
    </dgm:pt>
    <dgm:pt modelId="{4C65E2C8-0CBB-4D8C-AD60-6B0105C62B84}" type="parTrans" cxnId="{2D5B3E3B-3EE5-4072-933E-27DF5400591C}">
      <dgm:prSet/>
      <dgm:spPr/>
      <dgm:t>
        <a:bodyPr/>
        <a:lstStyle/>
        <a:p>
          <a:endParaRPr lang="en-US"/>
        </a:p>
      </dgm:t>
    </dgm:pt>
    <dgm:pt modelId="{9A1F3304-AA9E-4FBC-89BA-9095C80E47C9}" type="sibTrans" cxnId="{2D5B3E3B-3EE5-4072-933E-27DF5400591C}">
      <dgm:prSet/>
      <dgm:spPr/>
      <dgm:t>
        <a:bodyPr/>
        <a:lstStyle/>
        <a:p>
          <a:endParaRPr lang="en-US"/>
        </a:p>
      </dgm:t>
    </dgm:pt>
    <dgm:pt modelId="{BF381BD4-48DC-48BF-8C18-C307CDD4D490}">
      <dgm:prSet phldrT="[Text]"/>
      <dgm:spPr/>
      <dgm:t>
        <a:bodyPr/>
        <a:lstStyle/>
        <a:p>
          <a:r>
            <a:rPr lang="en-US" dirty="0"/>
            <a:t>Build the program with more publishers</a:t>
          </a:r>
        </a:p>
      </dgm:t>
    </dgm:pt>
    <dgm:pt modelId="{5D881325-883F-44A1-A5FB-E01856D07A5B}" type="parTrans" cxnId="{5F9EDECD-FB20-4615-B5EC-47255B2B532F}">
      <dgm:prSet/>
      <dgm:spPr/>
      <dgm:t>
        <a:bodyPr/>
        <a:lstStyle/>
        <a:p>
          <a:endParaRPr lang="en-US"/>
        </a:p>
      </dgm:t>
    </dgm:pt>
    <dgm:pt modelId="{2C645F98-BC4B-4797-BC42-0872EA7B0575}" type="sibTrans" cxnId="{5F9EDECD-FB20-4615-B5EC-47255B2B532F}">
      <dgm:prSet/>
      <dgm:spPr/>
      <dgm:t>
        <a:bodyPr/>
        <a:lstStyle/>
        <a:p>
          <a:endParaRPr lang="en-US"/>
        </a:p>
      </dgm:t>
    </dgm:pt>
    <dgm:pt modelId="{F6D27D1B-CDCB-481F-B8FA-AB31B2A119DE}">
      <dgm:prSet phldrT="[Text]"/>
      <dgm:spPr/>
      <dgm:t>
        <a:bodyPr/>
        <a:lstStyle/>
        <a:p>
          <a:r>
            <a:rPr lang="en-US" dirty="0"/>
            <a:t>Promote the Opportunities</a:t>
          </a:r>
        </a:p>
      </dgm:t>
    </dgm:pt>
    <dgm:pt modelId="{8A7BF306-8E53-4B16-9E7E-A79AE3DF6BE2}" type="parTrans" cxnId="{A63D53AC-541A-4D09-9620-8B1C8D7B91DE}">
      <dgm:prSet/>
      <dgm:spPr/>
      <dgm:t>
        <a:bodyPr/>
        <a:lstStyle/>
        <a:p>
          <a:endParaRPr lang="en-US"/>
        </a:p>
      </dgm:t>
    </dgm:pt>
    <dgm:pt modelId="{7AEB6639-3258-49E8-8B1F-B4A9C61922BE}" type="sibTrans" cxnId="{A63D53AC-541A-4D09-9620-8B1C8D7B91DE}">
      <dgm:prSet/>
      <dgm:spPr/>
      <dgm:t>
        <a:bodyPr/>
        <a:lstStyle/>
        <a:p>
          <a:endParaRPr lang="en-US"/>
        </a:p>
      </dgm:t>
    </dgm:pt>
    <dgm:pt modelId="{0B00F5A8-A0EF-4111-9D86-004317B4F49E}">
      <dgm:prSet phldrT="[Text]"/>
      <dgm:spPr/>
      <dgm:t>
        <a:bodyPr/>
        <a:lstStyle/>
        <a:p>
          <a:r>
            <a:rPr lang="en-US" dirty="0"/>
            <a:t>Work with the Office of Faculty Development to create workshops helping Faculty understand and use agreements</a:t>
          </a:r>
        </a:p>
      </dgm:t>
    </dgm:pt>
    <dgm:pt modelId="{EC916B99-8D26-4265-B7BE-BB461C68DA5C}" type="parTrans" cxnId="{86F910E7-C9D0-48E5-A3A3-C70127E96FC1}">
      <dgm:prSet/>
      <dgm:spPr/>
      <dgm:t>
        <a:bodyPr/>
        <a:lstStyle/>
        <a:p>
          <a:endParaRPr lang="en-US"/>
        </a:p>
      </dgm:t>
    </dgm:pt>
    <dgm:pt modelId="{CE48C676-980A-4BAC-A3C8-9ABC315DAE51}" type="sibTrans" cxnId="{86F910E7-C9D0-48E5-A3A3-C70127E96FC1}">
      <dgm:prSet/>
      <dgm:spPr/>
      <dgm:t>
        <a:bodyPr/>
        <a:lstStyle/>
        <a:p>
          <a:endParaRPr lang="en-US"/>
        </a:p>
      </dgm:t>
    </dgm:pt>
    <dgm:pt modelId="{58828492-5CEF-4AFE-95CB-5D7E6A18158B}">
      <dgm:prSet phldrT="[Text]"/>
      <dgm:spPr/>
      <dgm:t>
        <a:bodyPr/>
        <a:lstStyle/>
        <a:p>
          <a:r>
            <a:rPr lang="en-US" dirty="0"/>
            <a:t>Celebrate Faculty Successes</a:t>
          </a:r>
        </a:p>
      </dgm:t>
    </dgm:pt>
    <dgm:pt modelId="{F664BA43-1B81-496F-A04E-CE4B4A525697}" type="parTrans" cxnId="{ECE9152A-59A8-4A3A-9D34-DB38A074F636}">
      <dgm:prSet/>
      <dgm:spPr/>
      <dgm:t>
        <a:bodyPr/>
        <a:lstStyle/>
        <a:p>
          <a:endParaRPr lang="en-US"/>
        </a:p>
      </dgm:t>
    </dgm:pt>
    <dgm:pt modelId="{2D386477-EC66-449A-8D41-5F8A212C3D8E}" type="sibTrans" cxnId="{ECE9152A-59A8-4A3A-9D34-DB38A074F636}">
      <dgm:prSet/>
      <dgm:spPr/>
      <dgm:t>
        <a:bodyPr/>
        <a:lstStyle/>
        <a:p>
          <a:endParaRPr lang="en-US"/>
        </a:p>
      </dgm:t>
    </dgm:pt>
    <dgm:pt modelId="{68838C34-4D02-49F8-ADD7-BFA90D87B7EA}">
      <dgm:prSet phldrT="[Text]"/>
      <dgm:spPr/>
      <dgm:t>
        <a:bodyPr/>
        <a:lstStyle/>
        <a:p>
          <a:r>
            <a:rPr lang="en-US" dirty="0"/>
            <a:t>Create a Faculty Author Event Series to allow Faculty to present their newly published research to the campus at large</a:t>
          </a:r>
        </a:p>
      </dgm:t>
    </dgm:pt>
    <dgm:pt modelId="{F2AD00AD-6A23-4C89-A107-68EF5D1F0B94}" type="parTrans" cxnId="{4143D757-8617-4C89-8322-E3B29A1874AF}">
      <dgm:prSet/>
      <dgm:spPr/>
      <dgm:t>
        <a:bodyPr/>
        <a:lstStyle/>
        <a:p>
          <a:endParaRPr lang="en-US"/>
        </a:p>
      </dgm:t>
    </dgm:pt>
    <dgm:pt modelId="{FFC4FCE7-6F2F-4F91-A74A-7C4C32A81657}" type="sibTrans" cxnId="{4143D757-8617-4C89-8322-E3B29A1874AF}">
      <dgm:prSet/>
      <dgm:spPr/>
      <dgm:t>
        <a:bodyPr/>
        <a:lstStyle/>
        <a:p>
          <a:endParaRPr lang="en-US"/>
        </a:p>
      </dgm:t>
    </dgm:pt>
    <dgm:pt modelId="{65B6D8B9-E558-4264-B37F-7B4B2A8896DF}">
      <dgm:prSet phldrT="[Text]"/>
      <dgm:spPr/>
      <dgm:t>
        <a:bodyPr/>
        <a:lstStyle/>
        <a:p>
          <a:r>
            <a:rPr lang="en-US" dirty="0"/>
            <a:t>Build a </a:t>
          </a:r>
          <a:r>
            <a:rPr lang="en-US" dirty="0" err="1"/>
            <a:t>LibGuide</a:t>
          </a:r>
          <a:r>
            <a:rPr lang="en-US" dirty="0"/>
            <a:t> specifically for Faculty publication efforts – including finding H-indexes and other metrics</a:t>
          </a:r>
        </a:p>
      </dgm:t>
    </dgm:pt>
    <dgm:pt modelId="{04F5A724-3AA7-4E78-B992-BCB3E916993F}" type="parTrans" cxnId="{CA96E113-7151-48C8-B4D5-7AA211772CC8}">
      <dgm:prSet/>
      <dgm:spPr/>
      <dgm:t>
        <a:bodyPr/>
        <a:lstStyle/>
        <a:p>
          <a:endParaRPr lang="en-US"/>
        </a:p>
      </dgm:t>
    </dgm:pt>
    <dgm:pt modelId="{370A79FF-9957-49E1-811F-78AB198DD9E0}" type="sibTrans" cxnId="{CA96E113-7151-48C8-B4D5-7AA211772CC8}">
      <dgm:prSet/>
      <dgm:spPr/>
      <dgm:t>
        <a:bodyPr/>
        <a:lstStyle/>
        <a:p>
          <a:endParaRPr lang="en-US"/>
        </a:p>
      </dgm:t>
    </dgm:pt>
    <dgm:pt modelId="{6E7DBE00-7E5B-46F8-BBA0-CF0079A58E82}">
      <dgm:prSet phldrT="[Text]"/>
      <dgm:spPr/>
      <dgm:t>
        <a:bodyPr/>
        <a:lstStyle/>
        <a:p>
          <a:r>
            <a:rPr lang="en-US" dirty="0"/>
            <a:t>Create individual Faculty pages in Digital Commons listing publications and links to their works. Make efforts to add works to the collection.</a:t>
          </a:r>
        </a:p>
      </dgm:t>
    </dgm:pt>
    <dgm:pt modelId="{6FAC7821-43C2-4A12-9638-E9B1BDE7C8D8}" type="parTrans" cxnId="{3D080EE7-BDF0-495B-A4FB-103A296CD73B}">
      <dgm:prSet/>
      <dgm:spPr/>
      <dgm:t>
        <a:bodyPr/>
        <a:lstStyle/>
        <a:p>
          <a:endParaRPr lang="en-US"/>
        </a:p>
      </dgm:t>
    </dgm:pt>
    <dgm:pt modelId="{65147ED7-18A4-49A5-9AEE-066FB0363316}" type="sibTrans" cxnId="{3D080EE7-BDF0-495B-A4FB-103A296CD73B}">
      <dgm:prSet/>
      <dgm:spPr/>
      <dgm:t>
        <a:bodyPr/>
        <a:lstStyle/>
        <a:p>
          <a:endParaRPr lang="en-US"/>
        </a:p>
      </dgm:t>
    </dgm:pt>
    <dgm:pt modelId="{89062398-D044-44EF-A266-80AA6DB63305}">
      <dgm:prSet phldrT="[Text]"/>
      <dgm:spPr/>
      <dgm:t>
        <a:bodyPr/>
        <a:lstStyle/>
        <a:p>
          <a:r>
            <a:rPr lang="en-US" dirty="0"/>
            <a:t>Spam Faculty Senate!</a:t>
          </a:r>
        </a:p>
      </dgm:t>
    </dgm:pt>
    <dgm:pt modelId="{0A1D6F63-EE44-431F-8B94-09C973D69AB5}" type="parTrans" cxnId="{08187952-42AE-4DF7-AA52-990661DC4C89}">
      <dgm:prSet/>
      <dgm:spPr/>
      <dgm:t>
        <a:bodyPr/>
        <a:lstStyle/>
        <a:p>
          <a:endParaRPr lang="en-US"/>
        </a:p>
      </dgm:t>
    </dgm:pt>
    <dgm:pt modelId="{DC874B5F-95F5-4079-A1A9-6539EE2A3F13}" type="sibTrans" cxnId="{08187952-42AE-4DF7-AA52-990661DC4C89}">
      <dgm:prSet/>
      <dgm:spPr/>
      <dgm:t>
        <a:bodyPr/>
        <a:lstStyle/>
        <a:p>
          <a:endParaRPr lang="en-US"/>
        </a:p>
      </dgm:t>
    </dgm:pt>
    <dgm:pt modelId="{3960CFF8-4383-4382-8D6D-F2A00F508E8D}" type="pres">
      <dgm:prSet presAssocID="{0E9DE493-19D7-4EC9-97C9-5F26233F1106}" presName="Name0" presStyleCnt="0">
        <dgm:presLayoutVars>
          <dgm:dir/>
          <dgm:animLvl val="lvl"/>
          <dgm:resizeHandles val="exact"/>
        </dgm:presLayoutVars>
      </dgm:prSet>
      <dgm:spPr/>
    </dgm:pt>
    <dgm:pt modelId="{366CFF54-5C8F-47F9-BFD8-D9AF3EADDA3E}" type="pres">
      <dgm:prSet presAssocID="{0E9DE493-19D7-4EC9-97C9-5F26233F1106}" presName="tSp" presStyleCnt="0"/>
      <dgm:spPr/>
    </dgm:pt>
    <dgm:pt modelId="{13688FBD-4079-41FE-A6A2-B5B0F293E6BF}" type="pres">
      <dgm:prSet presAssocID="{0E9DE493-19D7-4EC9-97C9-5F26233F1106}" presName="bSp" presStyleCnt="0"/>
      <dgm:spPr/>
    </dgm:pt>
    <dgm:pt modelId="{224851B6-C14D-49DE-883B-A13003DA4601}" type="pres">
      <dgm:prSet presAssocID="{0E9DE493-19D7-4EC9-97C9-5F26233F1106}" presName="process" presStyleCnt="0"/>
      <dgm:spPr/>
    </dgm:pt>
    <dgm:pt modelId="{1439717B-283C-48FF-AF62-1990F52B6512}" type="pres">
      <dgm:prSet presAssocID="{FB986F71-3126-4196-BD30-74AEDC39A1CA}" presName="composite1" presStyleCnt="0"/>
      <dgm:spPr/>
    </dgm:pt>
    <dgm:pt modelId="{BCCE6711-D1D8-4B2C-917E-41AB5A6114A8}" type="pres">
      <dgm:prSet presAssocID="{FB986F71-3126-4196-BD30-74AEDC39A1CA}" presName="dummyNode1" presStyleLbl="node1" presStyleIdx="0" presStyleCnt="3"/>
      <dgm:spPr/>
    </dgm:pt>
    <dgm:pt modelId="{96015622-8A46-45CF-A72A-2856B699B374}" type="pres">
      <dgm:prSet presAssocID="{FB986F71-3126-4196-BD30-74AEDC39A1CA}" presName="childNode1" presStyleLbl="bgAcc1" presStyleIdx="0" presStyleCnt="3">
        <dgm:presLayoutVars>
          <dgm:bulletEnabled val="1"/>
        </dgm:presLayoutVars>
      </dgm:prSet>
      <dgm:spPr/>
    </dgm:pt>
    <dgm:pt modelId="{BFE859F2-A9E8-4F95-9161-8EC68F2D30C4}" type="pres">
      <dgm:prSet presAssocID="{FB986F71-3126-4196-BD30-74AEDC39A1CA}" presName="childNode1tx" presStyleLbl="bgAcc1" presStyleIdx="0" presStyleCnt="3">
        <dgm:presLayoutVars>
          <dgm:bulletEnabled val="1"/>
        </dgm:presLayoutVars>
      </dgm:prSet>
      <dgm:spPr/>
    </dgm:pt>
    <dgm:pt modelId="{E18C6CF4-EDEB-4539-A36D-E0355B626199}" type="pres">
      <dgm:prSet presAssocID="{FB986F71-3126-4196-BD30-74AEDC39A1CA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D9FCD5E9-9E94-4534-BAB4-3DB8EB44E7D0}" type="pres">
      <dgm:prSet presAssocID="{FB986F71-3126-4196-BD30-74AEDC39A1CA}" presName="connSite1" presStyleCnt="0"/>
      <dgm:spPr/>
    </dgm:pt>
    <dgm:pt modelId="{6A63D16E-EEE6-4267-97EA-5AD7D2BC4E84}" type="pres">
      <dgm:prSet presAssocID="{D0B150DF-3AA4-454C-8652-25880449C422}" presName="Name9" presStyleLbl="sibTrans2D1" presStyleIdx="0" presStyleCnt="2"/>
      <dgm:spPr/>
    </dgm:pt>
    <dgm:pt modelId="{59BAED1E-A4FE-4FA3-8716-57917AF47F38}" type="pres">
      <dgm:prSet presAssocID="{F6D27D1B-CDCB-481F-B8FA-AB31B2A119DE}" presName="composite2" presStyleCnt="0"/>
      <dgm:spPr/>
    </dgm:pt>
    <dgm:pt modelId="{5C833856-7FAF-4B27-932C-67C7D08339F2}" type="pres">
      <dgm:prSet presAssocID="{F6D27D1B-CDCB-481F-B8FA-AB31B2A119DE}" presName="dummyNode2" presStyleLbl="node1" presStyleIdx="0" presStyleCnt="3"/>
      <dgm:spPr/>
    </dgm:pt>
    <dgm:pt modelId="{E83793B4-2C5C-4D90-82FA-E5EE4745664D}" type="pres">
      <dgm:prSet presAssocID="{F6D27D1B-CDCB-481F-B8FA-AB31B2A119DE}" presName="childNode2" presStyleLbl="bgAcc1" presStyleIdx="1" presStyleCnt="3">
        <dgm:presLayoutVars>
          <dgm:bulletEnabled val="1"/>
        </dgm:presLayoutVars>
      </dgm:prSet>
      <dgm:spPr/>
    </dgm:pt>
    <dgm:pt modelId="{67FFE978-6FBE-4424-80BE-B9E4B4DD0695}" type="pres">
      <dgm:prSet presAssocID="{F6D27D1B-CDCB-481F-B8FA-AB31B2A119DE}" presName="childNode2tx" presStyleLbl="bgAcc1" presStyleIdx="1" presStyleCnt="3">
        <dgm:presLayoutVars>
          <dgm:bulletEnabled val="1"/>
        </dgm:presLayoutVars>
      </dgm:prSet>
      <dgm:spPr/>
    </dgm:pt>
    <dgm:pt modelId="{029D1FDE-4DD7-4FA5-8C70-0C747477B66C}" type="pres">
      <dgm:prSet presAssocID="{F6D27D1B-CDCB-481F-B8FA-AB31B2A119DE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C2556EF6-41FF-46C6-8829-911BFA533FFE}" type="pres">
      <dgm:prSet presAssocID="{F6D27D1B-CDCB-481F-B8FA-AB31B2A119DE}" presName="connSite2" presStyleCnt="0"/>
      <dgm:spPr/>
    </dgm:pt>
    <dgm:pt modelId="{DC2A0ADB-DCE3-4BF4-9952-0394865777AC}" type="pres">
      <dgm:prSet presAssocID="{7AEB6639-3258-49E8-8B1F-B4A9C61922BE}" presName="Name18" presStyleLbl="sibTrans2D1" presStyleIdx="1" presStyleCnt="2"/>
      <dgm:spPr/>
    </dgm:pt>
    <dgm:pt modelId="{A874A3A3-A340-4ABC-99B5-7529D4415335}" type="pres">
      <dgm:prSet presAssocID="{58828492-5CEF-4AFE-95CB-5D7E6A18158B}" presName="composite1" presStyleCnt="0"/>
      <dgm:spPr/>
    </dgm:pt>
    <dgm:pt modelId="{14032C0B-60AE-432B-A713-F993D1C4BA8F}" type="pres">
      <dgm:prSet presAssocID="{58828492-5CEF-4AFE-95CB-5D7E6A18158B}" presName="dummyNode1" presStyleLbl="node1" presStyleIdx="1" presStyleCnt="3"/>
      <dgm:spPr/>
    </dgm:pt>
    <dgm:pt modelId="{69C28D3B-E083-42DF-9EA0-916CA12125A9}" type="pres">
      <dgm:prSet presAssocID="{58828492-5CEF-4AFE-95CB-5D7E6A18158B}" presName="childNode1" presStyleLbl="bgAcc1" presStyleIdx="2" presStyleCnt="3">
        <dgm:presLayoutVars>
          <dgm:bulletEnabled val="1"/>
        </dgm:presLayoutVars>
      </dgm:prSet>
      <dgm:spPr/>
    </dgm:pt>
    <dgm:pt modelId="{843715D2-C2C2-41EB-BDA3-21230FBA46DB}" type="pres">
      <dgm:prSet presAssocID="{58828492-5CEF-4AFE-95CB-5D7E6A18158B}" presName="childNode1tx" presStyleLbl="bgAcc1" presStyleIdx="2" presStyleCnt="3">
        <dgm:presLayoutVars>
          <dgm:bulletEnabled val="1"/>
        </dgm:presLayoutVars>
      </dgm:prSet>
      <dgm:spPr/>
    </dgm:pt>
    <dgm:pt modelId="{047F5837-10E2-4FFC-A492-DB8A19EF48CA}" type="pres">
      <dgm:prSet presAssocID="{58828492-5CEF-4AFE-95CB-5D7E6A18158B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7D6A154D-27BB-4CCE-9250-BCDD2CD5C383}" type="pres">
      <dgm:prSet presAssocID="{58828492-5CEF-4AFE-95CB-5D7E6A18158B}" presName="connSite1" presStyleCnt="0"/>
      <dgm:spPr/>
    </dgm:pt>
  </dgm:ptLst>
  <dgm:cxnLst>
    <dgm:cxn modelId="{CA96E113-7151-48C8-B4D5-7AA211772CC8}" srcId="{F6D27D1B-CDCB-481F-B8FA-AB31B2A119DE}" destId="{65B6D8B9-E558-4264-B37F-7B4B2A8896DF}" srcOrd="1" destOrd="0" parTransId="{04F5A724-3AA7-4E78-B992-BCB3E916993F}" sibTransId="{370A79FF-9957-49E1-811F-78AB198DD9E0}"/>
    <dgm:cxn modelId="{1FE4D618-724E-4829-BED3-DAA3C651B769}" type="presOf" srcId="{0B00F5A8-A0EF-4111-9D86-004317B4F49E}" destId="{E83793B4-2C5C-4D90-82FA-E5EE4745664D}" srcOrd="0" destOrd="0" presId="urn:microsoft.com/office/officeart/2005/8/layout/hProcess4"/>
    <dgm:cxn modelId="{A08CE81F-A93E-429F-943D-3B3662A0C042}" type="presOf" srcId="{F6D27D1B-CDCB-481F-B8FA-AB31B2A119DE}" destId="{029D1FDE-4DD7-4FA5-8C70-0C747477B66C}" srcOrd="0" destOrd="0" presId="urn:microsoft.com/office/officeart/2005/8/layout/hProcess4"/>
    <dgm:cxn modelId="{D3D9D527-01D2-4777-BC76-CA05A2275D48}" type="presOf" srcId="{89062398-D044-44EF-A266-80AA6DB63305}" destId="{E83793B4-2C5C-4D90-82FA-E5EE4745664D}" srcOrd="0" destOrd="2" presId="urn:microsoft.com/office/officeart/2005/8/layout/hProcess4"/>
    <dgm:cxn modelId="{ECE9152A-59A8-4A3A-9D34-DB38A074F636}" srcId="{0E9DE493-19D7-4EC9-97C9-5F26233F1106}" destId="{58828492-5CEF-4AFE-95CB-5D7E6A18158B}" srcOrd="2" destOrd="0" parTransId="{F664BA43-1B81-496F-A04E-CE4B4A525697}" sibTransId="{2D386477-EC66-449A-8D41-5F8A212C3D8E}"/>
    <dgm:cxn modelId="{6D765837-4DF2-437F-88ED-F518711BC465}" type="presOf" srcId="{89062398-D044-44EF-A266-80AA6DB63305}" destId="{67FFE978-6FBE-4424-80BE-B9E4B4DD0695}" srcOrd="1" destOrd="2" presId="urn:microsoft.com/office/officeart/2005/8/layout/hProcess4"/>
    <dgm:cxn modelId="{2D5B3E3B-3EE5-4072-933E-27DF5400591C}" srcId="{FB986F71-3126-4196-BD30-74AEDC39A1CA}" destId="{AB2E8498-CC81-452F-A895-08F3845AA347}" srcOrd="0" destOrd="0" parTransId="{4C65E2C8-0CBB-4D8C-AD60-6B0105C62B84}" sibTransId="{9A1F3304-AA9E-4FBC-89BA-9095C80E47C9}"/>
    <dgm:cxn modelId="{E33DA73B-C4A7-472D-88E9-D1B7FEC0C1F5}" type="presOf" srcId="{BF381BD4-48DC-48BF-8C18-C307CDD4D490}" destId="{BFE859F2-A9E8-4F95-9161-8EC68F2D30C4}" srcOrd="1" destOrd="1" presId="urn:microsoft.com/office/officeart/2005/8/layout/hProcess4"/>
    <dgm:cxn modelId="{8B37FE40-D7C8-473A-9D2D-D33173B003E6}" type="presOf" srcId="{6E7DBE00-7E5B-46F8-BBA0-CF0079A58E82}" destId="{843715D2-C2C2-41EB-BDA3-21230FBA46DB}" srcOrd="1" destOrd="1" presId="urn:microsoft.com/office/officeart/2005/8/layout/hProcess4"/>
    <dgm:cxn modelId="{241A4F42-3815-4A3A-A31B-C5E11FFB5E6D}" type="presOf" srcId="{FB986F71-3126-4196-BD30-74AEDC39A1CA}" destId="{E18C6CF4-EDEB-4539-A36D-E0355B626199}" srcOrd="0" destOrd="0" presId="urn:microsoft.com/office/officeart/2005/8/layout/hProcess4"/>
    <dgm:cxn modelId="{402F9D43-6A91-4B87-83A0-426BC9CD76A6}" type="presOf" srcId="{0B00F5A8-A0EF-4111-9D86-004317B4F49E}" destId="{67FFE978-6FBE-4424-80BE-B9E4B4DD0695}" srcOrd="1" destOrd="0" presId="urn:microsoft.com/office/officeart/2005/8/layout/hProcess4"/>
    <dgm:cxn modelId="{08187952-42AE-4DF7-AA52-990661DC4C89}" srcId="{F6D27D1B-CDCB-481F-B8FA-AB31B2A119DE}" destId="{89062398-D044-44EF-A266-80AA6DB63305}" srcOrd="2" destOrd="0" parTransId="{0A1D6F63-EE44-431F-8B94-09C973D69AB5}" sibTransId="{DC874B5F-95F5-4079-A1A9-6539EE2A3F13}"/>
    <dgm:cxn modelId="{1423FC72-83C7-4510-8021-28EAEA493E68}" srcId="{0E9DE493-19D7-4EC9-97C9-5F26233F1106}" destId="{FB986F71-3126-4196-BD30-74AEDC39A1CA}" srcOrd="0" destOrd="0" parTransId="{9B3CE34A-9B3E-4D5F-94E0-DFBB94FF5A03}" sibTransId="{D0B150DF-3AA4-454C-8652-25880449C422}"/>
    <dgm:cxn modelId="{4143D757-8617-4C89-8322-E3B29A1874AF}" srcId="{58828492-5CEF-4AFE-95CB-5D7E6A18158B}" destId="{68838C34-4D02-49F8-ADD7-BFA90D87B7EA}" srcOrd="0" destOrd="0" parTransId="{F2AD00AD-6A23-4C89-A107-68EF5D1F0B94}" sibTransId="{FFC4FCE7-6F2F-4F91-A74A-7C4C32A81657}"/>
    <dgm:cxn modelId="{E1602188-B573-41FF-9095-7B40F9CA44C2}" type="presOf" srcId="{6E7DBE00-7E5B-46F8-BBA0-CF0079A58E82}" destId="{69C28D3B-E083-42DF-9EA0-916CA12125A9}" srcOrd="0" destOrd="1" presId="urn:microsoft.com/office/officeart/2005/8/layout/hProcess4"/>
    <dgm:cxn modelId="{550EC38B-566A-4081-A7BE-0E49BE02764D}" type="presOf" srcId="{AB2E8498-CC81-452F-A895-08F3845AA347}" destId="{BFE859F2-A9E8-4F95-9161-8EC68F2D30C4}" srcOrd="1" destOrd="0" presId="urn:microsoft.com/office/officeart/2005/8/layout/hProcess4"/>
    <dgm:cxn modelId="{A63D53AC-541A-4D09-9620-8B1C8D7B91DE}" srcId="{0E9DE493-19D7-4EC9-97C9-5F26233F1106}" destId="{F6D27D1B-CDCB-481F-B8FA-AB31B2A119DE}" srcOrd="1" destOrd="0" parTransId="{8A7BF306-8E53-4B16-9E7E-A79AE3DF6BE2}" sibTransId="{7AEB6639-3258-49E8-8B1F-B4A9C61922BE}"/>
    <dgm:cxn modelId="{4E74EABF-20DE-46D5-9BE9-0F84CEAF66AB}" type="presOf" srcId="{D0B150DF-3AA4-454C-8652-25880449C422}" destId="{6A63D16E-EEE6-4267-97EA-5AD7D2BC4E84}" srcOrd="0" destOrd="0" presId="urn:microsoft.com/office/officeart/2005/8/layout/hProcess4"/>
    <dgm:cxn modelId="{95276BC3-D2A9-422F-9390-BED3FD8C7BB0}" type="presOf" srcId="{0E9DE493-19D7-4EC9-97C9-5F26233F1106}" destId="{3960CFF8-4383-4382-8D6D-F2A00F508E8D}" srcOrd="0" destOrd="0" presId="urn:microsoft.com/office/officeart/2005/8/layout/hProcess4"/>
    <dgm:cxn modelId="{7EBBAEC4-0282-4F3E-860C-A6A26E3998F2}" type="presOf" srcId="{65B6D8B9-E558-4264-B37F-7B4B2A8896DF}" destId="{E83793B4-2C5C-4D90-82FA-E5EE4745664D}" srcOrd="0" destOrd="1" presId="urn:microsoft.com/office/officeart/2005/8/layout/hProcess4"/>
    <dgm:cxn modelId="{90D5F6C6-4E25-4C59-9DF6-6E2B25A59F46}" type="presOf" srcId="{68838C34-4D02-49F8-ADD7-BFA90D87B7EA}" destId="{69C28D3B-E083-42DF-9EA0-916CA12125A9}" srcOrd="0" destOrd="0" presId="urn:microsoft.com/office/officeart/2005/8/layout/hProcess4"/>
    <dgm:cxn modelId="{5F9EDECD-FB20-4615-B5EC-47255B2B532F}" srcId="{FB986F71-3126-4196-BD30-74AEDC39A1CA}" destId="{BF381BD4-48DC-48BF-8C18-C307CDD4D490}" srcOrd="1" destOrd="0" parTransId="{5D881325-883F-44A1-A5FB-E01856D07A5B}" sibTransId="{2C645F98-BC4B-4797-BC42-0872EA7B0575}"/>
    <dgm:cxn modelId="{A507C8D3-A0BB-44E4-82F7-15D18D34238D}" type="presOf" srcId="{68838C34-4D02-49F8-ADD7-BFA90D87B7EA}" destId="{843715D2-C2C2-41EB-BDA3-21230FBA46DB}" srcOrd="1" destOrd="0" presId="urn:microsoft.com/office/officeart/2005/8/layout/hProcess4"/>
    <dgm:cxn modelId="{FA45DADE-266F-4B82-B02F-D2732D8D9F51}" type="presOf" srcId="{58828492-5CEF-4AFE-95CB-5D7E6A18158B}" destId="{047F5837-10E2-4FFC-A492-DB8A19EF48CA}" srcOrd="0" destOrd="0" presId="urn:microsoft.com/office/officeart/2005/8/layout/hProcess4"/>
    <dgm:cxn modelId="{3D080EE7-BDF0-495B-A4FB-103A296CD73B}" srcId="{58828492-5CEF-4AFE-95CB-5D7E6A18158B}" destId="{6E7DBE00-7E5B-46F8-BBA0-CF0079A58E82}" srcOrd="1" destOrd="0" parTransId="{6FAC7821-43C2-4A12-9638-E9B1BDE7C8D8}" sibTransId="{65147ED7-18A4-49A5-9AEE-066FB0363316}"/>
    <dgm:cxn modelId="{86F910E7-C9D0-48E5-A3A3-C70127E96FC1}" srcId="{F6D27D1B-CDCB-481F-B8FA-AB31B2A119DE}" destId="{0B00F5A8-A0EF-4111-9D86-004317B4F49E}" srcOrd="0" destOrd="0" parTransId="{EC916B99-8D26-4265-B7BE-BB461C68DA5C}" sibTransId="{CE48C676-980A-4BAC-A3C8-9ABC315DAE51}"/>
    <dgm:cxn modelId="{835CA1EF-8C73-4A92-AB14-7F18CFCB3BBE}" type="presOf" srcId="{65B6D8B9-E558-4264-B37F-7B4B2A8896DF}" destId="{67FFE978-6FBE-4424-80BE-B9E4B4DD0695}" srcOrd="1" destOrd="1" presId="urn:microsoft.com/office/officeart/2005/8/layout/hProcess4"/>
    <dgm:cxn modelId="{FCC960F1-FFDB-446D-9C7D-06DB34FE036C}" type="presOf" srcId="{BF381BD4-48DC-48BF-8C18-C307CDD4D490}" destId="{96015622-8A46-45CF-A72A-2856B699B374}" srcOrd="0" destOrd="1" presId="urn:microsoft.com/office/officeart/2005/8/layout/hProcess4"/>
    <dgm:cxn modelId="{732F9AFA-01BF-4C18-A659-D951BF9FC05D}" type="presOf" srcId="{AB2E8498-CC81-452F-A895-08F3845AA347}" destId="{96015622-8A46-45CF-A72A-2856B699B374}" srcOrd="0" destOrd="0" presId="urn:microsoft.com/office/officeart/2005/8/layout/hProcess4"/>
    <dgm:cxn modelId="{E95209FE-82B0-40EF-AFE6-D8CCCCEA50E1}" type="presOf" srcId="{7AEB6639-3258-49E8-8B1F-B4A9C61922BE}" destId="{DC2A0ADB-DCE3-4BF4-9952-0394865777AC}" srcOrd="0" destOrd="0" presId="urn:microsoft.com/office/officeart/2005/8/layout/hProcess4"/>
    <dgm:cxn modelId="{89F19664-F574-44B4-924E-3D107B743F23}" type="presParOf" srcId="{3960CFF8-4383-4382-8D6D-F2A00F508E8D}" destId="{366CFF54-5C8F-47F9-BFD8-D9AF3EADDA3E}" srcOrd="0" destOrd="0" presId="urn:microsoft.com/office/officeart/2005/8/layout/hProcess4"/>
    <dgm:cxn modelId="{75C41B37-1CBE-4C45-8C4B-850855BD27C4}" type="presParOf" srcId="{3960CFF8-4383-4382-8D6D-F2A00F508E8D}" destId="{13688FBD-4079-41FE-A6A2-B5B0F293E6BF}" srcOrd="1" destOrd="0" presId="urn:microsoft.com/office/officeart/2005/8/layout/hProcess4"/>
    <dgm:cxn modelId="{3AA8FE4E-D0FB-4F4F-9F35-7B6B4E7D5E8D}" type="presParOf" srcId="{3960CFF8-4383-4382-8D6D-F2A00F508E8D}" destId="{224851B6-C14D-49DE-883B-A13003DA4601}" srcOrd="2" destOrd="0" presId="urn:microsoft.com/office/officeart/2005/8/layout/hProcess4"/>
    <dgm:cxn modelId="{A4DAABAE-FB49-4E79-80B0-1264A8E539FF}" type="presParOf" srcId="{224851B6-C14D-49DE-883B-A13003DA4601}" destId="{1439717B-283C-48FF-AF62-1990F52B6512}" srcOrd="0" destOrd="0" presId="urn:microsoft.com/office/officeart/2005/8/layout/hProcess4"/>
    <dgm:cxn modelId="{6FFC75D9-47EB-48FF-90CD-91F117AC22B7}" type="presParOf" srcId="{1439717B-283C-48FF-AF62-1990F52B6512}" destId="{BCCE6711-D1D8-4B2C-917E-41AB5A6114A8}" srcOrd="0" destOrd="0" presId="urn:microsoft.com/office/officeart/2005/8/layout/hProcess4"/>
    <dgm:cxn modelId="{FEE85E3F-72E5-4071-8EA1-3623F81173A1}" type="presParOf" srcId="{1439717B-283C-48FF-AF62-1990F52B6512}" destId="{96015622-8A46-45CF-A72A-2856B699B374}" srcOrd="1" destOrd="0" presId="urn:microsoft.com/office/officeart/2005/8/layout/hProcess4"/>
    <dgm:cxn modelId="{AC4982ED-AD83-45D0-AD2F-455F7901AF9F}" type="presParOf" srcId="{1439717B-283C-48FF-AF62-1990F52B6512}" destId="{BFE859F2-A9E8-4F95-9161-8EC68F2D30C4}" srcOrd="2" destOrd="0" presId="urn:microsoft.com/office/officeart/2005/8/layout/hProcess4"/>
    <dgm:cxn modelId="{565E0706-6737-49AB-A631-19EA6E16791C}" type="presParOf" srcId="{1439717B-283C-48FF-AF62-1990F52B6512}" destId="{E18C6CF4-EDEB-4539-A36D-E0355B626199}" srcOrd="3" destOrd="0" presId="urn:microsoft.com/office/officeart/2005/8/layout/hProcess4"/>
    <dgm:cxn modelId="{0F8395D2-489A-4650-9E19-52FEC57A410B}" type="presParOf" srcId="{1439717B-283C-48FF-AF62-1990F52B6512}" destId="{D9FCD5E9-9E94-4534-BAB4-3DB8EB44E7D0}" srcOrd="4" destOrd="0" presId="urn:microsoft.com/office/officeart/2005/8/layout/hProcess4"/>
    <dgm:cxn modelId="{9204B803-0CC8-4F9E-AC95-C709626A9F47}" type="presParOf" srcId="{224851B6-C14D-49DE-883B-A13003DA4601}" destId="{6A63D16E-EEE6-4267-97EA-5AD7D2BC4E84}" srcOrd="1" destOrd="0" presId="urn:microsoft.com/office/officeart/2005/8/layout/hProcess4"/>
    <dgm:cxn modelId="{DF63E90D-523A-4A3D-8E96-876C4878E690}" type="presParOf" srcId="{224851B6-C14D-49DE-883B-A13003DA4601}" destId="{59BAED1E-A4FE-4FA3-8716-57917AF47F38}" srcOrd="2" destOrd="0" presId="urn:microsoft.com/office/officeart/2005/8/layout/hProcess4"/>
    <dgm:cxn modelId="{ABC2BBAC-ABC6-4828-A656-FF0E45449B5D}" type="presParOf" srcId="{59BAED1E-A4FE-4FA3-8716-57917AF47F38}" destId="{5C833856-7FAF-4B27-932C-67C7D08339F2}" srcOrd="0" destOrd="0" presId="urn:microsoft.com/office/officeart/2005/8/layout/hProcess4"/>
    <dgm:cxn modelId="{57A8C77F-8539-4ED5-8B3E-AA69AEF39063}" type="presParOf" srcId="{59BAED1E-A4FE-4FA3-8716-57917AF47F38}" destId="{E83793B4-2C5C-4D90-82FA-E5EE4745664D}" srcOrd="1" destOrd="0" presId="urn:microsoft.com/office/officeart/2005/8/layout/hProcess4"/>
    <dgm:cxn modelId="{13C487BA-883D-4A71-9789-EB655F6279D7}" type="presParOf" srcId="{59BAED1E-A4FE-4FA3-8716-57917AF47F38}" destId="{67FFE978-6FBE-4424-80BE-B9E4B4DD0695}" srcOrd="2" destOrd="0" presId="urn:microsoft.com/office/officeart/2005/8/layout/hProcess4"/>
    <dgm:cxn modelId="{9DE711C0-DAD0-490A-8F9F-84EFF58B67F2}" type="presParOf" srcId="{59BAED1E-A4FE-4FA3-8716-57917AF47F38}" destId="{029D1FDE-4DD7-4FA5-8C70-0C747477B66C}" srcOrd="3" destOrd="0" presId="urn:microsoft.com/office/officeart/2005/8/layout/hProcess4"/>
    <dgm:cxn modelId="{7E60F800-B699-4C90-AE8B-FFA3C1DBAC2A}" type="presParOf" srcId="{59BAED1E-A4FE-4FA3-8716-57917AF47F38}" destId="{C2556EF6-41FF-46C6-8829-911BFA533FFE}" srcOrd="4" destOrd="0" presId="urn:microsoft.com/office/officeart/2005/8/layout/hProcess4"/>
    <dgm:cxn modelId="{15EEC923-9DD9-45F9-B1CE-E90ADC8BB3B2}" type="presParOf" srcId="{224851B6-C14D-49DE-883B-A13003DA4601}" destId="{DC2A0ADB-DCE3-4BF4-9952-0394865777AC}" srcOrd="3" destOrd="0" presId="urn:microsoft.com/office/officeart/2005/8/layout/hProcess4"/>
    <dgm:cxn modelId="{F83CC031-B411-4234-8023-6E45E782DC1B}" type="presParOf" srcId="{224851B6-C14D-49DE-883B-A13003DA4601}" destId="{A874A3A3-A340-4ABC-99B5-7529D4415335}" srcOrd="4" destOrd="0" presId="urn:microsoft.com/office/officeart/2005/8/layout/hProcess4"/>
    <dgm:cxn modelId="{7B362966-E9AB-40B9-8761-1F07E738ED93}" type="presParOf" srcId="{A874A3A3-A340-4ABC-99B5-7529D4415335}" destId="{14032C0B-60AE-432B-A713-F993D1C4BA8F}" srcOrd="0" destOrd="0" presId="urn:microsoft.com/office/officeart/2005/8/layout/hProcess4"/>
    <dgm:cxn modelId="{7577A14F-C73F-4E1A-8760-544ED1967544}" type="presParOf" srcId="{A874A3A3-A340-4ABC-99B5-7529D4415335}" destId="{69C28D3B-E083-42DF-9EA0-916CA12125A9}" srcOrd="1" destOrd="0" presId="urn:microsoft.com/office/officeart/2005/8/layout/hProcess4"/>
    <dgm:cxn modelId="{1637F8A1-F9FA-4AC7-AA80-AC52DBF6427F}" type="presParOf" srcId="{A874A3A3-A340-4ABC-99B5-7529D4415335}" destId="{843715D2-C2C2-41EB-BDA3-21230FBA46DB}" srcOrd="2" destOrd="0" presId="urn:microsoft.com/office/officeart/2005/8/layout/hProcess4"/>
    <dgm:cxn modelId="{C3A1CE6A-C0A2-460E-AEC5-91898FCAB7C6}" type="presParOf" srcId="{A874A3A3-A340-4ABC-99B5-7529D4415335}" destId="{047F5837-10E2-4FFC-A492-DB8A19EF48CA}" srcOrd="3" destOrd="0" presId="urn:microsoft.com/office/officeart/2005/8/layout/hProcess4"/>
    <dgm:cxn modelId="{B0B35EFC-EC0D-408D-96C0-AAE23E559E96}" type="presParOf" srcId="{A874A3A3-A340-4ABC-99B5-7529D4415335}" destId="{7D6A154D-27BB-4CCE-9250-BCDD2CD5C383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015622-8A46-45CF-A72A-2856B699B374}">
      <dsp:nvSpPr>
        <dsp:cNvPr id="0" name=""/>
        <dsp:cNvSpPr/>
      </dsp:nvSpPr>
      <dsp:spPr>
        <a:xfrm>
          <a:off x="36244" y="1049273"/>
          <a:ext cx="2444561" cy="2016252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Work with publishers and consortia to establish Read and Publish Agreements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Build the program with more publishers</a:t>
          </a:r>
        </a:p>
      </dsp:txBody>
      <dsp:txXfrm>
        <a:off x="82644" y="1095673"/>
        <a:ext cx="2351761" cy="1491398"/>
      </dsp:txXfrm>
    </dsp:sp>
    <dsp:sp modelId="{6A63D16E-EEE6-4267-97EA-5AD7D2BC4E84}">
      <dsp:nvSpPr>
        <dsp:cNvPr id="0" name=""/>
        <dsp:cNvSpPr/>
      </dsp:nvSpPr>
      <dsp:spPr>
        <a:xfrm>
          <a:off x="1394360" y="1473226"/>
          <a:ext cx="2779003" cy="2779003"/>
        </a:xfrm>
        <a:prstGeom prst="leftCircularArrow">
          <a:avLst>
            <a:gd name="adj1" fmla="val 3451"/>
            <a:gd name="adj2" fmla="val 427731"/>
            <a:gd name="adj3" fmla="val 2203242"/>
            <a:gd name="adj4" fmla="val 9024489"/>
            <a:gd name="adj5" fmla="val 4027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18C6CF4-EDEB-4539-A36D-E0355B626199}">
      <dsp:nvSpPr>
        <dsp:cNvPr id="0" name=""/>
        <dsp:cNvSpPr/>
      </dsp:nvSpPr>
      <dsp:spPr>
        <a:xfrm>
          <a:off x="579480" y="2633472"/>
          <a:ext cx="2172943" cy="86410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Develop Read and Publish Deals with Publishers to Alleviate the Burden of Cost</a:t>
          </a:r>
        </a:p>
      </dsp:txBody>
      <dsp:txXfrm>
        <a:off x="604789" y="2658781"/>
        <a:ext cx="2122325" cy="813490"/>
      </dsp:txXfrm>
    </dsp:sp>
    <dsp:sp modelId="{E83793B4-2C5C-4D90-82FA-E5EE4745664D}">
      <dsp:nvSpPr>
        <dsp:cNvPr id="0" name=""/>
        <dsp:cNvSpPr/>
      </dsp:nvSpPr>
      <dsp:spPr>
        <a:xfrm>
          <a:off x="3209147" y="1049274"/>
          <a:ext cx="2444561" cy="2016252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Work with the Office of Faculty Development to create workshops helping Faculty understand and use agreements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Build a </a:t>
          </a:r>
          <a:r>
            <a:rPr lang="en-US" sz="1100" kern="1200" dirty="0" err="1"/>
            <a:t>LibGuide</a:t>
          </a:r>
          <a:r>
            <a:rPr lang="en-US" sz="1100" kern="1200" dirty="0"/>
            <a:t> specifically for Faculty publication efforts – including finding H-indexes and other metrics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Spam Faculty Senate!</a:t>
          </a:r>
        </a:p>
      </dsp:txBody>
      <dsp:txXfrm>
        <a:off x="3255547" y="1527728"/>
        <a:ext cx="2351761" cy="1491398"/>
      </dsp:txXfrm>
    </dsp:sp>
    <dsp:sp modelId="{DC2A0ADB-DCE3-4BF4-9952-0394865777AC}">
      <dsp:nvSpPr>
        <dsp:cNvPr id="0" name=""/>
        <dsp:cNvSpPr/>
      </dsp:nvSpPr>
      <dsp:spPr>
        <a:xfrm>
          <a:off x="4546892" y="-216486"/>
          <a:ext cx="3091364" cy="3091364"/>
        </a:xfrm>
        <a:prstGeom prst="circularArrow">
          <a:avLst>
            <a:gd name="adj1" fmla="val 3103"/>
            <a:gd name="adj2" fmla="val 381347"/>
            <a:gd name="adj3" fmla="val 19443143"/>
            <a:gd name="adj4" fmla="val 12575511"/>
            <a:gd name="adj5" fmla="val 362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29D1FDE-4DD7-4FA5-8C70-0C747477B66C}">
      <dsp:nvSpPr>
        <dsp:cNvPr id="0" name=""/>
        <dsp:cNvSpPr/>
      </dsp:nvSpPr>
      <dsp:spPr>
        <a:xfrm>
          <a:off x="3752383" y="617220"/>
          <a:ext cx="2172943" cy="86410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Promote the Opportunities</a:t>
          </a:r>
        </a:p>
      </dsp:txBody>
      <dsp:txXfrm>
        <a:off x="3777692" y="642529"/>
        <a:ext cx="2122325" cy="813490"/>
      </dsp:txXfrm>
    </dsp:sp>
    <dsp:sp modelId="{69C28D3B-E083-42DF-9EA0-916CA12125A9}">
      <dsp:nvSpPr>
        <dsp:cNvPr id="0" name=""/>
        <dsp:cNvSpPr/>
      </dsp:nvSpPr>
      <dsp:spPr>
        <a:xfrm>
          <a:off x="6382050" y="1049273"/>
          <a:ext cx="2444561" cy="2016252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Create a Faculty Author Event Series to allow Faculty to present their newly published research to the campus at large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Create individual Faculty pages in Digital Commons listing publications and links to their works. Make efforts to add works to the collection.</a:t>
          </a:r>
        </a:p>
      </dsp:txBody>
      <dsp:txXfrm>
        <a:off x="6428450" y="1095673"/>
        <a:ext cx="2351761" cy="1491398"/>
      </dsp:txXfrm>
    </dsp:sp>
    <dsp:sp modelId="{047F5837-10E2-4FFC-A492-DB8A19EF48CA}">
      <dsp:nvSpPr>
        <dsp:cNvPr id="0" name=""/>
        <dsp:cNvSpPr/>
      </dsp:nvSpPr>
      <dsp:spPr>
        <a:xfrm>
          <a:off x="6925286" y="2633472"/>
          <a:ext cx="2172943" cy="86410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Celebrate Faculty Successes</a:t>
          </a:r>
        </a:p>
      </dsp:txBody>
      <dsp:txXfrm>
        <a:off x="6950595" y="2658781"/>
        <a:ext cx="2122325" cy="8134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en-US"/>
              <a:t>5/24/2026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/>
              <a:t>5/24/2026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214" y="1828800"/>
            <a:ext cx="8229600" cy="28956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213" y="4800600"/>
            <a:ext cx="8229600" cy="1219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5/24/2026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2412" y="381001"/>
            <a:ext cx="1524001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412" y="381001"/>
            <a:ext cx="7391399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5/24/2026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5/24/2026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614" y="2514600"/>
            <a:ext cx="8692399" cy="28194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3" y="5410200"/>
            <a:ext cx="8687333" cy="6096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5/24/2026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4781" y="1905001"/>
            <a:ext cx="4419599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9183" y="1905001"/>
            <a:ext cx="4419600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5/24/2026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1" y="1905000"/>
            <a:ext cx="441655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1" y="2743201"/>
            <a:ext cx="441655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9861" y="1905000"/>
            <a:ext cx="441655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9861" y="2743201"/>
            <a:ext cx="441655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5/24/2026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5/24/2026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5/24/2026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b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1414" y="685800"/>
            <a:ext cx="6400800" cy="533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5/24/2026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951414" y="685800"/>
            <a:ext cx="6400799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5/24/2026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04999"/>
            <a:ext cx="9134391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5/24/2026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065213" y="1524000"/>
            <a:ext cx="8229600" cy="2895600"/>
          </a:xfrm>
        </p:spPr>
        <p:txBody>
          <a:bodyPr>
            <a:noAutofit/>
          </a:bodyPr>
          <a:lstStyle/>
          <a:p>
            <a:r>
              <a:rPr lang="en-US" sz="4800" dirty="0"/>
              <a:t>Building Faculty Capacity for Information Literacy: Partnering with the Office of Faculty Development for Sustainable Integration and Scholarly Growth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Jessica Cerri, head of public services</a:t>
            </a:r>
          </a:p>
          <a:p>
            <a:r>
              <a:rPr lang="it-IT" dirty="0"/>
              <a:t>Fayetteville state university</a:t>
            </a:r>
          </a:p>
          <a:p>
            <a:r>
              <a:rPr lang="it-IT" dirty="0"/>
              <a:t>Fayetteville, NC</a:t>
            </a:r>
          </a:p>
          <a:p>
            <a:endParaRPr lang="it-IT" dirty="0"/>
          </a:p>
          <a:p>
            <a:r>
              <a:rPr lang="it-IT" dirty="0"/>
              <a:t>Loex 2026</a:t>
            </a: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8AAB2D61-FBEC-2DC1-C7CD-0D75BECB1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</p:spPr>
        <p:txBody>
          <a:bodyPr/>
          <a:lstStyle/>
          <a:p>
            <a:r>
              <a:rPr lang="en-US" dirty="0"/>
              <a:t>Office of Faculty Development Workshops for Information Literacy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BB3F5F-AC0C-96F8-CF47-6CB08BDF7B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3841">
            <a:off x="465280" y="2162660"/>
            <a:ext cx="3386667" cy="1905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72331F-DF16-34EE-D4A5-77BDC87EB5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9347">
            <a:off x="2132012" y="3601866"/>
            <a:ext cx="3114146" cy="17517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645BD9C-F14D-F57E-6E4B-BCCB445C14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5383">
            <a:off x="150812" y="4736081"/>
            <a:ext cx="2978679" cy="16755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2BEDAA1-1E67-6085-A9E2-EA9DB70854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09421">
            <a:off x="4967031" y="2031902"/>
            <a:ext cx="3180274" cy="4114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F3FB0ED-C1BF-0EBD-50E6-5ADC011B18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5148">
            <a:off x="7816019" y="2761510"/>
            <a:ext cx="4094757" cy="265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72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BEFAD-D99E-E973-88D0-DECECCCAF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 Learned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8A3FA-6700-C1D5-D9EA-BCB95C1E45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Collaborating with the Office of Faculty Development</a:t>
            </a:r>
          </a:p>
          <a:p>
            <a:pPr lvl="1"/>
            <a:r>
              <a:rPr lang="en-US" dirty="0"/>
              <a:t>They have more reach and influence with faculty.</a:t>
            </a:r>
          </a:p>
          <a:p>
            <a:pPr lvl="1"/>
            <a:r>
              <a:rPr lang="en-US" dirty="0"/>
              <a:t>Be clear with expectations for both parties.</a:t>
            </a:r>
          </a:p>
          <a:p>
            <a:pPr lvl="1"/>
            <a:r>
              <a:rPr lang="en-US" dirty="0"/>
              <a:t>Check in often – even after the schedule is set to be sure everyone involved has all the information necessary for successful promotion and implementation of events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4D7C1F-4719-D1F3-744B-939A9C38064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Overall </a:t>
            </a:r>
          </a:p>
          <a:p>
            <a:pPr lvl="1"/>
            <a:r>
              <a:rPr lang="en-US" dirty="0"/>
              <a:t>Faculty are busy and they have long memories. Past impressions and experiences may be hard to overcome.</a:t>
            </a:r>
          </a:p>
          <a:p>
            <a:pPr lvl="1"/>
            <a:r>
              <a:rPr lang="en-US" dirty="0"/>
              <a:t>Show interest in Faculty first.</a:t>
            </a:r>
          </a:p>
          <a:p>
            <a:pPr lvl="1"/>
            <a:r>
              <a:rPr lang="en-US" dirty="0"/>
              <a:t>Be patient. </a:t>
            </a:r>
          </a:p>
          <a:p>
            <a:pPr lvl="1"/>
            <a:r>
              <a:rPr lang="en-US" dirty="0"/>
              <a:t>Keep doing good things. Faculty will be impressed. Remind them to tell their colleagues when they are happy.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ECC30F-8ADA-8257-EC88-CB05757387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8212" y="401053"/>
            <a:ext cx="1234547" cy="1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764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E9773D2-995B-0CC4-127D-B1D948557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3B08E5C-E82B-D7C6-4F8C-E4571109D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/>
          <a:lstStyle/>
          <a:p>
            <a:r>
              <a:rPr lang="en-US" dirty="0"/>
              <a:t>jcerri@uncfsu.edu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DDBDD27-A18F-87EF-2820-9A4FD4A68C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813" y="685800"/>
            <a:ext cx="5334000" cy="5334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F0FF774-3C4F-B2CF-409D-EC27C5364E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012" y="1644136"/>
            <a:ext cx="1981200" cy="178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45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Timeline of collaboration</a:t>
            </a:r>
          </a:p>
          <a:p>
            <a:r>
              <a:rPr lang="en-US" dirty="0"/>
              <a:t>How the collaboration was expanded over several semesters</a:t>
            </a:r>
          </a:p>
          <a:p>
            <a:pPr lvl="1"/>
            <a:r>
              <a:rPr lang="en-US" dirty="0"/>
              <a:t>Faculty research and publication support</a:t>
            </a:r>
          </a:p>
          <a:p>
            <a:pPr lvl="1"/>
            <a:r>
              <a:rPr lang="en-US" dirty="0"/>
              <a:t>Information Literacy support for faculty</a:t>
            </a:r>
          </a:p>
          <a:p>
            <a:r>
              <a:rPr lang="en-US" dirty="0"/>
              <a:t>How you can take these strategies and apply them to your own programs</a:t>
            </a:r>
          </a:p>
        </p:txBody>
      </p:sp>
    </p:spTree>
    <p:extLst>
      <p:ext uri="{BB962C8B-B14F-4D97-AF65-F5344CB8AC3E}">
        <p14:creationId xmlns:p14="http://schemas.microsoft.com/office/powerpoint/2010/main" val="213913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Shaping the collaboration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Going from zero to sixty in two years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Little to no faculty engagement or interest in Library support in 2023-24. </a:t>
            </a:r>
          </a:p>
          <a:p>
            <a:pPr lvl="1"/>
            <a:r>
              <a:rPr lang="en-US" dirty="0"/>
              <a:t>Revamped Canvas Introduction to Information Literacy. Added our first Read and Publish deal with IGI.</a:t>
            </a:r>
          </a:p>
          <a:p>
            <a:pPr lvl="1"/>
            <a:r>
              <a:rPr lang="en-US" dirty="0"/>
              <a:t>Library participated in the Core Curriculum Review and subcommittee task force to reassess Core Learning Outcomes for General Education requirements.</a:t>
            </a:r>
          </a:p>
          <a:p>
            <a:pPr lvl="1"/>
            <a:r>
              <a:rPr lang="en-US" dirty="0"/>
              <a:t>Added a Faculty Author Event Series. </a:t>
            </a:r>
          </a:p>
          <a:p>
            <a:r>
              <a:rPr lang="en-US" dirty="0"/>
              <a:t>Spring of 2024.</a:t>
            </a:r>
          </a:p>
          <a:p>
            <a:pPr lvl="1"/>
            <a:r>
              <a:rPr lang="en-US" dirty="0"/>
              <a:t>The Library reached out to the Office of Faculty Development to create a partnership to engage with faculty and showcase the recent changes to the library and library services. </a:t>
            </a:r>
          </a:p>
          <a:p>
            <a:r>
              <a:rPr lang="en-US" dirty="0"/>
              <a:t>Fall of 2024.</a:t>
            </a:r>
          </a:p>
          <a:p>
            <a:pPr lvl="1"/>
            <a:r>
              <a:rPr lang="en-US" dirty="0"/>
              <a:t>OFD workshops began with 4 sessions (3 faculty research and publication support, 1 information literacy support) </a:t>
            </a:r>
          </a:p>
          <a:p>
            <a:pPr lvl="1"/>
            <a:r>
              <a:rPr lang="en-US" dirty="0"/>
              <a:t>Revised Canvas Information Literacy course to include micro credentialing to make the course more flexible and consumable in bite size chunks. </a:t>
            </a:r>
          </a:p>
          <a:p>
            <a:r>
              <a:rPr lang="en-US" dirty="0"/>
              <a:t>Spring of 2025.</a:t>
            </a:r>
          </a:p>
          <a:p>
            <a:pPr lvl="1"/>
            <a:r>
              <a:rPr lang="en-US" dirty="0"/>
              <a:t> 1 additional session was added to support the new Information Literacy Core Learning Outcome.</a:t>
            </a:r>
          </a:p>
          <a:p>
            <a:r>
              <a:rPr lang="en-US" dirty="0"/>
              <a:t>Fall of 2025.</a:t>
            </a:r>
          </a:p>
          <a:p>
            <a:pPr lvl="1"/>
            <a:r>
              <a:rPr lang="en-US" dirty="0"/>
              <a:t> 1 additional session was added.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00E310-20D7-AFF0-E1C2-3188D15792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589" y="304800"/>
            <a:ext cx="3033023" cy="283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3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1812" y="1905000"/>
            <a:ext cx="3596607" cy="2667000"/>
          </a:xfrm>
        </p:spPr>
        <p:txBody>
          <a:bodyPr anchor="b">
            <a:normAutofit/>
          </a:bodyPr>
          <a:lstStyle/>
          <a:p>
            <a:r>
              <a:rPr lang="en-US" dirty="0"/>
              <a:t>Finding the Faculty Hook to Create Buy-In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070F386-76CA-DC20-0FFB-08B936EF8B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5573" y="4662595"/>
            <a:ext cx="3581399" cy="1371600"/>
          </a:xfrm>
        </p:spPr>
        <p:txBody>
          <a:bodyPr/>
          <a:lstStyle/>
          <a:p>
            <a:r>
              <a:rPr lang="en-US" dirty="0"/>
              <a:t>The Library first decided to reach out to faculty with support for their own research and publishing.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2E3CF84-9FDE-7A8E-EDB1-2EAFCEAF7E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93067">
            <a:off x="4339580" y="619648"/>
            <a:ext cx="3385352" cy="4382333"/>
          </a:xfrm>
          <a:prstGeom prst="rect">
            <a:avLst/>
          </a:prstGeom>
          <a:noFill/>
          <a:ln w="76200">
            <a:solidFill>
              <a:prstClr val="white"/>
            </a:solidFill>
            <a:miter lim="800000"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96E0CA-C54C-C7D1-84D1-A9712F402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75" y="0"/>
            <a:ext cx="257175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0AC7C36-180E-695F-E7C1-CC7F1ED957A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18541">
            <a:off x="6364240" y="2082159"/>
            <a:ext cx="3215227" cy="4253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50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Supporting Faculty Research and Publication with Library Resources and Services</a:t>
            </a:r>
          </a:p>
        </p:txBody>
      </p:sp>
      <p:graphicFrame>
        <p:nvGraphicFramePr>
          <p:cNvPr id="3" name="Content Placeholder 2" descr="Alternating Flow diagram showing 3 groups arranged from left to right with a title and bullet points in each group and a curved arrow showing the flow from one group to the next.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5950440"/>
              </p:ext>
            </p:extLst>
          </p:nvPr>
        </p:nvGraphicFramePr>
        <p:xfrm>
          <a:off x="1522413" y="1905000"/>
          <a:ext cx="9134475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6223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412" y="533400"/>
            <a:ext cx="9144001" cy="1371600"/>
          </a:xfrm>
        </p:spPr>
        <p:txBody>
          <a:bodyPr/>
          <a:lstStyle/>
          <a:p>
            <a:r>
              <a:rPr lang="en-US" dirty="0"/>
              <a:t>Read and Publish Deals Increase Faculty Buy-In and Publication Output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7241" y="2286000"/>
            <a:ext cx="4419599" cy="4114800"/>
          </a:xfrm>
        </p:spPr>
        <p:txBody>
          <a:bodyPr/>
          <a:lstStyle/>
          <a:p>
            <a:r>
              <a:rPr lang="en-US" dirty="0"/>
              <a:t>Our first deal was only one publisher - IGI</a:t>
            </a:r>
          </a:p>
          <a:p>
            <a:r>
              <a:rPr lang="en-US" dirty="0"/>
              <a:t>As faculty learned of the opportunities, the Library has made efforts to add to the number and type of publishers included in this support.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73429147"/>
              </p:ext>
            </p:extLst>
          </p:nvPr>
        </p:nvGraphicFramePr>
        <p:xfrm>
          <a:off x="5942012" y="2362200"/>
          <a:ext cx="4977447" cy="309753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75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45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r>
                        <a:rPr lang="en-US" dirty="0"/>
                        <a:t>Year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Agreements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Faculty publications through R&amp;P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r>
                        <a:rPr lang="en-US" dirty="0"/>
                        <a:t>2022-23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r>
                        <a:rPr lang="en-US" dirty="0"/>
                        <a:t>2023-24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r>
                        <a:rPr lang="en-US" dirty="0"/>
                        <a:t>2024-25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r>
                        <a:rPr lang="en-US" dirty="0"/>
                        <a:t>2025-26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 (with expanded APCs)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 to date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5850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698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39132-9FA7-AF3C-6157-338E3567F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332889-E04F-21EB-4E1B-EB1DF9DD6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9212" y="1066800"/>
            <a:ext cx="3596607" cy="2667000"/>
          </a:xfrm>
        </p:spPr>
        <p:txBody>
          <a:bodyPr anchor="b">
            <a:normAutofit/>
          </a:bodyPr>
          <a:lstStyle/>
          <a:p>
            <a:r>
              <a:rPr lang="en-US" dirty="0"/>
              <a:t>Making Information Literacy Easy for Faculty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3CF609A-61C7-405F-67AB-85C9F1B33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14420" y="3962400"/>
            <a:ext cx="3581399" cy="1371600"/>
          </a:xfrm>
        </p:spPr>
        <p:txBody>
          <a:bodyPr/>
          <a:lstStyle/>
          <a:p>
            <a:r>
              <a:rPr lang="en-US" dirty="0"/>
              <a:t>With the impending Core Learning Outcome changes, the Library focused on ways we could support faculty understanding and teaching of the ACRL framework.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BEBAA16-4567-73FF-FA26-C28B5489C5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49961">
            <a:off x="1370012" y="685800"/>
            <a:ext cx="4122576" cy="5334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7A2698-B185-8420-72A1-7D972FB385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812" y="152400"/>
            <a:ext cx="2562886" cy="217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58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 2-pronged approach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Asynchronous Canvas Course	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Created a Canvas course with modules built around the ACRL framework</a:t>
            </a:r>
          </a:p>
          <a:p>
            <a:r>
              <a:rPr lang="en-US" dirty="0"/>
              <a:t>Faculty can assign without worrying about assessing on their time – Librarians grade all assignments</a:t>
            </a:r>
          </a:p>
          <a:p>
            <a:r>
              <a:rPr lang="en-US" dirty="0"/>
              <a:t>Course certificate is provided as proof of completion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Incorporating Information Literacy in Bite-size Lessons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Collaborated with Office of Faculty Development to create workshops exploring:</a:t>
            </a:r>
          </a:p>
          <a:p>
            <a:pPr lvl="1"/>
            <a:r>
              <a:rPr lang="en-US" dirty="0"/>
              <a:t>Sample lesson plans that were 5-minutes or less and easily customizable</a:t>
            </a:r>
          </a:p>
          <a:p>
            <a:pPr lvl="1"/>
            <a:r>
              <a:rPr lang="en-US" dirty="0"/>
              <a:t>Created a </a:t>
            </a:r>
            <a:r>
              <a:rPr lang="en-US" dirty="0" err="1"/>
              <a:t>LibGuide</a:t>
            </a:r>
            <a:r>
              <a:rPr lang="en-US" dirty="0"/>
              <a:t> with all the ACRL concepts covered including screenshots of our system and short tutorials that can be revisited at any time</a:t>
            </a:r>
          </a:p>
          <a:p>
            <a:pPr lvl="1"/>
            <a:r>
              <a:rPr lang="en-US" dirty="0"/>
              <a:t>Technology such as Keenious that can help students with guided research</a:t>
            </a:r>
          </a:p>
        </p:txBody>
      </p:sp>
    </p:spTree>
    <p:extLst>
      <p:ext uri="{BB962C8B-B14F-4D97-AF65-F5344CB8AC3E}">
        <p14:creationId xmlns:p14="http://schemas.microsoft.com/office/powerpoint/2010/main" val="268142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</p:spPr>
        <p:txBody>
          <a:bodyPr anchor="b">
            <a:normAutofit/>
          </a:bodyPr>
          <a:lstStyle/>
          <a:p>
            <a:r>
              <a:rPr lang="en-US" dirty="0"/>
              <a:t>Canvas Course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57F9594-4358-0147-DE8B-C569F4902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3" y="1904999"/>
            <a:ext cx="9134391" cy="411480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During the first year, we had several faculty take advantage of the course. </a:t>
            </a:r>
          </a:p>
          <a:p>
            <a:pPr lvl="1"/>
            <a:r>
              <a:rPr lang="en-US" dirty="0"/>
              <a:t>106 students obtained the Information Literacy certificate.</a:t>
            </a:r>
          </a:p>
          <a:p>
            <a:r>
              <a:rPr lang="en-US" dirty="0"/>
              <a:t>The second year, there was a dip in participation due to the length of the overall course. </a:t>
            </a:r>
          </a:p>
          <a:p>
            <a:pPr lvl="1"/>
            <a:r>
              <a:rPr lang="en-US" dirty="0"/>
              <a:t>83 students obtained the Information Literacy certificate.</a:t>
            </a:r>
          </a:p>
          <a:p>
            <a:r>
              <a:rPr lang="en-US" dirty="0"/>
              <a:t>After listening to the feedback of Faculty and students, the Library changed the course to a micro credentialing experience. Instead of one certificate for the overall course, each module or concept would now have a certificate. This allowed for more flexibility and customization. We also added a module for AI &amp; Ethical Use. </a:t>
            </a:r>
          </a:p>
          <a:p>
            <a:pPr lvl="1"/>
            <a:r>
              <a:rPr lang="en-US" dirty="0"/>
              <a:t>With this new system 379 certificated were awarded.</a:t>
            </a:r>
          </a:p>
        </p:txBody>
      </p:sp>
    </p:spTree>
    <p:extLst>
      <p:ext uri="{BB962C8B-B14F-4D97-AF65-F5344CB8AC3E}">
        <p14:creationId xmlns:p14="http://schemas.microsoft.com/office/powerpoint/2010/main" val="259050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Digital Blue Tunnel 16x9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2895261.potx" id="{4CBF9558-C12D-4F51-9AA3-9D0796951DBC}" vid="{FFC159E6-A134-46E7-B1A0-C306E39FC295}"/>
    </a:ext>
  </a:extLst>
</a:theme>
</file>

<file path=ppt/theme/theme2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digital blue tunnel presentation (widescreen)</Template>
  <TotalTime>1534</TotalTime>
  <Words>846</Words>
  <Application>Microsoft Office PowerPoint</Application>
  <PresentationFormat>Custom</PresentationFormat>
  <Paragraphs>90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Corbel</vt:lpstr>
      <vt:lpstr>Digital Blue Tunnel 16x9</vt:lpstr>
      <vt:lpstr>Building Faculty Capacity for Information Literacy: Partnering with the Office of Faculty Development for Sustainable Integration and Scholarly Growth</vt:lpstr>
      <vt:lpstr>Agenda</vt:lpstr>
      <vt:lpstr>Shaping the collaboration</vt:lpstr>
      <vt:lpstr>Finding the Faculty Hook to Create Buy-In</vt:lpstr>
      <vt:lpstr>Supporting Faculty Research and Publication with Library Resources and Services</vt:lpstr>
      <vt:lpstr>Read and Publish Deals Increase Faculty Buy-In and Publication Output</vt:lpstr>
      <vt:lpstr>Making Information Literacy Easy for Faculty</vt:lpstr>
      <vt:lpstr>Creating a 2-pronged approach</vt:lpstr>
      <vt:lpstr>Canvas Course</vt:lpstr>
      <vt:lpstr>Office of Faculty Development Workshops for Information Literacy</vt:lpstr>
      <vt:lpstr>Lessons Learned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Cerri, Jessica</dc:creator>
  <cp:lastModifiedBy>Brad Sietz</cp:lastModifiedBy>
  <cp:revision>2</cp:revision>
  <dcterms:created xsi:type="dcterms:W3CDTF">2026-05-04T15:43:01Z</dcterms:created>
  <dcterms:modified xsi:type="dcterms:W3CDTF">2026-05-24T20:57:10Z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