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28" r:id="rId5"/>
    <p:sldMasterId id="214748372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Lst>
  <p:sldSz cy="5143500" cx="9144000"/>
  <p:notesSz cx="6858000" cy="9144000"/>
  <p:embeddedFontLst>
    <p:embeddedFont>
      <p:font typeface="ABeeZee"/>
      <p:regular r:id="rId37"/>
      <p:italic r:id="rId38"/>
    </p:embeddedFont>
    <p:embeddedFont>
      <p:font typeface="Anybody"/>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9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908BDFE-B55D-4546-A590-86F4642595DD}">
  <a:tblStyle styleId="{D908BDFE-B55D-4546-A590-86F4642595D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93"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Anybody-bold.fntdata"/><Relationship Id="rId20" Type="http://schemas.openxmlformats.org/officeDocument/2006/relationships/slide" Target="slides/slide13.xml"/><Relationship Id="rId42" Type="http://schemas.openxmlformats.org/officeDocument/2006/relationships/font" Target="fonts/Anybody-boldItalic.fntdata"/><Relationship Id="rId41" Type="http://schemas.openxmlformats.org/officeDocument/2006/relationships/font" Target="fonts/Anybody-italic.fntdata"/><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font" Target="fonts/ABeeZee-regular.fntdata"/><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font" Target="fonts/Anybody-regular.fntdata"/><Relationship Id="rId16" Type="http://schemas.openxmlformats.org/officeDocument/2006/relationships/slide" Target="slides/slide9.xml"/><Relationship Id="rId38" Type="http://schemas.openxmlformats.org/officeDocument/2006/relationships/font" Target="fonts/ABeeZee-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1" name="Shape 5981"/>
        <p:cNvGrpSpPr/>
        <p:nvPr/>
      </p:nvGrpSpPr>
      <p:grpSpPr>
        <a:xfrm>
          <a:off x="0" y="0"/>
          <a:ext cx="0" cy="0"/>
          <a:chOff x="0" y="0"/>
          <a:chExt cx="0" cy="0"/>
        </a:xfrm>
      </p:grpSpPr>
      <p:sp>
        <p:nvSpPr>
          <p:cNvPr id="5982" name="Google Shape;5982;g292a059f6e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83" name="Google Shape;5983;g292a059f6e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Jenni Start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6" name="Shape 6566"/>
        <p:cNvGrpSpPr/>
        <p:nvPr/>
      </p:nvGrpSpPr>
      <p:grpSpPr>
        <a:xfrm>
          <a:off x="0" y="0"/>
          <a:ext cx="0" cy="0"/>
          <a:chOff x="0" y="0"/>
          <a:chExt cx="0" cy="0"/>
        </a:xfrm>
      </p:grpSpPr>
      <p:sp>
        <p:nvSpPr>
          <p:cNvPr id="6567" name="Google Shape;6567;g3db1ed0315e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68" name="Google Shape;6568;g3db1ed0315e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Limitation: the predominant states that answered were Indiana and Colorado, which can explain the large number of small institutions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2" name="Shape 6572"/>
        <p:cNvGrpSpPr/>
        <p:nvPr/>
      </p:nvGrpSpPr>
      <p:grpSpPr>
        <a:xfrm>
          <a:off x="0" y="0"/>
          <a:ext cx="0" cy="0"/>
          <a:chOff x="0" y="0"/>
          <a:chExt cx="0" cy="0"/>
        </a:xfrm>
      </p:grpSpPr>
      <p:sp>
        <p:nvSpPr>
          <p:cNvPr id="6573" name="Google Shape;6573;g3db1ed0315e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4" name="Google Shape;6574;g3db1ed0315e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8" name="Shape 6578"/>
        <p:cNvGrpSpPr/>
        <p:nvPr/>
      </p:nvGrpSpPr>
      <p:grpSpPr>
        <a:xfrm>
          <a:off x="0" y="0"/>
          <a:ext cx="0" cy="0"/>
          <a:chOff x="0" y="0"/>
          <a:chExt cx="0" cy="0"/>
        </a:xfrm>
      </p:grpSpPr>
      <p:sp>
        <p:nvSpPr>
          <p:cNvPr id="6579" name="Google Shape;6579;g3db1ed0315e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80" name="Google Shape;6580;g3db1ed0315e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4" name="Shape 6584"/>
        <p:cNvGrpSpPr/>
        <p:nvPr/>
      </p:nvGrpSpPr>
      <p:grpSpPr>
        <a:xfrm>
          <a:off x="0" y="0"/>
          <a:ext cx="0" cy="0"/>
          <a:chOff x="0" y="0"/>
          <a:chExt cx="0" cy="0"/>
        </a:xfrm>
      </p:grpSpPr>
      <p:sp>
        <p:nvSpPr>
          <p:cNvPr id="6585" name="Google Shape;6585;g3db1ed0315e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86" name="Google Shape;6586;g3db1ed0315e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1" name="Shape 6591"/>
        <p:cNvGrpSpPr/>
        <p:nvPr/>
      </p:nvGrpSpPr>
      <p:grpSpPr>
        <a:xfrm>
          <a:off x="0" y="0"/>
          <a:ext cx="0" cy="0"/>
          <a:chOff x="0" y="0"/>
          <a:chExt cx="0" cy="0"/>
        </a:xfrm>
      </p:grpSpPr>
      <p:sp>
        <p:nvSpPr>
          <p:cNvPr id="6592" name="Google Shape;6592;g3db1ed0315e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93" name="Google Shape;6593;g3db1ed0315e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7" name="Shape 6597"/>
        <p:cNvGrpSpPr/>
        <p:nvPr/>
      </p:nvGrpSpPr>
      <p:grpSpPr>
        <a:xfrm>
          <a:off x="0" y="0"/>
          <a:ext cx="0" cy="0"/>
          <a:chOff x="0" y="0"/>
          <a:chExt cx="0" cy="0"/>
        </a:xfrm>
      </p:grpSpPr>
      <p:sp>
        <p:nvSpPr>
          <p:cNvPr id="6598" name="Google Shape;6598;g3db2de115d6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99" name="Google Shape;6599;g3db2de115d6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3" name="Shape 6603"/>
        <p:cNvGrpSpPr/>
        <p:nvPr/>
      </p:nvGrpSpPr>
      <p:grpSpPr>
        <a:xfrm>
          <a:off x="0" y="0"/>
          <a:ext cx="0" cy="0"/>
          <a:chOff x="0" y="0"/>
          <a:chExt cx="0" cy="0"/>
        </a:xfrm>
      </p:grpSpPr>
      <p:sp>
        <p:nvSpPr>
          <p:cNvPr id="6604" name="Google Shape;6604;g3db2de115d6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05" name="Google Shape;6605;g3db2de115d6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9" name="Shape 6609"/>
        <p:cNvGrpSpPr/>
        <p:nvPr/>
      </p:nvGrpSpPr>
      <p:grpSpPr>
        <a:xfrm>
          <a:off x="0" y="0"/>
          <a:ext cx="0" cy="0"/>
          <a:chOff x="0" y="0"/>
          <a:chExt cx="0" cy="0"/>
        </a:xfrm>
      </p:grpSpPr>
      <p:sp>
        <p:nvSpPr>
          <p:cNvPr id="6610" name="Google Shape;6610;g3db2de115d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1" name="Google Shape;6611;g3db2de115d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5" name="Shape 6615"/>
        <p:cNvGrpSpPr/>
        <p:nvPr/>
      </p:nvGrpSpPr>
      <p:grpSpPr>
        <a:xfrm>
          <a:off x="0" y="0"/>
          <a:ext cx="0" cy="0"/>
          <a:chOff x="0" y="0"/>
          <a:chExt cx="0" cy="0"/>
        </a:xfrm>
      </p:grpSpPr>
      <p:sp>
        <p:nvSpPr>
          <p:cNvPr id="6616" name="Google Shape;6616;g3db2de115d6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7" name="Google Shape;6617;g3db2de115d6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do public fac work with librarians?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1" name="Shape 6621"/>
        <p:cNvGrpSpPr/>
        <p:nvPr/>
      </p:nvGrpSpPr>
      <p:grpSpPr>
        <a:xfrm>
          <a:off x="0" y="0"/>
          <a:ext cx="0" cy="0"/>
          <a:chOff x="0" y="0"/>
          <a:chExt cx="0" cy="0"/>
        </a:xfrm>
      </p:grpSpPr>
      <p:sp>
        <p:nvSpPr>
          <p:cNvPr id="6622" name="Google Shape;6622;g3db2de115d6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23" name="Google Shape;6623;g3db2de115d6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9" name="Shape 6119"/>
        <p:cNvGrpSpPr/>
        <p:nvPr/>
      </p:nvGrpSpPr>
      <p:grpSpPr>
        <a:xfrm>
          <a:off x="0" y="0"/>
          <a:ext cx="0" cy="0"/>
          <a:chOff x="0" y="0"/>
          <a:chExt cx="0" cy="0"/>
        </a:xfrm>
      </p:grpSpPr>
      <p:sp>
        <p:nvSpPr>
          <p:cNvPr id="6120" name="Google Shape;6120;g3d89ecfc2c5_0_165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21" name="Google Shape;6121;g3d89ecfc2c5_0_165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7" name="Shape 6627"/>
        <p:cNvGrpSpPr/>
        <p:nvPr/>
      </p:nvGrpSpPr>
      <p:grpSpPr>
        <a:xfrm>
          <a:off x="0" y="0"/>
          <a:ext cx="0" cy="0"/>
          <a:chOff x="0" y="0"/>
          <a:chExt cx="0" cy="0"/>
        </a:xfrm>
      </p:grpSpPr>
      <p:sp>
        <p:nvSpPr>
          <p:cNvPr id="6628" name="Google Shape;6628;g3db2de115d6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29" name="Google Shape;6629;g3db2de115d6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3" name="Shape 6633"/>
        <p:cNvGrpSpPr/>
        <p:nvPr/>
      </p:nvGrpSpPr>
      <p:grpSpPr>
        <a:xfrm>
          <a:off x="0" y="0"/>
          <a:ext cx="0" cy="0"/>
          <a:chOff x="0" y="0"/>
          <a:chExt cx="0" cy="0"/>
        </a:xfrm>
      </p:grpSpPr>
      <p:sp>
        <p:nvSpPr>
          <p:cNvPr id="6634" name="Google Shape;6634;g3db2de115d6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35" name="Google Shape;6635;g3db2de115d6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9" name="Shape 6639"/>
        <p:cNvGrpSpPr/>
        <p:nvPr/>
      </p:nvGrpSpPr>
      <p:grpSpPr>
        <a:xfrm>
          <a:off x="0" y="0"/>
          <a:ext cx="0" cy="0"/>
          <a:chOff x="0" y="0"/>
          <a:chExt cx="0" cy="0"/>
        </a:xfrm>
      </p:grpSpPr>
      <p:sp>
        <p:nvSpPr>
          <p:cNvPr id="6640" name="Google Shape;6640;g3d89ecfc2c5_0_3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1" name="Google Shape;6641;g3d89ecfc2c5_0_3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do not know if the library was involved in the OERs being used</a:t>
            </a:r>
            <a:endParaRPr/>
          </a:p>
          <a:p>
            <a:pPr indent="0" lvl="0" marL="0" rtl="0" algn="l">
              <a:spcBef>
                <a:spcPts val="0"/>
              </a:spcBef>
              <a:spcAft>
                <a:spcPts val="0"/>
              </a:spcAft>
              <a:buNone/>
            </a:pPr>
            <a:r>
              <a:rPr lang="en"/>
              <a:t>*While we know that faculty can be pulling academic articles through Google Scholar, we can safely assume at least some of this comes from the library</a:t>
            </a:r>
            <a:endParaRPr/>
          </a:p>
          <a:p>
            <a:pPr indent="0" lvl="0" marL="0" rtl="0" algn="l">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The respondents used other campus services, such as the writing center and data services, but the two most prominent campus research services used were ILL and asking the library for assistance in finding articles.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6" name="Shape 6696"/>
        <p:cNvGrpSpPr/>
        <p:nvPr/>
      </p:nvGrpSpPr>
      <p:grpSpPr>
        <a:xfrm>
          <a:off x="0" y="0"/>
          <a:ext cx="0" cy="0"/>
          <a:chOff x="0" y="0"/>
          <a:chExt cx="0" cy="0"/>
        </a:xfrm>
      </p:grpSpPr>
      <p:sp>
        <p:nvSpPr>
          <p:cNvPr id="6697" name="Google Shape;6697;g3d89ecfc2c5_0_3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98" name="Google Shape;6698;g3d89ecfc2c5_0_3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3" name="Shape 6703"/>
        <p:cNvGrpSpPr/>
        <p:nvPr/>
      </p:nvGrpSpPr>
      <p:grpSpPr>
        <a:xfrm>
          <a:off x="0" y="0"/>
          <a:ext cx="0" cy="0"/>
          <a:chOff x="0" y="0"/>
          <a:chExt cx="0" cy="0"/>
        </a:xfrm>
      </p:grpSpPr>
      <p:sp>
        <p:nvSpPr>
          <p:cNvPr id="6704" name="Google Shape;6704;g3d89ecfc2c5_0_3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5" name="Google Shape;6705;g3d89ecfc2c5_0_3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Shows that math faculty don’t understand what we do</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6" name="Shape 6766"/>
        <p:cNvGrpSpPr/>
        <p:nvPr/>
      </p:nvGrpSpPr>
      <p:grpSpPr>
        <a:xfrm>
          <a:off x="0" y="0"/>
          <a:ext cx="0" cy="0"/>
          <a:chOff x="0" y="0"/>
          <a:chExt cx="0" cy="0"/>
        </a:xfrm>
      </p:grpSpPr>
      <p:sp>
        <p:nvSpPr>
          <p:cNvPr id="6767" name="Google Shape;6767;g3d89ecfc2c5_0_3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68" name="Google Shape;6768;g3d89ecfc2c5_0_3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2" name="Shape 6772"/>
        <p:cNvGrpSpPr/>
        <p:nvPr/>
      </p:nvGrpSpPr>
      <p:grpSpPr>
        <a:xfrm>
          <a:off x="0" y="0"/>
          <a:ext cx="0" cy="0"/>
          <a:chOff x="0" y="0"/>
          <a:chExt cx="0" cy="0"/>
        </a:xfrm>
      </p:grpSpPr>
      <p:sp>
        <p:nvSpPr>
          <p:cNvPr id="6773" name="Google Shape;6773;g3d89ecfc2c5_0_33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4" name="Google Shape;6774;g3d89ecfc2c5_0_3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need to find common language and we need to be </a:t>
            </a:r>
            <a:r>
              <a:rPr lang="en"/>
              <a:t>precise</a:t>
            </a:r>
            <a:r>
              <a:rPr lang="en"/>
              <a:t> and consistent in communication of our services - what we offer and what is it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8" name="Shape 6778"/>
        <p:cNvGrpSpPr/>
        <p:nvPr/>
      </p:nvGrpSpPr>
      <p:grpSpPr>
        <a:xfrm>
          <a:off x="0" y="0"/>
          <a:ext cx="0" cy="0"/>
          <a:chOff x="0" y="0"/>
          <a:chExt cx="0" cy="0"/>
        </a:xfrm>
      </p:grpSpPr>
      <p:sp>
        <p:nvSpPr>
          <p:cNvPr id="6779" name="Google Shape;6779;g3d89ecfc2c5_0_33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0" name="Google Shape;6780;g3d89ecfc2c5_0_3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5" name="Shape 6785"/>
        <p:cNvGrpSpPr/>
        <p:nvPr/>
      </p:nvGrpSpPr>
      <p:grpSpPr>
        <a:xfrm>
          <a:off x="0" y="0"/>
          <a:ext cx="0" cy="0"/>
          <a:chOff x="0" y="0"/>
          <a:chExt cx="0" cy="0"/>
        </a:xfrm>
      </p:grpSpPr>
      <p:sp>
        <p:nvSpPr>
          <p:cNvPr id="6786" name="Google Shape;6786;g3d89ecfc2c5_0_34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7" name="Google Shape;6787;g3d89ecfc2c5_0_3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2" name="Shape 6792"/>
        <p:cNvGrpSpPr/>
        <p:nvPr/>
      </p:nvGrpSpPr>
      <p:grpSpPr>
        <a:xfrm>
          <a:off x="0" y="0"/>
          <a:ext cx="0" cy="0"/>
          <a:chOff x="0" y="0"/>
          <a:chExt cx="0" cy="0"/>
        </a:xfrm>
      </p:grpSpPr>
      <p:sp>
        <p:nvSpPr>
          <p:cNvPr id="6793" name="Google Shape;6793;g3dd7c975711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4" name="Google Shape;6794;g3dd7c975711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4" name="Shape 6154"/>
        <p:cNvGrpSpPr/>
        <p:nvPr/>
      </p:nvGrpSpPr>
      <p:grpSpPr>
        <a:xfrm>
          <a:off x="0" y="0"/>
          <a:ext cx="0" cy="0"/>
          <a:chOff x="0" y="0"/>
          <a:chExt cx="0" cy="0"/>
        </a:xfrm>
      </p:grpSpPr>
      <p:sp>
        <p:nvSpPr>
          <p:cNvPr id="6155" name="Google Shape;6155;g3dd05c24367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56" name="Google Shape;6156;g3dd05c24367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2" name="Shape 6162"/>
        <p:cNvGrpSpPr/>
        <p:nvPr/>
      </p:nvGrpSpPr>
      <p:grpSpPr>
        <a:xfrm>
          <a:off x="0" y="0"/>
          <a:ext cx="0" cy="0"/>
          <a:chOff x="0" y="0"/>
          <a:chExt cx="0" cy="0"/>
        </a:xfrm>
      </p:grpSpPr>
      <p:sp>
        <p:nvSpPr>
          <p:cNvPr id="6163" name="Google Shape;6163;g3da120fa84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64" name="Google Shape;6164;g3da120fa84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2" name="Shape 6232"/>
        <p:cNvGrpSpPr/>
        <p:nvPr/>
      </p:nvGrpSpPr>
      <p:grpSpPr>
        <a:xfrm>
          <a:off x="0" y="0"/>
          <a:ext cx="0" cy="0"/>
          <a:chOff x="0" y="0"/>
          <a:chExt cx="0" cy="0"/>
        </a:xfrm>
      </p:grpSpPr>
      <p:sp>
        <p:nvSpPr>
          <p:cNvPr id="6233" name="Google Shape;6233;g3d89ecfc2c5_0_100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4" name="Google Shape;6234;g3d89ecfc2c5_0_100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4" name="Shape 6404"/>
        <p:cNvGrpSpPr/>
        <p:nvPr/>
      </p:nvGrpSpPr>
      <p:grpSpPr>
        <a:xfrm>
          <a:off x="0" y="0"/>
          <a:ext cx="0" cy="0"/>
          <a:chOff x="0" y="0"/>
          <a:chExt cx="0" cy="0"/>
        </a:xfrm>
      </p:grpSpPr>
      <p:sp>
        <p:nvSpPr>
          <p:cNvPr id="6405" name="Google Shape;6405;g3d89ecfc2c5_0_10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6" name="Google Shape;6406;g3d89ecfc2c5_0_10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7" name="Shape 6547"/>
        <p:cNvGrpSpPr/>
        <p:nvPr/>
      </p:nvGrpSpPr>
      <p:grpSpPr>
        <a:xfrm>
          <a:off x="0" y="0"/>
          <a:ext cx="0" cy="0"/>
          <a:chOff x="0" y="0"/>
          <a:chExt cx="0" cy="0"/>
        </a:xfrm>
      </p:grpSpPr>
      <p:sp>
        <p:nvSpPr>
          <p:cNvPr id="6548" name="Google Shape;6548;g3d89ecfc2c5_0_10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49" name="Google Shape;6549;g3d89ecfc2c5_0_10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4" name="Shape 6554"/>
        <p:cNvGrpSpPr/>
        <p:nvPr/>
      </p:nvGrpSpPr>
      <p:grpSpPr>
        <a:xfrm>
          <a:off x="0" y="0"/>
          <a:ext cx="0" cy="0"/>
          <a:chOff x="0" y="0"/>
          <a:chExt cx="0" cy="0"/>
        </a:xfrm>
      </p:grpSpPr>
      <p:sp>
        <p:nvSpPr>
          <p:cNvPr id="6555" name="Google Shape;6555;g3dc6f5396c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6" name="Google Shape;6556;g3dc6f5396c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Liz Start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9" name="Shape 6559"/>
        <p:cNvGrpSpPr/>
        <p:nvPr/>
      </p:nvGrpSpPr>
      <p:grpSpPr>
        <a:xfrm>
          <a:off x="0" y="0"/>
          <a:ext cx="0" cy="0"/>
          <a:chOff x="0" y="0"/>
          <a:chExt cx="0" cy="0"/>
        </a:xfrm>
      </p:grpSpPr>
      <p:sp>
        <p:nvSpPr>
          <p:cNvPr id="6560" name="Google Shape;6560;g3db1ed0315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61" name="Google Shape;6561;g3db1ed0315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Liz Start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hyperlink" Target="https://bit.ly/3A1uf1Q" TargetMode="External"/><Relationship Id="rId4" Type="http://schemas.openxmlformats.org/officeDocument/2006/relationships/hyperlink" Target="http://bit.ly/2TyoMsr" TargetMode="External"/><Relationship Id="rId5" Type="http://schemas.openxmlformats.org/officeDocument/2006/relationships/hyperlink" Target="http://bit.ly/2TtBDfr"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 Id="rId3"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hyperlink" Target="https://bit.ly/3A1uf1Q" TargetMode="External"/><Relationship Id="rId4" Type="http://schemas.openxmlformats.org/officeDocument/2006/relationships/hyperlink" Target="http://bit.ly/2TyoMsr" TargetMode="External"/><Relationship Id="rId5" Type="http://schemas.openxmlformats.org/officeDocument/2006/relationships/hyperlink" Target="http://bit.ly/2TtBDfr" TargetMode="Externa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0" name="Google Shape;10;p2"/>
          <p:cNvSpPr txBox="1"/>
          <p:nvPr>
            <p:ph idx="1" type="subTitle"/>
          </p:nvPr>
        </p:nvSpPr>
        <p:spPr>
          <a:xfrm rot="-546">
            <a:off x="4647225" y="2988713"/>
            <a:ext cx="3776700" cy="4263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1" name="Google Shape;11;p2"/>
          <p:cNvSpPr txBox="1"/>
          <p:nvPr>
            <p:ph type="ctrTitle"/>
          </p:nvPr>
        </p:nvSpPr>
        <p:spPr>
          <a:xfrm>
            <a:off x="2867025" y="1365124"/>
            <a:ext cx="5556900" cy="16233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5200"/>
              <a:buNone/>
              <a:defRPr sz="4300"/>
            </a:lvl1pPr>
            <a:lvl2pPr lvl="1" rtl="0" algn="ctr">
              <a:spcBef>
                <a:spcPts val="0"/>
              </a:spcBef>
              <a:spcAft>
                <a:spcPts val="0"/>
              </a:spcAft>
              <a:buClr>
                <a:srgbClr val="191919"/>
              </a:buClr>
              <a:buSzPts val="5200"/>
              <a:buNone/>
              <a:defRPr sz="5200">
                <a:solidFill>
                  <a:srgbClr val="191919"/>
                </a:solidFill>
              </a:defRPr>
            </a:lvl2pPr>
            <a:lvl3pPr lvl="2" rtl="0" algn="ctr">
              <a:spcBef>
                <a:spcPts val="0"/>
              </a:spcBef>
              <a:spcAft>
                <a:spcPts val="0"/>
              </a:spcAft>
              <a:buClr>
                <a:srgbClr val="191919"/>
              </a:buClr>
              <a:buSzPts val="5200"/>
              <a:buNone/>
              <a:defRPr sz="5200">
                <a:solidFill>
                  <a:srgbClr val="191919"/>
                </a:solidFill>
              </a:defRPr>
            </a:lvl3pPr>
            <a:lvl4pPr lvl="3" rtl="0" algn="ctr">
              <a:spcBef>
                <a:spcPts val="0"/>
              </a:spcBef>
              <a:spcAft>
                <a:spcPts val="0"/>
              </a:spcAft>
              <a:buClr>
                <a:srgbClr val="191919"/>
              </a:buClr>
              <a:buSzPts val="5200"/>
              <a:buNone/>
              <a:defRPr sz="5200">
                <a:solidFill>
                  <a:srgbClr val="191919"/>
                </a:solidFill>
              </a:defRPr>
            </a:lvl4pPr>
            <a:lvl5pPr lvl="4" rtl="0" algn="ctr">
              <a:spcBef>
                <a:spcPts val="0"/>
              </a:spcBef>
              <a:spcAft>
                <a:spcPts val="0"/>
              </a:spcAft>
              <a:buClr>
                <a:srgbClr val="191919"/>
              </a:buClr>
              <a:buSzPts val="5200"/>
              <a:buNone/>
              <a:defRPr sz="5200">
                <a:solidFill>
                  <a:srgbClr val="191919"/>
                </a:solidFill>
              </a:defRPr>
            </a:lvl5pPr>
            <a:lvl6pPr lvl="5" rtl="0" algn="ctr">
              <a:spcBef>
                <a:spcPts val="0"/>
              </a:spcBef>
              <a:spcAft>
                <a:spcPts val="0"/>
              </a:spcAft>
              <a:buClr>
                <a:srgbClr val="191919"/>
              </a:buClr>
              <a:buSzPts val="5200"/>
              <a:buNone/>
              <a:defRPr sz="5200">
                <a:solidFill>
                  <a:srgbClr val="191919"/>
                </a:solidFill>
              </a:defRPr>
            </a:lvl6pPr>
            <a:lvl7pPr lvl="6" rtl="0" algn="ctr">
              <a:spcBef>
                <a:spcPts val="0"/>
              </a:spcBef>
              <a:spcAft>
                <a:spcPts val="0"/>
              </a:spcAft>
              <a:buClr>
                <a:srgbClr val="191919"/>
              </a:buClr>
              <a:buSzPts val="5200"/>
              <a:buNone/>
              <a:defRPr sz="5200">
                <a:solidFill>
                  <a:srgbClr val="191919"/>
                </a:solidFill>
              </a:defRPr>
            </a:lvl7pPr>
            <a:lvl8pPr lvl="7" rtl="0" algn="ctr">
              <a:spcBef>
                <a:spcPts val="0"/>
              </a:spcBef>
              <a:spcAft>
                <a:spcPts val="0"/>
              </a:spcAft>
              <a:buClr>
                <a:srgbClr val="191919"/>
              </a:buClr>
              <a:buSzPts val="5200"/>
              <a:buNone/>
              <a:defRPr sz="5200">
                <a:solidFill>
                  <a:srgbClr val="191919"/>
                </a:solidFill>
              </a:defRPr>
            </a:lvl8pPr>
            <a:lvl9pPr lvl="8" rtl="0" algn="ctr">
              <a:spcBef>
                <a:spcPts val="0"/>
              </a:spcBef>
              <a:spcAft>
                <a:spcPts val="0"/>
              </a:spcAft>
              <a:buClr>
                <a:srgbClr val="191919"/>
              </a:buClr>
              <a:buSzPts val="5200"/>
              <a:buNone/>
              <a:defRPr sz="5200">
                <a:solidFill>
                  <a:srgbClr val="191919"/>
                </a:solidFill>
              </a:defRPr>
            </a:lvl9pPr>
          </a:lstStyle>
          <a:p/>
        </p:txBody>
      </p:sp>
      <p:grpSp>
        <p:nvGrpSpPr>
          <p:cNvPr id="12" name="Google Shape;12;p2"/>
          <p:cNvGrpSpPr/>
          <p:nvPr/>
        </p:nvGrpSpPr>
        <p:grpSpPr>
          <a:xfrm>
            <a:off x="498029" y="3925361"/>
            <a:ext cx="534683" cy="315404"/>
            <a:chOff x="7127597" y="-1060373"/>
            <a:chExt cx="4026229" cy="2375032"/>
          </a:xfrm>
        </p:grpSpPr>
        <p:sp>
          <p:nvSpPr>
            <p:cNvPr id="13" name="Google Shape;13;p2"/>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 name="Google Shape;14;p2"/>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 name="Google Shape;15;p2"/>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 name="Google Shape;16;p2"/>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2"/>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 name="Google Shape;18;p2"/>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 name="Google Shape;19;p2"/>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2"/>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 name="Google Shape;21;p2"/>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 name="Google Shape;22;p2"/>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 name="Google Shape;23;p2"/>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2"/>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2"/>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2"/>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2"/>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 name="Google Shape;32;p2"/>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2"/>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2"/>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 name="Google Shape;35;p2"/>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 name="Google Shape;37;p2"/>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2"/>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 name="Google Shape;39;p2"/>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 name="Google Shape;40;p2"/>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 name="Google Shape;41;p2"/>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 name="Google Shape;42;p2"/>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 name="Google Shape;43;p2"/>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 name="Google Shape;44;p2"/>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 name="Google Shape;45;p2"/>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 name="Google Shape;46;p2"/>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 name="Google Shape;47;p2"/>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 name="Google Shape;48;p2"/>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 name="Google Shape;49;p2"/>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 name="Google Shape;50;p2"/>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 name="Google Shape;51;p2"/>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 name="Google Shape;52;p2"/>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2"/>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 name="Google Shape;54;p2"/>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 name="Google Shape;55;p2"/>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 name="Google Shape;56;p2"/>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 name="Google Shape;57;p2"/>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 name="Google Shape;58;p2"/>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 name="Google Shape;59;p2"/>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 name="Google Shape;60;p2"/>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 name="Google Shape;61;p2"/>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 name="Google Shape;62;p2"/>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2"/>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 name="Google Shape;64;p2"/>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 name="Google Shape;65;p2"/>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 name="Google Shape;66;p2"/>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 name="Google Shape;67;p2"/>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 name="Google Shape;68;p2"/>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 name="Google Shape;69;p2"/>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0" name="Google Shape;70;p2"/>
          <p:cNvGrpSpPr/>
          <p:nvPr/>
        </p:nvGrpSpPr>
        <p:grpSpPr>
          <a:xfrm>
            <a:off x="7403541" y="4240786"/>
            <a:ext cx="534683" cy="315404"/>
            <a:chOff x="7127597" y="-1060373"/>
            <a:chExt cx="4026229" cy="2375032"/>
          </a:xfrm>
        </p:grpSpPr>
        <p:sp>
          <p:nvSpPr>
            <p:cNvPr id="71" name="Google Shape;71;p2"/>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 name="Google Shape;72;p2"/>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 name="Google Shape;73;p2"/>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 name="Google Shape;74;p2"/>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 name="Google Shape;75;p2"/>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 name="Google Shape;76;p2"/>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 name="Google Shape;77;p2"/>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 name="Google Shape;78;p2"/>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 name="Google Shape;79;p2"/>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 name="Google Shape;80;p2"/>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 name="Google Shape;81;p2"/>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2"/>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2"/>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 name="Google Shape;84;p2"/>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 name="Google Shape;85;p2"/>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 name="Google Shape;86;p2"/>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 name="Google Shape;87;p2"/>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2"/>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2"/>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2"/>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2"/>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2"/>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 name="Google Shape;93;p2"/>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2"/>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 name="Google Shape;95;p2"/>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 name="Google Shape;96;p2"/>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 name="Google Shape;97;p2"/>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 name="Google Shape;98;p2"/>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 name="Google Shape;99;p2"/>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 name="Google Shape;100;p2"/>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 name="Google Shape;101;p2"/>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 name="Google Shape;102;p2"/>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 name="Google Shape;103;p2"/>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 name="Google Shape;104;p2"/>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 name="Google Shape;105;p2"/>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 name="Google Shape;106;p2"/>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 name="Google Shape;107;p2"/>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 name="Google Shape;108;p2"/>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 name="Google Shape;109;p2"/>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2"/>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 name="Google Shape;111;p2"/>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 name="Google Shape;112;p2"/>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 name="Google Shape;113;p2"/>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 name="Google Shape;114;p2"/>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 name="Google Shape;115;p2"/>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 name="Google Shape;116;p2"/>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 name="Google Shape;117;p2"/>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 name="Google Shape;118;p2"/>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2"/>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 name="Google Shape;120;p2"/>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 name="Google Shape;121;p2"/>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 name="Google Shape;122;p2"/>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 name="Google Shape;123;p2"/>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 name="Google Shape;124;p2"/>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 name="Google Shape;125;p2"/>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 name="Google Shape;126;p2"/>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 name="Google Shape;127;p2"/>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90" name="Shape 590"/>
        <p:cNvGrpSpPr/>
        <p:nvPr/>
      </p:nvGrpSpPr>
      <p:grpSpPr>
        <a:xfrm>
          <a:off x="0" y="0"/>
          <a:ext cx="0" cy="0"/>
          <a:chOff x="0" y="0"/>
          <a:chExt cx="0" cy="0"/>
        </a:xfrm>
      </p:grpSpPr>
      <p:pic>
        <p:nvPicPr>
          <p:cNvPr id="591" name="Google Shape;591;p11"/>
          <p:cNvPicPr preferRelativeResize="0"/>
          <p:nvPr/>
        </p:nvPicPr>
        <p:blipFill>
          <a:blip r:embed="rId2">
            <a:alphaModFix/>
          </a:blip>
          <a:stretch>
            <a:fillRect/>
          </a:stretch>
        </p:blipFill>
        <p:spPr>
          <a:xfrm>
            <a:off x="75" y="0"/>
            <a:ext cx="9144000" cy="5143500"/>
          </a:xfrm>
          <a:prstGeom prst="rect">
            <a:avLst/>
          </a:prstGeom>
          <a:noFill/>
          <a:ln>
            <a:noFill/>
          </a:ln>
        </p:spPr>
      </p:pic>
      <p:sp>
        <p:nvSpPr>
          <p:cNvPr id="592" name="Google Shape;592;p11"/>
          <p:cNvSpPr txBox="1"/>
          <p:nvPr>
            <p:ph hasCustomPrompt="1" type="title"/>
          </p:nvPr>
        </p:nvSpPr>
        <p:spPr>
          <a:xfrm rot="350">
            <a:off x="1625221" y="1596003"/>
            <a:ext cx="5893500" cy="15111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93" name="Google Shape;593;p11"/>
          <p:cNvSpPr txBox="1"/>
          <p:nvPr>
            <p:ph idx="1" type="subTitle"/>
          </p:nvPr>
        </p:nvSpPr>
        <p:spPr>
          <a:xfrm>
            <a:off x="2458275" y="3107388"/>
            <a:ext cx="4227300" cy="4404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594" name="Google Shape;594;p11"/>
          <p:cNvSpPr/>
          <p:nvPr/>
        </p:nvSpPr>
        <p:spPr>
          <a:xfrm>
            <a:off x="169325" y="2349500"/>
            <a:ext cx="910175" cy="1111250"/>
          </a:xfrm>
          <a:custGeom>
            <a:rect b="b" l="l" r="r" t="t"/>
            <a:pathLst>
              <a:path extrusionOk="0" h="44450" w="36407">
                <a:moveTo>
                  <a:pt x="0" y="0"/>
                </a:moveTo>
                <a:cubicBezTo>
                  <a:pt x="6342" y="0"/>
                  <a:pt x="13731" y="4272"/>
                  <a:pt x="16087" y="10160"/>
                </a:cubicBezTo>
                <a:cubicBezTo>
                  <a:pt x="19496" y="18680"/>
                  <a:pt x="8751" y="31188"/>
                  <a:pt x="15240" y="37677"/>
                </a:cubicBezTo>
                <a:cubicBezTo>
                  <a:pt x="20478" y="42915"/>
                  <a:pt x="33097" y="37822"/>
                  <a:pt x="36407" y="44450"/>
                </a:cubicBezTo>
              </a:path>
            </a:pathLst>
          </a:custGeom>
          <a:noFill/>
          <a:ln cap="flat" cmpd="sng" w="19050">
            <a:solidFill>
              <a:schemeClr val="dk1"/>
            </a:solidFill>
            <a:prstDash val="dash"/>
            <a:round/>
            <a:headEnd len="med" w="med" type="none"/>
            <a:tailEnd len="med" w="med" type="oval"/>
          </a:ln>
        </p:spPr>
      </p:sp>
      <p:sp>
        <p:nvSpPr>
          <p:cNvPr id="595" name="Google Shape;595;p11"/>
          <p:cNvSpPr/>
          <p:nvPr/>
        </p:nvSpPr>
        <p:spPr>
          <a:xfrm>
            <a:off x="1915575" y="4254500"/>
            <a:ext cx="1257425" cy="783175"/>
          </a:xfrm>
          <a:custGeom>
            <a:rect b="b" l="l" r="r" t="t"/>
            <a:pathLst>
              <a:path extrusionOk="0" h="31327" w="50297">
                <a:moveTo>
                  <a:pt x="0" y="0"/>
                </a:moveTo>
                <a:cubicBezTo>
                  <a:pt x="3426" y="10260"/>
                  <a:pt x="21568" y="2108"/>
                  <a:pt x="32174" y="4233"/>
                </a:cubicBezTo>
                <a:cubicBezTo>
                  <a:pt x="37433" y="5287"/>
                  <a:pt x="42774" y="7637"/>
                  <a:pt x="46567" y="11430"/>
                </a:cubicBezTo>
                <a:cubicBezTo>
                  <a:pt x="51324" y="16187"/>
                  <a:pt x="49954" y="24599"/>
                  <a:pt x="49954" y="31327"/>
                </a:cubicBezTo>
              </a:path>
            </a:pathLst>
          </a:custGeom>
          <a:noFill/>
          <a:ln cap="flat" cmpd="sng" w="19050">
            <a:solidFill>
              <a:schemeClr val="dk1"/>
            </a:solidFill>
            <a:prstDash val="dash"/>
            <a:round/>
            <a:headEnd len="med" w="med" type="oval"/>
            <a:tailEnd len="med" w="med" type="none"/>
          </a:ln>
        </p:spPr>
      </p:sp>
      <p:sp>
        <p:nvSpPr>
          <p:cNvPr id="596" name="Google Shape;596;p11"/>
          <p:cNvSpPr/>
          <p:nvPr/>
        </p:nvSpPr>
        <p:spPr>
          <a:xfrm rot="1052940">
            <a:off x="8060496" y="3169468"/>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597" name="Google Shape;597;p11"/>
          <p:cNvGrpSpPr/>
          <p:nvPr/>
        </p:nvGrpSpPr>
        <p:grpSpPr>
          <a:xfrm>
            <a:off x="7754304" y="3170911"/>
            <a:ext cx="534683" cy="315404"/>
            <a:chOff x="7127597" y="-1060373"/>
            <a:chExt cx="4026229" cy="2375032"/>
          </a:xfrm>
        </p:grpSpPr>
        <p:sp>
          <p:nvSpPr>
            <p:cNvPr id="598" name="Google Shape;598;p11"/>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 name="Google Shape;599;p11"/>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 name="Google Shape;600;p11"/>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 name="Google Shape;601;p11"/>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 name="Google Shape;602;p11"/>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 name="Google Shape;603;p11"/>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4" name="Google Shape;604;p11"/>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5" name="Google Shape;605;p11"/>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 name="Google Shape;606;p11"/>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7" name="Google Shape;607;p11"/>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 name="Google Shape;608;p11"/>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9" name="Google Shape;609;p11"/>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 name="Google Shape;610;p11"/>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1" name="Google Shape;611;p11"/>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2" name="Google Shape;612;p11"/>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3" name="Google Shape;613;p11"/>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4" name="Google Shape;614;p11"/>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5" name="Google Shape;615;p11"/>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6" name="Google Shape;616;p11"/>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7" name="Google Shape;617;p11"/>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8" name="Google Shape;618;p11"/>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9" name="Google Shape;619;p11"/>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0" name="Google Shape;620;p11"/>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1" name="Google Shape;621;p11"/>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2" name="Google Shape;622;p11"/>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3" name="Google Shape;623;p11"/>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4" name="Google Shape;624;p11"/>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 name="Google Shape;625;p11"/>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6" name="Google Shape;626;p11"/>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7" name="Google Shape;627;p11"/>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8" name="Google Shape;628;p11"/>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9" name="Google Shape;629;p11"/>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 name="Google Shape;630;p11"/>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 name="Google Shape;631;p11"/>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 name="Google Shape;632;p11"/>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 name="Google Shape;633;p11"/>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 name="Google Shape;634;p11"/>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 name="Google Shape;635;p11"/>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 name="Google Shape;636;p11"/>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7" name="Google Shape;637;p11"/>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8" name="Google Shape;638;p11"/>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9" name="Google Shape;639;p11"/>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0" name="Google Shape;640;p11"/>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1" name="Google Shape;641;p11"/>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 name="Google Shape;642;p11"/>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 name="Google Shape;643;p11"/>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4" name="Google Shape;644;p11"/>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 name="Google Shape;645;p11"/>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 name="Google Shape;646;p11"/>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 name="Google Shape;647;p11"/>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8" name="Google Shape;648;p11"/>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9" name="Google Shape;649;p11"/>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0" name="Google Shape;650;p11"/>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1" name="Google Shape;651;p11"/>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2" name="Google Shape;652;p11"/>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3" name="Google Shape;653;p11"/>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4" name="Google Shape;654;p11"/>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5" name="Google Shape;655;p11"/>
          <p:cNvGrpSpPr/>
          <p:nvPr/>
        </p:nvGrpSpPr>
        <p:grpSpPr>
          <a:xfrm>
            <a:off x="3547745" y="4254499"/>
            <a:ext cx="534717" cy="522570"/>
            <a:chOff x="7214310" y="2387484"/>
            <a:chExt cx="892385" cy="872259"/>
          </a:xfrm>
        </p:grpSpPr>
        <p:sp>
          <p:nvSpPr>
            <p:cNvPr id="656" name="Google Shape;656;p11"/>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57" name="Google Shape;657;p11"/>
            <p:cNvGrpSpPr/>
            <p:nvPr/>
          </p:nvGrpSpPr>
          <p:grpSpPr>
            <a:xfrm>
              <a:off x="7214310" y="2387484"/>
              <a:ext cx="892385" cy="812385"/>
              <a:chOff x="7214310" y="2387484"/>
              <a:chExt cx="892385" cy="812385"/>
            </a:xfrm>
          </p:grpSpPr>
          <p:sp>
            <p:nvSpPr>
              <p:cNvPr id="658" name="Google Shape;658;p11"/>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9" name="Google Shape;659;p11"/>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60" name="Google Shape;660;p11"/>
            <p:cNvGrpSpPr/>
            <p:nvPr/>
          </p:nvGrpSpPr>
          <p:grpSpPr>
            <a:xfrm>
              <a:off x="7416197" y="2468695"/>
              <a:ext cx="266634" cy="250394"/>
              <a:chOff x="7416197" y="2468695"/>
              <a:chExt cx="266634" cy="250394"/>
            </a:xfrm>
          </p:grpSpPr>
          <p:sp>
            <p:nvSpPr>
              <p:cNvPr id="661" name="Google Shape;661;p11"/>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2" name="Google Shape;662;p11"/>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63" name="Google Shape;663;p11"/>
            <p:cNvGrpSpPr/>
            <p:nvPr/>
          </p:nvGrpSpPr>
          <p:grpSpPr>
            <a:xfrm>
              <a:off x="7634109" y="2799122"/>
              <a:ext cx="79530" cy="336119"/>
              <a:chOff x="7634109" y="2799122"/>
              <a:chExt cx="79530" cy="336119"/>
            </a:xfrm>
          </p:grpSpPr>
          <p:sp>
            <p:nvSpPr>
              <p:cNvPr id="664" name="Google Shape;664;p11"/>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5" name="Google Shape;665;p11"/>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66" name="Google Shape;666;p11"/>
          <p:cNvGrpSpPr/>
          <p:nvPr/>
        </p:nvGrpSpPr>
        <p:grpSpPr>
          <a:xfrm flipH="1">
            <a:off x="6442145" y="382299"/>
            <a:ext cx="534717" cy="522570"/>
            <a:chOff x="7214310" y="2387484"/>
            <a:chExt cx="892385" cy="872259"/>
          </a:xfrm>
        </p:grpSpPr>
        <p:sp>
          <p:nvSpPr>
            <p:cNvPr id="667" name="Google Shape;667;p11"/>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68" name="Google Shape;668;p11"/>
            <p:cNvGrpSpPr/>
            <p:nvPr/>
          </p:nvGrpSpPr>
          <p:grpSpPr>
            <a:xfrm>
              <a:off x="7214310" y="2387484"/>
              <a:ext cx="892385" cy="812385"/>
              <a:chOff x="7214310" y="2387484"/>
              <a:chExt cx="892385" cy="812385"/>
            </a:xfrm>
          </p:grpSpPr>
          <p:sp>
            <p:nvSpPr>
              <p:cNvPr id="669" name="Google Shape;669;p11"/>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0" name="Google Shape;670;p11"/>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71" name="Google Shape;671;p11"/>
            <p:cNvGrpSpPr/>
            <p:nvPr/>
          </p:nvGrpSpPr>
          <p:grpSpPr>
            <a:xfrm>
              <a:off x="7416197" y="2468695"/>
              <a:ext cx="266634" cy="250394"/>
              <a:chOff x="7416197" y="2468695"/>
              <a:chExt cx="266634" cy="250394"/>
            </a:xfrm>
          </p:grpSpPr>
          <p:sp>
            <p:nvSpPr>
              <p:cNvPr id="672" name="Google Shape;672;p11"/>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 name="Google Shape;673;p11"/>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74" name="Google Shape;674;p11"/>
            <p:cNvGrpSpPr/>
            <p:nvPr/>
          </p:nvGrpSpPr>
          <p:grpSpPr>
            <a:xfrm>
              <a:off x="7634109" y="2799122"/>
              <a:ext cx="79530" cy="336119"/>
              <a:chOff x="7634109" y="2799122"/>
              <a:chExt cx="79530" cy="336119"/>
            </a:xfrm>
          </p:grpSpPr>
          <p:sp>
            <p:nvSpPr>
              <p:cNvPr id="675" name="Google Shape;675;p11"/>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6" name="Google Shape;676;p11"/>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77" name="Google Shape;677;p11"/>
          <p:cNvGrpSpPr/>
          <p:nvPr/>
        </p:nvGrpSpPr>
        <p:grpSpPr>
          <a:xfrm>
            <a:off x="8058654" y="858524"/>
            <a:ext cx="534683" cy="315404"/>
            <a:chOff x="7127597" y="-1060373"/>
            <a:chExt cx="4026229" cy="2375032"/>
          </a:xfrm>
        </p:grpSpPr>
        <p:sp>
          <p:nvSpPr>
            <p:cNvPr id="678" name="Google Shape;678;p11"/>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9" name="Google Shape;679;p11"/>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0" name="Google Shape;680;p11"/>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1" name="Google Shape;681;p11"/>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2" name="Google Shape;682;p11"/>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3" name="Google Shape;683;p11"/>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4" name="Google Shape;684;p11"/>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5" name="Google Shape;685;p11"/>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6" name="Google Shape;686;p11"/>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7" name="Google Shape;687;p11"/>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8" name="Google Shape;688;p11"/>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9" name="Google Shape;689;p11"/>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0" name="Google Shape;690;p11"/>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1" name="Google Shape;691;p11"/>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2" name="Google Shape;692;p11"/>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3" name="Google Shape;693;p11"/>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4" name="Google Shape;694;p11"/>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5" name="Google Shape;695;p11"/>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6" name="Google Shape;696;p11"/>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11"/>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11"/>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11"/>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0" name="Google Shape;700;p11"/>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1" name="Google Shape;701;p11"/>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2" name="Google Shape;702;p11"/>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3" name="Google Shape;703;p11"/>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11"/>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5" name="Google Shape;705;p11"/>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6" name="Google Shape;706;p11"/>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7" name="Google Shape;707;p11"/>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8" name="Google Shape;708;p11"/>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9" name="Google Shape;709;p11"/>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0" name="Google Shape;710;p11"/>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1" name="Google Shape;711;p11"/>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2" name="Google Shape;712;p11"/>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3" name="Google Shape;713;p11"/>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4" name="Google Shape;714;p11"/>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5" name="Google Shape;715;p11"/>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6" name="Google Shape;716;p11"/>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7" name="Google Shape;717;p11"/>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8" name="Google Shape;718;p11"/>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9" name="Google Shape;719;p11"/>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0" name="Google Shape;720;p11"/>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1" name="Google Shape;721;p11"/>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2" name="Google Shape;722;p11"/>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3" name="Google Shape;723;p11"/>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4" name="Google Shape;724;p11"/>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5" name="Google Shape;725;p11"/>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11"/>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7" name="Google Shape;727;p11"/>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8" name="Google Shape;728;p11"/>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9" name="Google Shape;729;p11"/>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0" name="Google Shape;730;p11"/>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1" name="Google Shape;731;p11"/>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2" name="Google Shape;732;p11"/>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3" name="Google Shape;733;p11"/>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4" name="Google Shape;734;p11"/>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35" name="Google Shape;735;p11"/>
          <p:cNvSpPr/>
          <p:nvPr/>
        </p:nvSpPr>
        <p:spPr>
          <a:xfrm>
            <a:off x="7547098" y="1058325"/>
            <a:ext cx="1427575" cy="1407600"/>
          </a:xfrm>
          <a:custGeom>
            <a:rect b="b" l="l" r="r" t="t"/>
            <a:pathLst>
              <a:path extrusionOk="0" h="56304" w="57103">
                <a:moveTo>
                  <a:pt x="7149" y="0"/>
                </a:moveTo>
                <a:cubicBezTo>
                  <a:pt x="-934" y="1620"/>
                  <a:pt x="-2410" y="19609"/>
                  <a:pt x="4186" y="24554"/>
                </a:cubicBezTo>
                <a:cubicBezTo>
                  <a:pt x="11854" y="30302"/>
                  <a:pt x="25350" y="24551"/>
                  <a:pt x="32126" y="31327"/>
                </a:cubicBezTo>
                <a:cubicBezTo>
                  <a:pt x="36811" y="36012"/>
                  <a:pt x="37040" y="43806"/>
                  <a:pt x="41016" y="49107"/>
                </a:cubicBezTo>
                <a:cubicBezTo>
                  <a:pt x="44541" y="53806"/>
                  <a:pt x="51228" y="56304"/>
                  <a:pt x="57103" y="56304"/>
                </a:cubicBezTo>
              </a:path>
            </a:pathLst>
          </a:custGeom>
          <a:noFill/>
          <a:ln cap="flat" cmpd="sng" w="19050">
            <a:solidFill>
              <a:schemeClr val="dk1"/>
            </a:solidFill>
            <a:prstDash val="dash"/>
            <a:round/>
            <a:headEnd len="med" w="med" type="oval"/>
            <a:tailEnd len="med" w="med" type="none"/>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736" name="Shape 73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737" name="Shape 737"/>
        <p:cNvGrpSpPr/>
        <p:nvPr/>
      </p:nvGrpSpPr>
      <p:grpSpPr>
        <a:xfrm>
          <a:off x="0" y="0"/>
          <a:ext cx="0" cy="0"/>
          <a:chOff x="0" y="0"/>
          <a:chExt cx="0" cy="0"/>
        </a:xfrm>
      </p:grpSpPr>
      <p:pic>
        <p:nvPicPr>
          <p:cNvPr id="738" name="Google Shape;738;p13"/>
          <p:cNvPicPr preferRelativeResize="0"/>
          <p:nvPr/>
        </p:nvPicPr>
        <p:blipFill>
          <a:blip r:embed="rId2">
            <a:alphaModFix/>
          </a:blip>
          <a:stretch>
            <a:fillRect/>
          </a:stretch>
        </p:blipFill>
        <p:spPr>
          <a:xfrm>
            <a:off x="75" y="0"/>
            <a:ext cx="9144000" cy="5143500"/>
          </a:xfrm>
          <a:prstGeom prst="rect">
            <a:avLst/>
          </a:prstGeom>
          <a:noFill/>
          <a:ln>
            <a:noFill/>
          </a:ln>
        </p:spPr>
      </p:pic>
      <p:sp>
        <p:nvSpPr>
          <p:cNvPr id="739" name="Google Shape;739;p13"/>
          <p:cNvSpPr txBox="1"/>
          <p:nvPr>
            <p:ph type="title"/>
          </p:nvPr>
        </p:nvSpPr>
        <p:spPr>
          <a:xfrm>
            <a:off x="736975" y="1156802"/>
            <a:ext cx="2336400" cy="527700"/>
          </a:xfrm>
          <a:prstGeom prst="rect">
            <a:avLst/>
          </a:prstGeom>
          <a:noFill/>
          <a:ln>
            <a:noFill/>
          </a:ln>
        </p:spPr>
        <p:txBody>
          <a:bodyPr anchorCtr="0" anchor="b" bIns="91425" lIns="91425" spcFirstLastPara="1" rIns="91425" wrap="square" tIns="91425">
            <a:noAutofit/>
          </a:bodyPr>
          <a:lstStyle>
            <a:lvl1pPr lvl="0" rtl="0" algn="r">
              <a:spcBef>
                <a:spcPts val="0"/>
              </a:spcBef>
              <a:spcAft>
                <a:spcPts val="0"/>
              </a:spcAft>
              <a:buSzPts val="2400"/>
              <a:buNone/>
              <a:defRPr sz="1800"/>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740" name="Google Shape;740;p13"/>
          <p:cNvSpPr txBox="1"/>
          <p:nvPr>
            <p:ph idx="1" type="subTitle"/>
          </p:nvPr>
        </p:nvSpPr>
        <p:spPr>
          <a:xfrm>
            <a:off x="736825" y="1597982"/>
            <a:ext cx="2336400" cy="611700"/>
          </a:xfrm>
          <a:prstGeom prst="rect">
            <a:avLst/>
          </a:prstGeom>
        </p:spPr>
        <p:txBody>
          <a:bodyPr anchorCtr="0" anchor="t" bIns="91425" lIns="91425" spcFirstLastPara="1" rIns="91425" wrap="square" tIns="91425">
            <a:noAutofit/>
          </a:bodyPr>
          <a:lstStyle>
            <a:lvl1pPr lvl="0" rtl="0" algn="r">
              <a:lnSpc>
                <a:spcPct val="115000"/>
              </a:lnSpc>
              <a:spcBef>
                <a:spcPts val="0"/>
              </a:spcBef>
              <a:spcAft>
                <a:spcPts val="0"/>
              </a:spcAft>
              <a:buSzPts val="1400"/>
              <a:buNone/>
              <a:defRPr sz="1400"/>
            </a:lvl1pPr>
            <a:lvl2pPr lvl="1" rtl="0" algn="r">
              <a:lnSpc>
                <a:spcPct val="100000"/>
              </a:lnSpc>
              <a:spcBef>
                <a:spcPts val="0"/>
              </a:spcBef>
              <a:spcAft>
                <a:spcPts val="0"/>
              </a:spcAft>
              <a:buSzPts val="1400"/>
              <a:buNone/>
              <a:defRPr/>
            </a:lvl2pPr>
            <a:lvl3pPr lvl="2" rtl="0" algn="r">
              <a:lnSpc>
                <a:spcPct val="100000"/>
              </a:lnSpc>
              <a:spcBef>
                <a:spcPts val="1600"/>
              </a:spcBef>
              <a:spcAft>
                <a:spcPts val="0"/>
              </a:spcAft>
              <a:buSzPts val="1400"/>
              <a:buNone/>
              <a:defRPr/>
            </a:lvl3pPr>
            <a:lvl4pPr lvl="3" rtl="0" algn="r">
              <a:lnSpc>
                <a:spcPct val="100000"/>
              </a:lnSpc>
              <a:spcBef>
                <a:spcPts val="1600"/>
              </a:spcBef>
              <a:spcAft>
                <a:spcPts val="0"/>
              </a:spcAft>
              <a:buSzPts val="1400"/>
              <a:buNone/>
              <a:defRPr/>
            </a:lvl4pPr>
            <a:lvl5pPr lvl="4" rtl="0" algn="r">
              <a:lnSpc>
                <a:spcPct val="100000"/>
              </a:lnSpc>
              <a:spcBef>
                <a:spcPts val="1600"/>
              </a:spcBef>
              <a:spcAft>
                <a:spcPts val="0"/>
              </a:spcAft>
              <a:buSzPts val="1400"/>
              <a:buNone/>
              <a:defRPr/>
            </a:lvl5pPr>
            <a:lvl6pPr lvl="5" rtl="0" algn="r">
              <a:lnSpc>
                <a:spcPct val="100000"/>
              </a:lnSpc>
              <a:spcBef>
                <a:spcPts val="1600"/>
              </a:spcBef>
              <a:spcAft>
                <a:spcPts val="0"/>
              </a:spcAft>
              <a:buSzPts val="1400"/>
              <a:buNone/>
              <a:defRPr/>
            </a:lvl6pPr>
            <a:lvl7pPr lvl="6" rtl="0" algn="r">
              <a:lnSpc>
                <a:spcPct val="100000"/>
              </a:lnSpc>
              <a:spcBef>
                <a:spcPts val="1600"/>
              </a:spcBef>
              <a:spcAft>
                <a:spcPts val="0"/>
              </a:spcAft>
              <a:buSzPts val="1400"/>
              <a:buNone/>
              <a:defRPr/>
            </a:lvl7pPr>
            <a:lvl8pPr lvl="7" rtl="0" algn="r">
              <a:lnSpc>
                <a:spcPct val="100000"/>
              </a:lnSpc>
              <a:spcBef>
                <a:spcPts val="1600"/>
              </a:spcBef>
              <a:spcAft>
                <a:spcPts val="0"/>
              </a:spcAft>
              <a:buSzPts val="1400"/>
              <a:buNone/>
              <a:defRPr/>
            </a:lvl8pPr>
            <a:lvl9pPr lvl="8" rtl="0" algn="r">
              <a:lnSpc>
                <a:spcPct val="100000"/>
              </a:lnSpc>
              <a:spcBef>
                <a:spcPts val="1600"/>
              </a:spcBef>
              <a:spcAft>
                <a:spcPts val="1600"/>
              </a:spcAft>
              <a:buSzPts val="1400"/>
              <a:buNone/>
              <a:defRPr/>
            </a:lvl9pPr>
          </a:lstStyle>
          <a:p/>
        </p:txBody>
      </p:sp>
      <p:sp>
        <p:nvSpPr>
          <p:cNvPr id="741" name="Google Shape;741;p13"/>
          <p:cNvSpPr txBox="1"/>
          <p:nvPr>
            <p:ph hasCustomPrompt="1" idx="2" type="title"/>
          </p:nvPr>
        </p:nvSpPr>
        <p:spPr>
          <a:xfrm rot="4147">
            <a:off x="4884508" y="2740984"/>
            <a:ext cx="497400" cy="4752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8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742" name="Google Shape;742;p13"/>
          <p:cNvSpPr txBox="1"/>
          <p:nvPr>
            <p:ph hasCustomPrompt="1" idx="3" type="title"/>
          </p:nvPr>
        </p:nvSpPr>
        <p:spPr>
          <a:xfrm>
            <a:off x="4884493" y="3909385"/>
            <a:ext cx="497400" cy="4752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8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743" name="Google Shape;743;p13"/>
          <p:cNvSpPr txBox="1"/>
          <p:nvPr>
            <p:ph hasCustomPrompt="1" idx="4" type="title"/>
          </p:nvPr>
        </p:nvSpPr>
        <p:spPr>
          <a:xfrm>
            <a:off x="3762100" y="2740963"/>
            <a:ext cx="497400" cy="4752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8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744" name="Google Shape;744;p13"/>
          <p:cNvSpPr txBox="1"/>
          <p:nvPr>
            <p:ph idx="5" type="title"/>
          </p:nvPr>
        </p:nvSpPr>
        <p:spPr>
          <a:xfrm>
            <a:off x="736975" y="2355390"/>
            <a:ext cx="2336400" cy="527700"/>
          </a:xfrm>
          <a:prstGeom prst="rect">
            <a:avLst/>
          </a:prstGeom>
          <a:noFill/>
          <a:ln>
            <a:noFill/>
          </a:ln>
        </p:spPr>
        <p:txBody>
          <a:bodyPr anchorCtr="0" anchor="b" bIns="91425" lIns="91425" spcFirstLastPara="1" rIns="91425" wrap="square" tIns="91425">
            <a:noAutofit/>
          </a:bodyPr>
          <a:lstStyle>
            <a:lvl1pPr lvl="0" rtl="0" algn="r">
              <a:spcBef>
                <a:spcPts val="0"/>
              </a:spcBef>
              <a:spcAft>
                <a:spcPts val="0"/>
              </a:spcAft>
              <a:buSzPts val="2400"/>
              <a:buNone/>
              <a:defRPr sz="1800"/>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745" name="Google Shape;745;p13"/>
          <p:cNvSpPr txBox="1"/>
          <p:nvPr>
            <p:ph idx="6" type="subTitle"/>
          </p:nvPr>
        </p:nvSpPr>
        <p:spPr>
          <a:xfrm>
            <a:off x="736825" y="2796554"/>
            <a:ext cx="2336400" cy="610800"/>
          </a:xfrm>
          <a:prstGeom prst="rect">
            <a:avLst/>
          </a:prstGeom>
        </p:spPr>
        <p:txBody>
          <a:bodyPr anchorCtr="0" anchor="t" bIns="91425" lIns="91425" spcFirstLastPara="1" rIns="91425" wrap="square" tIns="91425">
            <a:noAutofit/>
          </a:bodyPr>
          <a:lstStyle>
            <a:lvl1pPr lvl="0" rtl="0" algn="r">
              <a:lnSpc>
                <a:spcPct val="115000"/>
              </a:lnSpc>
              <a:spcBef>
                <a:spcPts val="0"/>
              </a:spcBef>
              <a:spcAft>
                <a:spcPts val="0"/>
              </a:spcAft>
              <a:buSzPts val="1400"/>
              <a:buNone/>
              <a:defRPr sz="1400"/>
            </a:lvl1pPr>
            <a:lvl2pPr lvl="1" rtl="0" algn="r">
              <a:lnSpc>
                <a:spcPct val="100000"/>
              </a:lnSpc>
              <a:spcBef>
                <a:spcPts val="0"/>
              </a:spcBef>
              <a:spcAft>
                <a:spcPts val="0"/>
              </a:spcAft>
              <a:buSzPts val="1400"/>
              <a:buNone/>
              <a:defRPr/>
            </a:lvl2pPr>
            <a:lvl3pPr lvl="2" rtl="0" algn="r">
              <a:lnSpc>
                <a:spcPct val="100000"/>
              </a:lnSpc>
              <a:spcBef>
                <a:spcPts val="1600"/>
              </a:spcBef>
              <a:spcAft>
                <a:spcPts val="0"/>
              </a:spcAft>
              <a:buSzPts val="1400"/>
              <a:buNone/>
              <a:defRPr/>
            </a:lvl3pPr>
            <a:lvl4pPr lvl="3" rtl="0" algn="r">
              <a:lnSpc>
                <a:spcPct val="100000"/>
              </a:lnSpc>
              <a:spcBef>
                <a:spcPts val="1600"/>
              </a:spcBef>
              <a:spcAft>
                <a:spcPts val="0"/>
              </a:spcAft>
              <a:buSzPts val="1400"/>
              <a:buNone/>
              <a:defRPr/>
            </a:lvl4pPr>
            <a:lvl5pPr lvl="4" rtl="0" algn="r">
              <a:lnSpc>
                <a:spcPct val="100000"/>
              </a:lnSpc>
              <a:spcBef>
                <a:spcPts val="1600"/>
              </a:spcBef>
              <a:spcAft>
                <a:spcPts val="0"/>
              </a:spcAft>
              <a:buSzPts val="1400"/>
              <a:buNone/>
              <a:defRPr/>
            </a:lvl5pPr>
            <a:lvl6pPr lvl="5" rtl="0" algn="r">
              <a:lnSpc>
                <a:spcPct val="100000"/>
              </a:lnSpc>
              <a:spcBef>
                <a:spcPts val="1600"/>
              </a:spcBef>
              <a:spcAft>
                <a:spcPts val="0"/>
              </a:spcAft>
              <a:buSzPts val="1400"/>
              <a:buNone/>
              <a:defRPr/>
            </a:lvl6pPr>
            <a:lvl7pPr lvl="6" rtl="0" algn="r">
              <a:lnSpc>
                <a:spcPct val="100000"/>
              </a:lnSpc>
              <a:spcBef>
                <a:spcPts val="1600"/>
              </a:spcBef>
              <a:spcAft>
                <a:spcPts val="0"/>
              </a:spcAft>
              <a:buSzPts val="1400"/>
              <a:buNone/>
              <a:defRPr/>
            </a:lvl7pPr>
            <a:lvl8pPr lvl="7" rtl="0" algn="r">
              <a:lnSpc>
                <a:spcPct val="100000"/>
              </a:lnSpc>
              <a:spcBef>
                <a:spcPts val="1600"/>
              </a:spcBef>
              <a:spcAft>
                <a:spcPts val="0"/>
              </a:spcAft>
              <a:buSzPts val="1400"/>
              <a:buNone/>
              <a:defRPr/>
            </a:lvl8pPr>
            <a:lvl9pPr lvl="8" rtl="0" algn="r">
              <a:lnSpc>
                <a:spcPct val="100000"/>
              </a:lnSpc>
              <a:spcBef>
                <a:spcPts val="1600"/>
              </a:spcBef>
              <a:spcAft>
                <a:spcPts val="1600"/>
              </a:spcAft>
              <a:buSzPts val="1400"/>
              <a:buNone/>
              <a:defRPr/>
            </a:lvl9pPr>
          </a:lstStyle>
          <a:p/>
        </p:txBody>
      </p:sp>
      <p:sp>
        <p:nvSpPr>
          <p:cNvPr id="746" name="Google Shape;746;p13"/>
          <p:cNvSpPr txBox="1"/>
          <p:nvPr>
            <p:ph idx="7" type="title"/>
          </p:nvPr>
        </p:nvSpPr>
        <p:spPr>
          <a:xfrm>
            <a:off x="736975" y="3552452"/>
            <a:ext cx="2336400" cy="527700"/>
          </a:xfrm>
          <a:prstGeom prst="rect">
            <a:avLst/>
          </a:prstGeom>
          <a:noFill/>
          <a:ln>
            <a:noFill/>
          </a:ln>
        </p:spPr>
        <p:txBody>
          <a:bodyPr anchorCtr="0" anchor="b" bIns="91425" lIns="91425" spcFirstLastPara="1" rIns="91425" wrap="square" tIns="91425">
            <a:noAutofit/>
          </a:bodyPr>
          <a:lstStyle>
            <a:lvl1pPr lvl="0" rtl="0" algn="r">
              <a:spcBef>
                <a:spcPts val="0"/>
              </a:spcBef>
              <a:spcAft>
                <a:spcPts val="0"/>
              </a:spcAft>
              <a:buSzPts val="2400"/>
              <a:buNone/>
              <a:defRPr sz="1800"/>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747" name="Google Shape;747;p13"/>
          <p:cNvSpPr txBox="1"/>
          <p:nvPr>
            <p:ph idx="8" type="subTitle"/>
          </p:nvPr>
        </p:nvSpPr>
        <p:spPr>
          <a:xfrm>
            <a:off x="736825" y="3993601"/>
            <a:ext cx="2336400" cy="609900"/>
          </a:xfrm>
          <a:prstGeom prst="rect">
            <a:avLst/>
          </a:prstGeom>
        </p:spPr>
        <p:txBody>
          <a:bodyPr anchorCtr="0" anchor="t" bIns="91425" lIns="91425" spcFirstLastPara="1" rIns="91425" wrap="square" tIns="91425">
            <a:noAutofit/>
          </a:bodyPr>
          <a:lstStyle>
            <a:lvl1pPr lvl="0" rtl="0" algn="r">
              <a:lnSpc>
                <a:spcPct val="115000"/>
              </a:lnSpc>
              <a:spcBef>
                <a:spcPts val="0"/>
              </a:spcBef>
              <a:spcAft>
                <a:spcPts val="0"/>
              </a:spcAft>
              <a:buSzPts val="1400"/>
              <a:buNone/>
              <a:defRPr sz="1400"/>
            </a:lvl1pPr>
            <a:lvl2pPr lvl="1" rtl="0" algn="r">
              <a:lnSpc>
                <a:spcPct val="100000"/>
              </a:lnSpc>
              <a:spcBef>
                <a:spcPts val="0"/>
              </a:spcBef>
              <a:spcAft>
                <a:spcPts val="0"/>
              </a:spcAft>
              <a:buSzPts val="1400"/>
              <a:buNone/>
              <a:defRPr/>
            </a:lvl2pPr>
            <a:lvl3pPr lvl="2" rtl="0" algn="r">
              <a:lnSpc>
                <a:spcPct val="100000"/>
              </a:lnSpc>
              <a:spcBef>
                <a:spcPts val="1600"/>
              </a:spcBef>
              <a:spcAft>
                <a:spcPts val="0"/>
              </a:spcAft>
              <a:buSzPts val="1400"/>
              <a:buNone/>
              <a:defRPr/>
            </a:lvl3pPr>
            <a:lvl4pPr lvl="3" rtl="0" algn="r">
              <a:lnSpc>
                <a:spcPct val="100000"/>
              </a:lnSpc>
              <a:spcBef>
                <a:spcPts val="1600"/>
              </a:spcBef>
              <a:spcAft>
                <a:spcPts val="0"/>
              </a:spcAft>
              <a:buSzPts val="1400"/>
              <a:buNone/>
              <a:defRPr/>
            </a:lvl4pPr>
            <a:lvl5pPr lvl="4" rtl="0" algn="r">
              <a:lnSpc>
                <a:spcPct val="100000"/>
              </a:lnSpc>
              <a:spcBef>
                <a:spcPts val="1600"/>
              </a:spcBef>
              <a:spcAft>
                <a:spcPts val="0"/>
              </a:spcAft>
              <a:buSzPts val="1400"/>
              <a:buNone/>
              <a:defRPr/>
            </a:lvl5pPr>
            <a:lvl6pPr lvl="5" rtl="0" algn="r">
              <a:lnSpc>
                <a:spcPct val="100000"/>
              </a:lnSpc>
              <a:spcBef>
                <a:spcPts val="1600"/>
              </a:spcBef>
              <a:spcAft>
                <a:spcPts val="0"/>
              </a:spcAft>
              <a:buSzPts val="1400"/>
              <a:buNone/>
              <a:defRPr/>
            </a:lvl6pPr>
            <a:lvl7pPr lvl="6" rtl="0" algn="r">
              <a:lnSpc>
                <a:spcPct val="100000"/>
              </a:lnSpc>
              <a:spcBef>
                <a:spcPts val="1600"/>
              </a:spcBef>
              <a:spcAft>
                <a:spcPts val="0"/>
              </a:spcAft>
              <a:buSzPts val="1400"/>
              <a:buNone/>
              <a:defRPr/>
            </a:lvl7pPr>
            <a:lvl8pPr lvl="7" rtl="0" algn="r">
              <a:lnSpc>
                <a:spcPct val="100000"/>
              </a:lnSpc>
              <a:spcBef>
                <a:spcPts val="1600"/>
              </a:spcBef>
              <a:spcAft>
                <a:spcPts val="0"/>
              </a:spcAft>
              <a:buSzPts val="1400"/>
              <a:buNone/>
              <a:defRPr/>
            </a:lvl8pPr>
            <a:lvl9pPr lvl="8" rtl="0" algn="r">
              <a:lnSpc>
                <a:spcPct val="100000"/>
              </a:lnSpc>
              <a:spcBef>
                <a:spcPts val="1600"/>
              </a:spcBef>
              <a:spcAft>
                <a:spcPts val="1600"/>
              </a:spcAft>
              <a:buSzPts val="1400"/>
              <a:buNone/>
              <a:defRPr/>
            </a:lvl9pPr>
          </a:lstStyle>
          <a:p/>
        </p:txBody>
      </p:sp>
      <p:sp>
        <p:nvSpPr>
          <p:cNvPr id="748" name="Google Shape;748;p13"/>
          <p:cNvSpPr txBox="1"/>
          <p:nvPr>
            <p:ph idx="9" type="title"/>
          </p:nvPr>
        </p:nvSpPr>
        <p:spPr>
          <a:xfrm>
            <a:off x="6087750" y="3551840"/>
            <a:ext cx="2336400" cy="527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2400"/>
              <a:buNone/>
              <a:defRPr sz="1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49" name="Google Shape;749;p13"/>
          <p:cNvSpPr txBox="1"/>
          <p:nvPr>
            <p:ph idx="13" type="subTitle"/>
          </p:nvPr>
        </p:nvSpPr>
        <p:spPr>
          <a:xfrm>
            <a:off x="6087600" y="3992656"/>
            <a:ext cx="2336400" cy="6099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750" name="Google Shape;750;p13"/>
          <p:cNvSpPr txBox="1"/>
          <p:nvPr>
            <p:ph idx="14" type="title"/>
          </p:nvPr>
        </p:nvSpPr>
        <p:spPr>
          <a:xfrm>
            <a:off x="6087750" y="2354752"/>
            <a:ext cx="2336400" cy="527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2400"/>
              <a:buNone/>
              <a:defRPr sz="1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1" name="Google Shape;751;p13"/>
          <p:cNvSpPr txBox="1"/>
          <p:nvPr>
            <p:ph idx="15" type="subTitle"/>
          </p:nvPr>
        </p:nvSpPr>
        <p:spPr>
          <a:xfrm>
            <a:off x="6087600" y="2795569"/>
            <a:ext cx="2336400" cy="6108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752" name="Google Shape;752;p13"/>
          <p:cNvSpPr txBox="1"/>
          <p:nvPr>
            <p:ph idx="16" type="title"/>
          </p:nvPr>
        </p:nvSpPr>
        <p:spPr>
          <a:xfrm>
            <a:off x="6087750" y="1156140"/>
            <a:ext cx="2336400" cy="527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SzPts val="2400"/>
              <a:buNone/>
              <a:defRPr sz="1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3" name="Google Shape;753;p13"/>
          <p:cNvSpPr txBox="1"/>
          <p:nvPr>
            <p:ph idx="17" type="subTitle"/>
          </p:nvPr>
        </p:nvSpPr>
        <p:spPr>
          <a:xfrm>
            <a:off x="6087600" y="1596957"/>
            <a:ext cx="2336400" cy="6117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754" name="Google Shape;754;p13"/>
          <p:cNvSpPr txBox="1"/>
          <p:nvPr>
            <p:ph hasCustomPrompt="1" idx="18" type="title"/>
          </p:nvPr>
        </p:nvSpPr>
        <p:spPr>
          <a:xfrm rot="4144">
            <a:off x="4884341" y="1493340"/>
            <a:ext cx="497700" cy="4749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8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755" name="Google Shape;755;p13"/>
          <p:cNvSpPr txBox="1"/>
          <p:nvPr>
            <p:ph hasCustomPrompt="1" idx="19" type="title"/>
          </p:nvPr>
        </p:nvSpPr>
        <p:spPr>
          <a:xfrm rot="2073">
            <a:off x="3762095" y="1493038"/>
            <a:ext cx="497400" cy="4752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8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756" name="Google Shape;756;p13"/>
          <p:cNvSpPr txBox="1"/>
          <p:nvPr>
            <p:ph hasCustomPrompt="1" idx="20" type="title"/>
          </p:nvPr>
        </p:nvSpPr>
        <p:spPr>
          <a:xfrm rot="2072">
            <a:off x="3761953" y="3909235"/>
            <a:ext cx="497700" cy="4752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18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757" name="Google Shape;757;p13"/>
          <p:cNvSpPr txBox="1"/>
          <p:nvPr>
            <p:ph idx="21"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758" name="Google Shape;758;p13"/>
          <p:cNvGrpSpPr/>
          <p:nvPr/>
        </p:nvGrpSpPr>
        <p:grpSpPr>
          <a:xfrm>
            <a:off x="392204" y="3657999"/>
            <a:ext cx="534683" cy="315404"/>
            <a:chOff x="7127597" y="-1060373"/>
            <a:chExt cx="4026229" cy="2375032"/>
          </a:xfrm>
        </p:grpSpPr>
        <p:sp>
          <p:nvSpPr>
            <p:cNvPr id="759" name="Google Shape;759;p13"/>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0" name="Google Shape;760;p13"/>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1" name="Google Shape;761;p13"/>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2" name="Google Shape;762;p13"/>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3" name="Google Shape;763;p13"/>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4" name="Google Shape;764;p13"/>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5" name="Google Shape;765;p13"/>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6" name="Google Shape;766;p13"/>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7" name="Google Shape;767;p13"/>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8" name="Google Shape;768;p13"/>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9" name="Google Shape;769;p13"/>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0" name="Google Shape;770;p13"/>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1" name="Google Shape;771;p13"/>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2" name="Google Shape;772;p13"/>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3" name="Google Shape;773;p13"/>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13"/>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5" name="Google Shape;775;p13"/>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6" name="Google Shape;776;p13"/>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7" name="Google Shape;777;p13"/>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8" name="Google Shape;778;p13"/>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9" name="Google Shape;779;p13"/>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0" name="Google Shape;780;p13"/>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1" name="Google Shape;781;p13"/>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2" name="Google Shape;782;p13"/>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13"/>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4" name="Google Shape;784;p13"/>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5" name="Google Shape;785;p13"/>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6" name="Google Shape;786;p13"/>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7" name="Google Shape;787;p13"/>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8" name="Google Shape;788;p13"/>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9" name="Google Shape;789;p13"/>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0" name="Google Shape;790;p13"/>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1" name="Google Shape;791;p13"/>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2" name="Google Shape;792;p13"/>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3" name="Google Shape;793;p13"/>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4" name="Google Shape;794;p13"/>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5" name="Google Shape;795;p13"/>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6" name="Google Shape;796;p13"/>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7" name="Google Shape;797;p13"/>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8" name="Google Shape;798;p13"/>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9" name="Google Shape;799;p13"/>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0" name="Google Shape;800;p13"/>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1" name="Google Shape;801;p13"/>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2" name="Google Shape;802;p13"/>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3" name="Google Shape;803;p13"/>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4" name="Google Shape;804;p13"/>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5" name="Google Shape;805;p13"/>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6" name="Google Shape;806;p13"/>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7" name="Google Shape;807;p13"/>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8" name="Google Shape;808;p13"/>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9" name="Google Shape;809;p13"/>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0" name="Google Shape;810;p13"/>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1" name="Google Shape;811;p13"/>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2" name="Google Shape;812;p13"/>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3" name="Google Shape;813;p13"/>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4" name="Google Shape;814;p13"/>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5" name="Google Shape;815;p13"/>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16" name="Google Shape;816;p13"/>
          <p:cNvGrpSpPr/>
          <p:nvPr/>
        </p:nvGrpSpPr>
        <p:grpSpPr>
          <a:xfrm flipH="1">
            <a:off x="8156645" y="848974"/>
            <a:ext cx="534717" cy="522570"/>
            <a:chOff x="7214310" y="2387484"/>
            <a:chExt cx="892385" cy="872259"/>
          </a:xfrm>
        </p:grpSpPr>
        <p:sp>
          <p:nvSpPr>
            <p:cNvPr id="817" name="Google Shape;817;p13"/>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18" name="Google Shape;818;p13"/>
            <p:cNvGrpSpPr/>
            <p:nvPr/>
          </p:nvGrpSpPr>
          <p:grpSpPr>
            <a:xfrm>
              <a:off x="7214310" y="2387484"/>
              <a:ext cx="892385" cy="812385"/>
              <a:chOff x="7214310" y="2387484"/>
              <a:chExt cx="892385" cy="812385"/>
            </a:xfrm>
          </p:grpSpPr>
          <p:sp>
            <p:nvSpPr>
              <p:cNvPr id="819" name="Google Shape;819;p13"/>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0" name="Google Shape;820;p13"/>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21" name="Google Shape;821;p13"/>
            <p:cNvGrpSpPr/>
            <p:nvPr/>
          </p:nvGrpSpPr>
          <p:grpSpPr>
            <a:xfrm>
              <a:off x="7416197" y="2468695"/>
              <a:ext cx="266634" cy="250394"/>
              <a:chOff x="7416197" y="2468695"/>
              <a:chExt cx="266634" cy="250394"/>
            </a:xfrm>
          </p:grpSpPr>
          <p:sp>
            <p:nvSpPr>
              <p:cNvPr id="822" name="Google Shape;822;p13"/>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3" name="Google Shape;823;p13"/>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24" name="Google Shape;824;p13"/>
            <p:cNvGrpSpPr/>
            <p:nvPr/>
          </p:nvGrpSpPr>
          <p:grpSpPr>
            <a:xfrm>
              <a:off x="7634109" y="2799122"/>
              <a:ext cx="79530" cy="336119"/>
              <a:chOff x="7634109" y="2799122"/>
              <a:chExt cx="79530" cy="336119"/>
            </a:xfrm>
          </p:grpSpPr>
          <p:sp>
            <p:nvSpPr>
              <p:cNvPr id="825" name="Google Shape;825;p13"/>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6" name="Google Shape;826;p13"/>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827" name="Shape 827"/>
        <p:cNvGrpSpPr/>
        <p:nvPr/>
      </p:nvGrpSpPr>
      <p:grpSpPr>
        <a:xfrm>
          <a:off x="0" y="0"/>
          <a:ext cx="0" cy="0"/>
          <a:chOff x="0" y="0"/>
          <a:chExt cx="0" cy="0"/>
        </a:xfrm>
      </p:grpSpPr>
      <p:pic>
        <p:nvPicPr>
          <p:cNvPr id="828" name="Google Shape;828;p14"/>
          <p:cNvPicPr preferRelativeResize="0"/>
          <p:nvPr/>
        </p:nvPicPr>
        <p:blipFill>
          <a:blip r:embed="rId2">
            <a:alphaModFix/>
          </a:blip>
          <a:stretch>
            <a:fillRect/>
          </a:stretch>
        </p:blipFill>
        <p:spPr>
          <a:xfrm>
            <a:off x="75" y="0"/>
            <a:ext cx="9144000" cy="5143500"/>
          </a:xfrm>
          <a:prstGeom prst="rect">
            <a:avLst/>
          </a:prstGeom>
          <a:noFill/>
          <a:ln>
            <a:noFill/>
          </a:ln>
        </p:spPr>
      </p:pic>
      <p:sp>
        <p:nvSpPr>
          <p:cNvPr id="829" name="Google Shape;829;p14"/>
          <p:cNvSpPr txBox="1"/>
          <p:nvPr>
            <p:ph type="title"/>
          </p:nvPr>
        </p:nvSpPr>
        <p:spPr>
          <a:xfrm>
            <a:off x="2610450" y="2384400"/>
            <a:ext cx="3923100" cy="841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3600"/>
              <a:buNone/>
              <a:defRPr sz="43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830" name="Google Shape;830;p14"/>
          <p:cNvSpPr txBox="1"/>
          <p:nvPr>
            <p:ph hasCustomPrompt="1" idx="2" type="title"/>
          </p:nvPr>
        </p:nvSpPr>
        <p:spPr>
          <a:xfrm>
            <a:off x="7008600" y="2385750"/>
            <a:ext cx="1206000" cy="1223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6000"/>
              <a:buNone/>
              <a:defRPr sz="75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831" name="Google Shape;831;p14"/>
          <p:cNvSpPr txBox="1"/>
          <p:nvPr>
            <p:ph idx="1" type="subTitle"/>
          </p:nvPr>
        </p:nvSpPr>
        <p:spPr>
          <a:xfrm rot="263">
            <a:off x="2610450" y="3226350"/>
            <a:ext cx="3923100" cy="384300"/>
          </a:xfrm>
          <a:prstGeom prst="rect">
            <a:avLst/>
          </a:prstGeom>
          <a:noFill/>
          <a:ln>
            <a:noFill/>
          </a:ln>
        </p:spPr>
        <p:txBody>
          <a:bodyPr anchorCtr="0" anchor="t" bIns="91425" lIns="91425" spcFirstLastPara="1" rIns="91425" wrap="square" tIns="91425">
            <a:noAutofit/>
          </a:bodyPr>
          <a:lstStyle>
            <a:lvl1pPr lvl="0" rtl="0" algn="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832" name="Google Shape;832;p14"/>
          <p:cNvGrpSpPr/>
          <p:nvPr/>
        </p:nvGrpSpPr>
        <p:grpSpPr>
          <a:xfrm>
            <a:off x="498029" y="1193986"/>
            <a:ext cx="534683" cy="315404"/>
            <a:chOff x="7127597" y="-1060373"/>
            <a:chExt cx="4026229" cy="2375032"/>
          </a:xfrm>
        </p:grpSpPr>
        <p:sp>
          <p:nvSpPr>
            <p:cNvPr id="833" name="Google Shape;833;p14"/>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4" name="Google Shape;834;p14"/>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5" name="Google Shape;835;p14"/>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6" name="Google Shape;836;p14"/>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7" name="Google Shape;837;p14"/>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14"/>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9" name="Google Shape;839;p14"/>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0" name="Google Shape;840;p14"/>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14"/>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14"/>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14"/>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14"/>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5" name="Google Shape;845;p14"/>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6" name="Google Shape;846;p14"/>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7" name="Google Shape;847;p14"/>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14"/>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9" name="Google Shape;849;p14"/>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0" name="Google Shape;850;p14"/>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1" name="Google Shape;851;p14"/>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2" name="Google Shape;852;p14"/>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3" name="Google Shape;853;p14"/>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4" name="Google Shape;854;p14"/>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5" name="Google Shape;855;p14"/>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6" name="Google Shape;856;p14"/>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7" name="Google Shape;857;p14"/>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8" name="Google Shape;858;p14"/>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9" name="Google Shape;859;p14"/>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0" name="Google Shape;860;p14"/>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1" name="Google Shape;861;p14"/>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2" name="Google Shape;862;p14"/>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14"/>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14"/>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14"/>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6" name="Google Shape;866;p14"/>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7" name="Google Shape;867;p14"/>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8" name="Google Shape;868;p14"/>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9" name="Google Shape;869;p14"/>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0" name="Google Shape;870;p14"/>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1" name="Google Shape;871;p14"/>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2" name="Google Shape;872;p14"/>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3" name="Google Shape;873;p14"/>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4" name="Google Shape;874;p14"/>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5" name="Google Shape;875;p14"/>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6" name="Google Shape;876;p14"/>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7" name="Google Shape;877;p14"/>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8" name="Google Shape;878;p14"/>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9" name="Google Shape;879;p14"/>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0" name="Google Shape;880;p14"/>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1" name="Google Shape;881;p14"/>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2" name="Google Shape;882;p14"/>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3" name="Google Shape;883;p14"/>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4" name="Google Shape;884;p14"/>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5" name="Google Shape;885;p14"/>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6" name="Google Shape;886;p14"/>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7" name="Google Shape;887;p14"/>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8" name="Google Shape;888;p14"/>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9" name="Google Shape;889;p14"/>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90" name="Google Shape;890;p14"/>
          <p:cNvGrpSpPr/>
          <p:nvPr/>
        </p:nvGrpSpPr>
        <p:grpSpPr>
          <a:xfrm>
            <a:off x="5112354" y="4288086"/>
            <a:ext cx="534683" cy="315404"/>
            <a:chOff x="7127597" y="-1060373"/>
            <a:chExt cx="4026229" cy="2375032"/>
          </a:xfrm>
        </p:grpSpPr>
        <p:sp>
          <p:nvSpPr>
            <p:cNvPr id="891" name="Google Shape;891;p14"/>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14"/>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3" name="Google Shape;893;p14"/>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4" name="Google Shape;894;p14"/>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5" name="Google Shape;895;p14"/>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6" name="Google Shape;896;p14"/>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7" name="Google Shape;897;p14"/>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8" name="Google Shape;898;p14"/>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9" name="Google Shape;899;p14"/>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0" name="Google Shape;900;p14"/>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1" name="Google Shape;901;p14"/>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2" name="Google Shape;902;p14"/>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3" name="Google Shape;903;p14"/>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 name="Google Shape;904;p14"/>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5" name="Google Shape;905;p14"/>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6" name="Google Shape;906;p14"/>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 name="Google Shape;907;p14"/>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 name="Google Shape;908;p14"/>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 name="Google Shape;909;p14"/>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0" name="Google Shape;910;p14"/>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1" name="Google Shape;911;p14"/>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14"/>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14"/>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14"/>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14"/>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14"/>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14"/>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14"/>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 name="Google Shape;919;p14"/>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 name="Google Shape;920;p14"/>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 name="Google Shape;921;p14"/>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 name="Google Shape;922;p14"/>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 name="Google Shape;923;p14"/>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 name="Google Shape;924;p14"/>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 name="Google Shape;925;p14"/>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6" name="Google Shape;926;p14"/>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 name="Google Shape;927;p14"/>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 name="Google Shape;928;p14"/>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 name="Google Shape;929;p14"/>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 name="Google Shape;930;p14"/>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 name="Google Shape;931;p14"/>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2" name="Google Shape;932;p14"/>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3" name="Google Shape;933;p14"/>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4" name="Google Shape;934;p14"/>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5" name="Google Shape;935;p14"/>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6" name="Google Shape;936;p14"/>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7" name="Google Shape;937;p14"/>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8" name="Google Shape;938;p14"/>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9" name="Google Shape;939;p14"/>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0" name="Google Shape;940;p14"/>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1" name="Google Shape;941;p14"/>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2" name="Google Shape;942;p14"/>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3" name="Google Shape;943;p14"/>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4" name="Google Shape;944;p14"/>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5" name="Google Shape;945;p14"/>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6" name="Google Shape;946;p14"/>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14"/>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48" name="Google Shape;948;p14"/>
          <p:cNvSpPr/>
          <p:nvPr/>
        </p:nvSpPr>
        <p:spPr>
          <a:xfrm>
            <a:off x="415824" y="4296825"/>
            <a:ext cx="515500" cy="740850"/>
          </a:xfrm>
          <a:custGeom>
            <a:rect b="b" l="l" r="r" t="t"/>
            <a:pathLst>
              <a:path extrusionOk="0" h="29634" w="20620">
                <a:moveTo>
                  <a:pt x="300" y="29634"/>
                </a:moveTo>
                <a:cubicBezTo>
                  <a:pt x="-1668" y="17820"/>
                  <a:pt x="8643" y="0"/>
                  <a:pt x="20620" y="0"/>
                </a:cubicBezTo>
              </a:path>
            </a:pathLst>
          </a:custGeom>
          <a:noFill/>
          <a:ln cap="flat" cmpd="sng" w="19050">
            <a:solidFill>
              <a:schemeClr val="dk1"/>
            </a:solidFill>
            <a:prstDash val="dash"/>
            <a:round/>
            <a:headEnd len="med" w="med" type="none"/>
            <a:tailEnd len="med" w="med" type="none"/>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2">
    <p:spTree>
      <p:nvGrpSpPr>
        <p:cNvPr id="949" name="Shape 949"/>
        <p:cNvGrpSpPr/>
        <p:nvPr/>
      </p:nvGrpSpPr>
      <p:grpSpPr>
        <a:xfrm>
          <a:off x="0" y="0"/>
          <a:ext cx="0" cy="0"/>
          <a:chOff x="0" y="0"/>
          <a:chExt cx="0" cy="0"/>
        </a:xfrm>
      </p:grpSpPr>
      <p:pic>
        <p:nvPicPr>
          <p:cNvPr id="950" name="Google Shape;950;p15"/>
          <p:cNvPicPr preferRelativeResize="0"/>
          <p:nvPr/>
        </p:nvPicPr>
        <p:blipFill>
          <a:blip r:embed="rId2">
            <a:alphaModFix/>
          </a:blip>
          <a:stretch>
            <a:fillRect/>
          </a:stretch>
        </p:blipFill>
        <p:spPr>
          <a:xfrm>
            <a:off x="75" y="0"/>
            <a:ext cx="9144000" cy="5143500"/>
          </a:xfrm>
          <a:prstGeom prst="rect">
            <a:avLst/>
          </a:prstGeom>
          <a:noFill/>
          <a:ln>
            <a:noFill/>
          </a:ln>
        </p:spPr>
      </p:pic>
      <p:sp>
        <p:nvSpPr>
          <p:cNvPr id="951" name="Google Shape;951;p15"/>
          <p:cNvSpPr txBox="1"/>
          <p:nvPr>
            <p:ph type="title"/>
          </p:nvPr>
        </p:nvSpPr>
        <p:spPr>
          <a:xfrm>
            <a:off x="2753850" y="1958550"/>
            <a:ext cx="3923100" cy="8418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43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952" name="Google Shape;952;p15"/>
          <p:cNvSpPr txBox="1"/>
          <p:nvPr>
            <p:ph hasCustomPrompt="1" idx="2" type="title"/>
          </p:nvPr>
        </p:nvSpPr>
        <p:spPr>
          <a:xfrm>
            <a:off x="1099100" y="1959900"/>
            <a:ext cx="1206000" cy="1223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6000"/>
              <a:buNone/>
              <a:defRPr sz="75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953" name="Google Shape;953;p15"/>
          <p:cNvSpPr txBox="1"/>
          <p:nvPr>
            <p:ph idx="1" type="subTitle"/>
          </p:nvPr>
        </p:nvSpPr>
        <p:spPr>
          <a:xfrm rot="263">
            <a:off x="2753850" y="2800500"/>
            <a:ext cx="3923100" cy="3843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954" name="Google Shape;954;p15"/>
          <p:cNvGrpSpPr/>
          <p:nvPr/>
        </p:nvGrpSpPr>
        <p:grpSpPr>
          <a:xfrm>
            <a:off x="7987141" y="1902536"/>
            <a:ext cx="534683" cy="315404"/>
            <a:chOff x="7127597" y="-1060373"/>
            <a:chExt cx="4026229" cy="2375032"/>
          </a:xfrm>
        </p:grpSpPr>
        <p:sp>
          <p:nvSpPr>
            <p:cNvPr id="955" name="Google Shape;955;p15"/>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6" name="Google Shape;956;p15"/>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7" name="Google Shape;957;p15"/>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8" name="Google Shape;958;p15"/>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9" name="Google Shape;959;p15"/>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0" name="Google Shape;960;p15"/>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1" name="Google Shape;961;p15"/>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2" name="Google Shape;962;p15"/>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3" name="Google Shape;963;p15"/>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4" name="Google Shape;964;p15"/>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5" name="Google Shape;965;p15"/>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6" name="Google Shape;966;p15"/>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7" name="Google Shape;967;p15"/>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8" name="Google Shape;968;p15"/>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9" name="Google Shape;969;p15"/>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0" name="Google Shape;970;p15"/>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1" name="Google Shape;971;p15"/>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2" name="Google Shape;972;p15"/>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3" name="Google Shape;973;p15"/>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4" name="Google Shape;974;p15"/>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5" name="Google Shape;975;p15"/>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6" name="Google Shape;976;p15"/>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7" name="Google Shape;977;p15"/>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8" name="Google Shape;978;p15"/>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9" name="Google Shape;979;p15"/>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0" name="Google Shape;980;p15"/>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1" name="Google Shape;981;p15"/>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2" name="Google Shape;982;p15"/>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3" name="Google Shape;983;p15"/>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4" name="Google Shape;984;p15"/>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5" name="Google Shape;985;p15"/>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6" name="Google Shape;986;p15"/>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7" name="Google Shape;987;p15"/>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8" name="Google Shape;988;p15"/>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9" name="Google Shape;989;p15"/>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0" name="Google Shape;990;p15"/>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1" name="Google Shape;991;p15"/>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2" name="Google Shape;992;p15"/>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3" name="Google Shape;993;p15"/>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4" name="Google Shape;994;p15"/>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5" name="Google Shape;995;p15"/>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6" name="Google Shape;996;p15"/>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7" name="Google Shape;997;p15"/>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8" name="Google Shape;998;p15"/>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9" name="Google Shape;999;p15"/>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0" name="Google Shape;1000;p15"/>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1" name="Google Shape;1001;p15"/>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2" name="Google Shape;1002;p15"/>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3" name="Google Shape;1003;p15"/>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4" name="Google Shape;1004;p15"/>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5" name="Google Shape;1005;p15"/>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6" name="Google Shape;1006;p15"/>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7" name="Google Shape;1007;p15"/>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8" name="Google Shape;1008;p15"/>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09" name="Google Shape;1009;p15"/>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0" name="Google Shape;1010;p15"/>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1" name="Google Shape;1011;p15"/>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12" name="Google Shape;1012;p15"/>
          <p:cNvSpPr/>
          <p:nvPr/>
        </p:nvSpPr>
        <p:spPr>
          <a:xfrm rot="1052940">
            <a:off x="2437696" y="4146130"/>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1013" name="Google Shape;1013;p15"/>
          <p:cNvGrpSpPr/>
          <p:nvPr/>
        </p:nvGrpSpPr>
        <p:grpSpPr>
          <a:xfrm>
            <a:off x="2712691" y="4205511"/>
            <a:ext cx="534683" cy="315404"/>
            <a:chOff x="7127597" y="-1060373"/>
            <a:chExt cx="4026229" cy="2375032"/>
          </a:xfrm>
        </p:grpSpPr>
        <p:sp>
          <p:nvSpPr>
            <p:cNvPr id="1014" name="Google Shape;1014;p15"/>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5" name="Google Shape;1015;p15"/>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6" name="Google Shape;1016;p15"/>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7" name="Google Shape;1017;p15"/>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8" name="Google Shape;1018;p15"/>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19" name="Google Shape;1019;p15"/>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0" name="Google Shape;1020;p15"/>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1" name="Google Shape;1021;p15"/>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2" name="Google Shape;1022;p15"/>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3" name="Google Shape;1023;p15"/>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15"/>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15"/>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6" name="Google Shape;1026;p15"/>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7" name="Google Shape;1027;p15"/>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8" name="Google Shape;1028;p15"/>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9" name="Google Shape;1029;p15"/>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0" name="Google Shape;1030;p15"/>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1" name="Google Shape;1031;p15"/>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2" name="Google Shape;1032;p15"/>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3" name="Google Shape;1033;p15"/>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4" name="Google Shape;1034;p15"/>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5" name="Google Shape;1035;p15"/>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6" name="Google Shape;1036;p15"/>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7" name="Google Shape;1037;p15"/>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8" name="Google Shape;1038;p15"/>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9" name="Google Shape;1039;p15"/>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0" name="Google Shape;1040;p15"/>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1" name="Google Shape;1041;p15"/>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2" name="Google Shape;1042;p15"/>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3" name="Google Shape;1043;p15"/>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4" name="Google Shape;1044;p15"/>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5" name="Google Shape;1045;p15"/>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6" name="Google Shape;1046;p15"/>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7" name="Google Shape;1047;p15"/>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8" name="Google Shape;1048;p15"/>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9" name="Google Shape;1049;p15"/>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0" name="Google Shape;1050;p15"/>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1" name="Google Shape;1051;p15"/>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2" name="Google Shape;1052;p15"/>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3" name="Google Shape;1053;p15"/>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4" name="Google Shape;1054;p15"/>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5" name="Google Shape;1055;p15"/>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6" name="Google Shape;1056;p15"/>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7" name="Google Shape;1057;p15"/>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8" name="Google Shape;1058;p15"/>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9" name="Google Shape;1059;p15"/>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0" name="Google Shape;1060;p15"/>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1" name="Google Shape;1061;p15"/>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2" name="Google Shape;1062;p15"/>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3" name="Google Shape;1063;p15"/>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4" name="Google Shape;1064;p15"/>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5" name="Google Shape;1065;p15"/>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6" name="Google Shape;1066;p15"/>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7" name="Google Shape;1067;p15"/>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8" name="Google Shape;1068;p15"/>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9" name="Google Shape;1069;p15"/>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0" name="Google Shape;1070;p15"/>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1071" name="Shape 1071"/>
        <p:cNvGrpSpPr/>
        <p:nvPr/>
      </p:nvGrpSpPr>
      <p:grpSpPr>
        <a:xfrm>
          <a:off x="0" y="0"/>
          <a:ext cx="0" cy="0"/>
          <a:chOff x="0" y="0"/>
          <a:chExt cx="0" cy="0"/>
        </a:xfrm>
      </p:grpSpPr>
      <p:pic>
        <p:nvPicPr>
          <p:cNvPr id="1072" name="Google Shape;1072;p16"/>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073" name="Google Shape;1073;p16"/>
          <p:cNvSpPr txBox="1"/>
          <p:nvPr>
            <p:ph type="title"/>
          </p:nvPr>
        </p:nvSpPr>
        <p:spPr>
          <a:xfrm rot="-902">
            <a:off x="2857475" y="3268800"/>
            <a:ext cx="3429000" cy="4671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800"/>
              <a:buNone/>
              <a:defRPr sz="20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1074" name="Google Shape;1074;p16"/>
          <p:cNvSpPr txBox="1"/>
          <p:nvPr>
            <p:ph idx="1" type="subTitle"/>
          </p:nvPr>
        </p:nvSpPr>
        <p:spPr>
          <a:xfrm>
            <a:off x="2290050" y="1407150"/>
            <a:ext cx="4563900" cy="1861200"/>
          </a:xfrm>
          <a:prstGeom prst="rect">
            <a:avLst/>
          </a:prstGeom>
        </p:spPr>
        <p:txBody>
          <a:bodyPr anchorCtr="0" anchor="ctr" bIns="91425" lIns="91425" spcFirstLastPara="1" rIns="91425" wrap="square" tIns="91425">
            <a:noAutofit/>
          </a:bodyPr>
          <a:lstStyle>
            <a:lvl1pPr lvl="0" rtl="0" algn="ctr">
              <a:lnSpc>
                <a:spcPct val="115000"/>
              </a:lnSpc>
              <a:spcBef>
                <a:spcPts val="0"/>
              </a:spcBef>
              <a:spcAft>
                <a:spcPts val="0"/>
              </a:spcAft>
              <a:buSzPts val="1400"/>
              <a:buNone/>
              <a:defRPr sz="2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075" name="Google Shape;1075;p16"/>
          <p:cNvSpPr/>
          <p:nvPr/>
        </p:nvSpPr>
        <p:spPr>
          <a:xfrm>
            <a:off x="7461250" y="916432"/>
            <a:ext cx="1566325" cy="2601175"/>
          </a:xfrm>
          <a:custGeom>
            <a:rect b="b" l="l" r="r" t="t"/>
            <a:pathLst>
              <a:path extrusionOk="0" h="104047" w="62653">
                <a:moveTo>
                  <a:pt x="62653" y="103890"/>
                </a:moveTo>
                <a:cubicBezTo>
                  <a:pt x="57837" y="103890"/>
                  <a:pt x="52687" y="104517"/>
                  <a:pt x="48260" y="102620"/>
                </a:cubicBezTo>
                <a:cubicBezTo>
                  <a:pt x="40697" y="99378"/>
                  <a:pt x="36912" y="89569"/>
                  <a:pt x="35560" y="81453"/>
                </a:cubicBezTo>
                <a:cubicBezTo>
                  <a:pt x="31973" y="59916"/>
                  <a:pt x="47904" y="37255"/>
                  <a:pt x="41910" y="16260"/>
                </a:cubicBezTo>
                <a:cubicBezTo>
                  <a:pt x="39288" y="7077"/>
                  <a:pt x="27706" y="1123"/>
                  <a:pt x="18203" y="173"/>
                </a:cubicBezTo>
                <a:cubicBezTo>
                  <a:pt x="11289" y="-518"/>
                  <a:pt x="3105" y="4116"/>
                  <a:pt x="0" y="10333"/>
                </a:cubicBezTo>
              </a:path>
            </a:pathLst>
          </a:custGeom>
          <a:noFill/>
          <a:ln cap="flat" cmpd="sng" w="19050">
            <a:solidFill>
              <a:schemeClr val="dk1"/>
            </a:solidFill>
            <a:prstDash val="dash"/>
            <a:round/>
            <a:headEnd len="med" w="med" type="none"/>
            <a:tailEnd len="med" w="med" type="oval"/>
          </a:ln>
        </p:spPr>
      </p:sp>
      <p:grpSp>
        <p:nvGrpSpPr>
          <p:cNvPr id="1076" name="Google Shape;1076;p16"/>
          <p:cNvGrpSpPr/>
          <p:nvPr/>
        </p:nvGrpSpPr>
        <p:grpSpPr>
          <a:xfrm>
            <a:off x="2322804" y="4445799"/>
            <a:ext cx="534683" cy="315404"/>
            <a:chOff x="7127597" y="-1060373"/>
            <a:chExt cx="4026229" cy="2375032"/>
          </a:xfrm>
        </p:grpSpPr>
        <p:sp>
          <p:nvSpPr>
            <p:cNvPr id="1077" name="Google Shape;1077;p16"/>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8" name="Google Shape;1078;p16"/>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9" name="Google Shape;1079;p16"/>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0" name="Google Shape;1080;p16"/>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1" name="Google Shape;1081;p16"/>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2" name="Google Shape;1082;p16"/>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16"/>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16"/>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5" name="Google Shape;1085;p16"/>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6" name="Google Shape;1086;p16"/>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7" name="Google Shape;1087;p16"/>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8" name="Google Shape;1088;p16"/>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16"/>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16"/>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1" name="Google Shape;1091;p16"/>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2" name="Google Shape;1092;p16"/>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16"/>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16"/>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16"/>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16"/>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16"/>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16"/>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9" name="Google Shape;1099;p16"/>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0" name="Google Shape;1100;p16"/>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16"/>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16"/>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16"/>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16"/>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16"/>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16"/>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16"/>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8" name="Google Shape;1108;p16"/>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9" name="Google Shape;1109;p16"/>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0" name="Google Shape;1110;p16"/>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1" name="Google Shape;1111;p16"/>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2" name="Google Shape;1112;p16"/>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3" name="Google Shape;1113;p16"/>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4" name="Google Shape;1114;p16"/>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5" name="Google Shape;1115;p16"/>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6" name="Google Shape;1116;p16"/>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7" name="Google Shape;1117;p16"/>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8" name="Google Shape;1118;p16"/>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9" name="Google Shape;1119;p16"/>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0" name="Google Shape;1120;p16"/>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1" name="Google Shape;1121;p16"/>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2" name="Google Shape;1122;p16"/>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3" name="Google Shape;1123;p16"/>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4" name="Google Shape;1124;p16"/>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5" name="Google Shape;1125;p16"/>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6" name="Google Shape;1126;p16"/>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7" name="Google Shape;1127;p16"/>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8" name="Google Shape;1128;p16"/>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9" name="Google Shape;1129;p16"/>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0" name="Google Shape;1130;p16"/>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1" name="Google Shape;1131;p16"/>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2" name="Google Shape;1132;p16"/>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3" name="Google Shape;1133;p16"/>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34" name="Google Shape;1134;p16"/>
          <p:cNvSpPr/>
          <p:nvPr/>
        </p:nvSpPr>
        <p:spPr>
          <a:xfrm>
            <a:off x="475543" y="3227925"/>
            <a:ext cx="3005700" cy="1788575"/>
          </a:xfrm>
          <a:custGeom>
            <a:rect b="b" l="l" r="r" t="t"/>
            <a:pathLst>
              <a:path extrusionOk="0" h="71543" w="120228">
                <a:moveTo>
                  <a:pt x="5108" y="0"/>
                </a:moveTo>
                <a:cubicBezTo>
                  <a:pt x="-3203" y="11080"/>
                  <a:pt x="-1402" y="35920"/>
                  <a:pt x="11458" y="41063"/>
                </a:cubicBezTo>
                <a:cubicBezTo>
                  <a:pt x="33557" y="49902"/>
                  <a:pt x="58960" y="31763"/>
                  <a:pt x="82578" y="34713"/>
                </a:cubicBezTo>
                <a:cubicBezTo>
                  <a:pt x="95040" y="36269"/>
                  <a:pt x="109984" y="40453"/>
                  <a:pt x="116445" y="51223"/>
                </a:cubicBezTo>
                <a:cubicBezTo>
                  <a:pt x="119948" y="57063"/>
                  <a:pt x="121609" y="65453"/>
                  <a:pt x="118561" y="71543"/>
                </a:cubicBezTo>
              </a:path>
            </a:pathLst>
          </a:custGeom>
          <a:noFill/>
          <a:ln cap="flat" cmpd="sng" w="19050">
            <a:solidFill>
              <a:schemeClr val="dk1"/>
            </a:solidFill>
            <a:prstDash val="dash"/>
            <a:round/>
            <a:headEnd len="med" w="med" type="oval"/>
            <a:tailEnd len="med" w="med" type="none"/>
          </a:ln>
        </p:spPr>
      </p:sp>
      <p:grpSp>
        <p:nvGrpSpPr>
          <p:cNvPr id="1135" name="Google Shape;1135;p16"/>
          <p:cNvGrpSpPr/>
          <p:nvPr/>
        </p:nvGrpSpPr>
        <p:grpSpPr>
          <a:xfrm>
            <a:off x="1788529" y="539999"/>
            <a:ext cx="534683" cy="315404"/>
            <a:chOff x="7127597" y="-1060373"/>
            <a:chExt cx="4026229" cy="2375032"/>
          </a:xfrm>
        </p:grpSpPr>
        <p:sp>
          <p:nvSpPr>
            <p:cNvPr id="1136" name="Google Shape;1136;p16"/>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7" name="Google Shape;1137;p16"/>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16"/>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16"/>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16"/>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16"/>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16"/>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16"/>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4" name="Google Shape;1144;p16"/>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5" name="Google Shape;1145;p16"/>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6" name="Google Shape;1146;p16"/>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7" name="Google Shape;1147;p16"/>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8" name="Google Shape;1148;p16"/>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9" name="Google Shape;1149;p16"/>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16"/>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16"/>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2" name="Google Shape;1152;p16"/>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3" name="Google Shape;1153;p16"/>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16"/>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16"/>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16"/>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16"/>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16"/>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16"/>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16"/>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16"/>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16"/>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3" name="Google Shape;1163;p16"/>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4" name="Google Shape;1164;p16"/>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16"/>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16"/>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7" name="Google Shape;1167;p16"/>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8" name="Google Shape;1168;p16"/>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9" name="Google Shape;1169;p16"/>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0" name="Google Shape;1170;p16"/>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1" name="Google Shape;1171;p16"/>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2" name="Google Shape;1172;p16"/>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3" name="Google Shape;1173;p16"/>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4" name="Google Shape;1174;p16"/>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5" name="Google Shape;1175;p16"/>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6" name="Google Shape;1176;p16"/>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7" name="Google Shape;1177;p16"/>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8" name="Google Shape;1178;p16"/>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9" name="Google Shape;1179;p16"/>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0" name="Google Shape;1180;p16"/>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1" name="Google Shape;1181;p16"/>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2" name="Google Shape;1182;p16"/>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3" name="Google Shape;1183;p16"/>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4" name="Google Shape;1184;p16"/>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5" name="Google Shape;1185;p16"/>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6" name="Google Shape;1186;p16"/>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7" name="Google Shape;1187;p16"/>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8" name="Google Shape;1188;p16"/>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9" name="Google Shape;1189;p16"/>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0" name="Google Shape;1190;p16"/>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1" name="Google Shape;1191;p16"/>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2" name="Google Shape;1192;p16"/>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193" name="Shape 1193"/>
        <p:cNvGrpSpPr/>
        <p:nvPr/>
      </p:nvGrpSpPr>
      <p:grpSpPr>
        <a:xfrm>
          <a:off x="0" y="0"/>
          <a:ext cx="0" cy="0"/>
          <a:chOff x="0" y="0"/>
          <a:chExt cx="0" cy="0"/>
        </a:xfrm>
      </p:grpSpPr>
      <p:pic>
        <p:nvPicPr>
          <p:cNvPr id="1194" name="Google Shape;1194;p17"/>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195" name="Google Shape;1195;p17"/>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96" name="Google Shape;1196;p17"/>
          <p:cNvSpPr/>
          <p:nvPr/>
        </p:nvSpPr>
        <p:spPr>
          <a:xfrm>
            <a:off x="3259675" y="4360325"/>
            <a:ext cx="1056561" cy="698500"/>
          </a:xfrm>
          <a:custGeom>
            <a:rect b="b" l="l" r="r" t="t"/>
            <a:pathLst>
              <a:path extrusionOk="0" h="27940" w="57150">
                <a:moveTo>
                  <a:pt x="0" y="27940"/>
                </a:moveTo>
                <a:cubicBezTo>
                  <a:pt x="722" y="23616"/>
                  <a:pt x="3168" y="18660"/>
                  <a:pt x="7197" y="16934"/>
                </a:cubicBezTo>
                <a:cubicBezTo>
                  <a:pt x="23358" y="10010"/>
                  <a:pt x="57150" y="17582"/>
                  <a:pt x="57150" y="0"/>
                </a:cubicBezTo>
              </a:path>
            </a:pathLst>
          </a:custGeom>
          <a:noFill/>
          <a:ln cap="flat" cmpd="sng" w="19050">
            <a:solidFill>
              <a:schemeClr val="dk1"/>
            </a:solidFill>
            <a:prstDash val="dash"/>
            <a:round/>
            <a:headEnd len="med" w="med" type="none"/>
            <a:tailEnd len="med" w="med" type="oval"/>
          </a:ln>
        </p:spPr>
      </p:sp>
      <p:sp>
        <p:nvSpPr>
          <p:cNvPr id="1197" name="Google Shape;1197;p17"/>
          <p:cNvSpPr/>
          <p:nvPr/>
        </p:nvSpPr>
        <p:spPr>
          <a:xfrm flipH="1">
            <a:off x="5894900" y="127000"/>
            <a:ext cx="3100925" cy="1012025"/>
          </a:xfrm>
          <a:custGeom>
            <a:rect b="b" l="l" r="r" t="t"/>
            <a:pathLst>
              <a:path extrusionOk="0" h="40481" w="124037">
                <a:moveTo>
                  <a:pt x="0" y="36830"/>
                </a:moveTo>
                <a:cubicBezTo>
                  <a:pt x="16742" y="50219"/>
                  <a:pt x="40660" y="22572"/>
                  <a:pt x="61807" y="19050"/>
                </a:cubicBezTo>
                <a:cubicBezTo>
                  <a:pt x="83206" y="15486"/>
                  <a:pt x="124037" y="21694"/>
                  <a:pt x="124037" y="0"/>
                </a:cubicBezTo>
              </a:path>
            </a:pathLst>
          </a:custGeom>
          <a:noFill/>
          <a:ln cap="flat" cmpd="sng" w="19050">
            <a:solidFill>
              <a:schemeClr val="dk1"/>
            </a:solidFill>
            <a:prstDash val="dash"/>
            <a:round/>
            <a:headEnd len="med" w="med" type="none"/>
            <a:tailEnd len="med" w="med" type="none"/>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spTree>
      <p:nvGrpSpPr>
        <p:cNvPr id="1198" name="Shape 1198"/>
        <p:cNvGrpSpPr/>
        <p:nvPr/>
      </p:nvGrpSpPr>
      <p:grpSpPr>
        <a:xfrm>
          <a:off x="0" y="0"/>
          <a:ext cx="0" cy="0"/>
          <a:chOff x="0" y="0"/>
          <a:chExt cx="0" cy="0"/>
        </a:xfrm>
      </p:grpSpPr>
      <p:pic>
        <p:nvPicPr>
          <p:cNvPr id="1199" name="Google Shape;1199;p18"/>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200" name="Google Shape;1200;p18"/>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1201" name="Google Shape;1201;p18"/>
          <p:cNvGrpSpPr/>
          <p:nvPr/>
        </p:nvGrpSpPr>
        <p:grpSpPr>
          <a:xfrm>
            <a:off x="1358116" y="4445799"/>
            <a:ext cx="534683" cy="315404"/>
            <a:chOff x="7127597" y="-1060373"/>
            <a:chExt cx="4026229" cy="2375032"/>
          </a:xfrm>
        </p:grpSpPr>
        <p:sp>
          <p:nvSpPr>
            <p:cNvPr id="1202" name="Google Shape;1202;p18"/>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3" name="Google Shape;1203;p18"/>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4" name="Google Shape;1204;p18"/>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5" name="Google Shape;1205;p18"/>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6" name="Google Shape;1206;p18"/>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7" name="Google Shape;1207;p18"/>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8" name="Google Shape;1208;p18"/>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9" name="Google Shape;1209;p18"/>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0" name="Google Shape;1210;p18"/>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1" name="Google Shape;1211;p18"/>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2" name="Google Shape;1212;p18"/>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3" name="Google Shape;1213;p18"/>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4" name="Google Shape;1214;p18"/>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5" name="Google Shape;1215;p18"/>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6" name="Google Shape;1216;p18"/>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7" name="Google Shape;1217;p18"/>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8" name="Google Shape;1218;p18"/>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9" name="Google Shape;1219;p18"/>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0" name="Google Shape;1220;p18"/>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1" name="Google Shape;1221;p18"/>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2" name="Google Shape;1222;p18"/>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3" name="Google Shape;1223;p18"/>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4" name="Google Shape;1224;p18"/>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5" name="Google Shape;1225;p18"/>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6" name="Google Shape;1226;p18"/>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7" name="Google Shape;1227;p18"/>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8" name="Google Shape;1228;p18"/>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9" name="Google Shape;1229;p18"/>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0" name="Google Shape;1230;p18"/>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1" name="Google Shape;1231;p18"/>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2" name="Google Shape;1232;p18"/>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3" name="Google Shape;1233;p18"/>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4" name="Google Shape;1234;p18"/>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5" name="Google Shape;1235;p18"/>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6" name="Google Shape;1236;p18"/>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7" name="Google Shape;1237;p18"/>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8" name="Google Shape;1238;p18"/>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9" name="Google Shape;1239;p18"/>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0" name="Google Shape;1240;p18"/>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1" name="Google Shape;1241;p18"/>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2" name="Google Shape;1242;p18"/>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3" name="Google Shape;1243;p18"/>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4" name="Google Shape;1244;p18"/>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5" name="Google Shape;1245;p18"/>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6" name="Google Shape;1246;p18"/>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7" name="Google Shape;1247;p18"/>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8" name="Google Shape;1248;p18"/>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9" name="Google Shape;1249;p18"/>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0" name="Google Shape;1250;p18"/>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1" name="Google Shape;1251;p18"/>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2" name="Google Shape;1252;p18"/>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3" name="Google Shape;1253;p18"/>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4" name="Google Shape;1254;p18"/>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5" name="Google Shape;1255;p18"/>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6" name="Google Shape;1256;p18"/>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7" name="Google Shape;1257;p18"/>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8" name="Google Shape;1258;p18"/>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3">
    <p:spTree>
      <p:nvGrpSpPr>
        <p:cNvPr id="1259" name="Shape 1259"/>
        <p:cNvGrpSpPr/>
        <p:nvPr/>
      </p:nvGrpSpPr>
      <p:grpSpPr>
        <a:xfrm>
          <a:off x="0" y="0"/>
          <a:ext cx="0" cy="0"/>
          <a:chOff x="0" y="0"/>
          <a:chExt cx="0" cy="0"/>
        </a:xfrm>
      </p:grpSpPr>
      <p:pic>
        <p:nvPicPr>
          <p:cNvPr id="1260" name="Google Shape;1260;p19"/>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261" name="Google Shape;1261;p19"/>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1262" name="Google Shape;1262;p19"/>
          <p:cNvGrpSpPr/>
          <p:nvPr/>
        </p:nvGrpSpPr>
        <p:grpSpPr>
          <a:xfrm>
            <a:off x="339279" y="2959924"/>
            <a:ext cx="534683" cy="315404"/>
            <a:chOff x="7127597" y="-1060373"/>
            <a:chExt cx="4026229" cy="2375032"/>
          </a:xfrm>
        </p:grpSpPr>
        <p:sp>
          <p:nvSpPr>
            <p:cNvPr id="1263" name="Google Shape;1263;p19"/>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4" name="Google Shape;1264;p19"/>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5" name="Google Shape;1265;p19"/>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6" name="Google Shape;1266;p19"/>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7" name="Google Shape;1267;p19"/>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8" name="Google Shape;1268;p19"/>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9" name="Google Shape;1269;p19"/>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0" name="Google Shape;1270;p19"/>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1" name="Google Shape;1271;p19"/>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2" name="Google Shape;1272;p19"/>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3" name="Google Shape;1273;p19"/>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4" name="Google Shape;1274;p19"/>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5" name="Google Shape;1275;p19"/>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6" name="Google Shape;1276;p19"/>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7" name="Google Shape;1277;p19"/>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8" name="Google Shape;1278;p19"/>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9" name="Google Shape;1279;p19"/>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0" name="Google Shape;1280;p19"/>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1" name="Google Shape;1281;p19"/>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2" name="Google Shape;1282;p19"/>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3" name="Google Shape;1283;p19"/>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4" name="Google Shape;1284;p19"/>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5" name="Google Shape;1285;p19"/>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6" name="Google Shape;1286;p19"/>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7" name="Google Shape;1287;p19"/>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8" name="Google Shape;1288;p19"/>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9" name="Google Shape;1289;p19"/>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0" name="Google Shape;1290;p19"/>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1" name="Google Shape;1291;p19"/>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2" name="Google Shape;1292;p19"/>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3" name="Google Shape;1293;p19"/>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4" name="Google Shape;1294;p19"/>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5" name="Google Shape;1295;p19"/>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6" name="Google Shape;1296;p19"/>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7" name="Google Shape;1297;p19"/>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8" name="Google Shape;1298;p19"/>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9" name="Google Shape;1299;p19"/>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0" name="Google Shape;1300;p19"/>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1" name="Google Shape;1301;p19"/>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2" name="Google Shape;1302;p19"/>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3" name="Google Shape;1303;p19"/>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4" name="Google Shape;1304;p19"/>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5" name="Google Shape;1305;p19"/>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6" name="Google Shape;1306;p19"/>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7" name="Google Shape;1307;p19"/>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8" name="Google Shape;1308;p19"/>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9" name="Google Shape;1309;p19"/>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0" name="Google Shape;1310;p19"/>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1" name="Google Shape;1311;p19"/>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2" name="Google Shape;1312;p19"/>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3" name="Google Shape;1313;p19"/>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4" name="Google Shape;1314;p19"/>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5" name="Google Shape;1315;p19"/>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6" name="Google Shape;1316;p19"/>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7" name="Google Shape;1317;p19"/>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8" name="Google Shape;1318;p19"/>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9" name="Google Shape;1319;p19"/>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20" name="Google Shape;1320;p19"/>
          <p:cNvGrpSpPr/>
          <p:nvPr/>
        </p:nvGrpSpPr>
        <p:grpSpPr>
          <a:xfrm flipH="1">
            <a:off x="8071995" y="1028899"/>
            <a:ext cx="534717" cy="522570"/>
            <a:chOff x="7214310" y="2387484"/>
            <a:chExt cx="892385" cy="872259"/>
          </a:xfrm>
        </p:grpSpPr>
        <p:sp>
          <p:nvSpPr>
            <p:cNvPr id="1321" name="Google Shape;1321;p19"/>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22" name="Google Shape;1322;p19"/>
            <p:cNvGrpSpPr/>
            <p:nvPr/>
          </p:nvGrpSpPr>
          <p:grpSpPr>
            <a:xfrm>
              <a:off x="7214310" y="2387484"/>
              <a:ext cx="892385" cy="812385"/>
              <a:chOff x="7214310" y="2387484"/>
              <a:chExt cx="892385" cy="812385"/>
            </a:xfrm>
          </p:grpSpPr>
          <p:sp>
            <p:nvSpPr>
              <p:cNvPr id="1323" name="Google Shape;1323;p19"/>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4" name="Google Shape;1324;p19"/>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25" name="Google Shape;1325;p19"/>
            <p:cNvGrpSpPr/>
            <p:nvPr/>
          </p:nvGrpSpPr>
          <p:grpSpPr>
            <a:xfrm>
              <a:off x="7416197" y="2468695"/>
              <a:ext cx="266634" cy="250394"/>
              <a:chOff x="7416197" y="2468695"/>
              <a:chExt cx="266634" cy="250394"/>
            </a:xfrm>
          </p:grpSpPr>
          <p:sp>
            <p:nvSpPr>
              <p:cNvPr id="1326" name="Google Shape;1326;p19"/>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7" name="Google Shape;1327;p19"/>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28" name="Google Shape;1328;p19"/>
            <p:cNvGrpSpPr/>
            <p:nvPr/>
          </p:nvGrpSpPr>
          <p:grpSpPr>
            <a:xfrm>
              <a:off x="7634109" y="2799122"/>
              <a:ext cx="79530" cy="336119"/>
              <a:chOff x="7634109" y="2799122"/>
              <a:chExt cx="79530" cy="336119"/>
            </a:xfrm>
          </p:grpSpPr>
          <p:sp>
            <p:nvSpPr>
              <p:cNvPr id="1329" name="Google Shape;1329;p19"/>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30" name="Google Shape;1330;p19"/>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TITLE_ONLY_4">
    <p:spTree>
      <p:nvGrpSpPr>
        <p:cNvPr id="1331" name="Shape 1331"/>
        <p:cNvGrpSpPr/>
        <p:nvPr/>
      </p:nvGrpSpPr>
      <p:grpSpPr>
        <a:xfrm>
          <a:off x="0" y="0"/>
          <a:ext cx="0" cy="0"/>
          <a:chOff x="0" y="0"/>
          <a:chExt cx="0" cy="0"/>
        </a:xfrm>
      </p:grpSpPr>
      <p:pic>
        <p:nvPicPr>
          <p:cNvPr id="1332" name="Google Shape;1332;p20"/>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333" name="Google Shape;1333;p20"/>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34" name="Google Shape;1334;p20"/>
          <p:cNvSpPr/>
          <p:nvPr/>
        </p:nvSpPr>
        <p:spPr>
          <a:xfrm>
            <a:off x="8471750" y="1471075"/>
            <a:ext cx="534639" cy="852900"/>
          </a:xfrm>
          <a:custGeom>
            <a:rect b="b" l="l" r="r" t="t"/>
            <a:pathLst>
              <a:path extrusionOk="0" h="34116" w="30057">
                <a:moveTo>
                  <a:pt x="30057" y="32597"/>
                </a:moveTo>
                <a:cubicBezTo>
                  <a:pt x="22752" y="33409"/>
                  <a:pt x="13689" y="36033"/>
                  <a:pt x="8043" y="31327"/>
                </a:cubicBezTo>
                <a:cubicBezTo>
                  <a:pt x="-239" y="24425"/>
                  <a:pt x="9641" y="4826"/>
                  <a:pt x="0" y="0"/>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8" name="Shape 128"/>
        <p:cNvGrpSpPr/>
        <p:nvPr/>
      </p:nvGrpSpPr>
      <p:grpSpPr>
        <a:xfrm>
          <a:off x="0" y="0"/>
          <a:ext cx="0" cy="0"/>
          <a:chOff x="0" y="0"/>
          <a:chExt cx="0" cy="0"/>
        </a:xfrm>
      </p:grpSpPr>
      <p:pic>
        <p:nvPicPr>
          <p:cNvPr id="129" name="Google Shape;129;p3"/>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30" name="Google Shape;130;p3"/>
          <p:cNvSpPr txBox="1"/>
          <p:nvPr>
            <p:ph type="title"/>
          </p:nvPr>
        </p:nvSpPr>
        <p:spPr>
          <a:xfrm>
            <a:off x="2610450" y="3377100"/>
            <a:ext cx="3923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43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31" name="Google Shape;131;p3"/>
          <p:cNvSpPr txBox="1"/>
          <p:nvPr>
            <p:ph hasCustomPrompt="1" idx="2" type="title"/>
          </p:nvPr>
        </p:nvSpPr>
        <p:spPr>
          <a:xfrm>
            <a:off x="3969000" y="740550"/>
            <a:ext cx="1206000" cy="1223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6000"/>
              <a:buNone/>
              <a:defRPr sz="75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32" name="Google Shape;132;p3"/>
          <p:cNvSpPr txBox="1"/>
          <p:nvPr>
            <p:ph idx="1" type="subTitle"/>
          </p:nvPr>
        </p:nvSpPr>
        <p:spPr>
          <a:xfrm rot="263">
            <a:off x="2610450" y="4219050"/>
            <a:ext cx="3923100" cy="3843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33" name="Google Shape;133;p3"/>
          <p:cNvSpPr/>
          <p:nvPr/>
        </p:nvSpPr>
        <p:spPr>
          <a:xfrm>
            <a:off x="148175" y="1788575"/>
            <a:ext cx="1997025" cy="3249100"/>
          </a:xfrm>
          <a:custGeom>
            <a:rect b="b" l="l" r="r" t="t"/>
            <a:pathLst>
              <a:path extrusionOk="0" h="129964" w="79881">
                <a:moveTo>
                  <a:pt x="30480" y="129964"/>
                </a:moveTo>
                <a:cubicBezTo>
                  <a:pt x="26109" y="121222"/>
                  <a:pt x="26916" y="108387"/>
                  <a:pt x="33020" y="100754"/>
                </a:cubicBezTo>
                <a:cubicBezTo>
                  <a:pt x="40317" y="91629"/>
                  <a:pt x="51613" y="86598"/>
                  <a:pt x="60960" y="79587"/>
                </a:cubicBezTo>
                <a:cubicBezTo>
                  <a:pt x="71764" y="71482"/>
                  <a:pt x="81494" y="56975"/>
                  <a:pt x="79586" y="43604"/>
                </a:cubicBezTo>
                <a:cubicBezTo>
                  <a:pt x="78128" y="33391"/>
                  <a:pt x="69699" y="17396"/>
                  <a:pt x="59690" y="19897"/>
                </a:cubicBezTo>
                <a:cubicBezTo>
                  <a:pt x="51254" y="22005"/>
                  <a:pt x="47551" y="32414"/>
                  <a:pt x="42333" y="39370"/>
                </a:cubicBezTo>
                <a:cubicBezTo>
                  <a:pt x="38716" y="44192"/>
                  <a:pt x="30517" y="46824"/>
                  <a:pt x="24976" y="44450"/>
                </a:cubicBezTo>
                <a:cubicBezTo>
                  <a:pt x="16353" y="40755"/>
                  <a:pt x="18111" y="26988"/>
                  <a:pt x="14816" y="18204"/>
                </a:cubicBezTo>
                <a:cubicBezTo>
                  <a:pt x="12068" y="10879"/>
                  <a:pt x="7824" y="0"/>
                  <a:pt x="0" y="0"/>
                </a:cubicBezTo>
              </a:path>
            </a:pathLst>
          </a:custGeom>
          <a:noFill/>
          <a:ln cap="flat" cmpd="sng" w="19050">
            <a:solidFill>
              <a:schemeClr val="dk1"/>
            </a:solidFill>
            <a:prstDash val="dash"/>
            <a:round/>
            <a:headEnd len="med" w="med" type="none"/>
            <a:tailEnd len="med" w="med" type="none"/>
          </a:ln>
        </p:spPr>
      </p:sp>
      <p:sp>
        <p:nvSpPr>
          <p:cNvPr id="134" name="Google Shape;134;p3"/>
          <p:cNvSpPr/>
          <p:nvPr/>
        </p:nvSpPr>
        <p:spPr>
          <a:xfrm>
            <a:off x="6955683" y="116425"/>
            <a:ext cx="2071900" cy="2616975"/>
          </a:xfrm>
          <a:custGeom>
            <a:rect b="b" l="l" r="r" t="t"/>
            <a:pathLst>
              <a:path extrusionOk="0" h="104679" w="82876">
                <a:moveTo>
                  <a:pt x="20646" y="0"/>
                </a:moveTo>
                <a:cubicBezTo>
                  <a:pt x="12678" y="3982"/>
                  <a:pt x="2075" y="8622"/>
                  <a:pt x="326" y="17356"/>
                </a:cubicBezTo>
                <a:cubicBezTo>
                  <a:pt x="-2080" y="29368"/>
                  <a:pt x="13166" y="38787"/>
                  <a:pt x="15566" y="50800"/>
                </a:cubicBezTo>
                <a:cubicBezTo>
                  <a:pt x="18648" y="66224"/>
                  <a:pt x="11431" y="86916"/>
                  <a:pt x="23186" y="97366"/>
                </a:cubicBezTo>
                <a:cubicBezTo>
                  <a:pt x="29430" y="102917"/>
                  <a:pt x="39125" y="105781"/>
                  <a:pt x="47316" y="104140"/>
                </a:cubicBezTo>
                <a:cubicBezTo>
                  <a:pt x="59296" y="101739"/>
                  <a:pt x="71953" y="89776"/>
                  <a:pt x="82876" y="95250"/>
                </a:cubicBezTo>
              </a:path>
            </a:pathLst>
          </a:custGeom>
          <a:noFill/>
          <a:ln cap="flat" cmpd="sng" w="19050">
            <a:solidFill>
              <a:schemeClr val="dk1"/>
            </a:solidFill>
            <a:prstDash val="dash"/>
            <a:round/>
            <a:headEnd len="med" w="med" type="none"/>
            <a:tailEnd len="med" w="med" type="none"/>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TITLE_ONLY_5">
    <p:spTree>
      <p:nvGrpSpPr>
        <p:cNvPr id="1335" name="Shape 1335"/>
        <p:cNvGrpSpPr/>
        <p:nvPr/>
      </p:nvGrpSpPr>
      <p:grpSpPr>
        <a:xfrm>
          <a:off x="0" y="0"/>
          <a:ext cx="0" cy="0"/>
          <a:chOff x="0" y="0"/>
          <a:chExt cx="0" cy="0"/>
        </a:xfrm>
      </p:grpSpPr>
      <p:pic>
        <p:nvPicPr>
          <p:cNvPr id="1336" name="Google Shape;1336;p21"/>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337" name="Google Shape;1337;p21"/>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38" name="Google Shape;1338;p21"/>
          <p:cNvSpPr/>
          <p:nvPr/>
        </p:nvSpPr>
        <p:spPr>
          <a:xfrm>
            <a:off x="127000" y="3977188"/>
            <a:ext cx="656175" cy="657200"/>
          </a:xfrm>
          <a:custGeom>
            <a:rect b="b" l="l" r="r" t="t"/>
            <a:pathLst>
              <a:path extrusionOk="0" h="26288" w="26247">
                <a:moveTo>
                  <a:pt x="0" y="24977"/>
                </a:moveTo>
                <a:cubicBezTo>
                  <a:pt x="6452" y="27558"/>
                  <a:pt x="16466" y="26102"/>
                  <a:pt x="20320" y="20320"/>
                </a:cubicBezTo>
                <a:cubicBezTo>
                  <a:pt x="24233" y="14449"/>
                  <a:pt x="19938" y="3158"/>
                  <a:pt x="26247" y="0"/>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6">
  <p:cSld name="TITLE_ONLY_6">
    <p:spTree>
      <p:nvGrpSpPr>
        <p:cNvPr id="1339" name="Shape 1339"/>
        <p:cNvGrpSpPr/>
        <p:nvPr/>
      </p:nvGrpSpPr>
      <p:grpSpPr>
        <a:xfrm>
          <a:off x="0" y="0"/>
          <a:ext cx="0" cy="0"/>
          <a:chOff x="0" y="0"/>
          <a:chExt cx="0" cy="0"/>
        </a:xfrm>
      </p:grpSpPr>
      <p:pic>
        <p:nvPicPr>
          <p:cNvPr id="1340" name="Google Shape;1340;p22"/>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341" name="Google Shape;1341;p22"/>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42" name="Google Shape;1342;p22"/>
          <p:cNvSpPr/>
          <p:nvPr/>
        </p:nvSpPr>
        <p:spPr>
          <a:xfrm flipH="1">
            <a:off x="7591175" y="105825"/>
            <a:ext cx="1231975" cy="656175"/>
          </a:xfrm>
          <a:custGeom>
            <a:rect b="b" l="l" r="r" t="t"/>
            <a:pathLst>
              <a:path extrusionOk="0" h="26247" w="49279">
                <a:moveTo>
                  <a:pt x="1866" y="0"/>
                </a:moveTo>
                <a:cubicBezTo>
                  <a:pt x="-2565" y="7386"/>
                  <a:pt x="1414" y="23136"/>
                  <a:pt x="9909" y="24554"/>
                </a:cubicBezTo>
                <a:cubicBezTo>
                  <a:pt x="16379" y="25634"/>
                  <a:pt x="22042" y="19131"/>
                  <a:pt x="28536" y="18204"/>
                </a:cubicBezTo>
                <a:cubicBezTo>
                  <a:pt x="35877" y="17156"/>
                  <a:pt x="49279" y="18831"/>
                  <a:pt x="49279" y="26247"/>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7">
  <p:cSld name="TITLE_ONLY_7">
    <p:spTree>
      <p:nvGrpSpPr>
        <p:cNvPr id="1343" name="Shape 1343"/>
        <p:cNvGrpSpPr/>
        <p:nvPr/>
      </p:nvGrpSpPr>
      <p:grpSpPr>
        <a:xfrm>
          <a:off x="0" y="0"/>
          <a:ext cx="0" cy="0"/>
          <a:chOff x="0" y="0"/>
          <a:chExt cx="0" cy="0"/>
        </a:xfrm>
      </p:grpSpPr>
      <p:pic>
        <p:nvPicPr>
          <p:cNvPr id="1344" name="Google Shape;1344;p23"/>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345" name="Google Shape;1345;p23"/>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1346" name="Google Shape;1346;p23"/>
          <p:cNvGrpSpPr/>
          <p:nvPr/>
        </p:nvGrpSpPr>
        <p:grpSpPr>
          <a:xfrm rot="-800148">
            <a:off x="602306" y="2579725"/>
            <a:ext cx="534678" cy="522619"/>
            <a:chOff x="7214310" y="2387484"/>
            <a:chExt cx="892385" cy="872259"/>
          </a:xfrm>
        </p:grpSpPr>
        <p:sp>
          <p:nvSpPr>
            <p:cNvPr id="1347" name="Google Shape;1347;p23"/>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48" name="Google Shape;1348;p23"/>
            <p:cNvGrpSpPr/>
            <p:nvPr/>
          </p:nvGrpSpPr>
          <p:grpSpPr>
            <a:xfrm>
              <a:off x="7214310" y="2387484"/>
              <a:ext cx="892385" cy="812385"/>
              <a:chOff x="7214310" y="2387484"/>
              <a:chExt cx="892385" cy="812385"/>
            </a:xfrm>
          </p:grpSpPr>
          <p:sp>
            <p:nvSpPr>
              <p:cNvPr id="1349" name="Google Shape;1349;p23"/>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0" name="Google Shape;1350;p23"/>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51" name="Google Shape;1351;p23"/>
            <p:cNvGrpSpPr/>
            <p:nvPr/>
          </p:nvGrpSpPr>
          <p:grpSpPr>
            <a:xfrm>
              <a:off x="7416197" y="2468695"/>
              <a:ext cx="266634" cy="250394"/>
              <a:chOff x="7416197" y="2468695"/>
              <a:chExt cx="266634" cy="250394"/>
            </a:xfrm>
          </p:grpSpPr>
          <p:sp>
            <p:nvSpPr>
              <p:cNvPr id="1352" name="Google Shape;1352;p23"/>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3" name="Google Shape;1353;p23"/>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54" name="Google Shape;1354;p23"/>
            <p:cNvGrpSpPr/>
            <p:nvPr/>
          </p:nvGrpSpPr>
          <p:grpSpPr>
            <a:xfrm>
              <a:off x="7634109" y="2799122"/>
              <a:ext cx="79530" cy="336119"/>
              <a:chOff x="7634109" y="2799122"/>
              <a:chExt cx="79530" cy="336119"/>
            </a:xfrm>
          </p:grpSpPr>
          <p:sp>
            <p:nvSpPr>
              <p:cNvPr id="1355" name="Google Shape;1355;p23"/>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56" name="Google Shape;1356;p23"/>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357" name="Google Shape;1357;p23"/>
          <p:cNvSpPr/>
          <p:nvPr/>
        </p:nvSpPr>
        <p:spPr>
          <a:xfrm rot="435006">
            <a:off x="370082" y="3105373"/>
            <a:ext cx="469473" cy="1933566"/>
          </a:xfrm>
          <a:custGeom>
            <a:rect b="b" l="l" r="r" t="t"/>
            <a:pathLst>
              <a:path extrusionOk="0" h="77343" w="18779">
                <a:moveTo>
                  <a:pt x="2595" y="0"/>
                </a:moveTo>
                <a:cubicBezTo>
                  <a:pt x="-1644" y="2826"/>
                  <a:pt x="453" y="10245"/>
                  <a:pt x="1452" y="15240"/>
                </a:cubicBezTo>
                <a:cubicBezTo>
                  <a:pt x="4761" y="31785"/>
                  <a:pt x="17135" y="46056"/>
                  <a:pt x="18597" y="62865"/>
                </a:cubicBezTo>
                <a:cubicBezTo>
                  <a:pt x="19032" y="67870"/>
                  <a:pt x="18900" y="75096"/>
                  <a:pt x="14406" y="77343"/>
                </a:cubicBezTo>
              </a:path>
            </a:pathLst>
          </a:custGeom>
          <a:noFill/>
          <a:ln cap="flat" cmpd="sng" w="19050">
            <a:solidFill>
              <a:schemeClr val="dk1"/>
            </a:solidFill>
            <a:prstDash val="dash"/>
            <a:round/>
            <a:headEnd len="med" w="med" type="oval"/>
            <a:tailEnd len="med" w="med" type="none"/>
          </a:ln>
        </p:spPr>
      </p:sp>
      <p:sp>
        <p:nvSpPr>
          <p:cNvPr id="1358" name="Google Shape;1358;p23"/>
          <p:cNvSpPr/>
          <p:nvPr/>
        </p:nvSpPr>
        <p:spPr>
          <a:xfrm rot="-1475365">
            <a:off x="7999359" y="1344955"/>
            <a:ext cx="762774" cy="692014"/>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1359" name="Google Shape;1359;p23"/>
          <p:cNvGrpSpPr/>
          <p:nvPr/>
        </p:nvGrpSpPr>
        <p:grpSpPr>
          <a:xfrm rot="1811600">
            <a:off x="7888375" y="902535"/>
            <a:ext cx="744121" cy="861222"/>
            <a:chOff x="5432300" y="712183"/>
            <a:chExt cx="744150" cy="861255"/>
          </a:xfrm>
        </p:grpSpPr>
        <p:sp>
          <p:nvSpPr>
            <p:cNvPr id="1360" name="Google Shape;1360;p23"/>
            <p:cNvSpPr/>
            <p:nvPr/>
          </p:nvSpPr>
          <p:spPr>
            <a:xfrm>
              <a:off x="5478009" y="736950"/>
              <a:ext cx="698441" cy="836488"/>
            </a:xfrm>
            <a:custGeom>
              <a:rect b="b" l="l" r="r" t="t"/>
              <a:pathLst>
                <a:path extrusionOk="0" h="836488" w="698441">
                  <a:moveTo>
                    <a:pt x="349179" y="836489"/>
                  </a:moveTo>
                  <a:cubicBezTo>
                    <a:pt x="542060" y="836489"/>
                    <a:pt x="698441" y="680107"/>
                    <a:pt x="698441" y="487226"/>
                  </a:cubicBezTo>
                  <a:cubicBezTo>
                    <a:pt x="698441" y="309163"/>
                    <a:pt x="565165" y="162409"/>
                    <a:pt x="392962" y="140810"/>
                  </a:cubicBezTo>
                  <a:lnTo>
                    <a:pt x="392962" y="123397"/>
                  </a:lnTo>
                  <a:cubicBezTo>
                    <a:pt x="392962" y="122560"/>
                    <a:pt x="392795" y="121807"/>
                    <a:pt x="392711" y="120969"/>
                  </a:cubicBezTo>
                  <a:cubicBezTo>
                    <a:pt x="407863" y="108412"/>
                    <a:pt x="417491" y="89492"/>
                    <a:pt x="417491" y="68312"/>
                  </a:cubicBezTo>
                  <a:cubicBezTo>
                    <a:pt x="417491" y="30556"/>
                    <a:pt x="386851" y="0"/>
                    <a:pt x="349179" y="0"/>
                  </a:cubicBezTo>
                  <a:cubicBezTo>
                    <a:pt x="311423" y="0"/>
                    <a:pt x="280867" y="30640"/>
                    <a:pt x="280867" y="68312"/>
                  </a:cubicBezTo>
                  <a:cubicBezTo>
                    <a:pt x="280867" y="83297"/>
                    <a:pt x="285722" y="97110"/>
                    <a:pt x="293926" y="108412"/>
                  </a:cubicBezTo>
                  <a:cubicBezTo>
                    <a:pt x="293843" y="108663"/>
                    <a:pt x="293675" y="108914"/>
                    <a:pt x="293591" y="109165"/>
                  </a:cubicBezTo>
                  <a:cubicBezTo>
                    <a:pt x="297107" y="113770"/>
                    <a:pt x="301126" y="117956"/>
                    <a:pt x="305646" y="121555"/>
                  </a:cubicBezTo>
                  <a:cubicBezTo>
                    <a:pt x="305563" y="122225"/>
                    <a:pt x="305479" y="122811"/>
                    <a:pt x="305479" y="123481"/>
                  </a:cubicBezTo>
                  <a:lnTo>
                    <a:pt x="305479" y="140894"/>
                  </a:lnTo>
                  <a:cubicBezTo>
                    <a:pt x="133276" y="162492"/>
                    <a:pt x="0" y="309246"/>
                    <a:pt x="0" y="487310"/>
                  </a:cubicBezTo>
                  <a:cubicBezTo>
                    <a:pt x="0" y="680107"/>
                    <a:pt x="156297" y="836489"/>
                    <a:pt x="349179" y="836489"/>
                  </a:cubicBezTo>
                  <a:close/>
                  <a:moveTo>
                    <a:pt x="349179" y="17245"/>
                  </a:moveTo>
                  <a:cubicBezTo>
                    <a:pt x="377307" y="17245"/>
                    <a:pt x="400162" y="40100"/>
                    <a:pt x="400162" y="68228"/>
                  </a:cubicBezTo>
                  <a:cubicBezTo>
                    <a:pt x="400162" y="77019"/>
                    <a:pt x="397901" y="85306"/>
                    <a:pt x="393967" y="92506"/>
                  </a:cubicBezTo>
                  <a:cubicBezTo>
                    <a:pt x="393716" y="92339"/>
                    <a:pt x="393632" y="92171"/>
                    <a:pt x="393381" y="92004"/>
                  </a:cubicBezTo>
                  <a:cubicBezTo>
                    <a:pt x="391204" y="96190"/>
                    <a:pt x="388358" y="100040"/>
                    <a:pt x="385093" y="103473"/>
                  </a:cubicBezTo>
                  <a:cubicBezTo>
                    <a:pt x="379651" y="97529"/>
                    <a:pt x="371866" y="93678"/>
                    <a:pt x="363159" y="93678"/>
                  </a:cubicBezTo>
                  <a:lnTo>
                    <a:pt x="335114" y="93678"/>
                  </a:lnTo>
                  <a:cubicBezTo>
                    <a:pt x="326157" y="93678"/>
                    <a:pt x="318204" y="97696"/>
                    <a:pt x="312762" y="103975"/>
                  </a:cubicBezTo>
                  <a:cubicBezTo>
                    <a:pt x="303721" y="94766"/>
                    <a:pt x="298112" y="82209"/>
                    <a:pt x="298112" y="68312"/>
                  </a:cubicBezTo>
                  <a:cubicBezTo>
                    <a:pt x="298196" y="40100"/>
                    <a:pt x="321050" y="17245"/>
                    <a:pt x="349179" y="1724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361" name="Google Shape;1361;p23"/>
            <p:cNvGrpSpPr/>
            <p:nvPr/>
          </p:nvGrpSpPr>
          <p:grpSpPr>
            <a:xfrm>
              <a:off x="5432300" y="712183"/>
              <a:ext cx="706896" cy="847609"/>
              <a:chOff x="5432300" y="712183"/>
              <a:chExt cx="706896" cy="847609"/>
            </a:xfrm>
          </p:grpSpPr>
          <p:grpSp>
            <p:nvGrpSpPr>
              <p:cNvPr id="1362" name="Google Shape;1362;p23"/>
              <p:cNvGrpSpPr/>
              <p:nvPr/>
            </p:nvGrpSpPr>
            <p:grpSpPr>
              <a:xfrm>
                <a:off x="5478846" y="899526"/>
                <a:ext cx="613804" cy="613804"/>
                <a:chOff x="5478846" y="899526"/>
                <a:chExt cx="613804" cy="613804"/>
              </a:xfrm>
            </p:grpSpPr>
            <p:sp>
              <p:nvSpPr>
                <p:cNvPr id="1363" name="Google Shape;1363;p23"/>
                <p:cNvSpPr/>
                <p:nvPr/>
              </p:nvSpPr>
              <p:spPr>
                <a:xfrm>
                  <a:off x="5483032" y="903712"/>
                  <a:ext cx="605432" cy="605432"/>
                </a:xfrm>
                <a:custGeom>
                  <a:rect b="b" l="l" r="r" t="t"/>
                  <a:pathLst>
                    <a:path extrusionOk="0" h="605432" w="605432">
                      <a:moveTo>
                        <a:pt x="302716" y="0"/>
                      </a:moveTo>
                      <a:cubicBezTo>
                        <a:pt x="135536" y="0"/>
                        <a:pt x="0" y="135536"/>
                        <a:pt x="0" y="302716"/>
                      </a:cubicBezTo>
                      <a:cubicBezTo>
                        <a:pt x="0" y="469897"/>
                        <a:pt x="135536" y="605433"/>
                        <a:pt x="302716" y="605433"/>
                      </a:cubicBezTo>
                      <a:cubicBezTo>
                        <a:pt x="469897" y="605433"/>
                        <a:pt x="605433" y="469897"/>
                        <a:pt x="605433" y="302716"/>
                      </a:cubicBezTo>
                      <a:cubicBezTo>
                        <a:pt x="605433" y="135536"/>
                        <a:pt x="469897" y="0"/>
                        <a:pt x="302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4" name="Google Shape;1364;p23"/>
                <p:cNvSpPr/>
                <p:nvPr/>
              </p:nvSpPr>
              <p:spPr>
                <a:xfrm>
                  <a:off x="5478846" y="899526"/>
                  <a:ext cx="613804" cy="613804"/>
                </a:xfrm>
                <a:custGeom>
                  <a:rect b="b" l="l" r="r" t="t"/>
                  <a:pathLst>
                    <a:path extrusionOk="0" h="613804" w="613804">
                      <a:moveTo>
                        <a:pt x="306902" y="613804"/>
                      </a:moveTo>
                      <a:cubicBezTo>
                        <a:pt x="265463" y="613804"/>
                        <a:pt x="225279" y="605684"/>
                        <a:pt x="187440" y="589694"/>
                      </a:cubicBezTo>
                      <a:cubicBezTo>
                        <a:pt x="150856" y="574207"/>
                        <a:pt x="118039" y="552106"/>
                        <a:pt x="89911" y="523894"/>
                      </a:cubicBezTo>
                      <a:cubicBezTo>
                        <a:pt x="61782" y="495681"/>
                        <a:pt x="39598" y="462865"/>
                        <a:pt x="24110" y="426365"/>
                      </a:cubicBezTo>
                      <a:cubicBezTo>
                        <a:pt x="8120" y="388525"/>
                        <a:pt x="0" y="348342"/>
                        <a:pt x="0" y="306902"/>
                      </a:cubicBezTo>
                      <a:cubicBezTo>
                        <a:pt x="0" y="265463"/>
                        <a:pt x="8120" y="225279"/>
                        <a:pt x="24110" y="187440"/>
                      </a:cubicBezTo>
                      <a:cubicBezTo>
                        <a:pt x="39598" y="150856"/>
                        <a:pt x="61699" y="118039"/>
                        <a:pt x="89911" y="89911"/>
                      </a:cubicBezTo>
                      <a:cubicBezTo>
                        <a:pt x="118123" y="61782"/>
                        <a:pt x="150940" y="39598"/>
                        <a:pt x="187440" y="24110"/>
                      </a:cubicBezTo>
                      <a:cubicBezTo>
                        <a:pt x="225279" y="8120"/>
                        <a:pt x="265463" y="0"/>
                        <a:pt x="306902" y="0"/>
                      </a:cubicBezTo>
                      <a:cubicBezTo>
                        <a:pt x="348341" y="0"/>
                        <a:pt x="388525" y="8120"/>
                        <a:pt x="426365" y="24110"/>
                      </a:cubicBezTo>
                      <a:cubicBezTo>
                        <a:pt x="462948" y="39598"/>
                        <a:pt x="495765" y="61699"/>
                        <a:pt x="523894" y="89911"/>
                      </a:cubicBezTo>
                      <a:cubicBezTo>
                        <a:pt x="552022" y="118123"/>
                        <a:pt x="574207" y="150940"/>
                        <a:pt x="589694" y="187440"/>
                      </a:cubicBezTo>
                      <a:cubicBezTo>
                        <a:pt x="605684" y="225279"/>
                        <a:pt x="613804" y="265463"/>
                        <a:pt x="613804" y="306902"/>
                      </a:cubicBezTo>
                      <a:cubicBezTo>
                        <a:pt x="613804" y="348342"/>
                        <a:pt x="605684" y="388525"/>
                        <a:pt x="589694" y="426365"/>
                      </a:cubicBezTo>
                      <a:cubicBezTo>
                        <a:pt x="574207" y="462949"/>
                        <a:pt x="552106" y="495765"/>
                        <a:pt x="523894" y="523894"/>
                      </a:cubicBezTo>
                      <a:cubicBezTo>
                        <a:pt x="495681" y="552022"/>
                        <a:pt x="462865" y="574207"/>
                        <a:pt x="426365" y="589694"/>
                      </a:cubicBezTo>
                      <a:cubicBezTo>
                        <a:pt x="388525" y="605684"/>
                        <a:pt x="348341" y="613804"/>
                        <a:pt x="306902" y="613804"/>
                      </a:cubicBezTo>
                      <a:close/>
                      <a:moveTo>
                        <a:pt x="306902" y="8372"/>
                      </a:moveTo>
                      <a:cubicBezTo>
                        <a:pt x="227205" y="8372"/>
                        <a:pt x="152195" y="39430"/>
                        <a:pt x="95771" y="95855"/>
                      </a:cubicBezTo>
                      <a:cubicBezTo>
                        <a:pt x="39346" y="152279"/>
                        <a:pt x="8288" y="227205"/>
                        <a:pt x="8288" y="306986"/>
                      </a:cubicBezTo>
                      <a:cubicBezTo>
                        <a:pt x="8288" y="386767"/>
                        <a:pt x="39346" y="461693"/>
                        <a:pt x="95771" y="518117"/>
                      </a:cubicBezTo>
                      <a:cubicBezTo>
                        <a:pt x="152195" y="574542"/>
                        <a:pt x="227121" y="605600"/>
                        <a:pt x="306902" y="605600"/>
                      </a:cubicBezTo>
                      <a:cubicBezTo>
                        <a:pt x="386600" y="605600"/>
                        <a:pt x="461609" y="574542"/>
                        <a:pt x="518034" y="518117"/>
                      </a:cubicBezTo>
                      <a:cubicBezTo>
                        <a:pt x="574458" y="461693"/>
                        <a:pt x="605517" y="386767"/>
                        <a:pt x="605517" y="306986"/>
                      </a:cubicBezTo>
                      <a:cubicBezTo>
                        <a:pt x="605517" y="227205"/>
                        <a:pt x="574458" y="152279"/>
                        <a:pt x="518034" y="95855"/>
                      </a:cubicBezTo>
                      <a:cubicBezTo>
                        <a:pt x="461609" y="39430"/>
                        <a:pt x="386683" y="8372"/>
                        <a:pt x="306902" y="8372"/>
                      </a:cubicBezTo>
                      <a:close/>
                    </a:path>
                  </a:pathLst>
                </a:custGeom>
                <a:solidFill>
                  <a:srgbClr val="1E1E1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65" name="Google Shape;1365;p23"/>
              <p:cNvGrpSpPr/>
              <p:nvPr/>
            </p:nvGrpSpPr>
            <p:grpSpPr>
              <a:xfrm>
                <a:off x="5432300" y="852896"/>
                <a:ext cx="706896" cy="706896"/>
                <a:chOff x="5432300" y="852896"/>
                <a:chExt cx="706896" cy="706896"/>
              </a:xfrm>
            </p:grpSpPr>
            <p:grpSp>
              <p:nvGrpSpPr>
                <p:cNvPr id="1366" name="Google Shape;1366;p23"/>
                <p:cNvGrpSpPr/>
                <p:nvPr/>
              </p:nvGrpSpPr>
              <p:grpSpPr>
                <a:xfrm>
                  <a:off x="5432300" y="852896"/>
                  <a:ext cx="706896" cy="706896"/>
                  <a:chOff x="5432300" y="852896"/>
                  <a:chExt cx="706896" cy="706896"/>
                </a:xfrm>
              </p:grpSpPr>
              <p:sp>
                <p:nvSpPr>
                  <p:cNvPr id="1367" name="Google Shape;1367;p23"/>
                  <p:cNvSpPr/>
                  <p:nvPr/>
                </p:nvSpPr>
                <p:spPr>
                  <a:xfrm>
                    <a:off x="5436486" y="857166"/>
                    <a:ext cx="698524" cy="698524"/>
                  </a:xfrm>
                  <a:custGeom>
                    <a:rect b="b" l="l" r="r" t="t"/>
                    <a:pathLst>
                      <a:path extrusionOk="0" h="698524" w="698524">
                        <a:moveTo>
                          <a:pt x="349262" y="0"/>
                        </a:moveTo>
                        <a:cubicBezTo>
                          <a:pt x="156381" y="0"/>
                          <a:pt x="0" y="156381"/>
                          <a:pt x="0" y="349262"/>
                        </a:cubicBezTo>
                        <a:cubicBezTo>
                          <a:pt x="0" y="542144"/>
                          <a:pt x="156381" y="698525"/>
                          <a:pt x="349262" y="698525"/>
                        </a:cubicBezTo>
                        <a:cubicBezTo>
                          <a:pt x="542144" y="698525"/>
                          <a:pt x="698525" y="542144"/>
                          <a:pt x="698525" y="349262"/>
                        </a:cubicBezTo>
                        <a:cubicBezTo>
                          <a:pt x="698525" y="156381"/>
                          <a:pt x="542144" y="0"/>
                          <a:pt x="349262" y="0"/>
                        </a:cubicBezTo>
                        <a:close/>
                        <a:moveTo>
                          <a:pt x="349262" y="645030"/>
                        </a:moveTo>
                        <a:cubicBezTo>
                          <a:pt x="185933" y="645030"/>
                          <a:pt x="53411" y="512592"/>
                          <a:pt x="53411" y="349179"/>
                        </a:cubicBezTo>
                        <a:cubicBezTo>
                          <a:pt x="53411" y="185765"/>
                          <a:pt x="185849" y="53327"/>
                          <a:pt x="349262" y="53327"/>
                        </a:cubicBezTo>
                        <a:cubicBezTo>
                          <a:pt x="512676" y="53327"/>
                          <a:pt x="645114" y="185765"/>
                          <a:pt x="645114" y="349179"/>
                        </a:cubicBezTo>
                        <a:cubicBezTo>
                          <a:pt x="645114" y="512592"/>
                          <a:pt x="512676" y="645030"/>
                          <a:pt x="349262" y="6450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68" name="Google Shape;1368;p23"/>
                  <p:cNvSpPr/>
                  <p:nvPr/>
                </p:nvSpPr>
                <p:spPr>
                  <a:xfrm>
                    <a:off x="5432300" y="852896"/>
                    <a:ext cx="706896" cy="706896"/>
                  </a:xfrm>
                  <a:custGeom>
                    <a:rect b="b" l="l" r="r" t="t"/>
                    <a:pathLst>
                      <a:path extrusionOk="0" h="706896" w="706896">
                        <a:moveTo>
                          <a:pt x="353448" y="706896"/>
                        </a:moveTo>
                        <a:cubicBezTo>
                          <a:pt x="305730" y="706896"/>
                          <a:pt x="259435" y="697520"/>
                          <a:pt x="215903" y="679103"/>
                        </a:cubicBezTo>
                        <a:cubicBezTo>
                          <a:pt x="173794" y="661271"/>
                          <a:pt x="136038" y="635822"/>
                          <a:pt x="103556" y="603340"/>
                        </a:cubicBezTo>
                        <a:cubicBezTo>
                          <a:pt x="71075" y="570858"/>
                          <a:pt x="45625" y="533102"/>
                          <a:pt x="27794" y="490993"/>
                        </a:cubicBezTo>
                        <a:cubicBezTo>
                          <a:pt x="9376" y="447377"/>
                          <a:pt x="0" y="401166"/>
                          <a:pt x="0" y="353448"/>
                        </a:cubicBezTo>
                        <a:cubicBezTo>
                          <a:pt x="0" y="305730"/>
                          <a:pt x="9376" y="259435"/>
                          <a:pt x="27794" y="215903"/>
                        </a:cubicBezTo>
                        <a:cubicBezTo>
                          <a:pt x="45625" y="173794"/>
                          <a:pt x="71075" y="136038"/>
                          <a:pt x="103556" y="103556"/>
                        </a:cubicBezTo>
                        <a:cubicBezTo>
                          <a:pt x="136038" y="71075"/>
                          <a:pt x="173794" y="45625"/>
                          <a:pt x="215903" y="27794"/>
                        </a:cubicBezTo>
                        <a:cubicBezTo>
                          <a:pt x="259519" y="9376"/>
                          <a:pt x="305730" y="0"/>
                          <a:pt x="353448" y="0"/>
                        </a:cubicBezTo>
                        <a:cubicBezTo>
                          <a:pt x="401166" y="0"/>
                          <a:pt x="447461" y="9376"/>
                          <a:pt x="490993" y="27794"/>
                        </a:cubicBezTo>
                        <a:cubicBezTo>
                          <a:pt x="533102" y="45625"/>
                          <a:pt x="570858" y="71075"/>
                          <a:pt x="603340" y="103556"/>
                        </a:cubicBezTo>
                        <a:cubicBezTo>
                          <a:pt x="635822" y="136038"/>
                          <a:pt x="661271" y="173794"/>
                          <a:pt x="679103" y="215903"/>
                        </a:cubicBezTo>
                        <a:cubicBezTo>
                          <a:pt x="697520" y="259519"/>
                          <a:pt x="706896" y="305730"/>
                          <a:pt x="706896" y="353448"/>
                        </a:cubicBezTo>
                        <a:cubicBezTo>
                          <a:pt x="706896" y="401166"/>
                          <a:pt x="697520" y="447461"/>
                          <a:pt x="679103" y="490993"/>
                        </a:cubicBezTo>
                        <a:cubicBezTo>
                          <a:pt x="661271" y="533102"/>
                          <a:pt x="635822" y="570858"/>
                          <a:pt x="603340" y="603340"/>
                        </a:cubicBezTo>
                        <a:cubicBezTo>
                          <a:pt x="570858" y="635822"/>
                          <a:pt x="533102" y="661271"/>
                          <a:pt x="490993" y="679103"/>
                        </a:cubicBezTo>
                        <a:cubicBezTo>
                          <a:pt x="447461" y="697604"/>
                          <a:pt x="401166" y="706896"/>
                          <a:pt x="353448" y="706896"/>
                        </a:cubicBezTo>
                        <a:close/>
                        <a:moveTo>
                          <a:pt x="353448" y="8455"/>
                        </a:moveTo>
                        <a:cubicBezTo>
                          <a:pt x="306902" y="8455"/>
                          <a:pt x="261696" y="17580"/>
                          <a:pt x="219168" y="35579"/>
                        </a:cubicBezTo>
                        <a:cubicBezTo>
                          <a:pt x="178064" y="52992"/>
                          <a:pt x="141145" y="77856"/>
                          <a:pt x="109500" y="109500"/>
                        </a:cubicBezTo>
                        <a:cubicBezTo>
                          <a:pt x="77772" y="141229"/>
                          <a:pt x="52908" y="178064"/>
                          <a:pt x="35579" y="219168"/>
                        </a:cubicBezTo>
                        <a:cubicBezTo>
                          <a:pt x="17580" y="261696"/>
                          <a:pt x="8455" y="306902"/>
                          <a:pt x="8455" y="353448"/>
                        </a:cubicBezTo>
                        <a:cubicBezTo>
                          <a:pt x="8455" y="399994"/>
                          <a:pt x="17580" y="445201"/>
                          <a:pt x="35579" y="487728"/>
                        </a:cubicBezTo>
                        <a:cubicBezTo>
                          <a:pt x="52992" y="528833"/>
                          <a:pt x="77856" y="565752"/>
                          <a:pt x="109500" y="597396"/>
                        </a:cubicBezTo>
                        <a:cubicBezTo>
                          <a:pt x="141229" y="629124"/>
                          <a:pt x="178064" y="653988"/>
                          <a:pt x="219168" y="671317"/>
                        </a:cubicBezTo>
                        <a:cubicBezTo>
                          <a:pt x="261696" y="689316"/>
                          <a:pt x="306902" y="698441"/>
                          <a:pt x="353448" y="698441"/>
                        </a:cubicBezTo>
                        <a:cubicBezTo>
                          <a:pt x="399994" y="698441"/>
                          <a:pt x="445201" y="689316"/>
                          <a:pt x="487728" y="671317"/>
                        </a:cubicBezTo>
                        <a:cubicBezTo>
                          <a:pt x="528833" y="653904"/>
                          <a:pt x="565752" y="629041"/>
                          <a:pt x="597396" y="597396"/>
                        </a:cubicBezTo>
                        <a:cubicBezTo>
                          <a:pt x="629124" y="565668"/>
                          <a:pt x="653988" y="528833"/>
                          <a:pt x="671317" y="487728"/>
                        </a:cubicBezTo>
                        <a:cubicBezTo>
                          <a:pt x="689316" y="445201"/>
                          <a:pt x="698441" y="399994"/>
                          <a:pt x="698441" y="353448"/>
                        </a:cubicBezTo>
                        <a:cubicBezTo>
                          <a:pt x="698441" y="306902"/>
                          <a:pt x="689316" y="261696"/>
                          <a:pt x="671317" y="219168"/>
                        </a:cubicBezTo>
                        <a:cubicBezTo>
                          <a:pt x="653904" y="178064"/>
                          <a:pt x="629041" y="141145"/>
                          <a:pt x="597396" y="109500"/>
                        </a:cubicBezTo>
                        <a:cubicBezTo>
                          <a:pt x="565668" y="77772"/>
                          <a:pt x="528833" y="52908"/>
                          <a:pt x="487728" y="35579"/>
                        </a:cubicBezTo>
                        <a:cubicBezTo>
                          <a:pt x="445201" y="17580"/>
                          <a:pt x="400078" y="8455"/>
                          <a:pt x="353448" y="8455"/>
                        </a:cubicBezTo>
                        <a:close/>
                        <a:moveTo>
                          <a:pt x="353448" y="653486"/>
                        </a:moveTo>
                        <a:cubicBezTo>
                          <a:pt x="312930" y="653486"/>
                          <a:pt x="273667" y="645533"/>
                          <a:pt x="236665" y="629878"/>
                        </a:cubicBezTo>
                        <a:cubicBezTo>
                          <a:pt x="200918" y="614809"/>
                          <a:pt x="168855" y="593127"/>
                          <a:pt x="141312" y="565584"/>
                        </a:cubicBezTo>
                        <a:cubicBezTo>
                          <a:pt x="113770" y="538042"/>
                          <a:pt x="92087" y="505978"/>
                          <a:pt x="77019" y="470232"/>
                        </a:cubicBezTo>
                        <a:cubicBezTo>
                          <a:pt x="61364" y="433229"/>
                          <a:pt x="53411" y="393967"/>
                          <a:pt x="53411" y="353448"/>
                        </a:cubicBezTo>
                        <a:cubicBezTo>
                          <a:pt x="53411" y="312930"/>
                          <a:pt x="61364" y="273667"/>
                          <a:pt x="77019" y="236665"/>
                        </a:cubicBezTo>
                        <a:cubicBezTo>
                          <a:pt x="92087" y="200918"/>
                          <a:pt x="113770" y="168855"/>
                          <a:pt x="141312" y="141312"/>
                        </a:cubicBezTo>
                        <a:cubicBezTo>
                          <a:pt x="168855" y="113770"/>
                          <a:pt x="200918" y="92171"/>
                          <a:pt x="236665" y="77019"/>
                        </a:cubicBezTo>
                        <a:cubicBezTo>
                          <a:pt x="273667" y="61364"/>
                          <a:pt x="312930" y="53411"/>
                          <a:pt x="353448" y="53411"/>
                        </a:cubicBezTo>
                        <a:cubicBezTo>
                          <a:pt x="393967" y="53411"/>
                          <a:pt x="433229" y="61364"/>
                          <a:pt x="470232" y="77019"/>
                        </a:cubicBezTo>
                        <a:cubicBezTo>
                          <a:pt x="505979" y="92087"/>
                          <a:pt x="538042" y="113770"/>
                          <a:pt x="565584" y="141312"/>
                        </a:cubicBezTo>
                        <a:cubicBezTo>
                          <a:pt x="593127" y="168855"/>
                          <a:pt x="614725" y="200918"/>
                          <a:pt x="629878" y="236665"/>
                        </a:cubicBezTo>
                        <a:cubicBezTo>
                          <a:pt x="645533" y="273667"/>
                          <a:pt x="653486" y="312930"/>
                          <a:pt x="653486" y="353448"/>
                        </a:cubicBezTo>
                        <a:cubicBezTo>
                          <a:pt x="653486" y="393967"/>
                          <a:pt x="645533" y="433229"/>
                          <a:pt x="629878" y="470232"/>
                        </a:cubicBezTo>
                        <a:cubicBezTo>
                          <a:pt x="614809" y="505978"/>
                          <a:pt x="593127" y="538042"/>
                          <a:pt x="565584" y="565584"/>
                        </a:cubicBezTo>
                        <a:cubicBezTo>
                          <a:pt x="538042" y="593127"/>
                          <a:pt x="505979" y="614725"/>
                          <a:pt x="470232" y="629878"/>
                        </a:cubicBezTo>
                        <a:cubicBezTo>
                          <a:pt x="433229" y="645533"/>
                          <a:pt x="393967" y="653486"/>
                          <a:pt x="353448" y="653486"/>
                        </a:cubicBezTo>
                        <a:close/>
                        <a:moveTo>
                          <a:pt x="353448" y="61866"/>
                        </a:moveTo>
                        <a:cubicBezTo>
                          <a:pt x="275509" y="61866"/>
                          <a:pt x="202341" y="92171"/>
                          <a:pt x="147256" y="147256"/>
                        </a:cubicBezTo>
                        <a:cubicBezTo>
                          <a:pt x="92171" y="202341"/>
                          <a:pt x="61866" y="275593"/>
                          <a:pt x="61866" y="353448"/>
                        </a:cubicBezTo>
                        <a:cubicBezTo>
                          <a:pt x="61866" y="431388"/>
                          <a:pt x="92171" y="504555"/>
                          <a:pt x="147256" y="559640"/>
                        </a:cubicBezTo>
                        <a:cubicBezTo>
                          <a:pt x="202341" y="614725"/>
                          <a:pt x="275592" y="645030"/>
                          <a:pt x="353448" y="645030"/>
                        </a:cubicBezTo>
                        <a:cubicBezTo>
                          <a:pt x="431388" y="645030"/>
                          <a:pt x="504555" y="614725"/>
                          <a:pt x="559640" y="559640"/>
                        </a:cubicBezTo>
                        <a:cubicBezTo>
                          <a:pt x="614725" y="504555"/>
                          <a:pt x="645030" y="431304"/>
                          <a:pt x="645030" y="353448"/>
                        </a:cubicBezTo>
                        <a:cubicBezTo>
                          <a:pt x="645030" y="275593"/>
                          <a:pt x="614725" y="202341"/>
                          <a:pt x="559640" y="147256"/>
                        </a:cubicBezTo>
                        <a:cubicBezTo>
                          <a:pt x="504639" y="92171"/>
                          <a:pt x="431388" y="61866"/>
                          <a:pt x="353448" y="6186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69" name="Google Shape;1369;p23"/>
                <p:cNvGrpSpPr/>
                <p:nvPr/>
              </p:nvGrpSpPr>
              <p:grpSpPr>
                <a:xfrm>
                  <a:off x="5458838" y="879518"/>
                  <a:ext cx="653820" cy="653820"/>
                  <a:chOff x="5458838" y="879518"/>
                  <a:chExt cx="653820" cy="653820"/>
                </a:xfrm>
              </p:grpSpPr>
              <p:sp>
                <p:nvSpPr>
                  <p:cNvPr id="1370" name="Google Shape;1370;p23"/>
                  <p:cNvSpPr/>
                  <p:nvPr/>
                </p:nvSpPr>
                <p:spPr>
                  <a:xfrm>
                    <a:off x="5463024" y="883704"/>
                    <a:ext cx="645448" cy="645448"/>
                  </a:xfrm>
                  <a:custGeom>
                    <a:rect b="b" l="l" r="r" t="t"/>
                    <a:pathLst>
                      <a:path extrusionOk="0" h="645448" w="645448">
                        <a:moveTo>
                          <a:pt x="322724" y="0"/>
                        </a:moveTo>
                        <a:cubicBezTo>
                          <a:pt x="144494" y="0"/>
                          <a:pt x="0" y="144493"/>
                          <a:pt x="0" y="322725"/>
                        </a:cubicBezTo>
                        <a:cubicBezTo>
                          <a:pt x="0" y="500956"/>
                          <a:pt x="144494" y="645449"/>
                          <a:pt x="322724" y="645449"/>
                        </a:cubicBezTo>
                        <a:cubicBezTo>
                          <a:pt x="500956" y="645449"/>
                          <a:pt x="645449" y="500956"/>
                          <a:pt x="645449" y="322725"/>
                        </a:cubicBezTo>
                        <a:cubicBezTo>
                          <a:pt x="645449" y="144493"/>
                          <a:pt x="500956" y="0"/>
                          <a:pt x="322724" y="0"/>
                        </a:cubicBezTo>
                        <a:close/>
                        <a:moveTo>
                          <a:pt x="322724" y="618493"/>
                        </a:moveTo>
                        <a:cubicBezTo>
                          <a:pt x="159395" y="618493"/>
                          <a:pt x="26873" y="486054"/>
                          <a:pt x="26873" y="322641"/>
                        </a:cubicBezTo>
                        <a:cubicBezTo>
                          <a:pt x="26873" y="159228"/>
                          <a:pt x="159311" y="26789"/>
                          <a:pt x="322724" y="26789"/>
                        </a:cubicBezTo>
                        <a:cubicBezTo>
                          <a:pt x="486138" y="26789"/>
                          <a:pt x="618576" y="159228"/>
                          <a:pt x="618576" y="322641"/>
                        </a:cubicBezTo>
                        <a:cubicBezTo>
                          <a:pt x="618576" y="486054"/>
                          <a:pt x="486138" y="618493"/>
                          <a:pt x="322724" y="6184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1" name="Google Shape;1371;p23"/>
                  <p:cNvSpPr/>
                  <p:nvPr/>
                </p:nvSpPr>
                <p:spPr>
                  <a:xfrm>
                    <a:off x="5458838" y="879518"/>
                    <a:ext cx="653820" cy="653820"/>
                  </a:xfrm>
                  <a:custGeom>
                    <a:rect b="b" l="l" r="r" t="t"/>
                    <a:pathLst>
                      <a:path extrusionOk="0" h="653820" w="653820">
                        <a:moveTo>
                          <a:pt x="326910" y="653821"/>
                        </a:moveTo>
                        <a:cubicBezTo>
                          <a:pt x="282792" y="653821"/>
                          <a:pt x="239930" y="645198"/>
                          <a:pt x="199662" y="628120"/>
                        </a:cubicBezTo>
                        <a:cubicBezTo>
                          <a:pt x="160734" y="611628"/>
                          <a:pt x="125741" y="588104"/>
                          <a:pt x="95771" y="558050"/>
                        </a:cubicBezTo>
                        <a:cubicBezTo>
                          <a:pt x="65801" y="527996"/>
                          <a:pt x="42193" y="493086"/>
                          <a:pt x="25701" y="454158"/>
                        </a:cubicBezTo>
                        <a:cubicBezTo>
                          <a:pt x="8623" y="413891"/>
                          <a:pt x="0" y="371029"/>
                          <a:pt x="0" y="326910"/>
                        </a:cubicBezTo>
                        <a:cubicBezTo>
                          <a:pt x="0" y="282792"/>
                          <a:pt x="8623" y="239930"/>
                          <a:pt x="25701" y="199662"/>
                        </a:cubicBezTo>
                        <a:cubicBezTo>
                          <a:pt x="42193" y="160734"/>
                          <a:pt x="65717" y="125741"/>
                          <a:pt x="95771" y="95771"/>
                        </a:cubicBezTo>
                        <a:cubicBezTo>
                          <a:pt x="125825" y="65801"/>
                          <a:pt x="160734" y="42193"/>
                          <a:pt x="199662" y="25701"/>
                        </a:cubicBezTo>
                        <a:cubicBezTo>
                          <a:pt x="239930" y="8623"/>
                          <a:pt x="282792" y="0"/>
                          <a:pt x="326910" y="0"/>
                        </a:cubicBezTo>
                        <a:cubicBezTo>
                          <a:pt x="371029" y="0"/>
                          <a:pt x="413891" y="8623"/>
                          <a:pt x="454158" y="25701"/>
                        </a:cubicBezTo>
                        <a:cubicBezTo>
                          <a:pt x="493086" y="42193"/>
                          <a:pt x="528079" y="65717"/>
                          <a:pt x="558050" y="95771"/>
                        </a:cubicBezTo>
                        <a:cubicBezTo>
                          <a:pt x="588104" y="125825"/>
                          <a:pt x="611628" y="160734"/>
                          <a:pt x="628120" y="199662"/>
                        </a:cubicBezTo>
                        <a:cubicBezTo>
                          <a:pt x="645198" y="239930"/>
                          <a:pt x="653821" y="282792"/>
                          <a:pt x="653821" y="326910"/>
                        </a:cubicBezTo>
                        <a:cubicBezTo>
                          <a:pt x="653821" y="371029"/>
                          <a:pt x="645198" y="413891"/>
                          <a:pt x="628120" y="454158"/>
                        </a:cubicBezTo>
                        <a:cubicBezTo>
                          <a:pt x="611628" y="493086"/>
                          <a:pt x="588104" y="528079"/>
                          <a:pt x="558050" y="558050"/>
                        </a:cubicBezTo>
                        <a:cubicBezTo>
                          <a:pt x="527996" y="588104"/>
                          <a:pt x="493086" y="611628"/>
                          <a:pt x="454158" y="628120"/>
                        </a:cubicBezTo>
                        <a:cubicBezTo>
                          <a:pt x="413891" y="645198"/>
                          <a:pt x="371029" y="653821"/>
                          <a:pt x="326910" y="653821"/>
                        </a:cubicBezTo>
                        <a:close/>
                        <a:moveTo>
                          <a:pt x="326910" y="8372"/>
                        </a:moveTo>
                        <a:cubicBezTo>
                          <a:pt x="283880" y="8372"/>
                          <a:pt x="242190" y="16827"/>
                          <a:pt x="202927" y="33403"/>
                        </a:cubicBezTo>
                        <a:cubicBezTo>
                          <a:pt x="165004" y="49476"/>
                          <a:pt x="130932" y="72414"/>
                          <a:pt x="101715" y="101631"/>
                        </a:cubicBezTo>
                        <a:cubicBezTo>
                          <a:pt x="72498" y="130848"/>
                          <a:pt x="49476" y="164920"/>
                          <a:pt x="33486" y="202843"/>
                        </a:cubicBezTo>
                        <a:cubicBezTo>
                          <a:pt x="16911" y="242106"/>
                          <a:pt x="8455" y="283797"/>
                          <a:pt x="8455" y="326827"/>
                        </a:cubicBezTo>
                        <a:cubicBezTo>
                          <a:pt x="8455" y="369857"/>
                          <a:pt x="16911" y="411547"/>
                          <a:pt x="33486" y="450810"/>
                        </a:cubicBezTo>
                        <a:cubicBezTo>
                          <a:pt x="49560" y="488733"/>
                          <a:pt x="72498" y="522805"/>
                          <a:pt x="101715" y="552022"/>
                        </a:cubicBezTo>
                        <a:cubicBezTo>
                          <a:pt x="130932" y="581239"/>
                          <a:pt x="165004" y="604261"/>
                          <a:pt x="202927" y="620251"/>
                        </a:cubicBezTo>
                        <a:cubicBezTo>
                          <a:pt x="242190" y="636826"/>
                          <a:pt x="283880" y="645282"/>
                          <a:pt x="326910" y="645282"/>
                        </a:cubicBezTo>
                        <a:cubicBezTo>
                          <a:pt x="369940" y="645282"/>
                          <a:pt x="411631" y="636826"/>
                          <a:pt x="450893" y="620251"/>
                        </a:cubicBezTo>
                        <a:cubicBezTo>
                          <a:pt x="488817" y="604177"/>
                          <a:pt x="522889" y="581239"/>
                          <a:pt x="552106" y="552022"/>
                        </a:cubicBezTo>
                        <a:cubicBezTo>
                          <a:pt x="581323" y="522805"/>
                          <a:pt x="604345" y="488733"/>
                          <a:pt x="620334" y="450810"/>
                        </a:cubicBezTo>
                        <a:cubicBezTo>
                          <a:pt x="636910" y="411547"/>
                          <a:pt x="645365" y="369857"/>
                          <a:pt x="645365" y="326827"/>
                        </a:cubicBezTo>
                        <a:cubicBezTo>
                          <a:pt x="645365" y="283797"/>
                          <a:pt x="636910" y="242106"/>
                          <a:pt x="620334" y="202843"/>
                        </a:cubicBezTo>
                        <a:cubicBezTo>
                          <a:pt x="604261" y="164920"/>
                          <a:pt x="581323" y="130848"/>
                          <a:pt x="552106" y="101631"/>
                        </a:cubicBezTo>
                        <a:cubicBezTo>
                          <a:pt x="522889" y="72414"/>
                          <a:pt x="488817" y="49392"/>
                          <a:pt x="450893" y="33403"/>
                        </a:cubicBezTo>
                        <a:cubicBezTo>
                          <a:pt x="411631" y="16827"/>
                          <a:pt x="369940" y="8372"/>
                          <a:pt x="326910" y="8372"/>
                        </a:cubicBezTo>
                        <a:close/>
                        <a:moveTo>
                          <a:pt x="326910" y="626864"/>
                        </a:moveTo>
                        <a:cubicBezTo>
                          <a:pt x="286392" y="626864"/>
                          <a:pt x="247129" y="618911"/>
                          <a:pt x="210127" y="603256"/>
                        </a:cubicBezTo>
                        <a:cubicBezTo>
                          <a:pt x="174380" y="588187"/>
                          <a:pt x="142317" y="566505"/>
                          <a:pt x="114774" y="538963"/>
                        </a:cubicBezTo>
                        <a:cubicBezTo>
                          <a:pt x="87232" y="511420"/>
                          <a:pt x="65550" y="479357"/>
                          <a:pt x="50481" y="443610"/>
                        </a:cubicBezTo>
                        <a:cubicBezTo>
                          <a:pt x="34826" y="406608"/>
                          <a:pt x="26873" y="367345"/>
                          <a:pt x="26873" y="326827"/>
                        </a:cubicBezTo>
                        <a:cubicBezTo>
                          <a:pt x="26873" y="286308"/>
                          <a:pt x="34826" y="247045"/>
                          <a:pt x="50481" y="210043"/>
                        </a:cubicBezTo>
                        <a:cubicBezTo>
                          <a:pt x="65550" y="174296"/>
                          <a:pt x="87232" y="142233"/>
                          <a:pt x="114774" y="114691"/>
                        </a:cubicBezTo>
                        <a:cubicBezTo>
                          <a:pt x="142317" y="87148"/>
                          <a:pt x="174380" y="65550"/>
                          <a:pt x="210127" y="50397"/>
                        </a:cubicBezTo>
                        <a:cubicBezTo>
                          <a:pt x="247129" y="34742"/>
                          <a:pt x="286392" y="26789"/>
                          <a:pt x="326910" y="26789"/>
                        </a:cubicBezTo>
                        <a:cubicBezTo>
                          <a:pt x="367429" y="26789"/>
                          <a:pt x="406691" y="34742"/>
                          <a:pt x="443694" y="50397"/>
                        </a:cubicBezTo>
                        <a:cubicBezTo>
                          <a:pt x="479441" y="65466"/>
                          <a:pt x="511504" y="87148"/>
                          <a:pt x="539046" y="114691"/>
                        </a:cubicBezTo>
                        <a:cubicBezTo>
                          <a:pt x="566589" y="142233"/>
                          <a:pt x="588187" y="174296"/>
                          <a:pt x="603340" y="210043"/>
                        </a:cubicBezTo>
                        <a:cubicBezTo>
                          <a:pt x="618995" y="247045"/>
                          <a:pt x="626948" y="286308"/>
                          <a:pt x="626948" y="326827"/>
                        </a:cubicBezTo>
                        <a:cubicBezTo>
                          <a:pt x="626948" y="367345"/>
                          <a:pt x="618995" y="406608"/>
                          <a:pt x="603340" y="443610"/>
                        </a:cubicBezTo>
                        <a:cubicBezTo>
                          <a:pt x="588271" y="479357"/>
                          <a:pt x="566589" y="511420"/>
                          <a:pt x="539046" y="538963"/>
                        </a:cubicBezTo>
                        <a:cubicBezTo>
                          <a:pt x="511504" y="566505"/>
                          <a:pt x="479441" y="588104"/>
                          <a:pt x="443694" y="603256"/>
                        </a:cubicBezTo>
                        <a:cubicBezTo>
                          <a:pt x="406691" y="618911"/>
                          <a:pt x="367429" y="626864"/>
                          <a:pt x="326910" y="626864"/>
                        </a:cubicBezTo>
                        <a:close/>
                        <a:moveTo>
                          <a:pt x="326910" y="35244"/>
                        </a:moveTo>
                        <a:cubicBezTo>
                          <a:pt x="248971" y="35244"/>
                          <a:pt x="175803" y="65550"/>
                          <a:pt x="120718" y="120634"/>
                        </a:cubicBezTo>
                        <a:cubicBezTo>
                          <a:pt x="65633" y="175720"/>
                          <a:pt x="35328" y="248971"/>
                          <a:pt x="35328" y="326827"/>
                        </a:cubicBezTo>
                        <a:cubicBezTo>
                          <a:pt x="35328" y="404766"/>
                          <a:pt x="65633" y="477934"/>
                          <a:pt x="120718" y="533019"/>
                        </a:cubicBezTo>
                        <a:cubicBezTo>
                          <a:pt x="175803" y="588104"/>
                          <a:pt x="249055" y="618409"/>
                          <a:pt x="326910" y="618409"/>
                        </a:cubicBezTo>
                        <a:cubicBezTo>
                          <a:pt x="404850" y="618409"/>
                          <a:pt x="478017" y="588104"/>
                          <a:pt x="533102" y="533019"/>
                        </a:cubicBezTo>
                        <a:cubicBezTo>
                          <a:pt x="588187" y="477934"/>
                          <a:pt x="618493" y="404682"/>
                          <a:pt x="618493" y="326827"/>
                        </a:cubicBezTo>
                        <a:cubicBezTo>
                          <a:pt x="618493" y="248971"/>
                          <a:pt x="588187" y="175720"/>
                          <a:pt x="533102" y="120634"/>
                        </a:cubicBezTo>
                        <a:cubicBezTo>
                          <a:pt x="478101" y="65550"/>
                          <a:pt x="404850" y="35244"/>
                          <a:pt x="326910" y="3524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72" name="Google Shape;1372;p23"/>
                <p:cNvGrpSpPr/>
                <p:nvPr/>
              </p:nvGrpSpPr>
              <p:grpSpPr>
                <a:xfrm>
                  <a:off x="5516744" y="937462"/>
                  <a:ext cx="537957" cy="537957"/>
                  <a:chOff x="5516744" y="937462"/>
                  <a:chExt cx="537957" cy="537957"/>
                </a:xfrm>
              </p:grpSpPr>
              <p:sp>
                <p:nvSpPr>
                  <p:cNvPr id="1373" name="Google Shape;1373;p23"/>
                  <p:cNvSpPr/>
                  <p:nvPr/>
                </p:nvSpPr>
                <p:spPr>
                  <a:xfrm>
                    <a:off x="5520955" y="941551"/>
                    <a:ext cx="529586" cy="529586"/>
                  </a:xfrm>
                  <a:custGeom>
                    <a:rect b="b" l="l" r="r" t="t"/>
                    <a:pathLst>
                      <a:path extrusionOk="0" h="529586" w="529586">
                        <a:moveTo>
                          <a:pt x="264793" y="0"/>
                        </a:moveTo>
                        <a:cubicBezTo>
                          <a:pt x="118541" y="0"/>
                          <a:pt x="0" y="118542"/>
                          <a:pt x="0" y="264793"/>
                        </a:cubicBezTo>
                        <a:cubicBezTo>
                          <a:pt x="0" y="411045"/>
                          <a:pt x="118541" y="529586"/>
                          <a:pt x="264793" y="529586"/>
                        </a:cubicBezTo>
                        <a:cubicBezTo>
                          <a:pt x="411045" y="529586"/>
                          <a:pt x="529586" y="411045"/>
                          <a:pt x="529586" y="264793"/>
                        </a:cubicBezTo>
                        <a:cubicBezTo>
                          <a:pt x="529586" y="118542"/>
                          <a:pt x="411045" y="0"/>
                          <a:pt x="264793" y="0"/>
                        </a:cubicBezTo>
                        <a:close/>
                        <a:moveTo>
                          <a:pt x="264793" y="513513"/>
                        </a:moveTo>
                        <a:cubicBezTo>
                          <a:pt x="127415" y="513513"/>
                          <a:pt x="16157" y="402171"/>
                          <a:pt x="16157" y="264877"/>
                        </a:cubicBezTo>
                        <a:cubicBezTo>
                          <a:pt x="16157" y="127499"/>
                          <a:pt x="127499" y="16241"/>
                          <a:pt x="264793" y="16241"/>
                        </a:cubicBezTo>
                        <a:cubicBezTo>
                          <a:pt x="402171" y="16241"/>
                          <a:pt x="513429" y="127583"/>
                          <a:pt x="513429" y="264877"/>
                        </a:cubicBezTo>
                        <a:cubicBezTo>
                          <a:pt x="513513" y="402171"/>
                          <a:pt x="402171" y="513513"/>
                          <a:pt x="264793" y="51351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4" name="Google Shape;1374;p23"/>
                  <p:cNvSpPr/>
                  <p:nvPr/>
                </p:nvSpPr>
                <p:spPr>
                  <a:xfrm>
                    <a:off x="5516744" y="937462"/>
                    <a:ext cx="537957" cy="537957"/>
                  </a:xfrm>
                  <a:custGeom>
                    <a:rect b="b" l="l" r="r" t="t"/>
                    <a:pathLst>
                      <a:path extrusionOk="0" h="537957" w="537957">
                        <a:moveTo>
                          <a:pt x="268979" y="537958"/>
                        </a:moveTo>
                        <a:cubicBezTo>
                          <a:pt x="197151" y="537958"/>
                          <a:pt x="129592" y="509997"/>
                          <a:pt x="78776" y="459181"/>
                        </a:cubicBezTo>
                        <a:cubicBezTo>
                          <a:pt x="27961" y="408366"/>
                          <a:pt x="0" y="340807"/>
                          <a:pt x="0" y="268979"/>
                        </a:cubicBezTo>
                        <a:cubicBezTo>
                          <a:pt x="0" y="197151"/>
                          <a:pt x="27961" y="129592"/>
                          <a:pt x="78776" y="78777"/>
                        </a:cubicBezTo>
                        <a:cubicBezTo>
                          <a:pt x="129592" y="27961"/>
                          <a:pt x="197151" y="0"/>
                          <a:pt x="268979" y="0"/>
                        </a:cubicBezTo>
                        <a:cubicBezTo>
                          <a:pt x="340807" y="0"/>
                          <a:pt x="408366" y="27961"/>
                          <a:pt x="459181" y="78777"/>
                        </a:cubicBezTo>
                        <a:cubicBezTo>
                          <a:pt x="509997" y="129592"/>
                          <a:pt x="537958" y="197151"/>
                          <a:pt x="537958" y="268979"/>
                        </a:cubicBezTo>
                        <a:cubicBezTo>
                          <a:pt x="537958" y="340807"/>
                          <a:pt x="509997" y="408366"/>
                          <a:pt x="459181" y="459181"/>
                        </a:cubicBezTo>
                        <a:cubicBezTo>
                          <a:pt x="408366" y="509997"/>
                          <a:pt x="340891" y="537958"/>
                          <a:pt x="268979" y="537958"/>
                        </a:cubicBezTo>
                        <a:close/>
                        <a:moveTo>
                          <a:pt x="268979" y="8288"/>
                        </a:moveTo>
                        <a:cubicBezTo>
                          <a:pt x="199327" y="8288"/>
                          <a:pt x="133862" y="35412"/>
                          <a:pt x="84637" y="84637"/>
                        </a:cubicBezTo>
                        <a:cubicBezTo>
                          <a:pt x="35412" y="133862"/>
                          <a:pt x="8288" y="199327"/>
                          <a:pt x="8288" y="268979"/>
                        </a:cubicBezTo>
                        <a:cubicBezTo>
                          <a:pt x="8288" y="338631"/>
                          <a:pt x="35412" y="404096"/>
                          <a:pt x="84637" y="453321"/>
                        </a:cubicBezTo>
                        <a:cubicBezTo>
                          <a:pt x="133862" y="502546"/>
                          <a:pt x="199327" y="529670"/>
                          <a:pt x="268979" y="529670"/>
                        </a:cubicBezTo>
                        <a:cubicBezTo>
                          <a:pt x="338630" y="529670"/>
                          <a:pt x="404096" y="502546"/>
                          <a:pt x="453321" y="453321"/>
                        </a:cubicBezTo>
                        <a:cubicBezTo>
                          <a:pt x="502546" y="404096"/>
                          <a:pt x="529670" y="338631"/>
                          <a:pt x="529670" y="268979"/>
                        </a:cubicBezTo>
                        <a:cubicBezTo>
                          <a:pt x="529670" y="199327"/>
                          <a:pt x="502546" y="133862"/>
                          <a:pt x="453321" y="84637"/>
                        </a:cubicBezTo>
                        <a:cubicBezTo>
                          <a:pt x="404096" y="35412"/>
                          <a:pt x="338630" y="8288"/>
                          <a:pt x="268979" y="8288"/>
                        </a:cubicBezTo>
                        <a:close/>
                        <a:moveTo>
                          <a:pt x="268979" y="521801"/>
                        </a:moveTo>
                        <a:cubicBezTo>
                          <a:pt x="201420" y="521801"/>
                          <a:pt x="137964" y="495514"/>
                          <a:pt x="90162" y="447712"/>
                        </a:cubicBezTo>
                        <a:cubicBezTo>
                          <a:pt x="42444" y="399994"/>
                          <a:pt x="16157" y="336454"/>
                          <a:pt x="16157" y="268979"/>
                        </a:cubicBezTo>
                        <a:cubicBezTo>
                          <a:pt x="16157" y="201420"/>
                          <a:pt x="42444" y="137964"/>
                          <a:pt x="90245" y="90162"/>
                        </a:cubicBezTo>
                        <a:cubicBezTo>
                          <a:pt x="137964" y="42444"/>
                          <a:pt x="201504" y="16157"/>
                          <a:pt x="268979" y="16157"/>
                        </a:cubicBezTo>
                        <a:cubicBezTo>
                          <a:pt x="336538" y="16157"/>
                          <a:pt x="399994" y="42444"/>
                          <a:pt x="447796" y="90246"/>
                        </a:cubicBezTo>
                        <a:cubicBezTo>
                          <a:pt x="495514" y="137964"/>
                          <a:pt x="521801" y="201504"/>
                          <a:pt x="521801" y="268979"/>
                        </a:cubicBezTo>
                        <a:cubicBezTo>
                          <a:pt x="521801" y="336538"/>
                          <a:pt x="495514" y="399994"/>
                          <a:pt x="447796" y="447712"/>
                        </a:cubicBezTo>
                        <a:cubicBezTo>
                          <a:pt x="399994" y="495514"/>
                          <a:pt x="336538" y="521801"/>
                          <a:pt x="268979" y="521801"/>
                        </a:cubicBezTo>
                        <a:close/>
                        <a:moveTo>
                          <a:pt x="268979" y="24529"/>
                        </a:moveTo>
                        <a:cubicBezTo>
                          <a:pt x="203680" y="24529"/>
                          <a:pt x="142317" y="49978"/>
                          <a:pt x="96106" y="96106"/>
                        </a:cubicBezTo>
                        <a:cubicBezTo>
                          <a:pt x="49895" y="142317"/>
                          <a:pt x="24529" y="203681"/>
                          <a:pt x="24529" y="268979"/>
                        </a:cubicBezTo>
                        <a:cubicBezTo>
                          <a:pt x="24529" y="334277"/>
                          <a:pt x="49978" y="395641"/>
                          <a:pt x="96106" y="441852"/>
                        </a:cubicBezTo>
                        <a:cubicBezTo>
                          <a:pt x="142233" y="488063"/>
                          <a:pt x="203680" y="513429"/>
                          <a:pt x="268979" y="513429"/>
                        </a:cubicBezTo>
                        <a:cubicBezTo>
                          <a:pt x="334277" y="513429"/>
                          <a:pt x="395725" y="487979"/>
                          <a:pt x="441852" y="441852"/>
                        </a:cubicBezTo>
                        <a:cubicBezTo>
                          <a:pt x="488063" y="395641"/>
                          <a:pt x="513429" y="334277"/>
                          <a:pt x="513429" y="268979"/>
                        </a:cubicBezTo>
                        <a:cubicBezTo>
                          <a:pt x="513429" y="203681"/>
                          <a:pt x="487979" y="142317"/>
                          <a:pt x="441852" y="96106"/>
                        </a:cubicBezTo>
                        <a:cubicBezTo>
                          <a:pt x="395725" y="49978"/>
                          <a:pt x="334277" y="24529"/>
                          <a:pt x="268979" y="2452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75" name="Google Shape;1375;p23"/>
                <p:cNvGrpSpPr/>
                <p:nvPr/>
              </p:nvGrpSpPr>
              <p:grpSpPr>
                <a:xfrm>
                  <a:off x="5590439" y="1005175"/>
                  <a:ext cx="390617" cy="390618"/>
                  <a:chOff x="5590439" y="1005175"/>
                  <a:chExt cx="390617" cy="390618"/>
                </a:xfrm>
              </p:grpSpPr>
              <p:sp>
                <p:nvSpPr>
                  <p:cNvPr id="1376" name="Google Shape;1376;p23"/>
                  <p:cNvSpPr/>
                  <p:nvPr/>
                </p:nvSpPr>
                <p:spPr>
                  <a:xfrm>
                    <a:off x="5609526" y="1024179"/>
                    <a:ext cx="352527" cy="352610"/>
                  </a:xfrm>
                  <a:custGeom>
                    <a:rect b="b" l="l" r="r" t="t"/>
                    <a:pathLst>
                      <a:path extrusionOk="0" h="352610" w="352527">
                        <a:moveTo>
                          <a:pt x="234153" y="203011"/>
                        </a:moveTo>
                        <a:lnTo>
                          <a:pt x="352527" y="176306"/>
                        </a:lnTo>
                        <a:lnTo>
                          <a:pt x="234153" y="149600"/>
                        </a:lnTo>
                        <a:lnTo>
                          <a:pt x="287731" y="64796"/>
                        </a:lnTo>
                        <a:lnTo>
                          <a:pt x="202927" y="118374"/>
                        </a:lnTo>
                        <a:lnTo>
                          <a:pt x="176222" y="0"/>
                        </a:lnTo>
                        <a:lnTo>
                          <a:pt x="149600" y="118374"/>
                        </a:lnTo>
                        <a:lnTo>
                          <a:pt x="64712" y="64796"/>
                        </a:lnTo>
                        <a:lnTo>
                          <a:pt x="118290" y="149600"/>
                        </a:lnTo>
                        <a:lnTo>
                          <a:pt x="0" y="176306"/>
                        </a:lnTo>
                        <a:lnTo>
                          <a:pt x="118290" y="203011"/>
                        </a:lnTo>
                        <a:lnTo>
                          <a:pt x="64712" y="287815"/>
                        </a:lnTo>
                        <a:lnTo>
                          <a:pt x="149600" y="234237"/>
                        </a:lnTo>
                        <a:lnTo>
                          <a:pt x="176222" y="352611"/>
                        </a:lnTo>
                        <a:lnTo>
                          <a:pt x="202927" y="234237"/>
                        </a:lnTo>
                        <a:lnTo>
                          <a:pt x="287731" y="28781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7" name="Google Shape;1377;p23"/>
                  <p:cNvSpPr/>
                  <p:nvPr/>
                </p:nvSpPr>
                <p:spPr>
                  <a:xfrm>
                    <a:off x="5590439" y="1005175"/>
                    <a:ext cx="390617" cy="390618"/>
                  </a:xfrm>
                  <a:custGeom>
                    <a:rect b="b" l="l" r="r" t="t"/>
                    <a:pathLst>
                      <a:path extrusionOk="0" h="390618" w="390617">
                        <a:moveTo>
                          <a:pt x="195309" y="390618"/>
                        </a:moveTo>
                        <a:lnTo>
                          <a:pt x="165841" y="259938"/>
                        </a:lnTo>
                        <a:lnTo>
                          <a:pt x="70321" y="320297"/>
                        </a:lnTo>
                        <a:lnTo>
                          <a:pt x="130680" y="224777"/>
                        </a:lnTo>
                        <a:lnTo>
                          <a:pt x="0" y="195309"/>
                        </a:lnTo>
                        <a:lnTo>
                          <a:pt x="130680" y="165841"/>
                        </a:lnTo>
                        <a:lnTo>
                          <a:pt x="70321" y="70405"/>
                        </a:lnTo>
                        <a:lnTo>
                          <a:pt x="165841" y="130680"/>
                        </a:lnTo>
                        <a:lnTo>
                          <a:pt x="195309" y="0"/>
                        </a:lnTo>
                        <a:lnTo>
                          <a:pt x="224777" y="130680"/>
                        </a:lnTo>
                        <a:lnTo>
                          <a:pt x="320213" y="70405"/>
                        </a:lnTo>
                        <a:lnTo>
                          <a:pt x="259938" y="165841"/>
                        </a:lnTo>
                        <a:lnTo>
                          <a:pt x="390618" y="195309"/>
                        </a:lnTo>
                        <a:lnTo>
                          <a:pt x="259938" y="224777"/>
                        </a:lnTo>
                        <a:lnTo>
                          <a:pt x="320213" y="320297"/>
                        </a:lnTo>
                        <a:lnTo>
                          <a:pt x="224777" y="259938"/>
                        </a:lnTo>
                        <a:lnTo>
                          <a:pt x="195309" y="390618"/>
                        </a:lnTo>
                        <a:close/>
                        <a:moveTo>
                          <a:pt x="171450" y="246543"/>
                        </a:moveTo>
                        <a:lnTo>
                          <a:pt x="195309" y="352527"/>
                        </a:lnTo>
                        <a:lnTo>
                          <a:pt x="219252" y="246543"/>
                        </a:lnTo>
                        <a:lnTo>
                          <a:pt x="293424" y="293424"/>
                        </a:lnTo>
                        <a:lnTo>
                          <a:pt x="246627" y="219252"/>
                        </a:lnTo>
                        <a:lnTo>
                          <a:pt x="352611" y="195393"/>
                        </a:lnTo>
                        <a:lnTo>
                          <a:pt x="246627" y="171450"/>
                        </a:lnTo>
                        <a:lnTo>
                          <a:pt x="293424" y="97278"/>
                        </a:lnTo>
                        <a:lnTo>
                          <a:pt x="219252" y="144075"/>
                        </a:lnTo>
                        <a:lnTo>
                          <a:pt x="195309" y="38091"/>
                        </a:lnTo>
                        <a:lnTo>
                          <a:pt x="171450" y="144075"/>
                        </a:lnTo>
                        <a:lnTo>
                          <a:pt x="97278" y="97278"/>
                        </a:lnTo>
                        <a:lnTo>
                          <a:pt x="144159" y="171450"/>
                        </a:lnTo>
                        <a:lnTo>
                          <a:pt x="38174" y="195393"/>
                        </a:lnTo>
                        <a:lnTo>
                          <a:pt x="144159" y="219252"/>
                        </a:lnTo>
                        <a:lnTo>
                          <a:pt x="97278" y="293424"/>
                        </a:lnTo>
                        <a:lnTo>
                          <a:pt x="171450" y="24654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78" name="Google Shape;1378;p23"/>
                <p:cNvGrpSpPr/>
                <p:nvPr/>
              </p:nvGrpSpPr>
              <p:grpSpPr>
                <a:xfrm>
                  <a:off x="5750671" y="943895"/>
                  <a:ext cx="70153" cy="524313"/>
                  <a:chOff x="5750671" y="943895"/>
                  <a:chExt cx="70153" cy="524313"/>
                </a:xfrm>
              </p:grpSpPr>
              <p:grpSp>
                <p:nvGrpSpPr>
                  <p:cNvPr id="1379" name="Google Shape;1379;p23"/>
                  <p:cNvGrpSpPr/>
                  <p:nvPr/>
                </p:nvGrpSpPr>
                <p:grpSpPr>
                  <a:xfrm>
                    <a:off x="5750671" y="943895"/>
                    <a:ext cx="70153" cy="53913"/>
                    <a:chOff x="5750671" y="943895"/>
                    <a:chExt cx="70153" cy="53913"/>
                  </a:xfrm>
                </p:grpSpPr>
                <p:sp>
                  <p:nvSpPr>
                    <p:cNvPr id="1380" name="Google Shape;1380;p23"/>
                    <p:cNvSpPr/>
                    <p:nvPr/>
                  </p:nvSpPr>
                  <p:spPr>
                    <a:xfrm>
                      <a:off x="5758373" y="947997"/>
                      <a:ext cx="54750" cy="42108"/>
                    </a:xfrm>
                    <a:custGeom>
                      <a:rect b="b" l="l" r="r" t="t"/>
                      <a:pathLst>
                        <a:path extrusionOk="0" h="42108" w="54750">
                          <a:moveTo>
                            <a:pt x="0" y="0"/>
                          </a:moveTo>
                          <a:lnTo>
                            <a:pt x="27375" y="42109"/>
                          </a:lnTo>
                          <a:lnTo>
                            <a:pt x="54750" y="0"/>
                          </a:lnTo>
                          <a:close/>
                        </a:path>
                      </a:pathLst>
                    </a:custGeom>
                    <a:solidFill>
                      <a:srgbClr val="E7C88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1" name="Google Shape;1381;p23"/>
                    <p:cNvSpPr/>
                    <p:nvPr/>
                  </p:nvSpPr>
                  <p:spPr>
                    <a:xfrm>
                      <a:off x="5750671" y="943895"/>
                      <a:ext cx="70153" cy="53913"/>
                    </a:xfrm>
                    <a:custGeom>
                      <a:rect b="b" l="l" r="r" t="t"/>
                      <a:pathLst>
                        <a:path extrusionOk="0" h="53913" w="70153">
                          <a:moveTo>
                            <a:pt x="35077" y="53913"/>
                          </a:moveTo>
                          <a:lnTo>
                            <a:pt x="0" y="0"/>
                          </a:lnTo>
                          <a:lnTo>
                            <a:pt x="70154" y="0"/>
                          </a:lnTo>
                          <a:lnTo>
                            <a:pt x="35077" y="53913"/>
                          </a:lnTo>
                          <a:close/>
                          <a:moveTo>
                            <a:pt x="15404" y="8288"/>
                          </a:moveTo>
                          <a:lnTo>
                            <a:pt x="35077" y="38509"/>
                          </a:lnTo>
                          <a:lnTo>
                            <a:pt x="54750" y="8288"/>
                          </a:lnTo>
                          <a:lnTo>
                            <a:pt x="15404" y="8288"/>
                          </a:lnTo>
                          <a:close/>
                        </a:path>
                      </a:pathLst>
                    </a:custGeom>
                    <a:solidFill>
                      <a:srgbClr val="1E1E1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82" name="Google Shape;1382;p23"/>
                  <p:cNvGrpSpPr/>
                  <p:nvPr/>
                </p:nvGrpSpPr>
                <p:grpSpPr>
                  <a:xfrm>
                    <a:off x="5750671" y="1414295"/>
                    <a:ext cx="70153" cy="53913"/>
                    <a:chOff x="5750671" y="1414295"/>
                    <a:chExt cx="70153" cy="53913"/>
                  </a:xfrm>
                </p:grpSpPr>
                <p:sp>
                  <p:nvSpPr>
                    <p:cNvPr id="1383" name="Google Shape;1383;p23"/>
                    <p:cNvSpPr/>
                    <p:nvPr/>
                  </p:nvSpPr>
                  <p:spPr>
                    <a:xfrm>
                      <a:off x="5758373" y="1421913"/>
                      <a:ext cx="54750" cy="42109"/>
                    </a:xfrm>
                    <a:custGeom>
                      <a:rect b="b" l="l" r="r" t="t"/>
                      <a:pathLst>
                        <a:path extrusionOk="0" h="42109" w="54750">
                          <a:moveTo>
                            <a:pt x="54750" y="42109"/>
                          </a:moveTo>
                          <a:lnTo>
                            <a:pt x="27375" y="0"/>
                          </a:lnTo>
                          <a:lnTo>
                            <a:pt x="0" y="4210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4" name="Google Shape;1384;p23"/>
                    <p:cNvSpPr/>
                    <p:nvPr/>
                  </p:nvSpPr>
                  <p:spPr>
                    <a:xfrm>
                      <a:off x="5750671" y="1414295"/>
                      <a:ext cx="70153" cy="53913"/>
                    </a:xfrm>
                    <a:custGeom>
                      <a:rect b="b" l="l" r="r" t="t"/>
                      <a:pathLst>
                        <a:path extrusionOk="0" h="53913" w="70153">
                          <a:moveTo>
                            <a:pt x="70154" y="53913"/>
                          </a:moveTo>
                          <a:lnTo>
                            <a:pt x="0" y="53913"/>
                          </a:lnTo>
                          <a:lnTo>
                            <a:pt x="35077" y="0"/>
                          </a:lnTo>
                          <a:lnTo>
                            <a:pt x="70154" y="53913"/>
                          </a:lnTo>
                          <a:close/>
                          <a:moveTo>
                            <a:pt x="15404" y="45541"/>
                          </a:moveTo>
                          <a:lnTo>
                            <a:pt x="54750" y="45541"/>
                          </a:lnTo>
                          <a:lnTo>
                            <a:pt x="35077" y="15320"/>
                          </a:lnTo>
                          <a:lnTo>
                            <a:pt x="15404" y="4554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85" name="Google Shape;1385;p23"/>
                  <p:cNvGrpSpPr/>
                  <p:nvPr/>
                </p:nvGrpSpPr>
                <p:grpSpPr>
                  <a:xfrm>
                    <a:off x="5750671" y="943895"/>
                    <a:ext cx="70153" cy="53913"/>
                    <a:chOff x="5750671" y="943895"/>
                    <a:chExt cx="70153" cy="53913"/>
                  </a:xfrm>
                </p:grpSpPr>
                <p:sp>
                  <p:nvSpPr>
                    <p:cNvPr id="1386" name="Google Shape;1386;p23"/>
                    <p:cNvSpPr/>
                    <p:nvPr/>
                  </p:nvSpPr>
                  <p:spPr>
                    <a:xfrm>
                      <a:off x="5758373" y="947997"/>
                      <a:ext cx="54750" cy="42108"/>
                    </a:xfrm>
                    <a:custGeom>
                      <a:rect b="b" l="l" r="r" t="t"/>
                      <a:pathLst>
                        <a:path extrusionOk="0" h="42108" w="54750">
                          <a:moveTo>
                            <a:pt x="0" y="0"/>
                          </a:moveTo>
                          <a:lnTo>
                            <a:pt x="27375" y="42109"/>
                          </a:lnTo>
                          <a:lnTo>
                            <a:pt x="5475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7" name="Google Shape;1387;p23"/>
                    <p:cNvSpPr/>
                    <p:nvPr/>
                  </p:nvSpPr>
                  <p:spPr>
                    <a:xfrm>
                      <a:off x="5750671" y="943895"/>
                      <a:ext cx="70153" cy="53913"/>
                    </a:xfrm>
                    <a:custGeom>
                      <a:rect b="b" l="l" r="r" t="t"/>
                      <a:pathLst>
                        <a:path extrusionOk="0" h="53913" w="70153">
                          <a:moveTo>
                            <a:pt x="35077" y="53913"/>
                          </a:moveTo>
                          <a:lnTo>
                            <a:pt x="0" y="0"/>
                          </a:lnTo>
                          <a:lnTo>
                            <a:pt x="70154" y="0"/>
                          </a:lnTo>
                          <a:lnTo>
                            <a:pt x="35077" y="53913"/>
                          </a:lnTo>
                          <a:close/>
                          <a:moveTo>
                            <a:pt x="15404" y="8288"/>
                          </a:moveTo>
                          <a:lnTo>
                            <a:pt x="35077" y="38509"/>
                          </a:lnTo>
                          <a:lnTo>
                            <a:pt x="54750" y="8288"/>
                          </a:lnTo>
                          <a:lnTo>
                            <a:pt x="15404" y="828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388" name="Google Shape;1388;p23"/>
                <p:cNvGrpSpPr/>
                <p:nvPr/>
              </p:nvGrpSpPr>
              <p:grpSpPr>
                <a:xfrm>
                  <a:off x="5523634" y="1171016"/>
                  <a:ext cx="524312" cy="70153"/>
                  <a:chOff x="5523634" y="1171016"/>
                  <a:chExt cx="524312" cy="70153"/>
                </a:xfrm>
              </p:grpSpPr>
              <p:grpSp>
                <p:nvGrpSpPr>
                  <p:cNvPr id="1389" name="Google Shape;1389;p23"/>
                  <p:cNvGrpSpPr/>
                  <p:nvPr/>
                </p:nvGrpSpPr>
                <p:grpSpPr>
                  <a:xfrm>
                    <a:off x="5523634" y="1171016"/>
                    <a:ext cx="53912" cy="70153"/>
                    <a:chOff x="5523634" y="1171016"/>
                    <a:chExt cx="53912" cy="70153"/>
                  </a:xfrm>
                </p:grpSpPr>
                <p:sp>
                  <p:nvSpPr>
                    <p:cNvPr id="1390" name="Google Shape;1390;p23"/>
                    <p:cNvSpPr/>
                    <p:nvPr/>
                  </p:nvSpPr>
                  <p:spPr>
                    <a:xfrm>
                      <a:off x="5527820" y="1178635"/>
                      <a:ext cx="42025" cy="54750"/>
                    </a:xfrm>
                    <a:custGeom>
                      <a:rect b="b" l="l" r="r" t="t"/>
                      <a:pathLst>
                        <a:path extrusionOk="0" h="54750" w="42025">
                          <a:moveTo>
                            <a:pt x="0" y="54750"/>
                          </a:moveTo>
                          <a:lnTo>
                            <a:pt x="42025" y="27375"/>
                          </a:lnTo>
                          <a:lnTo>
                            <a:pt x="0" y="0"/>
                          </a:lnTo>
                          <a:close/>
                        </a:path>
                      </a:pathLst>
                    </a:custGeom>
                    <a:solidFill>
                      <a:srgbClr val="D4D4D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1" name="Google Shape;1391;p23"/>
                    <p:cNvSpPr/>
                    <p:nvPr/>
                  </p:nvSpPr>
                  <p:spPr>
                    <a:xfrm>
                      <a:off x="5523634" y="1171016"/>
                      <a:ext cx="53912" cy="70153"/>
                    </a:xfrm>
                    <a:custGeom>
                      <a:rect b="b" l="l" r="r" t="t"/>
                      <a:pathLst>
                        <a:path extrusionOk="0" h="70153" w="53912">
                          <a:moveTo>
                            <a:pt x="0" y="70154"/>
                          </a:moveTo>
                          <a:lnTo>
                            <a:pt x="0" y="0"/>
                          </a:lnTo>
                          <a:lnTo>
                            <a:pt x="53913" y="35077"/>
                          </a:lnTo>
                          <a:lnTo>
                            <a:pt x="0" y="70154"/>
                          </a:lnTo>
                          <a:close/>
                          <a:moveTo>
                            <a:pt x="8372" y="15404"/>
                          </a:moveTo>
                          <a:lnTo>
                            <a:pt x="8372" y="54750"/>
                          </a:lnTo>
                          <a:lnTo>
                            <a:pt x="38593" y="35077"/>
                          </a:lnTo>
                          <a:lnTo>
                            <a:pt x="8372" y="15404"/>
                          </a:lnTo>
                          <a:close/>
                        </a:path>
                      </a:pathLst>
                    </a:custGeom>
                    <a:solidFill>
                      <a:srgbClr val="1E1E1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92" name="Google Shape;1392;p23"/>
                  <p:cNvGrpSpPr/>
                  <p:nvPr/>
                </p:nvGrpSpPr>
                <p:grpSpPr>
                  <a:xfrm>
                    <a:off x="5994033" y="1171016"/>
                    <a:ext cx="53913" cy="70153"/>
                    <a:chOff x="5994033" y="1171016"/>
                    <a:chExt cx="53913" cy="70153"/>
                  </a:xfrm>
                </p:grpSpPr>
                <p:sp>
                  <p:nvSpPr>
                    <p:cNvPr id="1393" name="Google Shape;1393;p23"/>
                    <p:cNvSpPr/>
                    <p:nvPr/>
                  </p:nvSpPr>
                  <p:spPr>
                    <a:xfrm>
                      <a:off x="6001735" y="1178635"/>
                      <a:ext cx="42025" cy="54750"/>
                    </a:xfrm>
                    <a:custGeom>
                      <a:rect b="b" l="l" r="r" t="t"/>
                      <a:pathLst>
                        <a:path extrusionOk="0" h="54750" w="42025">
                          <a:moveTo>
                            <a:pt x="42026" y="0"/>
                          </a:moveTo>
                          <a:lnTo>
                            <a:pt x="0" y="27375"/>
                          </a:lnTo>
                          <a:lnTo>
                            <a:pt x="42026" y="5475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4" name="Google Shape;1394;p23"/>
                    <p:cNvSpPr/>
                    <p:nvPr/>
                  </p:nvSpPr>
                  <p:spPr>
                    <a:xfrm>
                      <a:off x="5994033" y="1171016"/>
                      <a:ext cx="53913" cy="70153"/>
                    </a:xfrm>
                    <a:custGeom>
                      <a:rect b="b" l="l" r="r" t="t"/>
                      <a:pathLst>
                        <a:path extrusionOk="0" h="70153" w="53913">
                          <a:moveTo>
                            <a:pt x="53913" y="70154"/>
                          </a:moveTo>
                          <a:lnTo>
                            <a:pt x="0" y="35077"/>
                          </a:lnTo>
                          <a:lnTo>
                            <a:pt x="53913" y="0"/>
                          </a:lnTo>
                          <a:lnTo>
                            <a:pt x="53913" y="70154"/>
                          </a:lnTo>
                          <a:close/>
                          <a:moveTo>
                            <a:pt x="15320" y="34993"/>
                          </a:moveTo>
                          <a:lnTo>
                            <a:pt x="45542" y="54666"/>
                          </a:lnTo>
                          <a:lnTo>
                            <a:pt x="45542" y="15320"/>
                          </a:lnTo>
                          <a:lnTo>
                            <a:pt x="15320" y="3499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95" name="Google Shape;1395;p23"/>
                  <p:cNvGrpSpPr/>
                  <p:nvPr/>
                </p:nvGrpSpPr>
                <p:grpSpPr>
                  <a:xfrm>
                    <a:off x="5523634" y="1171016"/>
                    <a:ext cx="53912" cy="70153"/>
                    <a:chOff x="5523634" y="1171016"/>
                    <a:chExt cx="53912" cy="70153"/>
                  </a:xfrm>
                </p:grpSpPr>
                <p:sp>
                  <p:nvSpPr>
                    <p:cNvPr id="1396" name="Google Shape;1396;p23"/>
                    <p:cNvSpPr/>
                    <p:nvPr/>
                  </p:nvSpPr>
                  <p:spPr>
                    <a:xfrm>
                      <a:off x="5527820" y="1178635"/>
                      <a:ext cx="42025" cy="54750"/>
                    </a:xfrm>
                    <a:custGeom>
                      <a:rect b="b" l="l" r="r" t="t"/>
                      <a:pathLst>
                        <a:path extrusionOk="0" h="54750" w="42025">
                          <a:moveTo>
                            <a:pt x="0" y="54750"/>
                          </a:moveTo>
                          <a:lnTo>
                            <a:pt x="42025" y="27375"/>
                          </a:lnTo>
                          <a:lnTo>
                            <a:pt x="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97" name="Google Shape;1397;p23"/>
                    <p:cNvSpPr/>
                    <p:nvPr/>
                  </p:nvSpPr>
                  <p:spPr>
                    <a:xfrm>
                      <a:off x="5523634" y="1171016"/>
                      <a:ext cx="53912" cy="70153"/>
                    </a:xfrm>
                    <a:custGeom>
                      <a:rect b="b" l="l" r="r" t="t"/>
                      <a:pathLst>
                        <a:path extrusionOk="0" h="70153" w="53912">
                          <a:moveTo>
                            <a:pt x="0" y="70154"/>
                          </a:moveTo>
                          <a:lnTo>
                            <a:pt x="0" y="0"/>
                          </a:lnTo>
                          <a:lnTo>
                            <a:pt x="53913" y="35077"/>
                          </a:lnTo>
                          <a:lnTo>
                            <a:pt x="0" y="70154"/>
                          </a:lnTo>
                          <a:close/>
                          <a:moveTo>
                            <a:pt x="8372" y="15404"/>
                          </a:moveTo>
                          <a:lnTo>
                            <a:pt x="8372" y="54750"/>
                          </a:lnTo>
                          <a:lnTo>
                            <a:pt x="38593" y="35077"/>
                          </a:lnTo>
                          <a:lnTo>
                            <a:pt x="8372" y="1540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398" name="Google Shape;1398;p23"/>
                <p:cNvGrpSpPr/>
                <p:nvPr/>
              </p:nvGrpSpPr>
              <p:grpSpPr>
                <a:xfrm>
                  <a:off x="5608773" y="1136191"/>
                  <a:ext cx="354034" cy="140474"/>
                  <a:chOff x="5608773" y="1136191"/>
                  <a:chExt cx="354034" cy="140474"/>
                </a:xfrm>
              </p:grpSpPr>
              <p:grpSp>
                <p:nvGrpSpPr>
                  <p:cNvPr id="1399" name="Google Shape;1399;p23"/>
                  <p:cNvGrpSpPr/>
                  <p:nvPr/>
                </p:nvGrpSpPr>
                <p:grpSpPr>
                  <a:xfrm>
                    <a:off x="5608773" y="1136191"/>
                    <a:ext cx="354034" cy="140474"/>
                    <a:chOff x="5608773" y="1136191"/>
                    <a:chExt cx="354034" cy="140474"/>
                  </a:xfrm>
                </p:grpSpPr>
                <p:grpSp>
                  <p:nvGrpSpPr>
                    <p:cNvPr id="1400" name="Google Shape;1400;p23"/>
                    <p:cNvGrpSpPr/>
                    <p:nvPr/>
                  </p:nvGrpSpPr>
                  <p:grpSpPr>
                    <a:xfrm>
                      <a:off x="5763815" y="1136191"/>
                      <a:ext cx="198992" cy="117369"/>
                      <a:chOff x="5763815" y="1136191"/>
                      <a:chExt cx="198992" cy="117369"/>
                    </a:xfrm>
                  </p:grpSpPr>
                  <p:sp>
                    <p:nvSpPr>
                      <p:cNvPr id="1401" name="Google Shape;1401;p23"/>
                      <p:cNvSpPr/>
                      <p:nvPr/>
                    </p:nvSpPr>
                    <p:spPr>
                      <a:xfrm>
                        <a:off x="5769675" y="1142469"/>
                        <a:ext cx="177142" cy="104561"/>
                      </a:xfrm>
                      <a:custGeom>
                        <a:rect b="b" l="l" r="r" t="t"/>
                        <a:pathLst>
                          <a:path extrusionOk="0" h="104561" w="177142">
                            <a:moveTo>
                              <a:pt x="32231" y="104561"/>
                            </a:moveTo>
                            <a:lnTo>
                              <a:pt x="177143" y="0"/>
                            </a:lnTo>
                            <a:lnTo>
                              <a:pt x="0" y="2335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2" name="Google Shape;1402;p23"/>
                      <p:cNvSpPr/>
                      <p:nvPr/>
                    </p:nvSpPr>
                    <p:spPr>
                      <a:xfrm>
                        <a:off x="5763815" y="1136191"/>
                        <a:ext cx="198992" cy="117369"/>
                      </a:xfrm>
                      <a:custGeom>
                        <a:rect b="b" l="l" r="r" t="t"/>
                        <a:pathLst>
                          <a:path extrusionOk="0" h="117369" w="198992">
                            <a:moveTo>
                              <a:pt x="36165" y="117370"/>
                            </a:moveTo>
                            <a:lnTo>
                              <a:pt x="0" y="26203"/>
                            </a:lnTo>
                            <a:lnTo>
                              <a:pt x="198992" y="0"/>
                            </a:lnTo>
                            <a:lnTo>
                              <a:pt x="36165" y="117370"/>
                            </a:lnTo>
                            <a:close/>
                            <a:moveTo>
                              <a:pt x="11720" y="33068"/>
                            </a:moveTo>
                            <a:lnTo>
                              <a:pt x="39932" y="104310"/>
                            </a:lnTo>
                            <a:lnTo>
                              <a:pt x="167097" y="12641"/>
                            </a:lnTo>
                            <a:lnTo>
                              <a:pt x="11720" y="3306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03" name="Google Shape;1403;p23"/>
                    <p:cNvGrpSpPr/>
                    <p:nvPr/>
                  </p:nvGrpSpPr>
                  <p:grpSpPr>
                    <a:xfrm>
                      <a:off x="5608773" y="1159296"/>
                      <a:ext cx="198992" cy="117369"/>
                      <a:chOff x="5608773" y="1159296"/>
                      <a:chExt cx="198992" cy="117369"/>
                    </a:xfrm>
                  </p:grpSpPr>
                  <p:sp>
                    <p:nvSpPr>
                      <p:cNvPr id="1404" name="Google Shape;1404;p23"/>
                      <p:cNvSpPr/>
                      <p:nvPr/>
                    </p:nvSpPr>
                    <p:spPr>
                      <a:xfrm>
                        <a:off x="5624679" y="1165826"/>
                        <a:ext cx="177226" cy="104477"/>
                      </a:xfrm>
                      <a:custGeom>
                        <a:rect b="b" l="l" r="r" t="t"/>
                        <a:pathLst>
                          <a:path extrusionOk="0" h="104477" w="177226">
                            <a:moveTo>
                              <a:pt x="144996" y="0"/>
                            </a:moveTo>
                            <a:lnTo>
                              <a:pt x="0" y="104477"/>
                            </a:lnTo>
                            <a:lnTo>
                              <a:pt x="177226" y="8112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5" name="Google Shape;1405;p23"/>
                      <p:cNvSpPr/>
                      <p:nvPr/>
                    </p:nvSpPr>
                    <p:spPr>
                      <a:xfrm>
                        <a:off x="5608773" y="1159296"/>
                        <a:ext cx="198992" cy="117369"/>
                      </a:xfrm>
                      <a:custGeom>
                        <a:rect b="b" l="l" r="r" t="t"/>
                        <a:pathLst>
                          <a:path extrusionOk="0" h="117369" w="198992">
                            <a:moveTo>
                              <a:pt x="0" y="117370"/>
                            </a:moveTo>
                            <a:lnTo>
                              <a:pt x="162827" y="0"/>
                            </a:lnTo>
                            <a:lnTo>
                              <a:pt x="198992" y="91166"/>
                            </a:lnTo>
                            <a:lnTo>
                              <a:pt x="0" y="117370"/>
                            </a:lnTo>
                            <a:close/>
                            <a:moveTo>
                              <a:pt x="158976" y="13060"/>
                            </a:moveTo>
                            <a:lnTo>
                              <a:pt x="31812" y="104728"/>
                            </a:lnTo>
                            <a:lnTo>
                              <a:pt x="187189" y="84218"/>
                            </a:lnTo>
                            <a:lnTo>
                              <a:pt x="158976" y="1306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406" name="Google Shape;1406;p23"/>
                  <p:cNvGrpSpPr/>
                  <p:nvPr/>
                </p:nvGrpSpPr>
                <p:grpSpPr>
                  <a:xfrm>
                    <a:off x="5762741" y="1186016"/>
                    <a:ext cx="49463" cy="49377"/>
                    <a:chOff x="5762741" y="1186016"/>
                    <a:chExt cx="49463" cy="49377"/>
                  </a:xfrm>
                </p:grpSpPr>
                <p:sp>
                  <p:nvSpPr>
                    <p:cNvPr id="1407" name="Google Shape;1407;p23"/>
                    <p:cNvSpPr/>
                    <p:nvPr/>
                  </p:nvSpPr>
                  <p:spPr>
                    <a:xfrm>
                      <a:off x="5766886" y="1189993"/>
                      <a:ext cx="41157" cy="41168"/>
                    </a:xfrm>
                    <a:custGeom>
                      <a:rect b="b" l="l" r="r" t="t"/>
                      <a:pathLst>
                        <a:path extrusionOk="0" h="41168" w="41157">
                          <a:moveTo>
                            <a:pt x="28155" y="39708"/>
                          </a:moveTo>
                          <a:cubicBezTo>
                            <a:pt x="38703" y="35522"/>
                            <a:pt x="43894" y="23634"/>
                            <a:pt x="39708" y="13003"/>
                          </a:cubicBezTo>
                          <a:cubicBezTo>
                            <a:pt x="35522" y="2454"/>
                            <a:pt x="23634" y="-2736"/>
                            <a:pt x="13002" y="1450"/>
                          </a:cubicBezTo>
                          <a:cubicBezTo>
                            <a:pt x="2454" y="5636"/>
                            <a:pt x="-2736" y="17523"/>
                            <a:pt x="1450" y="28155"/>
                          </a:cubicBezTo>
                          <a:cubicBezTo>
                            <a:pt x="5636" y="38787"/>
                            <a:pt x="17607" y="43894"/>
                            <a:pt x="28155" y="39708"/>
                          </a:cubicBezTo>
                          <a:close/>
                        </a:path>
                      </a:pathLst>
                    </a:custGeom>
                    <a:solidFill>
                      <a:srgbClr val="2E2D2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08" name="Google Shape;1408;p23"/>
                    <p:cNvSpPr/>
                    <p:nvPr/>
                  </p:nvSpPr>
                  <p:spPr>
                    <a:xfrm>
                      <a:off x="5762741" y="1186016"/>
                      <a:ext cx="49463" cy="49377"/>
                    </a:xfrm>
                    <a:custGeom>
                      <a:rect b="b" l="l" r="r" t="t"/>
                      <a:pathLst>
                        <a:path extrusionOk="0" h="49377" w="49463">
                          <a:moveTo>
                            <a:pt x="24682" y="49378"/>
                          </a:moveTo>
                          <a:cubicBezTo>
                            <a:pt x="21333" y="49378"/>
                            <a:pt x="18068" y="48708"/>
                            <a:pt x="14887" y="47369"/>
                          </a:cubicBezTo>
                          <a:cubicBezTo>
                            <a:pt x="8776" y="44773"/>
                            <a:pt x="4171" y="39918"/>
                            <a:pt x="1744" y="33807"/>
                          </a:cubicBezTo>
                          <a:cubicBezTo>
                            <a:pt x="-3279" y="21082"/>
                            <a:pt x="2915" y="6683"/>
                            <a:pt x="15640" y="1744"/>
                          </a:cubicBezTo>
                          <a:cubicBezTo>
                            <a:pt x="28365" y="-3279"/>
                            <a:pt x="42764" y="2915"/>
                            <a:pt x="47703" y="15640"/>
                          </a:cubicBezTo>
                          <a:cubicBezTo>
                            <a:pt x="50131" y="21752"/>
                            <a:pt x="50047" y="28533"/>
                            <a:pt x="47452" y="34560"/>
                          </a:cubicBezTo>
                          <a:cubicBezTo>
                            <a:pt x="44857" y="40588"/>
                            <a:pt x="40002" y="45276"/>
                            <a:pt x="33890" y="47703"/>
                          </a:cubicBezTo>
                          <a:cubicBezTo>
                            <a:pt x="30877" y="48792"/>
                            <a:pt x="27779" y="49378"/>
                            <a:pt x="24682" y="49378"/>
                          </a:cubicBezTo>
                          <a:close/>
                          <a:moveTo>
                            <a:pt x="24682" y="8273"/>
                          </a:moveTo>
                          <a:cubicBezTo>
                            <a:pt x="22672" y="8273"/>
                            <a:pt x="20580" y="8692"/>
                            <a:pt x="18654" y="9445"/>
                          </a:cubicBezTo>
                          <a:cubicBezTo>
                            <a:pt x="10282" y="12794"/>
                            <a:pt x="6180" y="22254"/>
                            <a:pt x="9445" y="30709"/>
                          </a:cubicBezTo>
                          <a:cubicBezTo>
                            <a:pt x="11036" y="34811"/>
                            <a:pt x="14133" y="37992"/>
                            <a:pt x="18152" y="39667"/>
                          </a:cubicBezTo>
                          <a:cubicBezTo>
                            <a:pt x="22170" y="41425"/>
                            <a:pt x="26607" y="41509"/>
                            <a:pt x="30625" y="39834"/>
                          </a:cubicBezTo>
                          <a:lnTo>
                            <a:pt x="30625" y="39834"/>
                          </a:lnTo>
                          <a:cubicBezTo>
                            <a:pt x="34727" y="38244"/>
                            <a:pt x="37909" y="35146"/>
                            <a:pt x="39583" y="31128"/>
                          </a:cubicBezTo>
                          <a:cubicBezTo>
                            <a:pt x="41341" y="27109"/>
                            <a:pt x="41341" y="22672"/>
                            <a:pt x="39750" y="18570"/>
                          </a:cubicBezTo>
                          <a:cubicBezTo>
                            <a:pt x="38160" y="14468"/>
                            <a:pt x="35062" y="11287"/>
                            <a:pt x="31044" y="9613"/>
                          </a:cubicBezTo>
                          <a:cubicBezTo>
                            <a:pt x="29119" y="8692"/>
                            <a:pt x="26942" y="8273"/>
                            <a:pt x="24682" y="8273"/>
                          </a:cubicBezTo>
                          <a:close/>
                        </a:path>
                      </a:pathLst>
                    </a:custGeom>
                    <a:solidFill>
                      <a:srgbClr val="253746">
                        <a:alpha val="753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09" name="Google Shape;1409;p23"/>
                  <p:cNvGrpSpPr/>
                  <p:nvPr/>
                </p:nvGrpSpPr>
                <p:grpSpPr>
                  <a:xfrm>
                    <a:off x="5762850" y="1183530"/>
                    <a:ext cx="45757" cy="45752"/>
                    <a:chOff x="5762850" y="1183530"/>
                    <a:chExt cx="45757" cy="45752"/>
                  </a:xfrm>
                </p:grpSpPr>
                <p:sp>
                  <p:nvSpPr>
                    <p:cNvPr id="1410" name="Google Shape;1410;p23"/>
                    <p:cNvSpPr/>
                    <p:nvPr/>
                  </p:nvSpPr>
                  <p:spPr>
                    <a:xfrm>
                      <a:off x="5767107" y="1187703"/>
                      <a:ext cx="37366" cy="37356"/>
                    </a:xfrm>
                    <a:custGeom>
                      <a:rect b="b" l="l" r="r" t="t"/>
                      <a:pathLst>
                        <a:path extrusionOk="0" h="37356" w="37366">
                          <a:moveTo>
                            <a:pt x="25590" y="36054"/>
                          </a:moveTo>
                          <a:cubicBezTo>
                            <a:pt x="35217" y="32287"/>
                            <a:pt x="39822" y="21404"/>
                            <a:pt x="36054" y="11777"/>
                          </a:cubicBezTo>
                          <a:cubicBezTo>
                            <a:pt x="32287" y="2150"/>
                            <a:pt x="21404" y="-2455"/>
                            <a:pt x="11777" y="1312"/>
                          </a:cubicBezTo>
                          <a:cubicBezTo>
                            <a:pt x="2150" y="5080"/>
                            <a:pt x="-2455" y="15963"/>
                            <a:pt x="1312" y="25590"/>
                          </a:cubicBezTo>
                          <a:cubicBezTo>
                            <a:pt x="5080" y="35134"/>
                            <a:pt x="15963" y="39822"/>
                            <a:pt x="25590" y="3605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1" name="Google Shape;1411;p23"/>
                    <p:cNvSpPr/>
                    <p:nvPr/>
                  </p:nvSpPr>
                  <p:spPr>
                    <a:xfrm>
                      <a:off x="5762850" y="1183530"/>
                      <a:ext cx="45757" cy="45752"/>
                    </a:xfrm>
                    <a:custGeom>
                      <a:rect b="b" l="l" r="r" t="t"/>
                      <a:pathLst>
                        <a:path extrusionOk="0" h="45752" w="45757">
                          <a:moveTo>
                            <a:pt x="22898" y="45753"/>
                          </a:moveTo>
                          <a:cubicBezTo>
                            <a:pt x="19801" y="45753"/>
                            <a:pt x="16787" y="45083"/>
                            <a:pt x="13857" y="43911"/>
                          </a:cubicBezTo>
                          <a:cubicBezTo>
                            <a:pt x="8248" y="41483"/>
                            <a:pt x="3895" y="37047"/>
                            <a:pt x="1635" y="31354"/>
                          </a:cubicBezTo>
                          <a:cubicBezTo>
                            <a:pt x="-626" y="25661"/>
                            <a:pt x="-542" y="19466"/>
                            <a:pt x="1886" y="13857"/>
                          </a:cubicBezTo>
                          <a:cubicBezTo>
                            <a:pt x="4314" y="8248"/>
                            <a:pt x="8751" y="3895"/>
                            <a:pt x="14443" y="1635"/>
                          </a:cubicBezTo>
                          <a:cubicBezTo>
                            <a:pt x="20136" y="-626"/>
                            <a:pt x="26331" y="-542"/>
                            <a:pt x="31940" y="1886"/>
                          </a:cubicBezTo>
                          <a:cubicBezTo>
                            <a:pt x="37549" y="4314"/>
                            <a:pt x="41902" y="8751"/>
                            <a:pt x="44162" y="14443"/>
                          </a:cubicBezTo>
                          <a:cubicBezTo>
                            <a:pt x="48767" y="26163"/>
                            <a:pt x="43074" y="39474"/>
                            <a:pt x="31354" y="44079"/>
                          </a:cubicBezTo>
                          <a:cubicBezTo>
                            <a:pt x="28591" y="45167"/>
                            <a:pt x="25745" y="45753"/>
                            <a:pt x="22898" y="45753"/>
                          </a:cubicBezTo>
                          <a:close/>
                          <a:moveTo>
                            <a:pt x="22898" y="8332"/>
                          </a:moveTo>
                          <a:cubicBezTo>
                            <a:pt x="21057" y="8332"/>
                            <a:pt x="19299" y="8667"/>
                            <a:pt x="17541" y="9337"/>
                          </a:cubicBezTo>
                          <a:cubicBezTo>
                            <a:pt x="13941" y="10760"/>
                            <a:pt x="11095" y="13522"/>
                            <a:pt x="9588" y="17038"/>
                          </a:cubicBezTo>
                          <a:cubicBezTo>
                            <a:pt x="8081" y="20555"/>
                            <a:pt x="7997" y="24573"/>
                            <a:pt x="9420" y="28173"/>
                          </a:cubicBezTo>
                          <a:cubicBezTo>
                            <a:pt x="10843" y="31772"/>
                            <a:pt x="13606" y="34619"/>
                            <a:pt x="17122" y="36126"/>
                          </a:cubicBezTo>
                          <a:cubicBezTo>
                            <a:pt x="20638" y="37632"/>
                            <a:pt x="24573" y="37716"/>
                            <a:pt x="28173" y="36293"/>
                          </a:cubicBezTo>
                          <a:lnTo>
                            <a:pt x="28173" y="36293"/>
                          </a:lnTo>
                          <a:cubicBezTo>
                            <a:pt x="35623" y="33363"/>
                            <a:pt x="39223" y="24908"/>
                            <a:pt x="36293" y="17457"/>
                          </a:cubicBezTo>
                          <a:cubicBezTo>
                            <a:pt x="34870" y="13857"/>
                            <a:pt x="32107" y="11011"/>
                            <a:pt x="28591" y="9504"/>
                          </a:cubicBezTo>
                          <a:cubicBezTo>
                            <a:pt x="26833" y="8751"/>
                            <a:pt x="24908" y="8332"/>
                            <a:pt x="22898" y="833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grpSp>
            <p:nvGrpSpPr>
              <p:cNvPr id="1412" name="Google Shape;1412;p23"/>
              <p:cNvGrpSpPr/>
              <p:nvPr/>
            </p:nvGrpSpPr>
            <p:grpSpPr>
              <a:xfrm>
                <a:off x="5713250" y="712183"/>
                <a:ext cx="144995" cy="144995"/>
                <a:chOff x="5713250" y="712183"/>
                <a:chExt cx="144995" cy="144995"/>
              </a:xfrm>
            </p:grpSpPr>
            <p:sp>
              <p:nvSpPr>
                <p:cNvPr id="1413" name="Google Shape;1413;p23"/>
                <p:cNvSpPr/>
                <p:nvPr/>
              </p:nvSpPr>
              <p:spPr>
                <a:xfrm>
                  <a:off x="5717436" y="719035"/>
                  <a:ext cx="136624" cy="136624"/>
                </a:xfrm>
                <a:custGeom>
                  <a:rect b="b" l="l" r="r" t="t"/>
                  <a:pathLst>
                    <a:path extrusionOk="0" h="136624" w="136624">
                      <a:moveTo>
                        <a:pt x="68312" y="0"/>
                      </a:moveTo>
                      <a:cubicBezTo>
                        <a:pt x="30556" y="0"/>
                        <a:pt x="0" y="30640"/>
                        <a:pt x="0" y="68312"/>
                      </a:cubicBezTo>
                      <a:cubicBezTo>
                        <a:pt x="0" y="106068"/>
                        <a:pt x="30640" y="136624"/>
                        <a:pt x="68312" y="136624"/>
                      </a:cubicBezTo>
                      <a:cubicBezTo>
                        <a:pt x="106068" y="136624"/>
                        <a:pt x="136624" y="105984"/>
                        <a:pt x="136624" y="68312"/>
                      </a:cubicBezTo>
                      <a:cubicBezTo>
                        <a:pt x="136708" y="30640"/>
                        <a:pt x="106068" y="0"/>
                        <a:pt x="68312" y="0"/>
                      </a:cubicBezTo>
                      <a:close/>
                      <a:moveTo>
                        <a:pt x="68312" y="119462"/>
                      </a:moveTo>
                      <a:cubicBezTo>
                        <a:pt x="40184" y="119462"/>
                        <a:pt x="17329" y="96608"/>
                        <a:pt x="17329" y="68480"/>
                      </a:cubicBezTo>
                      <a:cubicBezTo>
                        <a:pt x="17329" y="40351"/>
                        <a:pt x="40184" y="17497"/>
                        <a:pt x="68312" y="17497"/>
                      </a:cubicBezTo>
                      <a:cubicBezTo>
                        <a:pt x="96441" y="17497"/>
                        <a:pt x="119295" y="40351"/>
                        <a:pt x="119295" y="68480"/>
                      </a:cubicBezTo>
                      <a:cubicBezTo>
                        <a:pt x="119295" y="96608"/>
                        <a:pt x="96524" y="119462"/>
                        <a:pt x="68312" y="1194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4" name="Google Shape;1414;p23"/>
                <p:cNvSpPr/>
                <p:nvPr/>
              </p:nvSpPr>
              <p:spPr>
                <a:xfrm>
                  <a:off x="5713250" y="712183"/>
                  <a:ext cx="144995" cy="144995"/>
                </a:xfrm>
                <a:custGeom>
                  <a:rect b="b" l="l" r="r" t="t"/>
                  <a:pathLst>
                    <a:path extrusionOk="0" h="144995" w="144995">
                      <a:moveTo>
                        <a:pt x="72498" y="144996"/>
                      </a:moveTo>
                      <a:cubicBezTo>
                        <a:pt x="32482" y="144996"/>
                        <a:pt x="0" y="112430"/>
                        <a:pt x="0" y="72498"/>
                      </a:cubicBezTo>
                      <a:cubicBezTo>
                        <a:pt x="0" y="32565"/>
                        <a:pt x="32565" y="0"/>
                        <a:pt x="72498" y="0"/>
                      </a:cubicBezTo>
                      <a:cubicBezTo>
                        <a:pt x="91920" y="0"/>
                        <a:pt x="110086" y="7534"/>
                        <a:pt x="123816" y="21264"/>
                      </a:cubicBezTo>
                      <a:cubicBezTo>
                        <a:pt x="137545" y="34993"/>
                        <a:pt x="144996" y="53160"/>
                        <a:pt x="144996" y="72498"/>
                      </a:cubicBezTo>
                      <a:cubicBezTo>
                        <a:pt x="145080" y="112430"/>
                        <a:pt x="112514" y="144996"/>
                        <a:pt x="72498" y="144996"/>
                      </a:cubicBezTo>
                      <a:close/>
                      <a:moveTo>
                        <a:pt x="72498" y="8288"/>
                      </a:moveTo>
                      <a:cubicBezTo>
                        <a:pt x="37086" y="8288"/>
                        <a:pt x="8372" y="37086"/>
                        <a:pt x="8372" y="72414"/>
                      </a:cubicBezTo>
                      <a:cubicBezTo>
                        <a:pt x="8372" y="107742"/>
                        <a:pt x="37170" y="136540"/>
                        <a:pt x="72498" y="136540"/>
                      </a:cubicBezTo>
                      <a:cubicBezTo>
                        <a:pt x="107826" y="136540"/>
                        <a:pt x="136624" y="107742"/>
                        <a:pt x="136624" y="72414"/>
                      </a:cubicBezTo>
                      <a:cubicBezTo>
                        <a:pt x="136624" y="55336"/>
                        <a:pt x="130011" y="39179"/>
                        <a:pt x="117872" y="27124"/>
                      </a:cubicBezTo>
                      <a:cubicBezTo>
                        <a:pt x="105817" y="14985"/>
                        <a:pt x="89660" y="8288"/>
                        <a:pt x="72498" y="8288"/>
                      </a:cubicBezTo>
                      <a:close/>
                      <a:moveTo>
                        <a:pt x="72498" y="127750"/>
                      </a:moveTo>
                      <a:cubicBezTo>
                        <a:pt x="42025" y="127750"/>
                        <a:pt x="17329" y="102970"/>
                        <a:pt x="17329" y="72582"/>
                      </a:cubicBezTo>
                      <a:cubicBezTo>
                        <a:pt x="17329" y="42109"/>
                        <a:pt x="42109" y="17413"/>
                        <a:pt x="72498" y="17413"/>
                      </a:cubicBezTo>
                      <a:cubicBezTo>
                        <a:pt x="102887" y="17413"/>
                        <a:pt x="127667" y="42193"/>
                        <a:pt x="127667" y="72582"/>
                      </a:cubicBezTo>
                      <a:cubicBezTo>
                        <a:pt x="127667" y="87316"/>
                        <a:pt x="121890" y="101212"/>
                        <a:pt x="111509" y="111593"/>
                      </a:cubicBezTo>
                      <a:cubicBezTo>
                        <a:pt x="101129" y="121974"/>
                        <a:pt x="87232" y="127750"/>
                        <a:pt x="72498" y="127750"/>
                      </a:cubicBezTo>
                      <a:close/>
                      <a:moveTo>
                        <a:pt x="72498" y="25701"/>
                      </a:moveTo>
                      <a:cubicBezTo>
                        <a:pt x="46713" y="25701"/>
                        <a:pt x="25701" y="46713"/>
                        <a:pt x="25701" y="72498"/>
                      </a:cubicBezTo>
                      <a:cubicBezTo>
                        <a:pt x="25701" y="98282"/>
                        <a:pt x="46713" y="119295"/>
                        <a:pt x="72498" y="119295"/>
                      </a:cubicBezTo>
                      <a:cubicBezTo>
                        <a:pt x="84972" y="119295"/>
                        <a:pt x="96775" y="114440"/>
                        <a:pt x="105566" y="105566"/>
                      </a:cubicBezTo>
                      <a:cubicBezTo>
                        <a:pt x="114439" y="96692"/>
                        <a:pt x="119295" y="84972"/>
                        <a:pt x="119295" y="72498"/>
                      </a:cubicBezTo>
                      <a:cubicBezTo>
                        <a:pt x="119295" y="46713"/>
                        <a:pt x="98366" y="25701"/>
                        <a:pt x="72498" y="2570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15" name="Google Shape;1415;p23"/>
              <p:cNvGrpSpPr/>
              <p:nvPr/>
            </p:nvGrpSpPr>
            <p:grpSpPr>
              <a:xfrm>
                <a:off x="5725389" y="804592"/>
                <a:ext cx="120801" cy="55419"/>
                <a:chOff x="5725389" y="804592"/>
                <a:chExt cx="120801" cy="55419"/>
              </a:xfrm>
            </p:grpSpPr>
            <p:sp>
              <p:nvSpPr>
                <p:cNvPr id="1416" name="Google Shape;1416;p23"/>
                <p:cNvSpPr/>
                <p:nvPr/>
              </p:nvSpPr>
              <p:spPr>
                <a:xfrm>
                  <a:off x="5730077" y="811206"/>
                  <a:ext cx="111342" cy="44620"/>
                </a:xfrm>
                <a:custGeom>
                  <a:rect b="b" l="l" r="r" t="t"/>
                  <a:pathLst>
                    <a:path extrusionOk="0" h="44620" w="111342">
                      <a:moveTo>
                        <a:pt x="99957" y="0"/>
                      </a:moveTo>
                      <a:cubicBezTo>
                        <a:pt x="91418" y="16157"/>
                        <a:pt x="74423" y="27208"/>
                        <a:pt x="54834" y="27208"/>
                      </a:cubicBezTo>
                      <a:cubicBezTo>
                        <a:pt x="35914" y="27208"/>
                        <a:pt x="19338" y="16827"/>
                        <a:pt x="10548" y="1591"/>
                      </a:cubicBezTo>
                      <a:cubicBezTo>
                        <a:pt x="5860" y="5776"/>
                        <a:pt x="2260" y="11134"/>
                        <a:pt x="0" y="17078"/>
                      </a:cubicBezTo>
                      <a:cubicBezTo>
                        <a:pt x="12474" y="33737"/>
                        <a:pt x="32398" y="44621"/>
                        <a:pt x="54834" y="44621"/>
                      </a:cubicBezTo>
                      <a:cubicBezTo>
                        <a:pt x="78358" y="44621"/>
                        <a:pt x="99036" y="32817"/>
                        <a:pt x="111342" y="14734"/>
                      </a:cubicBezTo>
                      <a:cubicBezTo>
                        <a:pt x="108747" y="8958"/>
                        <a:pt x="104812" y="3935"/>
                        <a:pt x="99957" y="0"/>
                      </a:cubicBezTo>
                      <a:close/>
                    </a:path>
                  </a:pathLst>
                </a:custGeom>
                <a:solidFill>
                  <a:srgbClr val="CC88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7" name="Google Shape;1417;p23"/>
                <p:cNvSpPr/>
                <p:nvPr/>
              </p:nvSpPr>
              <p:spPr>
                <a:xfrm>
                  <a:off x="5725389" y="804592"/>
                  <a:ext cx="120801" cy="55419"/>
                </a:xfrm>
                <a:custGeom>
                  <a:rect b="b" l="l" r="r" t="t"/>
                  <a:pathLst>
                    <a:path extrusionOk="0" h="55419" w="120801">
                      <a:moveTo>
                        <a:pt x="59522" y="55420"/>
                      </a:moveTo>
                      <a:cubicBezTo>
                        <a:pt x="36751" y="55420"/>
                        <a:pt x="14985" y="44537"/>
                        <a:pt x="1339" y="26203"/>
                      </a:cubicBezTo>
                      <a:lnTo>
                        <a:pt x="0" y="24361"/>
                      </a:lnTo>
                      <a:lnTo>
                        <a:pt x="837" y="22185"/>
                      </a:lnTo>
                      <a:cubicBezTo>
                        <a:pt x="3265" y="15655"/>
                        <a:pt x="7283" y="9795"/>
                        <a:pt x="12474" y="5023"/>
                      </a:cubicBezTo>
                      <a:lnTo>
                        <a:pt x="16325" y="1507"/>
                      </a:lnTo>
                      <a:lnTo>
                        <a:pt x="18920" y="6028"/>
                      </a:lnTo>
                      <a:cubicBezTo>
                        <a:pt x="27291" y="20594"/>
                        <a:pt x="42862" y="29552"/>
                        <a:pt x="59522" y="29552"/>
                      </a:cubicBezTo>
                      <a:cubicBezTo>
                        <a:pt x="76935" y="29552"/>
                        <a:pt x="92757" y="20008"/>
                        <a:pt x="100961" y="4521"/>
                      </a:cubicBezTo>
                      <a:lnTo>
                        <a:pt x="103305" y="0"/>
                      </a:lnTo>
                      <a:lnTo>
                        <a:pt x="107240" y="3181"/>
                      </a:lnTo>
                      <a:cubicBezTo>
                        <a:pt x="112681" y="7534"/>
                        <a:pt x="117035" y="13143"/>
                        <a:pt x="119797" y="19422"/>
                      </a:cubicBezTo>
                      <a:lnTo>
                        <a:pt x="120802" y="21599"/>
                      </a:lnTo>
                      <a:lnTo>
                        <a:pt x="119462" y="23524"/>
                      </a:lnTo>
                      <a:cubicBezTo>
                        <a:pt x="105901" y="43532"/>
                        <a:pt x="83548" y="55420"/>
                        <a:pt x="59522" y="55420"/>
                      </a:cubicBezTo>
                      <a:close/>
                      <a:moveTo>
                        <a:pt x="9460" y="23022"/>
                      </a:moveTo>
                      <a:cubicBezTo>
                        <a:pt x="21599" y="38091"/>
                        <a:pt x="40100" y="46965"/>
                        <a:pt x="59522" y="46965"/>
                      </a:cubicBezTo>
                      <a:cubicBezTo>
                        <a:pt x="79949" y="46965"/>
                        <a:pt x="99036" y="37254"/>
                        <a:pt x="111175" y="20845"/>
                      </a:cubicBezTo>
                      <a:cubicBezTo>
                        <a:pt x="109668" y="17999"/>
                        <a:pt x="107826" y="15404"/>
                        <a:pt x="105566" y="13143"/>
                      </a:cubicBezTo>
                      <a:cubicBezTo>
                        <a:pt x="95436" y="28631"/>
                        <a:pt x="78190" y="38007"/>
                        <a:pt x="59522" y="38007"/>
                      </a:cubicBezTo>
                      <a:cubicBezTo>
                        <a:pt x="41691" y="38007"/>
                        <a:pt x="24864" y="29301"/>
                        <a:pt x="14566" y="14901"/>
                      </a:cubicBezTo>
                      <a:cubicBezTo>
                        <a:pt x="12557" y="17413"/>
                        <a:pt x="10799" y="20176"/>
                        <a:pt x="9460" y="2302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18" name="Google Shape;1418;p23"/>
              <p:cNvGrpSpPr/>
              <p:nvPr/>
            </p:nvGrpSpPr>
            <p:grpSpPr>
              <a:xfrm>
                <a:off x="5737779" y="808611"/>
                <a:ext cx="96021" cy="69400"/>
                <a:chOff x="5737779" y="808611"/>
                <a:chExt cx="96021" cy="69400"/>
              </a:xfrm>
            </p:grpSpPr>
            <p:sp>
              <p:nvSpPr>
                <p:cNvPr id="1419" name="Google Shape;1419;p23"/>
                <p:cNvSpPr/>
                <p:nvPr/>
              </p:nvSpPr>
              <p:spPr>
                <a:xfrm>
                  <a:off x="5742048" y="812796"/>
                  <a:ext cx="87650" cy="61028"/>
                </a:xfrm>
                <a:custGeom>
                  <a:rect b="b" l="l" r="r" t="t"/>
                  <a:pathLst>
                    <a:path extrusionOk="0" h="61028" w="87650">
                      <a:moveTo>
                        <a:pt x="85223" y="0"/>
                      </a:moveTo>
                      <a:lnTo>
                        <a:pt x="2260" y="0"/>
                      </a:lnTo>
                      <a:cubicBezTo>
                        <a:pt x="1005" y="0"/>
                        <a:pt x="0" y="1088"/>
                        <a:pt x="0" y="2260"/>
                      </a:cubicBezTo>
                      <a:lnTo>
                        <a:pt x="0" y="61029"/>
                      </a:lnTo>
                      <a:lnTo>
                        <a:pt x="87650" y="61029"/>
                      </a:lnTo>
                      <a:lnTo>
                        <a:pt x="87650" y="2260"/>
                      </a:lnTo>
                      <a:cubicBezTo>
                        <a:pt x="87567" y="1088"/>
                        <a:pt x="86478" y="0"/>
                        <a:pt x="8522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0" name="Google Shape;1420;p23"/>
                <p:cNvSpPr/>
                <p:nvPr/>
              </p:nvSpPr>
              <p:spPr>
                <a:xfrm>
                  <a:off x="5737779" y="808611"/>
                  <a:ext cx="96021" cy="69400"/>
                </a:xfrm>
                <a:custGeom>
                  <a:rect b="b" l="l" r="r" t="t"/>
                  <a:pathLst>
                    <a:path extrusionOk="0" h="69400" w="96021">
                      <a:moveTo>
                        <a:pt x="96022" y="69400"/>
                      </a:moveTo>
                      <a:lnTo>
                        <a:pt x="0" y="69400"/>
                      </a:lnTo>
                      <a:lnTo>
                        <a:pt x="0" y="6446"/>
                      </a:lnTo>
                      <a:cubicBezTo>
                        <a:pt x="0" y="2846"/>
                        <a:pt x="2930" y="0"/>
                        <a:pt x="6446" y="0"/>
                      </a:cubicBezTo>
                      <a:lnTo>
                        <a:pt x="89408" y="0"/>
                      </a:lnTo>
                      <a:cubicBezTo>
                        <a:pt x="93008" y="0"/>
                        <a:pt x="95938" y="2930"/>
                        <a:pt x="95938" y="6446"/>
                      </a:cubicBezTo>
                      <a:lnTo>
                        <a:pt x="95938" y="69400"/>
                      </a:lnTo>
                      <a:close/>
                      <a:moveTo>
                        <a:pt x="8372" y="61029"/>
                      </a:moveTo>
                      <a:lnTo>
                        <a:pt x="87650" y="61029"/>
                      </a:lnTo>
                      <a:lnTo>
                        <a:pt x="87650" y="8372"/>
                      </a:lnTo>
                      <a:lnTo>
                        <a:pt x="8372" y="8372"/>
                      </a:lnTo>
                      <a:lnTo>
                        <a:pt x="8372" y="6102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8">
  <p:cSld name="TITLE_ONLY_8">
    <p:spTree>
      <p:nvGrpSpPr>
        <p:cNvPr id="1421" name="Shape 1421"/>
        <p:cNvGrpSpPr/>
        <p:nvPr/>
      </p:nvGrpSpPr>
      <p:grpSpPr>
        <a:xfrm>
          <a:off x="0" y="0"/>
          <a:ext cx="0" cy="0"/>
          <a:chOff x="0" y="0"/>
          <a:chExt cx="0" cy="0"/>
        </a:xfrm>
      </p:grpSpPr>
      <p:pic>
        <p:nvPicPr>
          <p:cNvPr id="1422" name="Google Shape;1422;p24"/>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423" name="Google Shape;1423;p24"/>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1424" name="Google Shape;1424;p24"/>
          <p:cNvGrpSpPr/>
          <p:nvPr/>
        </p:nvGrpSpPr>
        <p:grpSpPr>
          <a:xfrm>
            <a:off x="8245029" y="677286"/>
            <a:ext cx="534683" cy="315404"/>
            <a:chOff x="7127597" y="-1060373"/>
            <a:chExt cx="4026229" cy="2375032"/>
          </a:xfrm>
        </p:grpSpPr>
        <p:sp>
          <p:nvSpPr>
            <p:cNvPr id="1425" name="Google Shape;1425;p24"/>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6" name="Google Shape;1426;p24"/>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7" name="Google Shape;1427;p24"/>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8" name="Google Shape;1428;p24"/>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9" name="Google Shape;1429;p24"/>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0" name="Google Shape;1430;p24"/>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1" name="Google Shape;1431;p24"/>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2" name="Google Shape;1432;p24"/>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3" name="Google Shape;1433;p24"/>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4" name="Google Shape;1434;p24"/>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5" name="Google Shape;1435;p24"/>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6" name="Google Shape;1436;p24"/>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7" name="Google Shape;1437;p24"/>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8" name="Google Shape;1438;p24"/>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9" name="Google Shape;1439;p24"/>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0" name="Google Shape;1440;p24"/>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1" name="Google Shape;1441;p24"/>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2" name="Google Shape;1442;p24"/>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3" name="Google Shape;1443;p24"/>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4" name="Google Shape;1444;p24"/>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5" name="Google Shape;1445;p24"/>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6" name="Google Shape;1446;p24"/>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7" name="Google Shape;1447;p24"/>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8" name="Google Shape;1448;p24"/>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9" name="Google Shape;1449;p24"/>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0" name="Google Shape;1450;p24"/>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1" name="Google Shape;1451;p24"/>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2" name="Google Shape;1452;p24"/>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3" name="Google Shape;1453;p24"/>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4" name="Google Shape;1454;p24"/>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5" name="Google Shape;1455;p24"/>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6" name="Google Shape;1456;p24"/>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7" name="Google Shape;1457;p24"/>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8" name="Google Shape;1458;p24"/>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9" name="Google Shape;1459;p24"/>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0" name="Google Shape;1460;p24"/>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1" name="Google Shape;1461;p24"/>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2" name="Google Shape;1462;p24"/>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3" name="Google Shape;1463;p24"/>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4" name="Google Shape;1464;p24"/>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5" name="Google Shape;1465;p24"/>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6" name="Google Shape;1466;p24"/>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7" name="Google Shape;1467;p24"/>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8" name="Google Shape;1468;p24"/>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9" name="Google Shape;1469;p24"/>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0" name="Google Shape;1470;p24"/>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1" name="Google Shape;1471;p24"/>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2" name="Google Shape;1472;p24"/>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3" name="Google Shape;1473;p24"/>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4" name="Google Shape;1474;p24"/>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5" name="Google Shape;1475;p24"/>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6" name="Google Shape;1476;p24"/>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7" name="Google Shape;1477;p24"/>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8" name="Google Shape;1478;p24"/>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9" name="Google Shape;1479;p24"/>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0" name="Google Shape;1480;p24"/>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1" name="Google Shape;1481;p24"/>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9">
  <p:cSld name="TITLE_ONLY_9">
    <p:spTree>
      <p:nvGrpSpPr>
        <p:cNvPr id="1482" name="Shape 1482"/>
        <p:cNvGrpSpPr/>
        <p:nvPr/>
      </p:nvGrpSpPr>
      <p:grpSpPr>
        <a:xfrm>
          <a:off x="0" y="0"/>
          <a:ext cx="0" cy="0"/>
          <a:chOff x="0" y="0"/>
          <a:chExt cx="0" cy="0"/>
        </a:xfrm>
      </p:grpSpPr>
      <p:pic>
        <p:nvPicPr>
          <p:cNvPr id="1483" name="Google Shape;1483;p25"/>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484" name="Google Shape;1484;p25"/>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1485" name="Google Shape;1485;p25"/>
          <p:cNvGrpSpPr/>
          <p:nvPr/>
        </p:nvGrpSpPr>
        <p:grpSpPr>
          <a:xfrm>
            <a:off x="237079" y="1340824"/>
            <a:ext cx="534683" cy="315404"/>
            <a:chOff x="7127597" y="-1060373"/>
            <a:chExt cx="4026229" cy="2375032"/>
          </a:xfrm>
        </p:grpSpPr>
        <p:sp>
          <p:nvSpPr>
            <p:cNvPr id="1486" name="Google Shape;1486;p25"/>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7" name="Google Shape;1487;p25"/>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8" name="Google Shape;1488;p25"/>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9" name="Google Shape;1489;p25"/>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0" name="Google Shape;1490;p25"/>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1" name="Google Shape;1491;p25"/>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2" name="Google Shape;1492;p25"/>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3" name="Google Shape;1493;p25"/>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4" name="Google Shape;1494;p25"/>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5" name="Google Shape;1495;p25"/>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6" name="Google Shape;1496;p25"/>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7" name="Google Shape;1497;p25"/>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8" name="Google Shape;1498;p25"/>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9" name="Google Shape;1499;p25"/>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0" name="Google Shape;1500;p25"/>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1" name="Google Shape;1501;p25"/>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2" name="Google Shape;1502;p25"/>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3" name="Google Shape;1503;p25"/>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4" name="Google Shape;1504;p25"/>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5" name="Google Shape;1505;p25"/>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6" name="Google Shape;1506;p25"/>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7" name="Google Shape;1507;p25"/>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8" name="Google Shape;1508;p25"/>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9" name="Google Shape;1509;p25"/>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0" name="Google Shape;1510;p25"/>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1" name="Google Shape;1511;p25"/>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2" name="Google Shape;1512;p25"/>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3" name="Google Shape;1513;p25"/>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4" name="Google Shape;1514;p25"/>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5" name="Google Shape;1515;p25"/>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6" name="Google Shape;1516;p25"/>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7" name="Google Shape;1517;p25"/>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8" name="Google Shape;1518;p25"/>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9" name="Google Shape;1519;p25"/>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0" name="Google Shape;1520;p25"/>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1" name="Google Shape;1521;p25"/>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2" name="Google Shape;1522;p25"/>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3" name="Google Shape;1523;p25"/>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4" name="Google Shape;1524;p25"/>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5" name="Google Shape;1525;p25"/>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6" name="Google Shape;1526;p25"/>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7" name="Google Shape;1527;p25"/>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8" name="Google Shape;1528;p25"/>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9" name="Google Shape;1529;p25"/>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0" name="Google Shape;1530;p25"/>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1" name="Google Shape;1531;p25"/>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2" name="Google Shape;1532;p25"/>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3" name="Google Shape;1533;p25"/>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4" name="Google Shape;1534;p25"/>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5" name="Google Shape;1535;p25"/>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6" name="Google Shape;1536;p25"/>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7" name="Google Shape;1537;p25"/>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8" name="Google Shape;1538;p25"/>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9" name="Google Shape;1539;p25"/>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0" name="Google Shape;1540;p25"/>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1" name="Google Shape;1541;p25"/>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2" name="Google Shape;1542;p25"/>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543" name="Google Shape;1543;p25"/>
          <p:cNvSpPr/>
          <p:nvPr/>
        </p:nvSpPr>
        <p:spPr>
          <a:xfrm flipH="1">
            <a:off x="124566" y="1759675"/>
            <a:ext cx="497143" cy="564279"/>
          </a:xfrm>
          <a:custGeom>
            <a:rect b="b" l="l" r="r" t="t"/>
            <a:pathLst>
              <a:path extrusionOk="0" h="34116" w="30057">
                <a:moveTo>
                  <a:pt x="30057" y="32597"/>
                </a:moveTo>
                <a:cubicBezTo>
                  <a:pt x="22752" y="33409"/>
                  <a:pt x="13689" y="36033"/>
                  <a:pt x="8043" y="31327"/>
                </a:cubicBezTo>
                <a:cubicBezTo>
                  <a:pt x="-239" y="24425"/>
                  <a:pt x="9641" y="4826"/>
                  <a:pt x="0" y="0"/>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MAIN_POINT_1">
    <p:spTree>
      <p:nvGrpSpPr>
        <p:cNvPr id="1544" name="Shape 1544"/>
        <p:cNvGrpSpPr/>
        <p:nvPr/>
      </p:nvGrpSpPr>
      <p:grpSpPr>
        <a:xfrm>
          <a:off x="0" y="0"/>
          <a:ext cx="0" cy="0"/>
          <a:chOff x="0" y="0"/>
          <a:chExt cx="0" cy="0"/>
        </a:xfrm>
      </p:grpSpPr>
      <p:pic>
        <p:nvPicPr>
          <p:cNvPr id="1545" name="Google Shape;1545;p26"/>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546" name="Google Shape;1546;p26"/>
          <p:cNvSpPr txBox="1"/>
          <p:nvPr>
            <p:ph idx="1" type="subTitle"/>
          </p:nvPr>
        </p:nvSpPr>
        <p:spPr>
          <a:xfrm rot="213">
            <a:off x="719988" y="3010338"/>
            <a:ext cx="4838700" cy="6306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160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547" name="Google Shape;1547;p26"/>
          <p:cNvSpPr txBox="1"/>
          <p:nvPr>
            <p:ph type="title"/>
          </p:nvPr>
        </p:nvSpPr>
        <p:spPr>
          <a:xfrm>
            <a:off x="720013" y="1502399"/>
            <a:ext cx="4838700" cy="1507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96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1548" name="Google Shape;1548;p26"/>
          <p:cNvSpPr/>
          <p:nvPr/>
        </p:nvSpPr>
        <p:spPr>
          <a:xfrm>
            <a:off x="137575" y="127000"/>
            <a:ext cx="3100925" cy="1012025"/>
          </a:xfrm>
          <a:custGeom>
            <a:rect b="b" l="l" r="r" t="t"/>
            <a:pathLst>
              <a:path extrusionOk="0" h="40481" w="124037">
                <a:moveTo>
                  <a:pt x="0" y="36830"/>
                </a:moveTo>
                <a:cubicBezTo>
                  <a:pt x="16742" y="50219"/>
                  <a:pt x="40660" y="22572"/>
                  <a:pt x="61807" y="19050"/>
                </a:cubicBezTo>
                <a:cubicBezTo>
                  <a:pt x="83206" y="15486"/>
                  <a:pt x="124037" y="21694"/>
                  <a:pt x="124037" y="0"/>
                </a:cubicBezTo>
              </a:path>
            </a:pathLst>
          </a:custGeom>
          <a:noFill/>
          <a:ln cap="flat" cmpd="sng" w="19050">
            <a:solidFill>
              <a:schemeClr val="dk1"/>
            </a:solidFill>
            <a:prstDash val="dash"/>
            <a:round/>
            <a:headEnd len="med" w="med" type="none"/>
            <a:tailEnd len="med" w="med" type="none"/>
          </a:ln>
        </p:spPr>
      </p:sp>
      <p:grpSp>
        <p:nvGrpSpPr>
          <p:cNvPr id="1549" name="Google Shape;1549;p26"/>
          <p:cNvGrpSpPr/>
          <p:nvPr/>
        </p:nvGrpSpPr>
        <p:grpSpPr>
          <a:xfrm>
            <a:off x="719995" y="692974"/>
            <a:ext cx="534717" cy="522570"/>
            <a:chOff x="7214310" y="2387484"/>
            <a:chExt cx="892385" cy="872259"/>
          </a:xfrm>
        </p:grpSpPr>
        <p:sp>
          <p:nvSpPr>
            <p:cNvPr id="1550" name="Google Shape;1550;p26"/>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51" name="Google Shape;1551;p26"/>
            <p:cNvGrpSpPr/>
            <p:nvPr/>
          </p:nvGrpSpPr>
          <p:grpSpPr>
            <a:xfrm>
              <a:off x="7214310" y="2387484"/>
              <a:ext cx="892385" cy="812385"/>
              <a:chOff x="7214310" y="2387484"/>
              <a:chExt cx="892385" cy="812385"/>
            </a:xfrm>
          </p:grpSpPr>
          <p:sp>
            <p:nvSpPr>
              <p:cNvPr id="1552" name="Google Shape;1552;p26"/>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3" name="Google Shape;1553;p26"/>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54" name="Google Shape;1554;p26"/>
            <p:cNvGrpSpPr/>
            <p:nvPr/>
          </p:nvGrpSpPr>
          <p:grpSpPr>
            <a:xfrm>
              <a:off x="7416197" y="2468695"/>
              <a:ext cx="266634" cy="250394"/>
              <a:chOff x="7416197" y="2468695"/>
              <a:chExt cx="266634" cy="250394"/>
            </a:xfrm>
          </p:grpSpPr>
          <p:sp>
            <p:nvSpPr>
              <p:cNvPr id="1555" name="Google Shape;1555;p26"/>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6" name="Google Shape;1556;p26"/>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57" name="Google Shape;1557;p26"/>
            <p:cNvGrpSpPr/>
            <p:nvPr/>
          </p:nvGrpSpPr>
          <p:grpSpPr>
            <a:xfrm>
              <a:off x="7634109" y="2799122"/>
              <a:ext cx="79530" cy="336119"/>
              <a:chOff x="7634109" y="2799122"/>
              <a:chExt cx="79530" cy="336119"/>
            </a:xfrm>
          </p:grpSpPr>
          <p:sp>
            <p:nvSpPr>
              <p:cNvPr id="1558" name="Google Shape;1558;p26"/>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9" name="Google Shape;1559;p26"/>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1560" name="Google Shape;1560;p26"/>
          <p:cNvGrpSpPr/>
          <p:nvPr/>
        </p:nvGrpSpPr>
        <p:grpSpPr>
          <a:xfrm flipH="1">
            <a:off x="2547820" y="4259774"/>
            <a:ext cx="534717" cy="522570"/>
            <a:chOff x="7214310" y="2387484"/>
            <a:chExt cx="892385" cy="872259"/>
          </a:xfrm>
        </p:grpSpPr>
        <p:sp>
          <p:nvSpPr>
            <p:cNvPr id="1561" name="Google Shape;1561;p26"/>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62" name="Google Shape;1562;p26"/>
            <p:cNvGrpSpPr/>
            <p:nvPr/>
          </p:nvGrpSpPr>
          <p:grpSpPr>
            <a:xfrm>
              <a:off x="7214310" y="2387484"/>
              <a:ext cx="892385" cy="812385"/>
              <a:chOff x="7214310" y="2387484"/>
              <a:chExt cx="892385" cy="812385"/>
            </a:xfrm>
          </p:grpSpPr>
          <p:sp>
            <p:nvSpPr>
              <p:cNvPr id="1563" name="Google Shape;1563;p26"/>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4" name="Google Shape;1564;p26"/>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65" name="Google Shape;1565;p26"/>
            <p:cNvGrpSpPr/>
            <p:nvPr/>
          </p:nvGrpSpPr>
          <p:grpSpPr>
            <a:xfrm>
              <a:off x="7416197" y="2468695"/>
              <a:ext cx="266634" cy="250394"/>
              <a:chOff x="7416197" y="2468695"/>
              <a:chExt cx="266634" cy="250394"/>
            </a:xfrm>
          </p:grpSpPr>
          <p:sp>
            <p:nvSpPr>
              <p:cNvPr id="1566" name="Google Shape;1566;p26"/>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7" name="Google Shape;1567;p26"/>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68" name="Google Shape;1568;p26"/>
            <p:cNvGrpSpPr/>
            <p:nvPr/>
          </p:nvGrpSpPr>
          <p:grpSpPr>
            <a:xfrm>
              <a:off x="7634109" y="2799122"/>
              <a:ext cx="79530" cy="336119"/>
              <a:chOff x="7634109" y="2799122"/>
              <a:chExt cx="79530" cy="336119"/>
            </a:xfrm>
          </p:grpSpPr>
          <p:sp>
            <p:nvSpPr>
              <p:cNvPr id="1569" name="Google Shape;1569;p26"/>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0" name="Google Shape;1570;p26"/>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571" name="Google Shape;1571;p26"/>
          <p:cNvSpPr/>
          <p:nvPr/>
        </p:nvSpPr>
        <p:spPr>
          <a:xfrm>
            <a:off x="4169825" y="4360325"/>
            <a:ext cx="1428750" cy="698500"/>
          </a:xfrm>
          <a:custGeom>
            <a:rect b="b" l="l" r="r" t="t"/>
            <a:pathLst>
              <a:path extrusionOk="0" h="27940" w="57150">
                <a:moveTo>
                  <a:pt x="0" y="27940"/>
                </a:moveTo>
                <a:cubicBezTo>
                  <a:pt x="722" y="23616"/>
                  <a:pt x="3168" y="18660"/>
                  <a:pt x="7197" y="16934"/>
                </a:cubicBezTo>
                <a:cubicBezTo>
                  <a:pt x="23358" y="10010"/>
                  <a:pt x="57150" y="17582"/>
                  <a:pt x="57150" y="0"/>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MAIN_POINT_1_1">
    <p:spTree>
      <p:nvGrpSpPr>
        <p:cNvPr id="1572" name="Shape 1572"/>
        <p:cNvGrpSpPr/>
        <p:nvPr/>
      </p:nvGrpSpPr>
      <p:grpSpPr>
        <a:xfrm>
          <a:off x="0" y="0"/>
          <a:ext cx="0" cy="0"/>
          <a:chOff x="0" y="0"/>
          <a:chExt cx="0" cy="0"/>
        </a:xfrm>
      </p:grpSpPr>
      <p:pic>
        <p:nvPicPr>
          <p:cNvPr id="1573" name="Google Shape;1573;p27"/>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574" name="Google Shape;1574;p27"/>
          <p:cNvSpPr txBox="1"/>
          <p:nvPr>
            <p:ph type="title"/>
          </p:nvPr>
        </p:nvSpPr>
        <p:spPr>
          <a:xfrm>
            <a:off x="786675" y="1310988"/>
            <a:ext cx="3511800" cy="14508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75" name="Google Shape;1575;p27"/>
          <p:cNvSpPr txBox="1"/>
          <p:nvPr>
            <p:ph idx="1" type="subTitle"/>
          </p:nvPr>
        </p:nvSpPr>
        <p:spPr>
          <a:xfrm rot="-294">
            <a:off x="786673" y="2761953"/>
            <a:ext cx="3511800" cy="10704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576" name="Google Shape;1576;p27"/>
          <p:cNvSpPr/>
          <p:nvPr>
            <p:ph idx="2" type="pic"/>
          </p:nvPr>
        </p:nvSpPr>
        <p:spPr>
          <a:xfrm>
            <a:off x="5134234" y="1144860"/>
            <a:ext cx="2934300" cy="2932500"/>
          </a:xfrm>
          <a:prstGeom prst="ellipse">
            <a:avLst/>
          </a:prstGeom>
          <a:noFill/>
          <a:ln cap="flat" cmpd="sng" w="19050">
            <a:solidFill>
              <a:schemeClr val="dk1"/>
            </a:solidFill>
            <a:prstDash val="solid"/>
            <a:round/>
            <a:headEnd len="sm" w="sm" type="none"/>
            <a:tailEnd len="sm" w="sm" type="none"/>
          </a:ln>
        </p:spPr>
      </p:sp>
      <p:grpSp>
        <p:nvGrpSpPr>
          <p:cNvPr id="1577" name="Google Shape;1577;p27"/>
          <p:cNvGrpSpPr/>
          <p:nvPr/>
        </p:nvGrpSpPr>
        <p:grpSpPr>
          <a:xfrm>
            <a:off x="3822283" y="460149"/>
            <a:ext cx="534717" cy="522570"/>
            <a:chOff x="7214310" y="2387484"/>
            <a:chExt cx="892385" cy="872259"/>
          </a:xfrm>
        </p:grpSpPr>
        <p:sp>
          <p:nvSpPr>
            <p:cNvPr id="1578" name="Google Shape;1578;p27"/>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79" name="Google Shape;1579;p27"/>
            <p:cNvGrpSpPr/>
            <p:nvPr/>
          </p:nvGrpSpPr>
          <p:grpSpPr>
            <a:xfrm>
              <a:off x="7214310" y="2387484"/>
              <a:ext cx="892385" cy="812385"/>
              <a:chOff x="7214310" y="2387484"/>
              <a:chExt cx="892385" cy="812385"/>
            </a:xfrm>
          </p:grpSpPr>
          <p:sp>
            <p:nvSpPr>
              <p:cNvPr id="1580" name="Google Shape;1580;p27"/>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1" name="Google Shape;1581;p27"/>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82" name="Google Shape;1582;p27"/>
            <p:cNvGrpSpPr/>
            <p:nvPr/>
          </p:nvGrpSpPr>
          <p:grpSpPr>
            <a:xfrm>
              <a:off x="7416197" y="2468695"/>
              <a:ext cx="266634" cy="250394"/>
              <a:chOff x="7416197" y="2468695"/>
              <a:chExt cx="266634" cy="250394"/>
            </a:xfrm>
          </p:grpSpPr>
          <p:sp>
            <p:nvSpPr>
              <p:cNvPr id="1583" name="Google Shape;1583;p27"/>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4" name="Google Shape;1584;p27"/>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85" name="Google Shape;1585;p27"/>
            <p:cNvGrpSpPr/>
            <p:nvPr/>
          </p:nvGrpSpPr>
          <p:grpSpPr>
            <a:xfrm>
              <a:off x="7634109" y="2799122"/>
              <a:ext cx="79530" cy="336119"/>
              <a:chOff x="7634109" y="2799122"/>
              <a:chExt cx="79530" cy="336119"/>
            </a:xfrm>
          </p:grpSpPr>
          <p:sp>
            <p:nvSpPr>
              <p:cNvPr id="1586" name="Google Shape;1586;p27"/>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7" name="Google Shape;1587;p27"/>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588" name="Google Shape;1588;p27"/>
          <p:cNvSpPr/>
          <p:nvPr/>
        </p:nvSpPr>
        <p:spPr>
          <a:xfrm>
            <a:off x="2101782" y="105825"/>
            <a:ext cx="1231975" cy="656175"/>
          </a:xfrm>
          <a:custGeom>
            <a:rect b="b" l="l" r="r" t="t"/>
            <a:pathLst>
              <a:path extrusionOk="0" h="26247" w="49279">
                <a:moveTo>
                  <a:pt x="1866" y="0"/>
                </a:moveTo>
                <a:cubicBezTo>
                  <a:pt x="-2565" y="7386"/>
                  <a:pt x="1414" y="23136"/>
                  <a:pt x="9909" y="24554"/>
                </a:cubicBezTo>
                <a:cubicBezTo>
                  <a:pt x="16379" y="25634"/>
                  <a:pt x="22042" y="19131"/>
                  <a:pt x="28536" y="18204"/>
                </a:cubicBezTo>
                <a:cubicBezTo>
                  <a:pt x="35877" y="17156"/>
                  <a:pt x="49279" y="18831"/>
                  <a:pt x="49279" y="26247"/>
                </a:cubicBezTo>
              </a:path>
            </a:pathLst>
          </a:custGeom>
          <a:noFill/>
          <a:ln cap="flat" cmpd="sng" w="19050">
            <a:solidFill>
              <a:schemeClr val="dk1"/>
            </a:solidFill>
            <a:prstDash val="dash"/>
            <a:round/>
            <a:headEnd len="med" w="med" type="none"/>
            <a:tailEnd len="med" w="med" type="oval"/>
          </a:ln>
        </p:spPr>
      </p:sp>
      <p:sp>
        <p:nvSpPr>
          <p:cNvPr id="1589" name="Google Shape;1589;p27"/>
          <p:cNvSpPr/>
          <p:nvPr/>
        </p:nvSpPr>
        <p:spPr>
          <a:xfrm>
            <a:off x="2136200" y="4162428"/>
            <a:ext cx="2520467" cy="906994"/>
          </a:xfrm>
          <a:custGeom>
            <a:rect b="b" l="l" r="r" t="t"/>
            <a:pathLst>
              <a:path extrusionOk="0" h="40217" w="111760">
                <a:moveTo>
                  <a:pt x="0" y="40217"/>
                </a:moveTo>
                <a:cubicBezTo>
                  <a:pt x="0" y="27122"/>
                  <a:pt x="10742" y="10740"/>
                  <a:pt x="23706" y="8890"/>
                </a:cubicBezTo>
                <a:cubicBezTo>
                  <a:pt x="42550" y="6201"/>
                  <a:pt x="59821" y="22030"/>
                  <a:pt x="78740" y="24130"/>
                </a:cubicBezTo>
                <a:cubicBezTo>
                  <a:pt x="92289" y="25634"/>
                  <a:pt x="111760" y="13632"/>
                  <a:pt x="111760" y="0"/>
                </a:cubicBezTo>
              </a:path>
            </a:pathLst>
          </a:custGeom>
          <a:noFill/>
          <a:ln cap="flat" cmpd="sng" w="19050">
            <a:solidFill>
              <a:schemeClr val="dk1"/>
            </a:solidFill>
            <a:prstDash val="dash"/>
            <a:round/>
            <a:headEnd len="med" w="med" type="none"/>
            <a:tailEnd len="med" w="med" type="oval"/>
          </a:ln>
        </p:spPr>
      </p:sp>
      <p:grpSp>
        <p:nvGrpSpPr>
          <p:cNvPr id="1590" name="Google Shape;1590;p27"/>
          <p:cNvGrpSpPr/>
          <p:nvPr/>
        </p:nvGrpSpPr>
        <p:grpSpPr>
          <a:xfrm>
            <a:off x="1122429" y="4288086"/>
            <a:ext cx="534683" cy="315404"/>
            <a:chOff x="7127597" y="-1060373"/>
            <a:chExt cx="4026229" cy="2375032"/>
          </a:xfrm>
        </p:grpSpPr>
        <p:sp>
          <p:nvSpPr>
            <p:cNvPr id="1591" name="Google Shape;1591;p27"/>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2" name="Google Shape;1592;p27"/>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3" name="Google Shape;1593;p27"/>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4" name="Google Shape;1594;p27"/>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5" name="Google Shape;1595;p27"/>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6" name="Google Shape;1596;p27"/>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7" name="Google Shape;1597;p27"/>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8" name="Google Shape;1598;p27"/>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9" name="Google Shape;1599;p27"/>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0" name="Google Shape;1600;p27"/>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1" name="Google Shape;1601;p27"/>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2" name="Google Shape;1602;p27"/>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3" name="Google Shape;1603;p27"/>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4" name="Google Shape;1604;p27"/>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5" name="Google Shape;1605;p27"/>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6" name="Google Shape;1606;p27"/>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7" name="Google Shape;1607;p27"/>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8" name="Google Shape;1608;p27"/>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9" name="Google Shape;1609;p27"/>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0" name="Google Shape;1610;p27"/>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1" name="Google Shape;1611;p27"/>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2" name="Google Shape;1612;p27"/>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3" name="Google Shape;1613;p27"/>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4" name="Google Shape;1614;p27"/>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5" name="Google Shape;1615;p27"/>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6" name="Google Shape;1616;p27"/>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7" name="Google Shape;1617;p27"/>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8" name="Google Shape;1618;p27"/>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9" name="Google Shape;1619;p27"/>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0" name="Google Shape;1620;p27"/>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1" name="Google Shape;1621;p27"/>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2" name="Google Shape;1622;p27"/>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3" name="Google Shape;1623;p27"/>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4" name="Google Shape;1624;p27"/>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5" name="Google Shape;1625;p27"/>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6" name="Google Shape;1626;p27"/>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7" name="Google Shape;1627;p27"/>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8" name="Google Shape;1628;p27"/>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9" name="Google Shape;1629;p27"/>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0" name="Google Shape;1630;p27"/>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1" name="Google Shape;1631;p27"/>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2" name="Google Shape;1632;p27"/>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3" name="Google Shape;1633;p27"/>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4" name="Google Shape;1634;p27"/>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5" name="Google Shape;1635;p27"/>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6" name="Google Shape;1636;p27"/>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7" name="Google Shape;1637;p27"/>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8" name="Google Shape;1638;p27"/>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9" name="Google Shape;1639;p27"/>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0" name="Google Shape;1640;p27"/>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1" name="Google Shape;1641;p27"/>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2" name="Google Shape;1642;p27"/>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3" name="Google Shape;1643;p27"/>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4" name="Google Shape;1644;p27"/>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5" name="Google Shape;1645;p27"/>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6" name="Google Shape;1646;p27"/>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7" name="Google Shape;1647;p27"/>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MAIN_POINT_1_2">
    <p:spTree>
      <p:nvGrpSpPr>
        <p:cNvPr id="1648" name="Shape 1648"/>
        <p:cNvGrpSpPr/>
        <p:nvPr/>
      </p:nvGrpSpPr>
      <p:grpSpPr>
        <a:xfrm>
          <a:off x="0" y="0"/>
          <a:ext cx="0" cy="0"/>
          <a:chOff x="0" y="0"/>
          <a:chExt cx="0" cy="0"/>
        </a:xfrm>
      </p:grpSpPr>
      <p:pic>
        <p:nvPicPr>
          <p:cNvPr id="1649" name="Google Shape;1649;p28"/>
          <p:cNvPicPr preferRelativeResize="0"/>
          <p:nvPr/>
        </p:nvPicPr>
        <p:blipFill>
          <a:blip r:embed="rId2">
            <a:alphaModFix/>
          </a:blip>
          <a:stretch>
            <a:fillRect/>
          </a:stretch>
        </p:blipFill>
        <p:spPr>
          <a:xfrm>
            <a:off x="75" y="0"/>
            <a:ext cx="9144000" cy="5143500"/>
          </a:xfrm>
          <a:prstGeom prst="rect">
            <a:avLst/>
          </a:prstGeom>
          <a:noFill/>
          <a:ln>
            <a:noFill/>
          </a:ln>
          <a:effectLst>
            <a:outerShdw blurRad="57150" rotWithShape="0" algn="bl" dir="5400000" dist="19050">
              <a:srgbClr val="000000">
                <a:alpha val="50000"/>
              </a:srgbClr>
            </a:outerShdw>
          </a:effectLst>
        </p:spPr>
      </p:pic>
      <p:sp>
        <p:nvSpPr>
          <p:cNvPr id="1650" name="Google Shape;1650;p28"/>
          <p:cNvSpPr txBox="1"/>
          <p:nvPr>
            <p:ph type="title"/>
          </p:nvPr>
        </p:nvSpPr>
        <p:spPr>
          <a:xfrm>
            <a:off x="1885950" y="540000"/>
            <a:ext cx="5372100" cy="564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51" name="Google Shape;1651;p28"/>
          <p:cNvSpPr txBox="1"/>
          <p:nvPr>
            <p:ph idx="1" type="subTitle"/>
          </p:nvPr>
        </p:nvSpPr>
        <p:spPr>
          <a:xfrm rot="-192">
            <a:off x="1885950" y="3924298"/>
            <a:ext cx="5372100" cy="699000"/>
          </a:xfrm>
          <a:prstGeom prst="rect">
            <a:avLst/>
          </a:prstGeom>
          <a:noFill/>
          <a:ln>
            <a:noFill/>
          </a:ln>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652" name="Google Shape;1652;p28"/>
          <p:cNvSpPr/>
          <p:nvPr>
            <p:ph idx="2" type="pic"/>
          </p:nvPr>
        </p:nvSpPr>
        <p:spPr>
          <a:xfrm>
            <a:off x="2823550" y="1409700"/>
            <a:ext cx="3478200" cy="1878600"/>
          </a:xfrm>
          <a:prstGeom prst="rect">
            <a:avLst/>
          </a:prstGeom>
          <a:noFill/>
          <a:ln cap="flat" cmpd="sng" w="19050">
            <a:solidFill>
              <a:schemeClr val="dk1"/>
            </a:solidFill>
            <a:prstDash val="solid"/>
            <a:round/>
            <a:headEnd len="sm" w="sm" type="none"/>
            <a:tailEnd len="sm" w="sm" type="none"/>
          </a:ln>
        </p:spPr>
      </p:sp>
      <p:grpSp>
        <p:nvGrpSpPr>
          <p:cNvPr id="1653" name="Google Shape;1653;p28"/>
          <p:cNvGrpSpPr/>
          <p:nvPr/>
        </p:nvGrpSpPr>
        <p:grpSpPr>
          <a:xfrm>
            <a:off x="582704" y="2972886"/>
            <a:ext cx="534683" cy="315404"/>
            <a:chOff x="7127597" y="-1060373"/>
            <a:chExt cx="4026229" cy="2375032"/>
          </a:xfrm>
        </p:grpSpPr>
        <p:sp>
          <p:nvSpPr>
            <p:cNvPr id="1654" name="Google Shape;1654;p28"/>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5" name="Google Shape;1655;p28"/>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6" name="Google Shape;1656;p28"/>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7" name="Google Shape;1657;p28"/>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8" name="Google Shape;1658;p28"/>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9" name="Google Shape;1659;p28"/>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0" name="Google Shape;1660;p28"/>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1" name="Google Shape;1661;p28"/>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2" name="Google Shape;1662;p28"/>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3" name="Google Shape;1663;p28"/>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4" name="Google Shape;1664;p28"/>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5" name="Google Shape;1665;p28"/>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6" name="Google Shape;1666;p28"/>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7" name="Google Shape;1667;p28"/>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8" name="Google Shape;1668;p28"/>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9" name="Google Shape;1669;p28"/>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0" name="Google Shape;1670;p28"/>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1" name="Google Shape;1671;p28"/>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2" name="Google Shape;1672;p28"/>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3" name="Google Shape;1673;p28"/>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4" name="Google Shape;1674;p28"/>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5" name="Google Shape;1675;p28"/>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6" name="Google Shape;1676;p28"/>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7" name="Google Shape;1677;p28"/>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8" name="Google Shape;1678;p28"/>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9" name="Google Shape;1679;p28"/>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0" name="Google Shape;1680;p28"/>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1" name="Google Shape;1681;p28"/>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2" name="Google Shape;1682;p28"/>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3" name="Google Shape;1683;p28"/>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4" name="Google Shape;1684;p28"/>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5" name="Google Shape;1685;p28"/>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6" name="Google Shape;1686;p28"/>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7" name="Google Shape;1687;p28"/>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8" name="Google Shape;1688;p28"/>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9" name="Google Shape;1689;p28"/>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0" name="Google Shape;1690;p28"/>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1" name="Google Shape;1691;p28"/>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2" name="Google Shape;1692;p28"/>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3" name="Google Shape;1693;p28"/>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4" name="Google Shape;1694;p28"/>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5" name="Google Shape;1695;p28"/>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6" name="Google Shape;1696;p28"/>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7" name="Google Shape;1697;p28"/>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8" name="Google Shape;1698;p28"/>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9" name="Google Shape;1699;p28"/>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0" name="Google Shape;1700;p28"/>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1" name="Google Shape;1701;p28"/>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2" name="Google Shape;1702;p28"/>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3" name="Google Shape;1703;p28"/>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4" name="Google Shape;1704;p28"/>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5" name="Google Shape;1705;p28"/>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6" name="Google Shape;1706;p28"/>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7" name="Google Shape;1707;p28"/>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8" name="Google Shape;1708;p28"/>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9" name="Google Shape;1709;p28"/>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0" name="Google Shape;1710;p28"/>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711" name="Google Shape;1711;p28"/>
          <p:cNvGrpSpPr/>
          <p:nvPr/>
        </p:nvGrpSpPr>
        <p:grpSpPr>
          <a:xfrm>
            <a:off x="8008491" y="1567136"/>
            <a:ext cx="534683" cy="315404"/>
            <a:chOff x="7127597" y="-1060373"/>
            <a:chExt cx="4026229" cy="2375032"/>
          </a:xfrm>
        </p:grpSpPr>
        <p:sp>
          <p:nvSpPr>
            <p:cNvPr id="1712" name="Google Shape;1712;p28"/>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3" name="Google Shape;1713;p28"/>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4" name="Google Shape;1714;p28"/>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5" name="Google Shape;1715;p28"/>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6" name="Google Shape;1716;p28"/>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7" name="Google Shape;1717;p28"/>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8" name="Google Shape;1718;p28"/>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9" name="Google Shape;1719;p28"/>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0" name="Google Shape;1720;p28"/>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1" name="Google Shape;1721;p28"/>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2" name="Google Shape;1722;p28"/>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3" name="Google Shape;1723;p28"/>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4" name="Google Shape;1724;p28"/>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5" name="Google Shape;1725;p28"/>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6" name="Google Shape;1726;p28"/>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7" name="Google Shape;1727;p28"/>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8" name="Google Shape;1728;p28"/>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9" name="Google Shape;1729;p28"/>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0" name="Google Shape;1730;p28"/>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1" name="Google Shape;1731;p28"/>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2" name="Google Shape;1732;p28"/>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3" name="Google Shape;1733;p28"/>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4" name="Google Shape;1734;p28"/>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5" name="Google Shape;1735;p28"/>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6" name="Google Shape;1736;p28"/>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7" name="Google Shape;1737;p28"/>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8" name="Google Shape;1738;p28"/>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9" name="Google Shape;1739;p28"/>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0" name="Google Shape;1740;p28"/>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1" name="Google Shape;1741;p28"/>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2" name="Google Shape;1742;p28"/>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3" name="Google Shape;1743;p28"/>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4" name="Google Shape;1744;p28"/>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5" name="Google Shape;1745;p28"/>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6" name="Google Shape;1746;p28"/>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7" name="Google Shape;1747;p28"/>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8" name="Google Shape;1748;p28"/>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9" name="Google Shape;1749;p28"/>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0" name="Google Shape;1750;p28"/>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1" name="Google Shape;1751;p28"/>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2" name="Google Shape;1752;p28"/>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3" name="Google Shape;1753;p28"/>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4" name="Google Shape;1754;p28"/>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5" name="Google Shape;1755;p28"/>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6" name="Google Shape;1756;p28"/>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7" name="Google Shape;1757;p28"/>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8" name="Google Shape;1758;p28"/>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9" name="Google Shape;1759;p28"/>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0" name="Google Shape;1760;p28"/>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1" name="Google Shape;1761;p28"/>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2" name="Google Shape;1762;p28"/>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3" name="Google Shape;1763;p28"/>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4" name="Google Shape;1764;p28"/>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5" name="Google Shape;1765;p28"/>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6" name="Google Shape;1766;p28"/>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7" name="Google Shape;1767;p28"/>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8" name="Google Shape;1768;p28"/>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MAIN_POINT_1_3">
    <p:spTree>
      <p:nvGrpSpPr>
        <p:cNvPr id="1769" name="Shape 1769"/>
        <p:cNvGrpSpPr/>
        <p:nvPr/>
      </p:nvGrpSpPr>
      <p:grpSpPr>
        <a:xfrm>
          <a:off x="0" y="0"/>
          <a:ext cx="0" cy="0"/>
          <a:chOff x="0" y="0"/>
          <a:chExt cx="0" cy="0"/>
        </a:xfrm>
      </p:grpSpPr>
      <p:pic>
        <p:nvPicPr>
          <p:cNvPr id="1770" name="Google Shape;1770;p29"/>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771" name="Google Shape;1771;p29"/>
          <p:cNvSpPr txBox="1"/>
          <p:nvPr>
            <p:ph type="title"/>
          </p:nvPr>
        </p:nvSpPr>
        <p:spPr>
          <a:xfrm>
            <a:off x="4606725" y="1703400"/>
            <a:ext cx="2994900" cy="5643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72" name="Google Shape;1772;p29"/>
          <p:cNvSpPr txBox="1"/>
          <p:nvPr>
            <p:ph idx="1" type="subTitle"/>
          </p:nvPr>
        </p:nvSpPr>
        <p:spPr>
          <a:xfrm rot="-344">
            <a:off x="4606725" y="2267844"/>
            <a:ext cx="2994900" cy="1172100"/>
          </a:xfrm>
          <a:prstGeom prst="rect">
            <a:avLst/>
          </a:prstGeom>
          <a:noFill/>
          <a:ln>
            <a:noFill/>
          </a:ln>
        </p:spPr>
        <p:txBody>
          <a:bodyPr anchorCtr="0" anchor="t" bIns="91425" lIns="91425" spcFirstLastPara="1" rIns="91425" wrap="square" tIns="91425">
            <a:noAutofit/>
          </a:bodyPr>
          <a:lstStyle>
            <a:lvl1pPr lvl="0" rtl="0" algn="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773" name="Google Shape;1773;p29"/>
          <p:cNvSpPr/>
          <p:nvPr>
            <p:ph idx="2" type="pic"/>
          </p:nvPr>
        </p:nvSpPr>
        <p:spPr>
          <a:xfrm>
            <a:off x="1727888" y="1171400"/>
            <a:ext cx="1925700" cy="2781900"/>
          </a:xfrm>
          <a:prstGeom prst="rect">
            <a:avLst/>
          </a:prstGeom>
          <a:noFill/>
          <a:ln cap="flat" cmpd="sng" w="19050">
            <a:solidFill>
              <a:schemeClr val="dk1"/>
            </a:solidFill>
            <a:prstDash val="solid"/>
            <a:round/>
            <a:headEnd len="sm" w="sm" type="none"/>
            <a:tailEnd len="sm" w="sm" type="none"/>
          </a:ln>
        </p:spPr>
      </p:sp>
      <p:grpSp>
        <p:nvGrpSpPr>
          <p:cNvPr id="1774" name="Google Shape;1774;p29"/>
          <p:cNvGrpSpPr/>
          <p:nvPr/>
        </p:nvGrpSpPr>
        <p:grpSpPr>
          <a:xfrm>
            <a:off x="8245029" y="677286"/>
            <a:ext cx="534683" cy="315404"/>
            <a:chOff x="7127597" y="-1060373"/>
            <a:chExt cx="4026229" cy="2375032"/>
          </a:xfrm>
        </p:grpSpPr>
        <p:sp>
          <p:nvSpPr>
            <p:cNvPr id="1775" name="Google Shape;1775;p29"/>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6" name="Google Shape;1776;p29"/>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7" name="Google Shape;1777;p29"/>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8" name="Google Shape;1778;p29"/>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9" name="Google Shape;1779;p29"/>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0" name="Google Shape;1780;p29"/>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1" name="Google Shape;1781;p29"/>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2" name="Google Shape;1782;p29"/>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3" name="Google Shape;1783;p29"/>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4" name="Google Shape;1784;p29"/>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5" name="Google Shape;1785;p29"/>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6" name="Google Shape;1786;p29"/>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7" name="Google Shape;1787;p29"/>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8" name="Google Shape;1788;p29"/>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9" name="Google Shape;1789;p29"/>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0" name="Google Shape;1790;p29"/>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1" name="Google Shape;1791;p29"/>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2" name="Google Shape;1792;p29"/>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3" name="Google Shape;1793;p29"/>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4" name="Google Shape;1794;p29"/>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5" name="Google Shape;1795;p29"/>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6" name="Google Shape;1796;p29"/>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7" name="Google Shape;1797;p29"/>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8" name="Google Shape;1798;p29"/>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9" name="Google Shape;1799;p29"/>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0" name="Google Shape;1800;p29"/>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1" name="Google Shape;1801;p29"/>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2" name="Google Shape;1802;p29"/>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3" name="Google Shape;1803;p29"/>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4" name="Google Shape;1804;p29"/>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5" name="Google Shape;1805;p29"/>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6" name="Google Shape;1806;p29"/>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7" name="Google Shape;1807;p29"/>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8" name="Google Shape;1808;p29"/>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9" name="Google Shape;1809;p29"/>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0" name="Google Shape;1810;p29"/>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1" name="Google Shape;1811;p29"/>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2" name="Google Shape;1812;p29"/>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3" name="Google Shape;1813;p29"/>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4" name="Google Shape;1814;p29"/>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5" name="Google Shape;1815;p29"/>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6" name="Google Shape;1816;p29"/>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7" name="Google Shape;1817;p29"/>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8" name="Google Shape;1818;p29"/>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9" name="Google Shape;1819;p29"/>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0" name="Google Shape;1820;p29"/>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1" name="Google Shape;1821;p29"/>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2" name="Google Shape;1822;p29"/>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3" name="Google Shape;1823;p29"/>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4" name="Google Shape;1824;p29"/>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5" name="Google Shape;1825;p29"/>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6" name="Google Shape;1826;p29"/>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7" name="Google Shape;1827;p29"/>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8" name="Google Shape;1828;p29"/>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9" name="Google Shape;1829;p29"/>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0" name="Google Shape;1830;p29"/>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1" name="Google Shape;1831;p29"/>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32" name="Google Shape;1832;p29"/>
          <p:cNvGrpSpPr/>
          <p:nvPr/>
        </p:nvGrpSpPr>
        <p:grpSpPr>
          <a:xfrm>
            <a:off x="561245" y="1867724"/>
            <a:ext cx="534717" cy="522570"/>
            <a:chOff x="7214310" y="2387484"/>
            <a:chExt cx="892385" cy="872259"/>
          </a:xfrm>
        </p:grpSpPr>
        <p:sp>
          <p:nvSpPr>
            <p:cNvPr id="1833" name="Google Shape;1833;p29"/>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34" name="Google Shape;1834;p29"/>
            <p:cNvGrpSpPr/>
            <p:nvPr/>
          </p:nvGrpSpPr>
          <p:grpSpPr>
            <a:xfrm>
              <a:off x="7214310" y="2387484"/>
              <a:ext cx="892385" cy="812385"/>
              <a:chOff x="7214310" y="2387484"/>
              <a:chExt cx="892385" cy="812385"/>
            </a:xfrm>
          </p:grpSpPr>
          <p:sp>
            <p:nvSpPr>
              <p:cNvPr id="1835" name="Google Shape;1835;p29"/>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6" name="Google Shape;1836;p29"/>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37" name="Google Shape;1837;p29"/>
            <p:cNvGrpSpPr/>
            <p:nvPr/>
          </p:nvGrpSpPr>
          <p:grpSpPr>
            <a:xfrm>
              <a:off x="7416197" y="2468695"/>
              <a:ext cx="266634" cy="250394"/>
              <a:chOff x="7416197" y="2468695"/>
              <a:chExt cx="266634" cy="250394"/>
            </a:xfrm>
          </p:grpSpPr>
          <p:sp>
            <p:nvSpPr>
              <p:cNvPr id="1838" name="Google Shape;1838;p29"/>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9" name="Google Shape;1839;p29"/>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40" name="Google Shape;1840;p29"/>
            <p:cNvGrpSpPr/>
            <p:nvPr/>
          </p:nvGrpSpPr>
          <p:grpSpPr>
            <a:xfrm>
              <a:off x="7634109" y="2799122"/>
              <a:ext cx="79530" cy="336119"/>
              <a:chOff x="7634109" y="2799122"/>
              <a:chExt cx="79530" cy="336119"/>
            </a:xfrm>
          </p:grpSpPr>
          <p:sp>
            <p:nvSpPr>
              <p:cNvPr id="1841" name="Google Shape;1841;p29"/>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2" name="Google Shape;1842;p29"/>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1843" name="Google Shape;1843;p29"/>
          <p:cNvSpPr/>
          <p:nvPr/>
        </p:nvSpPr>
        <p:spPr>
          <a:xfrm>
            <a:off x="7164925" y="848257"/>
            <a:ext cx="1862650" cy="556125"/>
          </a:xfrm>
          <a:custGeom>
            <a:rect b="b" l="l" r="r" t="t"/>
            <a:pathLst>
              <a:path extrusionOk="0" h="22245" w="74506">
                <a:moveTo>
                  <a:pt x="74506" y="18140"/>
                </a:moveTo>
                <a:cubicBezTo>
                  <a:pt x="65541" y="22622"/>
                  <a:pt x="53152" y="23959"/>
                  <a:pt x="44450" y="18987"/>
                </a:cubicBezTo>
                <a:cubicBezTo>
                  <a:pt x="35820" y="14056"/>
                  <a:pt x="30809" y="2769"/>
                  <a:pt x="21166" y="360"/>
                </a:cubicBezTo>
                <a:cubicBezTo>
                  <a:pt x="12811" y="-1728"/>
                  <a:pt x="0" y="6565"/>
                  <a:pt x="0" y="15177"/>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MAIN_POINT_1_4">
    <p:spTree>
      <p:nvGrpSpPr>
        <p:cNvPr id="1844" name="Shape 1844"/>
        <p:cNvGrpSpPr/>
        <p:nvPr/>
      </p:nvGrpSpPr>
      <p:grpSpPr>
        <a:xfrm>
          <a:off x="0" y="0"/>
          <a:ext cx="0" cy="0"/>
          <a:chOff x="0" y="0"/>
          <a:chExt cx="0" cy="0"/>
        </a:xfrm>
      </p:grpSpPr>
      <p:pic>
        <p:nvPicPr>
          <p:cNvPr id="1845" name="Google Shape;1845;p30"/>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846" name="Google Shape;1846;p30"/>
          <p:cNvSpPr txBox="1"/>
          <p:nvPr>
            <p:ph type="title"/>
          </p:nvPr>
        </p:nvSpPr>
        <p:spPr>
          <a:xfrm>
            <a:off x="1405800" y="1703400"/>
            <a:ext cx="29949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47" name="Google Shape;1847;p30"/>
          <p:cNvSpPr txBox="1"/>
          <p:nvPr>
            <p:ph idx="1" type="subTitle"/>
          </p:nvPr>
        </p:nvSpPr>
        <p:spPr>
          <a:xfrm rot="-344">
            <a:off x="1405800" y="2267844"/>
            <a:ext cx="2994900" cy="11721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sp>
        <p:nvSpPr>
          <p:cNvPr id="1848" name="Google Shape;1848;p30"/>
          <p:cNvSpPr/>
          <p:nvPr>
            <p:ph idx="2" type="pic"/>
          </p:nvPr>
        </p:nvSpPr>
        <p:spPr>
          <a:xfrm>
            <a:off x="5513600" y="1171393"/>
            <a:ext cx="1630200" cy="2781900"/>
          </a:xfrm>
          <a:prstGeom prst="rect">
            <a:avLst/>
          </a:prstGeom>
          <a:noFill/>
          <a:ln>
            <a:noFill/>
          </a:ln>
        </p:spPr>
      </p:sp>
      <p:sp>
        <p:nvSpPr>
          <p:cNvPr id="1849" name="Google Shape;1849;p30"/>
          <p:cNvSpPr/>
          <p:nvPr/>
        </p:nvSpPr>
        <p:spPr>
          <a:xfrm>
            <a:off x="1830925" y="4173821"/>
            <a:ext cx="2275400" cy="863850"/>
          </a:xfrm>
          <a:custGeom>
            <a:rect b="b" l="l" r="r" t="t"/>
            <a:pathLst>
              <a:path extrusionOk="0" h="34554" w="91016">
                <a:moveTo>
                  <a:pt x="91016" y="2380"/>
                </a:moveTo>
                <a:cubicBezTo>
                  <a:pt x="80358" y="5938"/>
                  <a:pt x="65941" y="17099"/>
                  <a:pt x="57996" y="9154"/>
                </a:cubicBezTo>
                <a:cubicBezTo>
                  <a:pt x="55842" y="7000"/>
                  <a:pt x="57578" y="-1425"/>
                  <a:pt x="60113" y="264"/>
                </a:cubicBezTo>
                <a:cubicBezTo>
                  <a:pt x="62025" y="1537"/>
                  <a:pt x="60587" y="5542"/>
                  <a:pt x="58843" y="7037"/>
                </a:cubicBezTo>
                <a:cubicBezTo>
                  <a:pt x="49142" y="15353"/>
                  <a:pt x="33347" y="9166"/>
                  <a:pt x="20743" y="11270"/>
                </a:cubicBezTo>
                <a:cubicBezTo>
                  <a:pt x="10490" y="12981"/>
                  <a:pt x="0" y="24159"/>
                  <a:pt x="0" y="34554"/>
                </a:cubicBezTo>
              </a:path>
            </a:pathLst>
          </a:custGeom>
          <a:noFill/>
          <a:ln cap="flat" cmpd="sng" w="19050">
            <a:solidFill>
              <a:schemeClr val="dk1"/>
            </a:solidFill>
            <a:prstDash val="dash"/>
            <a:round/>
            <a:headEnd len="med" w="med" type="oval"/>
            <a:tailEnd len="med" w="med" type="none"/>
          </a:ln>
        </p:spPr>
      </p:sp>
      <p:grpSp>
        <p:nvGrpSpPr>
          <p:cNvPr id="1850" name="Google Shape;1850;p30"/>
          <p:cNvGrpSpPr/>
          <p:nvPr/>
        </p:nvGrpSpPr>
        <p:grpSpPr>
          <a:xfrm>
            <a:off x="498029" y="3756036"/>
            <a:ext cx="534683" cy="315404"/>
            <a:chOff x="7127597" y="-1060373"/>
            <a:chExt cx="4026229" cy="2375032"/>
          </a:xfrm>
        </p:grpSpPr>
        <p:sp>
          <p:nvSpPr>
            <p:cNvPr id="1851" name="Google Shape;1851;p30"/>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2" name="Google Shape;1852;p30"/>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3" name="Google Shape;1853;p30"/>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4" name="Google Shape;1854;p30"/>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5" name="Google Shape;1855;p30"/>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6" name="Google Shape;1856;p30"/>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7" name="Google Shape;1857;p30"/>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8" name="Google Shape;1858;p30"/>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9" name="Google Shape;1859;p30"/>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0" name="Google Shape;1860;p30"/>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1" name="Google Shape;1861;p30"/>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2" name="Google Shape;1862;p30"/>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3" name="Google Shape;1863;p30"/>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4" name="Google Shape;1864;p30"/>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5" name="Google Shape;1865;p30"/>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6" name="Google Shape;1866;p30"/>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7" name="Google Shape;1867;p30"/>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8" name="Google Shape;1868;p30"/>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9" name="Google Shape;1869;p30"/>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0" name="Google Shape;1870;p30"/>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1" name="Google Shape;1871;p30"/>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2" name="Google Shape;1872;p30"/>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3" name="Google Shape;1873;p30"/>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4" name="Google Shape;1874;p30"/>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5" name="Google Shape;1875;p30"/>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6" name="Google Shape;1876;p30"/>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7" name="Google Shape;1877;p30"/>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8" name="Google Shape;1878;p30"/>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9" name="Google Shape;1879;p30"/>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0" name="Google Shape;1880;p30"/>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1" name="Google Shape;1881;p30"/>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2" name="Google Shape;1882;p30"/>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3" name="Google Shape;1883;p30"/>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4" name="Google Shape;1884;p30"/>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5" name="Google Shape;1885;p30"/>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6" name="Google Shape;1886;p30"/>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7" name="Google Shape;1887;p30"/>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8" name="Google Shape;1888;p30"/>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9" name="Google Shape;1889;p30"/>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0" name="Google Shape;1890;p30"/>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1" name="Google Shape;1891;p30"/>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2" name="Google Shape;1892;p30"/>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3" name="Google Shape;1893;p30"/>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4" name="Google Shape;1894;p30"/>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5" name="Google Shape;1895;p30"/>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6" name="Google Shape;1896;p30"/>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7" name="Google Shape;1897;p30"/>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8" name="Google Shape;1898;p30"/>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9" name="Google Shape;1899;p30"/>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0" name="Google Shape;1900;p30"/>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1" name="Google Shape;1901;p30"/>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2" name="Google Shape;1902;p30"/>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3" name="Google Shape;1903;p30"/>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4" name="Google Shape;1904;p30"/>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5" name="Google Shape;1905;p30"/>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6" name="Google Shape;1906;p30"/>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7" name="Google Shape;1907;p30"/>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5" name="Shape 135"/>
        <p:cNvGrpSpPr/>
        <p:nvPr/>
      </p:nvGrpSpPr>
      <p:grpSpPr>
        <a:xfrm>
          <a:off x="0" y="0"/>
          <a:ext cx="0" cy="0"/>
          <a:chOff x="0" y="0"/>
          <a:chExt cx="0" cy="0"/>
        </a:xfrm>
      </p:grpSpPr>
      <p:pic>
        <p:nvPicPr>
          <p:cNvPr id="136" name="Google Shape;136;p4"/>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37" name="Google Shape;137;p4"/>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8" name="Google Shape;138;p4"/>
          <p:cNvSpPr txBox="1"/>
          <p:nvPr>
            <p:ph idx="1" type="body"/>
          </p:nvPr>
        </p:nvSpPr>
        <p:spPr>
          <a:xfrm>
            <a:off x="720000" y="1237083"/>
            <a:ext cx="7704000" cy="3366300"/>
          </a:xfrm>
          <a:prstGeom prst="rect">
            <a:avLst/>
          </a:prstGeom>
        </p:spPr>
        <p:txBody>
          <a:bodyPr anchorCtr="0" anchor="t" bIns="91425" lIns="91425" spcFirstLastPara="1" rIns="91425" wrap="square" tIns="91425">
            <a:noAutofit/>
          </a:bodyPr>
          <a:lstStyle>
            <a:lvl1pPr indent="-317500" lvl="0" marL="457200" rtl="0">
              <a:lnSpc>
                <a:spcPct val="115000"/>
              </a:lnSpc>
              <a:spcBef>
                <a:spcPts val="0"/>
              </a:spcBef>
              <a:spcAft>
                <a:spcPts val="0"/>
              </a:spcAft>
              <a:buClr>
                <a:schemeClr val="accent3"/>
              </a:buClr>
              <a:buSzPts val="1400"/>
              <a:buChar char="●"/>
              <a:defRPr sz="1050">
                <a:solidFill>
                  <a:srgbClr val="434343"/>
                </a:solidFill>
              </a:defRPr>
            </a:lvl1pPr>
            <a:lvl2pPr indent="-317500" lvl="1" marL="914400" rtl="0">
              <a:lnSpc>
                <a:spcPct val="115000"/>
              </a:lnSpc>
              <a:spcBef>
                <a:spcPts val="0"/>
              </a:spcBef>
              <a:spcAft>
                <a:spcPts val="0"/>
              </a:spcAft>
              <a:buClr>
                <a:srgbClr val="434343"/>
              </a:buClr>
              <a:buSzPts val="1400"/>
              <a:buChar char="○"/>
              <a:defRPr>
                <a:solidFill>
                  <a:srgbClr val="434343"/>
                </a:solidFill>
              </a:defRPr>
            </a:lvl2pPr>
            <a:lvl3pPr indent="-317500" lvl="2" marL="1371600" rtl="0">
              <a:lnSpc>
                <a:spcPct val="115000"/>
              </a:lnSpc>
              <a:spcBef>
                <a:spcPts val="1600"/>
              </a:spcBef>
              <a:spcAft>
                <a:spcPts val="0"/>
              </a:spcAft>
              <a:buClr>
                <a:srgbClr val="434343"/>
              </a:buClr>
              <a:buSzPts val="1400"/>
              <a:buChar char="■"/>
              <a:defRPr>
                <a:solidFill>
                  <a:srgbClr val="434343"/>
                </a:solidFill>
              </a:defRPr>
            </a:lvl3pPr>
            <a:lvl4pPr indent="-317500" lvl="3" marL="1828800" rtl="0">
              <a:lnSpc>
                <a:spcPct val="115000"/>
              </a:lnSpc>
              <a:spcBef>
                <a:spcPts val="1600"/>
              </a:spcBef>
              <a:spcAft>
                <a:spcPts val="0"/>
              </a:spcAft>
              <a:buClr>
                <a:srgbClr val="434343"/>
              </a:buClr>
              <a:buSzPts val="1400"/>
              <a:buChar char="●"/>
              <a:defRPr>
                <a:solidFill>
                  <a:srgbClr val="434343"/>
                </a:solidFill>
              </a:defRPr>
            </a:lvl4pPr>
            <a:lvl5pPr indent="-317500" lvl="4" marL="2286000" rtl="0">
              <a:lnSpc>
                <a:spcPct val="115000"/>
              </a:lnSpc>
              <a:spcBef>
                <a:spcPts val="1600"/>
              </a:spcBef>
              <a:spcAft>
                <a:spcPts val="0"/>
              </a:spcAft>
              <a:buClr>
                <a:srgbClr val="434343"/>
              </a:buClr>
              <a:buSzPts val="1400"/>
              <a:buChar char="○"/>
              <a:defRPr>
                <a:solidFill>
                  <a:srgbClr val="434343"/>
                </a:solidFill>
              </a:defRPr>
            </a:lvl5pPr>
            <a:lvl6pPr indent="-317500" lvl="5" marL="2743200" rtl="0">
              <a:lnSpc>
                <a:spcPct val="115000"/>
              </a:lnSpc>
              <a:spcBef>
                <a:spcPts val="1600"/>
              </a:spcBef>
              <a:spcAft>
                <a:spcPts val="0"/>
              </a:spcAft>
              <a:buClr>
                <a:srgbClr val="434343"/>
              </a:buClr>
              <a:buSzPts val="1400"/>
              <a:buChar char="■"/>
              <a:defRPr>
                <a:solidFill>
                  <a:srgbClr val="434343"/>
                </a:solidFill>
              </a:defRPr>
            </a:lvl6pPr>
            <a:lvl7pPr indent="-317500" lvl="6" marL="3200400" rtl="0">
              <a:lnSpc>
                <a:spcPct val="115000"/>
              </a:lnSpc>
              <a:spcBef>
                <a:spcPts val="1600"/>
              </a:spcBef>
              <a:spcAft>
                <a:spcPts val="0"/>
              </a:spcAft>
              <a:buClr>
                <a:srgbClr val="434343"/>
              </a:buClr>
              <a:buSzPts val="1400"/>
              <a:buChar char="●"/>
              <a:defRPr>
                <a:solidFill>
                  <a:srgbClr val="434343"/>
                </a:solidFill>
              </a:defRPr>
            </a:lvl7pPr>
            <a:lvl8pPr indent="-317500" lvl="7" marL="3657600" rtl="0">
              <a:lnSpc>
                <a:spcPct val="115000"/>
              </a:lnSpc>
              <a:spcBef>
                <a:spcPts val="1600"/>
              </a:spcBef>
              <a:spcAft>
                <a:spcPts val="0"/>
              </a:spcAft>
              <a:buClr>
                <a:srgbClr val="434343"/>
              </a:buClr>
              <a:buSzPts val="1400"/>
              <a:buChar char="○"/>
              <a:defRPr>
                <a:solidFill>
                  <a:srgbClr val="434343"/>
                </a:solidFill>
              </a:defRPr>
            </a:lvl8pPr>
            <a:lvl9pPr indent="-317500" lvl="8" marL="4114800" rtl="0">
              <a:lnSpc>
                <a:spcPct val="115000"/>
              </a:lnSpc>
              <a:spcBef>
                <a:spcPts val="1600"/>
              </a:spcBef>
              <a:spcAft>
                <a:spcPts val="1600"/>
              </a:spcAft>
              <a:buClr>
                <a:srgbClr val="434343"/>
              </a:buClr>
              <a:buSzPts val="1400"/>
              <a:buChar char="■"/>
              <a:defRPr>
                <a:solidFill>
                  <a:srgbClr val="434343"/>
                </a:solidFill>
              </a:defRPr>
            </a:lvl9pPr>
          </a:lstStyle>
          <a:p/>
        </p:txBody>
      </p:sp>
      <p:sp>
        <p:nvSpPr>
          <p:cNvPr id="139" name="Google Shape;139;p4"/>
          <p:cNvSpPr/>
          <p:nvPr/>
        </p:nvSpPr>
        <p:spPr>
          <a:xfrm flipH="1">
            <a:off x="5366354" y="4162428"/>
            <a:ext cx="2520467" cy="906994"/>
          </a:xfrm>
          <a:custGeom>
            <a:rect b="b" l="l" r="r" t="t"/>
            <a:pathLst>
              <a:path extrusionOk="0" h="40217" w="111760">
                <a:moveTo>
                  <a:pt x="0" y="40217"/>
                </a:moveTo>
                <a:cubicBezTo>
                  <a:pt x="0" y="27122"/>
                  <a:pt x="10742" y="10740"/>
                  <a:pt x="23706" y="8890"/>
                </a:cubicBezTo>
                <a:cubicBezTo>
                  <a:pt x="42550" y="6201"/>
                  <a:pt x="59821" y="22030"/>
                  <a:pt x="78740" y="24130"/>
                </a:cubicBezTo>
                <a:cubicBezTo>
                  <a:pt x="92289" y="25634"/>
                  <a:pt x="111760" y="13632"/>
                  <a:pt x="111760" y="0"/>
                </a:cubicBezTo>
              </a:path>
            </a:pathLst>
          </a:custGeom>
          <a:noFill/>
          <a:ln cap="flat" cmpd="sng" w="19050">
            <a:solidFill>
              <a:schemeClr val="dk1"/>
            </a:solidFill>
            <a:prstDash val="dash"/>
            <a:round/>
            <a:headEnd len="med" w="med" type="none"/>
            <a:tailEnd len="med" w="med" type="oval"/>
          </a:ln>
        </p:spPr>
      </p:sp>
      <p:grpSp>
        <p:nvGrpSpPr>
          <p:cNvPr id="140" name="Google Shape;140;p4"/>
          <p:cNvGrpSpPr/>
          <p:nvPr/>
        </p:nvGrpSpPr>
        <p:grpSpPr>
          <a:xfrm>
            <a:off x="8059009" y="4288086"/>
            <a:ext cx="534683" cy="315404"/>
            <a:chOff x="7127597" y="-1060373"/>
            <a:chExt cx="4026229" cy="2375032"/>
          </a:xfrm>
        </p:grpSpPr>
        <p:sp>
          <p:nvSpPr>
            <p:cNvPr id="141" name="Google Shape;141;p4"/>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 name="Google Shape;142;p4"/>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4"/>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 name="Google Shape;144;p4"/>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 name="Google Shape;145;p4"/>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4"/>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 name="Google Shape;147;p4"/>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4"/>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4"/>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 name="Google Shape;150;p4"/>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4"/>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4"/>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 name="Google Shape;153;p4"/>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 name="Google Shape;154;p4"/>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 name="Google Shape;155;p4"/>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4"/>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4"/>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4"/>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4"/>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4"/>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4"/>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4"/>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4"/>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 name="Google Shape;164;p4"/>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4"/>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 name="Google Shape;166;p4"/>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 name="Google Shape;167;p4"/>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4"/>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 name="Google Shape;169;p4"/>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 name="Google Shape;170;p4"/>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4"/>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4"/>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4"/>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 name="Google Shape;174;p4"/>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 name="Google Shape;175;p4"/>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4"/>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4"/>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4"/>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9" name="Google Shape;179;p4"/>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4"/>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1" name="Google Shape;181;p4"/>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4"/>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3" name="Google Shape;183;p4"/>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4" name="Google Shape;184;p4"/>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5" name="Google Shape;185;p4"/>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 name="Google Shape;186;p4"/>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4"/>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4"/>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4"/>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 name="Google Shape;190;p4"/>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 name="Google Shape;191;p4"/>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 name="Google Shape;192;p4"/>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 name="Google Shape;193;p4"/>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4"/>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4"/>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 name="Google Shape;196;p4"/>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 name="Google Shape;197;p4"/>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MAIN_POINT_1_5">
    <p:spTree>
      <p:nvGrpSpPr>
        <p:cNvPr id="1908" name="Shape 1908"/>
        <p:cNvGrpSpPr/>
        <p:nvPr/>
      </p:nvGrpSpPr>
      <p:grpSpPr>
        <a:xfrm>
          <a:off x="0" y="0"/>
          <a:ext cx="0" cy="0"/>
          <a:chOff x="0" y="0"/>
          <a:chExt cx="0" cy="0"/>
        </a:xfrm>
      </p:grpSpPr>
      <p:pic>
        <p:nvPicPr>
          <p:cNvPr id="1909" name="Google Shape;1909;p31"/>
          <p:cNvPicPr preferRelativeResize="0"/>
          <p:nvPr/>
        </p:nvPicPr>
        <p:blipFill>
          <a:blip r:embed="rId2">
            <a:alphaModFix/>
          </a:blip>
          <a:stretch>
            <a:fillRect/>
          </a:stretch>
        </p:blipFill>
        <p:spPr>
          <a:xfrm>
            <a:off x="75" y="0"/>
            <a:ext cx="9144000" cy="5143500"/>
          </a:xfrm>
          <a:prstGeom prst="rect">
            <a:avLst/>
          </a:prstGeom>
          <a:noFill/>
          <a:ln>
            <a:noFill/>
          </a:ln>
        </p:spPr>
      </p:pic>
      <p:sp>
        <p:nvSpPr>
          <p:cNvPr id="1910" name="Google Shape;1910;p31"/>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11" name="Google Shape;1911;p31"/>
          <p:cNvSpPr txBox="1"/>
          <p:nvPr>
            <p:ph idx="1" type="body"/>
          </p:nvPr>
        </p:nvSpPr>
        <p:spPr>
          <a:xfrm>
            <a:off x="720000" y="1237081"/>
            <a:ext cx="7704000" cy="882000"/>
          </a:xfrm>
          <a:prstGeom prst="rect">
            <a:avLst/>
          </a:prstGeom>
        </p:spPr>
        <p:txBody>
          <a:bodyPr anchorCtr="0" anchor="t" bIns="91425" lIns="91425" spcFirstLastPara="1" rIns="91425" wrap="square" tIns="91425">
            <a:noAutofit/>
          </a:bodyPr>
          <a:lstStyle>
            <a:lvl1pPr indent="-317500" lvl="0" marL="457200" rtl="0">
              <a:lnSpc>
                <a:spcPct val="115000"/>
              </a:lnSpc>
              <a:spcBef>
                <a:spcPts val="0"/>
              </a:spcBef>
              <a:spcAft>
                <a:spcPts val="0"/>
              </a:spcAft>
              <a:buClr>
                <a:schemeClr val="accent3"/>
              </a:buClr>
              <a:buSzPts val="1400"/>
              <a:buChar char="●"/>
              <a:defRPr sz="1200">
                <a:solidFill>
                  <a:srgbClr val="434343"/>
                </a:solidFill>
              </a:defRPr>
            </a:lvl1pPr>
            <a:lvl2pPr indent="-317500" lvl="1" marL="914400" rtl="0">
              <a:lnSpc>
                <a:spcPct val="115000"/>
              </a:lnSpc>
              <a:spcBef>
                <a:spcPts val="0"/>
              </a:spcBef>
              <a:spcAft>
                <a:spcPts val="0"/>
              </a:spcAft>
              <a:buClr>
                <a:srgbClr val="434343"/>
              </a:buClr>
              <a:buSzPts val="1400"/>
              <a:buChar char="○"/>
              <a:defRPr>
                <a:solidFill>
                  <a:srgbClr val="434343"/>
                </a:solidFill>
              </a:defRPr>
            </a:lvl2pPr>
            <a:lvl3pPr indent="-317500" lvl="2" marL="1371600" rtl="0">
              <a:lnSpc>
                <a:spcPct val="115000"/>
              </a:lnSpc>
              <a:spcBef>
                <a:spcPts val="1600"/>
              </a:spcBef>
              <a:spcAft>
                <a:spcPts val="0"/>
              </a:spcAft>
              <a:buClr>
                <a:srgbClr val="434343"/>
              </a:buClr>
              <a:buSzPts val="1400"/>
              <a:buChar char="■"/>
              <a:defRPr>
                <a:solidFill>
                  <a:srgbClr val="434343"/>
                </a:solidFill>
              </a:defRPr>
            </a:lvl3pPr>
            <a:lvl4pPr indent="-317500" lvl="3" marL="1828800" rtl="0">
              <a:lnSpc>
                <a:spcPct val="115000"/>
              </a:lnSpc>
              <a:spcBef>
                <a:spcPts val="1600"/>
              </a:spcBef>
              <a:spcAft>
                <a:spcPts val="0"/>
              </a:spcAft>
              <a:buClr>
                <a:srgbClr val="434343"/>
              </a:buClr>
              <a:buSzPts val="1400"/>
              <a:buChar char="●"/>
              <a:defRPr>
                <a:solidFill>
                  <a:srgbClr val="434343"/>
                </a:solidFill>
              </a:defRPr>
            </a:lvl4pPr>
            <a:lvl5pPr indent="-317500" lvl="4" marL="2286000" rtl="0">
              <a:lnSpc>
                <a:spcPct val="115000"/>
              </a:lnSpc>
              <a:spcBef>
                <a:spcPts val="1600"/>
              </a:spcBef>
              <a:spcAft>
                <a:spcPts val="0"/>
              </a:spcAft>
              <a:buClr>
                <a:srgbClr val="434343"/>
              </a:buClr>
              <a:buSzPts val="1400"/>
              <a:buChar char="○"/>
              <a:defRPr>
                <a:solidFill>
                  <a:srgbClr val="434343"/>
                </a:solidFill>
              </a:defRPr>
            </a:lvl5pPr>
            <a:lvl6pPr indent="-317500" lvl="5" marL="2743200" rtl="0">
              <a:lnSpc>
                <a:spcPct val="115000"/>
              </a:lnSpc>
              <a:spcBef>
                <a:spcPts val="1600"/>
              </a:spcBef>
              <a:spcAft>
                <a:spcPts val="0"/>
              </a:spcAft>
              <a:buClr>
                <a:srgbClr val="434343"/>
              </a:buClr>
              <a:buSzPts val="1400"/>
              <a:buChar char="■"/>
              <a:defRPr>
                <a:solidFill>
                  <a:srgbClr val="434343"/>
                </a:solidFill>
              </a:defRPr>
            </a:lvl6pPr>
            <a:lvl7pPr indent="-317500" lvl="6" marL="3200400" rtl="0">
              <a:lnSpc>
                <a:spcPct val="115000"/>
              </a:lnSpc>
              <a:spcBef>
                <a:spcPts val="1600"/>
              </a:spcBef>
              <a:spcAft>
                <a:spcPts val="0"/>
              </a:spcAft>
              <a:buClr>
                <a:srgbClr val="434343"/>
              </a:buClr>
              <a:buSzPts val="1400"/>
              <a:buChar char="●"/>
              <a:defRPr>
                <a:solidFill>
                  <a:srgbClr val="434343"/>
                </a:solidFill>
              </a:defRPr>
            </a:lvl7pPr>
            <a:lvl8pPr indent="-317500" lvl="7" marL="3657600" rtl="0">
              <a:lnSpc>
                <a:spcPct val="115000"/>
              </a:lnSpc>
              <a:spcBef>
                <a:spcPts val="1600"/>
              </a:spcBef>
              <a:spcAft>
                <a:spcPts val="0"/>
              </a:spcAft>
              <a:buClr>
                <a:srgbClr val="434343"/>
              </a:buClr>
              <a:buSzPts val="1400"/>
              <a:buChar char="○"/>
              <a:defRPr>
                <a:solidFill>
                  <a:srgbClr val="434343"/>
                </a:solidFill>
              </a:defRPr>
            </a:lvl8pPr>
            <a:lvl9pPr indent="-317500" lvl="8" marL="4114800" rtl="0">
              <a:lnSpc>
                <a:spcPct val="115000"/>
              </a:lnSpc>
              <a:spcBef>
                <a:spcPts val="1600"/>
              </a:spcBef>
              <a:spcAft>
                <a:spcPts val="1600"/>
              </a:spcAft>
              <a:buClr>
                <a:srgbClr val="434343"/>
              </a:buClr>
              <a:buSzPts val="1400"/>
              <a:buChar char="■"/>
              <a:defRPr>
                <a:solidFill>
                  <a:srgbClr val="434343"/>
                </a:solidFill>
              </a:defRPr>
            </a:lvl9pPr>
          </a:lstStyle>
          <a:p/>
        </p:txBody>
      </p:sp>
      <p:sp>
        <p:nvSpPr>
          <p:cNvPr id="1912" name="Google Shape;1912;p31"/>
          <p:cNvSpPr/>
          <p:nvPr/>
        </p:nvSpPr>
        <p:spPr>
          <a:xfrm rot="1052940">
            <a:off x="8057721" y="965293"/>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1913" name="Google Shape;1913;p31"/>
          <p:cNvGrpSpPr/>
          <p:nvPr/>
        </p:nvGrpSpPr>
        <p:grpSpPr>
          <a:xfrm>
            <a:off x="3075941" y="4445799"/>
            <a:ext cx="534683" cy="315404"/>
            <a:chOff x="7127597" y="-1060373"/>
            <a:chExt cx="4026229" cy="2375032"/>
          </a:xfrm>
        </p:grpSpPr>
        <p:sp>
          <p:nvSpPr>
            <p:cNvPr id="1914" name="Google Shape;1914;p31"/>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5" name="Google Shape;1915;p31"/>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6" name="Google Shape;1916;p31"/>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7" name="Google Shape;1917;p31"/>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8" name="Google Shape;1918;p31"/>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9" name="Google Shape;1919;p31"/>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0" name="Google Shape;1920;p31"/>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1" name="Google Shape;1921;p31"/>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2" name="Google Shape;1922;p31"/>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3" name="Google Shape;1923;p31"/>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4" name="Google Shape;1924;p31"/>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5" name="Google Shape;1925;p31"/>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6" name="Google Shape;1926;p31"/>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7" name="Google Shape;1927;p31"/>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8" name="Google Shape;1928;p31"/>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29" name="Google Shape;1929;p31"/>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0" name="Google Shape;1930;p31"/>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1" name="Google Shape;1931;p31"/>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2" name="Google Shape;1932;p31"/>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3" name="Google Shape;1933;p31"/>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4" name="Google Shape;1934;p31"/>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5" name="Google Shape;1935;p31"/>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6" name="Google Shape;1936;p31"/>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7" name="Google Shape;1937;p31"/>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8" name="Google Shape;1938;p31"/>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39" name="Google Shape;1939;p31"/>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0" name="Google Shape;1940;p31"/>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1" name="Google Shape;1941;p31"/>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2" name="Google Shape;1942;p31"/>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3" name="Google Shape;1943;p31"/>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4" name="Google Shape;1944;p31"/>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5" name="Google Shape;1945;p31"/>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6" name="Google Shape;1946;p31"/>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7" name="Google Shape;1947;p31"/>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8" name="Google Shape;1948;p31"/>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9" name="Google Shape;1949;p31"/>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0" name="Google Shape;1950;p31"/>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1" name="Google Shape;1951;p31"/>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2" name="Google Shape;1952;p31"/>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3" name="Google Shape;1953;p31"/>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4" name="Google Shape;1954;p31"/>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5" name="Google Shape;1955;p31"/>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6" name="Google Shape;1956;p31"/>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7" name="Google Shape;1957;p31"/>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8" name="Google Shape;1958;p31"/>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9" name="Google Shape;1959;p31"/>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0" name="Google Shape;1960;p31"/>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1" name="Google Shape;1961;p31"/>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2" name="Google Shape;1962;p31"/>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3" name="Google Shape;1963;p31"/>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4" name="Google Shape;1964;p31"/>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5" name="Google Shape;1965;p31"/>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6" name="Google Shape;1966;p31"/>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7" name="Google Shape;1967;p31"/>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8" name="Google Shape;1968;p31"/>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9" name="Google Shape;1969;p31"/>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0" name="Google Shape;1970;p31"/>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71" name="Google Shape;1971;p31"/>
          <p:cNvGrpSpPr/>
          <p:nvPr/>
        </p:nvGrpSpPr>
        <p:grpSpPr>
          <a:xfrm>
            <a:off x="227666" y="3450974"/>
            <a:ext cx="534683" cy="315404"/>
            <a:chOff x="7127597" y="-1060373"/>
            <a:chExt cx="4026229" cy="2375032"/>
          </a:xfrm>
        </p:grpSpPr>
        <p:sp>
          <p:nvSpPr>
            <p:cNvPr id="1972" name="Google Shape;1972;p31"/>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3" name="Google Shape;1973;p31"/>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4" name="Google Shape;1974;p31"/>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5" name="Google Shape;1975;p31"/>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6" name="Google Shape;1976;p31"/>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7" name="Google Shape;1977;p31"/>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8" name="Google Shape;1978;p31"/>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9" name="Google Shape;1979;p31"/>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0" name="Google Shape;1980;p31"/>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1" name="Google Shape;1981;p31"/>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2" name="Google Shape;1982;p31"/>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3" name="Google Shape;1983;p31"/>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4" name="Google Shape;1984;p31"/>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5" name="Google Shape;1985;p31"/>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6" name="Google Shape;1986;p31"/>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7" name="Google Shape;1987;p31"/>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8" name="Google Shape;1988;p31"/>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89" name="Google Shape;1989;p31"/>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0" name="Google Shape;1990;p31"/>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1" name="Google Shape;1991;p31"/>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2" name="Google Shape;1992;p31"/>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3" name="Google Shape;1993;p31"/>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4" name="Google Shape;1994;p31"/>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5" name="Google Shape;1995;p31"/>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6" name="Google Shape;1996;p31"/>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7" name="Google Shape;1997;p31"/>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8" name="Google Shape;1998;p31"/>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9" name="Google Shape;1999;p31"/>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0" name="Google Shape;2000;p31"/>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1" name="Google Shape;2001;p31"/>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2" name="Google Shape;2002;p31"/>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3" name="Google Shape;2003;p31"/>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4" name="Google Shape;2004;p31"/>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5" name="Google Shape;2005;p31"/>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6" name="Google Shape;2006;p31"/>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7" name="Google Shape;2007;p31"/>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8" name="Google Shape;2008;p31"/>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9" name="Google Shape;2009;p31"/>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0" name="Google Shape;2010;p31"/>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1" name="Google Shape;2011;p31"/>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2" name="Google Shape;2012;p31"/>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3" name="Google Shape;2013;p31"/>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4" name="Google Shape;2014;p31"/>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5" name="Google Shape;2015;p31"/>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6" name="Google Shape;2016;p31"/>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7" name="Google Shape;2017;p31"/>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8" name="Google Shape;2018;p31"/>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9" name="Google Shape;2019;p31"/>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0" name="Google Shape;2020;p31"/>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1" name="Google Shape;2021;p31"/>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2" name="Google Shape;2022;p31"/>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3" name="Google Shape;2023;p31"/>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4" name="Google Shape;2024;p31"/>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5" name="Google Shape;2025;p31"/>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6" name="Google Shape;2026;p31"/>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7" name="Google Shape;2027;p31"/>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8" name="Google Shape;2028;p31"/>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029" name="Google Shape;2029;p31"/>
          <p:cNvGrpSpPr/>
          <p:nvPr/>
        </p:nvGrpSpPr>
        <p:grpSpPr>
          <a:xfrm>
            <a:off x="7774941" y="956149"/>
            <a:ext cx="534683" cy="315404"/>
            <a:chOff x="7127597" y="-1060373"/>
            <a:chExt cx="4026229" cy="2375032"/>
          </a:xfrm>
        </p:grpSpPr>
        <p:sp>
          <p:nvSpPr>
            <p:cNvPr id="2030" name="Google Shape;2030;p31"/>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1" name="Google Shape;2031;p31"/>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2" name="Google Shape;2032;p31"/>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3" name="Google Shape;2033;p31"/>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4" name="Google Shape;2034;p31"/>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5" name="Google Shape;2035;p31"/>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6" name="Google Shape;2036;p31"/>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7" name="Google Shape;2037;p31"/>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8" name="Google Shape;2038;p31"/>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9" name="Google Shape;2039;p31"/>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0" name="Google Shape;2040;p31"/>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1" name="Google Shape;2041;p31"/>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2" name="Google Shape;2042;p31"/>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3" name="Google Shape;2043;p31"/>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4" name="Google Shape;2044;p31"/>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5" name="Google Shape;2045;p31"/>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6" name="Google Shape;2046;p31"/>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7" name="Google Shape;2047;p31"/>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8" name="Google Shape;2048;p31"/>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9" name="Google Shape;2049;p31"/>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0" name="Google Shape;2050;p31"/>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1" name="Google Shape;2051;p31"/>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2" name="Google Shape;2052;p31"/>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3" name="Google Shape;2053;p31"/>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4" name="Google Shape;2054;p31"/>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5" name="Google Shape;2055;p31"/>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6" name="Google Shape;2056;p31"/>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7" name="Google Shape;2057;p31"/>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8" name="Google Shape;2058;p31"/>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9" name="Google Shape;2059;p31"/>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0" name="Google Shape;2060;p31"/>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1" name="Google Shape;2061;p31"/>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2" name="Google Shape;2062;p31"/>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3" name="Google Shape;2063;p31"/>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4" name="Google Shape;2064;p31"/>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5" name="Google Shape;2065;p31"/>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6" name="Google Shape;2066;p31"/>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7" name="Google Shape;2067;p31"/>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8" name="Google Shape;2068;p31"/>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9" name="Google Shape;2069;p31"/>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0" name="Google Shape;2070;p31"/>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1" name="Google Shape;2071;p31"/>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2" name="Google Shape;2072;p31"/>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3" name="Google Shape;2073;p31"/>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4" name="Google Shape;2074;p31"/>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5" name="Google Shape;2075;p31"/>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6" name="Google Shape;2076;p31"/>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7" name="Google Shape;2077;p31"/>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8" name="Google Shape;2078;p31"/>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9" name="Google Shape;2079;p31"/>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0" name="Google Shape;2080;p31"/>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1" name="Google Shape;2081;p31"/>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2" name="Google Shape;2082;p31"/>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3" name="Google Shape;2083;p31"/>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4" name="Google Shape;2084;p31"/>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5" name="Google Shape;2085;p31"/>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6" name="Google Shape;2086;p31"/>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2">
    <p:spTree>
      <p:nvGrpSpPr>
        <p:cNvPr id="2087" name="Shape 2087"/>
        <p:cNvGrpSpPr/>
        <p:nvPr/>
      </p:nvGrpSpPr>
      <p:grpSpPr>
        <a:xfrm>
          <a:off x="0" y="0"/>
          <a:ext cx="0" cy="0"/>
          <a:chOff x="0" y="0"/>
          <a:chExt cx="0" cy="0"/>
        </a:xfrm>
      </p:grpSpPr>
      <p:pic>
        <p:nvPicPr>
          <p:cNvPr id="2088" name="Google Shape;2088;p32"/>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089" name="Google Shape;2089;p32"/>
          <p:cNvSpPr txBox="1"/>
          <p:nvPr>
            <p:ph idx="1" type="subTitle"/>
          </p:nvPr>
        </p:nvSpPr>
        <p:spPr>
          <a:xfrm>
            <a:off x="1088350" y="1803400"/>
            <a:ext cx="2985600" cy="22203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090" name="Google Shape;2090;p32"/>
          <p:cNvSpPr txBox="1"/>
          <p:nvPr>
            <p:ph idx="2" type="subTitle"/>
          </p:nvPr>
        </p:nvSpPr>
        <p:spPr>
          <a:xfrm>
            <a:off x="5070026" y="1803400"/>
            <a:ext cx="2985600" cy="22203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091" name="Google Shape;2091;p32"/>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2092" name="Google Shape;2092;p32"/>
          <p:cNvGrpSpPr/>
          <p:nvPr/>
        </p:nvGrpSpPr>
        <p:grpSpPr>
          <a:xfrm>
            <a:off x="227666" y="3450974"/>
            <a:ext cx="534683" cy="315404"/>
            <a:chOff x="7127597" y="-1060373"/>
            <a:chExt cx="4026229" cy="2375032"/>
          </a:xfrm>
        </p:grpSpPr>
        <p:sp>
          <p:nvSpPr>
            <p:cNvPr id="2093" name="Google Shape;2093;p32"/>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4" name="Google Shape;2094;p32"/>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5" name="Google Shape;2095;p32"/>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6" name="Google Shape;2096;p32"/>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7" name="Google Shape;2097;p32"/>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8" name="Google Shape;2098;p32"/>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9" name="Google Shape;2099;p32"/>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0" name="Google Shape;2100;p32"/>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1" name="Google Shape;2101;p32"/>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2" name="Google Shape;2102;p32"/>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3" name="Google Shape;2103;p32"/>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4" name="Google Shape;2104;p32"/>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5" name="Google Shape;2105;p32"/>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6" name="Google Shape;2106;p32"/>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7" name="Google Shape;2107;p32"/>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8" name="Google Shape;2108;p32"/>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9" name="Google Shape;2109;p32"/>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0" name="Google Shape;2110;p32"/>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1" name="Google Shape;2111;p32"/>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2" name="Google Shape;2112;p32"/>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3" name="Google Shape;2113;p32"/>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4" name="Google Shape;2114;p32"/>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5" name="Google Shape;2115;p32"/>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6" name="Google Shape;2116;p32"/>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7" name="Google Shape;2117;p32"/>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8" name="Google Shape;2118;p32"/>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9" name="Google Shape;2119;p32"/>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0" name="Google Shape;2120;p32"/>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1" name="Google Shape;2121;p32"/>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2" name="Google Shape;2122;p32"/>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3" name="Google Shape;2123;p32"/>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4" name="Google Shape;2124;p32"/>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5" name="Google Shape;2125;p32"/>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6" name="Google Shape;2126;p32"/>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7" name="Google Shape;2127;p32"/>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8" name="Google Shape;2128;p32"/>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9" name="Google Shape;2129;p32"/>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0" name="Google Shape;2130;p32"/>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1" name="Google Shape;2131;p32"/>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2" name="Google Shape;2132;p32"/>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3" name="Google Shape;2133;p32"/>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4" name="Google Shape;2134;p32"/>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5" name="Google Shape;2135;p32"/>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6" name="Google Shape;2136;p32"/>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7" name="Google Shape;2137;p32"/>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8" name="Google Shape;2138;p32"/>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9" name="Google Shape;2139;p32"/>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0" name="Google Shape;2140;p32"/>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1" name="Google Shape;2141;p32"/>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2" name="Google Shape;2142;p32"/>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3" name="Google Shape;2143;p32"/>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4" name="Google Shape;2144;p32"/>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5" name="Google Shape;2145;p32"/>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6" name="Google Shape;2146;p32"/>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7" name="Google Shape;2147;p32"/>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8" name="Google Shape;2148;p32"/>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9" name="Google Shape;2149;p32"/>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50" name="Google Shape;2150;p32"/>
          <p:cNvGrpSpPr/>
          <p:nvPr/>
        </p:nvGrpSpPr>
        <p:grpSpPr>
          <a:xfrm>
            <a:off x="3075941" y="4445799"/>
            <a:ext cx="534683" cy="315404"/>
            <a:chOff x="7127597" y="-1060373"/>
            <a:chExt cx="4026229" cy="2375032"/>
          </a:xfrm>
        </p:grpSpPr>
        <p:sp>
          <p:nvSpPr>
            <p:cNvPr id="2151" name="Google Shape;2151;p32"/>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2" name="Google Shape;2152;p32"/>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3" name="Google Shape;2153;p32"/>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4" name="Google Shape;2154;p32"/>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5" name="Google Shape;2155;p32"/>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6" name="Google Shape;2156;p32"/>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7" name="Google Shape;2157;p32"/>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8" name="Google Shape;2158;p32"/>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9" name="Google Shape;2159;p32"/>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0" name="Google Shape;2160;p32"/>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1" name="Google Shape;2161;p32"/>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2" name="Google Shape;2162;p32"/>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3" name="Google Shape;2163;p32"/>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4" name="Google Shape;2164;p32"/>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5" name="Google Shape;2165;p32"/>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6" name="Google Shape;2166;p32"/>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7" name="Google Shape;2167;p32"/>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8" name="Google Shape;2168;p32"/>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9" name="Google Shape;2169;p32"/>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0" name="Google Shape;2170;p32"/>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1" name="Google Shape;2171;p32"/>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2" name="Google Shape;2172;p32"/>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3" name="Google Shape;2173;p32"/>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4" name="Google Shape;2174;p32"/>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5" name="Google Shape;2175;p32"/>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6" name="Google Shape;2176;p32"/>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7" name="Google Shape;2177;p32"/>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8" name="Google Shape;2178;p32"/>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9" name="Google Shape;2179;p32"/>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0" name="Google Shape;2180;p32"/>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1" name="Google Shape;2181;p32"/>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2" name="Google Shape;2182;p32"/>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3" name="Google Shape;2183;p32"/>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4" name="Google Shape;2184;p32"/>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5" name="Google Shape;2185;p32"/>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6" name="Google Shape;2186;p32"/>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7" name="Google Shape;2187;p32"/>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8" name="Google Shape;2188;p32"/>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9" name="Google Shape;2189;p32"/>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0" name="Google Shape;2190;p32"/>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1" name="Google Shape;2191;p32"/>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2" name="Google Shape;2192;p32"/>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3" name="Google Shape;2193;p32"/>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4" name="Google Shape;2194;p32"/>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5" name="Google Shape;2195;p32"/>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6" name="Google Shape;2196;p32"/>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7" name="Google Shape;2197;p32"/>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8" name="Google Shape;2198;p32"/>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9" name="Google Shape;2199;p32"/>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0" name="Google Shape;2200;p32"/>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1" name="Google Shape;2201;p32"/>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2" name="Google Shape;2202;p32"/>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3" name="Google Shape;2203;p32"/>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4" name="Google Shape;2204;p32"/>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5" name="Google Shape;2205;p32"/>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6" name="Google Shape;2206;p32"/>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7" name="Google Shape;2207;p32"/>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3">
    <p:spTree>
      <p:nvGrpSpPr>
        <p:cNvPr id="2208" name="Shape 2208"/>
        <p:cNvGrpSpPr/>
        <p:nvPr/>
      </p:nvGrpSpPr>
      <p:grpSpPr>
        <a:xfrm>
          <a:off x="0" y="0"/>
          <a:ext cx="0" cy="0"/>
          <a:chOff x="0" y="0"/>
          <a:chExt cx="0" cy="0"/>
        </a:xfrm>
      </p:grpSpPr>
      <p:pic>
        <p:nvPicPr>
          <p:cNvPr id="2209" name="Google Shape;2209;p33"/>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210" name="Google Shape;2210;p33"/>
          <p:cNvSpPr txBox="1"/>
          <p:nvPr>
            <p:ph idx="1" type="subTitle"/>
          </p:nvPr>
        </p:nvSpPr>
        <p:spPr>
          <a:xfrm>
            <a:off x="1391375" y="3928725"/>
            <a:ext cx="2907600" cy="622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11" name="Google Shape;2211;p33"/>
          <p:cNvSpPr txBox="1"/>
          <p:nvPr>
            <p:ph idx="2" type="subTitle"/>
          </p:nvPr>
        </p:nvSpPr>
        <p:spPr>
          <a:xfrm>
            <a:off x="4847294" y="3928725"/>
            <a:ext cx="2907600" cy="622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12" name="Google Shape;2212;p33"/>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13" name="Google Shape;2213;p33"/>
          <p:cNvSpPr txBox="1"/>
          <p:nvPr>
            <p:ph idx="3" type="title"/>
          </p:nvPr>
        </p:nvSpPr>
        <p:spPr>
          <a:xfrm>
            <a:off x="1389252" y="3486750"/>
            <a:ext cx="2911800" cy="5277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1800"/>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2214" name="Google Shape;2214;p33"/>
          <p:cNvSpPr txBox="1"/>
          <p:nvPr>
            <p:ph idx="4" type="title"/>
          </p:nvPr>
        </p:nvSpPr>
        <p:spPr>
          <a:xfrm>
            <a:off x="4851939" y="3486750"/>
            <a:ext cx="2898300" cy="5277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1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215" name="Google Shape;2215;p33"/>
          <p:cNvSpPr/>
          <p:nvPr>
            <p:ph idx="5" type="pic"/>
          </p:nvPr>
        </p:nvSpPr>
        <p:spPr>
          <a:xfrm>
            <a:off x="2204150" y="1606900"/>
            <a:ext cx="1281900" cy="1281900"/>
          </a:xfrm>
          <a:prstGeom prst="ellipse">
            <a:avLst/>
          </a:prstGeom>
          <a:noFill/>
          <a:ln cap="flat" cmpd="sng" w="19050">
            <a:solidFill>
              <a:schemeClr val="dk1"/>
            </a:solidFill>
            <a:prstDash val="solid"/>
            <a:round/>
            <a:headEnd len="sm" w="sm" type="none"/>
            <a:tailEnd len="sm" w="sm" type="none"/>
          </a:ln>
        </p:spPr>
      </p:sp>
      <p:sp>
        <p:nvSpPr>
          <p:cNvPr id="2216" name="Google Shape;2216;p33"/>
          <p:cNvSpPr/>
          <p:nvPr>
            <p:ph idx="6" type="pic"/>
          </p:nvPr>
        </p:nvSpPr>
        <p:spPr>
          <a:xfrm>
            <a:off x="5660150" y="1606950"/>
            <a:ext cx="1281900" cy="1281900"/>
          </a:xfrm>
          <a:prstGeom prst="ellipse">
            <a:avLst/>
          </a:prstGeom>
          <a:noFill/>
          <a:ln cap="flat" cmpd="sng" w="19050">
            <a:solidFill>
              <a:schemeClr val="dk1"/>
            </a:solidFill>
            <a:prstDash val="solid"/>
            <a:round/>
            <a:headEnd len="sm" w="sm" type="none"/>
            <a:tailEnd len="sm" w="sm" type="none"/>
          </a:ln>
        </p:spPr>
      </p:sp>
      <p:sp>
        <p:nvSpPr>
          <p:cNvPr id="2217" name="Google Shape;2217;p33"/>
          <p:cNvSpPr/>
          <p:nvPr/>
        </p:nvSpPr>
        <p:spPr>
          <a:xfrm>
            <a:off x="412750" y="4497925"/>
            <a:ext cx="1322925" cy="550325"/>
          </a:xfrm>
          <a:custGeom>
            <a:rect b="b" l="l" r="r" t="t"/>
            <a:pathLst>
              <a:path extrusionOk="0" h="22013" w="52917">
                <a:moveTo>
                  <a:pt x="0" y="0"/>
                </a:moveTo>
                <a:cubicBezTo>
                  <a:pt x="4875" y="7310"/>
                  <a:pt x="14134" y="12096"/>
                  <a:pt x="22860" y="13123"/>
                </a:cubicBezTo>
                <a:cubicBezTo>
                  <a:pt x="33236" y="14344"/>
                  <a:pt x="52917" y="11565"/>
                  <a:pt x="52917" y="22013"/>
                </a:cubicBezTo>
              </a:path>
            </a:pathLst>
          </a:custGeom>
          <a:noFill/>
          <a:ln cap="flat" cmpd="sng" w="19050">
            <a:solidFill>
              <a:schemeClr val="dk1"/>
            </a:solidFill>
            <a:prstDash val="dash"/>
            <a:round/>
            <a:headEnd len="med" w="med" type="oval"/>
            <a:tailEnd len="med" w="med" type="none"/>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2218" name="Shape 2218"/>
        <p:cNvGrpSpPr/>
        <p:nvPr/>
      </p:nvGrpSpPr>
      <p:grpSpPr>
        <a:xfrm>
          <a:off x="0" y="0"/>
          <a:ext cx="0" cy="0"/>
          <a:chOff x="0" y="0"/>
          <a:chExt cx="0" cy="0"/>
        </a:xfrm>
      </p:grpSpPr>
      <p:pic>
        <p:nvPicPr>
          <p:cNvPr id="2219" name="Google Shape;2219;p34"/>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220" name="Google Shape;2220;p34"/>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21" name="Google Shape;2221;p34"/>
          <p:cNvSpPr txBox="1"/>
          <p:nvPr>
            <p:ph idx="2" type="title"/>
          </p:nvPr>
        </p:nvSpPr>
        <p:spPr>
          <a:xfrm>
            <a:off x="720000" y="2873325"/>
            <a:ext cx="2336400" cy="5277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222" name="Google Shape;2222;p34"/>
          <p:cNvSpPr txBox="1"/>
          <p:nvPr>
            <p:ph idx="1" type="subTitle"/>
          </p:nvPr>
        </p:nvSpPr>
        <p:spPr>
          <a:xfrm>
            <a:off x="720000" y="3305755"/>
            <a:ext cx="2336400" cy="9117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23" name="Google Shape;2223;p34"/>
          <p:cNvSpPr txBox="1"/>
          <p:nvPr>
            <p:ph idx="3" type="title"/>
          </p:nvPr>
        </p:nvSpPr>
        <p:spPr>
          <a:xfrm>
            <a:off x="3403800" y="2873325"/>
            <a:ext cx="2336400" cy="5277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224" name="Google Shape;2224;p34"/>
          <p:cNvSpPr txBox="1"/>
          <p:nvPr>
            <p:ph idx="4" type="subTitle"/>
          </p:nvPr>
        </p:nvSpPr>
        <p:spPr>
          <a:xfrm>
            <a:off x="3403800" y="3305755"/>
            <a:ext cx="2336400" cy="9117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25" name="Google Shape;2225;p34"/>
          <p:cNvSpPr txBox="1"/>
          <p:nvPr>
            <p:ph idx="5" type="title"/>
          </p:nvPr>
        </p:nvSpPr>
        <p:spPr>
          <a:xfrm>
            <a:off x="6087600" y="2873325"/>
            <a:ext cx="2336400" cy="5277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226" name="Google Shape;2226;p34"/>
          <p:cNvSpPr txBox="1"/>
          <p:nvPr>
            <p:ph idx="6" type="subTitle"/>
          </p:nvPr>
        </p:nvSpPr>
        <p:spPr>
          <a:xfrm>
            <a:off x="6087600" y="3305755"/>
            <a:ext cx="2336400" cy="9117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2227" name="Google Shape;2227;p34"/>
          <p:cNvGrpSpPr/>
          <p:nvPr/>
        </p:nvGrpSpPr>
        <p:grpSpPr>
          <a:xfrm>
            <a:off x="5552895" y="4342212"/>
            <a:ext cx="534717" cy="522570"/>
            <a:chOff x="7214310" y="2387484"/>
            <a:chExt cx="892385" cy="872259"/>
          </a:xfrm>
        </p:grpSpPr>
        <p:sp>
          <p:nvSpPr>
            <p:cNvPr id="2228" name="Google Shape;2228;p34"/>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229" name="Google Shape;2229;p34"/>
            <p:cNvGrpSpPr/>
            <p:nvPr/>
          </p:nvGrpSpPr>
          <p:grpSpPr>
            <a:xfrm>
              <a:off x="7214310" y="2387484"/>
              <a:ext cx="892385" cy="812385"/>
              <a:chOff x="7214310" y="2387484"/>
              <a:chExt cx="892385" cy="812385"/>
            </a:xfrm>
          </p:grpSpPr>
          <p:sp>
            <p:nvSpPr>
              <p:cNvPr id="2230" name="Google Shape;2230;p34"/>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1" name="Google Shape;2231;p34"/>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32" name="Google Shape;2232;p34"/>
            <p:cNvGrpSpPr/>
            <p:nvPr/>
          </p:nvGrpSpPr>
          <p:grpSpPr>
            <a:xfrm>
              <a:off x="7416197" y="2468695"/>
              <a:ext cx="266634" cy="250394"/>
              <a:chOff x="7416197" y="2468695"/>
              <a:chExt cx="266634" cy="250394"/>
            </a:xfrm>
          </p:grpSpPr>
          <p:sp>
            <p:nvSpPr>
              <p:cNvPr id="2233" name="Google Shape;2233;p34"/>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4" name="Google Shape;2234;p34"/>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35" name="Google Shape;2235;p34"/>
            <p:cNvGrpSpPr/>
            <p:nvPr/>
          </p:nvGrpSpPr>
          <p:grpSpPr>
            <a:xfrm>
              <a:off x="7634109" y="2799122"/>
              <a:ext cx="79530" cy="336119"/>
              <a:chOff x="7634109" y="2799122"/>
              <a:chExt cx="79530" cy="336119"/>
            </a:xfrm>
          </p:grpSpPr>
          <p:sp>
            <p:nvSpPr>
              <p:cNvPr id="2236" name="Google Shape;2236;p34"/>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7" name="Google Shape;2237;p34"/>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238" name="Google Shape;2238;p34"/>
          <p:cNvSpPr/>
          <p:nvPr/>
        </p:nvSpPr>
        <p:spPr>
          <a:xfrm>
            <a:off x="3153825" y="4702850"/>
            <a:ext cx="2286000" cy="333525"/>
          </a:xfrm>
          <a:custGeom>
            <a:rect b="b" l="l" r="r" t="t"/>
            <a:pathLst>
              <a:path extrusionOk="0" h="13341" w="91440">
                <a:moveTo>
                  <a:pt x="91440" y="641"/>
                </a:moveTo>
                <a:cubicBezTo>
                  <a:pt x="79740" y="2589"/>
                  <a:pt x="67649" y="3384"/>
                  <a:pt x="55880" y="1911"/>
                </a:cubicBezTo>
                <a:cubicBezTo>
                  <a:pt x="37015" y="-451"/>
                  <a:pt x="8495" y="-3668"/>
                  <a:pt x="0" y="13341"/>
                </a:cubicBezTo>
              </a:path>
            </a:pathLst>
          </a:custGeom>
          <a:noFill/>
          <a:ln cap="flat" cmpd="sng" w="19050">
            <a:solidFill>
              <a:schemeClr val="dk1"/>
            </a:solidFill>
            <a:prstDash val="dash"/>
            <a:round/>
            <a:headEnd len="med" w="med" type="oval"/>
            <a:tailEnd len="med" w="med" type="none"/>
          </a:ln>
        </p:spPr>
      </p:sp>
      <p:grpSp>
        <p:nvGrpSpPr>
          <p:cNvPr id="2239" name="Google Shape;2239;p34"/>
          <p:cNvGrpSpPr/>
          <p:nvPr/>
        </p:nvGrpSpPr>
        <p:grpSpPr>
          <a:xfrm>
            <a:off x="8077520" y="966724"/>
            <a:ext cx="534717" cy="522570"/>
            <a:chOff x="7214310" y="2387484"/>
            <a:chExt cx="892385" cy="872259"/>
          </a:xfrm>
        </p:grpSpPr>
        <p:sp>
          <p:nvSpPr>
            <p:cNvPr id="2240" name="Google Shape;2240;p34"/>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241" name="Google Shape;2241;p34"/>
            <p:cNvGrpSpPr/>
            <p:nvPr/>
          </p:nvGrpSpPr>
          <p:grpSpPr>
            <a:xfrm>
              <a:off x="7214310" y="2387484"/>
              <a:ext cx="892385" cy="812385"/>
              <a:chOff x="7214310" y="2387484"/>
              <a:chExt cx="892385" cy="812385"/>
            </a:xfrm>
          </p:grpSpPr>
          <p:sp>
            <p:nvSpPr>
              <p:cNvPr id="2242" name="Google Shape;2242;p34"/>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3" name="Google Shape;2243;p34"/>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44" name="Google Shape;2244;p34"/>
            <p:cNvGrpSpPr/>
            <p:nvPr/>
          </p:nvGrpSpPr>
          <p:grpSpPr>
            <a:xfrm>
              <a:off x="7416197" y="2468695"/>
              <a:ext cx="266634" cy="250394"/>
              <a:chOff x="7416197" y="2468695"/>
              <a:chExt cx="266634" cy="250394"/>
            </a:xfrm>
          </p:grpSpPr>
          <p:sp>
            <p:nvSpPr>
              <p:cNvPr id="2245" name="Google Shape;2245;p34"/>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6" name="Google Shape;2246;p34"/>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47" name="Google Shape;2247;p34"/>
            <p:cNvGrpSpPr/>
            <p:nvPr/>
          </p:nvGrpSpPr>
          <p:grpSpPr>
            <a:xfrm>
              <a:off x="7634109" y="2799122"/>
              <a:ext cx="79530" cy="336119"/>
              <a:chOff x="7634109" y="2799122"/>
              <a:chExt cx="79530" cy="336119"/>
            </a:xfrm>
          </p:grpSpPr>
          <p:sp>
            <p:nvSpPr>
              <p:cNvPr id="2248" name="Google Shape;2248;p34"/>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9" name="Google Shape;2249;p34"/>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250" name="Google Shape;2250;p34"/>
          <p:cNvSpPr/>
          <p:nvPr/>
        </p:nvSpPr>
        <p:spPr>
          <a:xfrm rot="1052940">
            <a:off x="8131796" y="1256493"/>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2251" name="Shape 2251"/>
        <p:cNvGrpSpPr/>
        <p:nvPr/>
      </p:nvGrpSpPr>
      <p:grpSpPr>
        <a:xfrm>
          <a:off x="0" y="0"/>
          <a:ext cx="0" cy="0"/>
          <a:chOff x="0" y="0"/>
          <a:chExt cx="0" cy="0"/>
        </a:xfrm>
      </p:grpSpPr>
      <p:pic>
        <p:nvPicPr>
          <p:cNvPr id="2252" name="Google Shape;2252;p35"/>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253" name="Google Shape;2253;p35"/>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54" name="Google Shape;2254;p35"/>
          <p:cNvSpPr txBox="1"/>
          <p:nvPr>
            <p:ph idx="2" type="title"/>
          </p:nvPr>
        </p:nvSpPr>
        <p:spPr>
          <a:xfrm>
            <a:off x="1990410" y="1663800"/>
            <a:ext cx="2310000" cy="527700"/>
          </a:xfrm>
          <a:prstGeom prst="rect">
            <a:avLst/>
          </a:prstGeom>
          <a:noFill/>
          <a:ln>
            <a:noFill/>
          </a:ln>
        </p:spPr>
        <p:txBody>
          <a:bodyPr anchorCtr="0" anchor="b" bIns="91425" lIns="91425" spcFirstLastPara="1" rIns="91425" wrap="square" tIns="91425">
            <a:noAutofit/>
          </a:bodyPr>
          <a:lstStyle>
            <a:lvl1pPr lvl="0" rtl="0">
              <a:lnSpc>
                <a:spcPct val="115000"/>
              </a:lnSpc>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255" name="Google Shape;2255;p35"/>
          <p:cNvSpPr txBox="1"/>
          <p:nvPr>
            <p:ph idx="1" type="subTitle"/>
          </p:nvPr>
        </p:nvSpPr>
        <p:spPr>
          <a:xfrm>
            <a:off x="1990425" y="2050300"/>
            <a:ext cx="2310000" cy="6453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56" name="Google Shape;2256;p35"/>
          <p:cNvSpPr txBox="1"/>
          <p:nvPr>
            <p:ph idx="3" type="title"/>
          </p:nvPr>
        </p:nvSpPr>
        <p:spPr>
          <a:xfrm>
            <a:off x="5980653" y="1663800"/>
            <a:ext cx="2310000" cy="527700"/>
          </a:xfrm>
          <a:prstGeom prst="rect">
            <a:avLst/>
          </a:prstGeom>
          <a:noFill/>
          <a:ln>
            <a:noFill/>
          </a:ln>
        </p:spPr>
        <p:txBody>
          <a:bodyPr anchorCtr="0" anchor="b" bIns="91425" lIns="91425" spcFirstLastPara="1" rIns="91425" wrap="square" tIns="91425">
            <a:noAutofit/>
          </a:bodyPr>
          <a:lstStyle>
            <a:lvl1pPr lvl="0" rtl="0">
              <a:lnSpc>
                <a:spcPct val="115000"/>
              </a:lnSpc>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257" name="Google Shape;2257;p35"/>
          <p:cNvSpPr txBox="1"/>
          <p:nvPr>
            <p:ph idx="4" type="subTitle"/>
          </p:nvPr>
        </p:nvSpPr>
        <p:spPr>
          <a:xfrm>
            <a:off x="5980656" y="2050300"/>
            <a:ext cx="2310000" cy="6453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58" name="Google Shape;2258;p35"/>
          <p:cNvSpPr txBox="1"/>
          <p:nvPr>
            <p:ph idx="5" type="title"/>
          </p:nvPr>
        </p:nvSpPr>
        <p:spPr>
          <a:xfrm>
            <a:off x="1990400" y="3386000"/>
            <a:ext cx="2310000" cy="527700"/>
          </a:xfrm>
          <a:prstGeom prst="rect">
            <a:avLst/>
          </a:prstGeom>
          <a:noFill/>
          <a:ln>
            <a:noFill/>
          </a:ln>
        </p:spPr>
        <p:txBody>
          <a:bodyPr anchorCtr="0" anchor="b" bIns="91425" lIns="91425" spcFirstLastPara="1" rIns="91425" wrap="square" tIns="91425">
            <a:noAutofit/>
          </a:bodyPr>
          <a:lstStyle>
            <a:lvl1pPr lvl="0" rtl="0">
              <a:lnSpc>
                <a:spcPct val="115000"/>
              </a:lnSpc>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259" name="Google Shape;2259;p35"/>
          <p:cNvSpPr txBox="1"/>
          <p:nvPr>
            <p:ph idx="6" type="subTitle"/>
          </p:nvPr>
        </p:nvSpPr>
        <p:spPr>
          <a:xfrm>
            <a:off x="1990400" y="3772500"/>
            <a:ext cx="2310000" cy="6453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60" name="Google Shape;2260;p35"/>
          <p:cNvSpPr txBox="1"/>
          <p:nvPr>
            <p:ph idx="7" type="title"/>
          </p:nvPr>
        </p:nvSpPr>
        <p:spPr>
          <a:xfrm>
            <a:off x="5980643" y="3386000"/>
            <a:ext cx="2310000" cy="527700"/>
          </a:xfrm>
          <a:prstGeom prst="rect">
            <a:avLst/>
          </a:prstGeom>
          <a:noFill/>
          <a:ln>
            <a:noFill/>
          </a:ln>
        </p:spPr>
        <p:txBody>
          <a:bodyPr anchorCtr="0" anchor="b" bIns="91425" lIns="91425" spcFirstLastPara="1" rIns="91425" wrap="square" tIns="91425">
            <a:noAutofit/>
          </a:bodyPr>
          <a:lstStyle>
            <a:lvl1pPr lvl="0" rtl="0">
              <a:lnSpc>
                <a:spcPct val="115000"/>
              </a:lnSpc>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261" name="Google Shape;2261;p35"/>
          <p:cNvSpPr txBox="1"/>
          <p:nvPr>
            <p:ph idx="8" type="subTitle"/>
          </p:nvPr>
        </p:nvSpPr>
        <p:spPr>
          <a:xfrm>
            <a:off x="5980646" y="3772500"/>
            <a:ext cx="2310000" cy="6453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2262" name="Google Shape;2262;p35"/>
          <p:cNvGrpSpPr/>
          <p:nvPr/>
        </p:nvGrpSpPr>
        <p:grpSpPr>
          <a:xfrm>
            <a:off x="7830054" y="1044499"/>
            <a:ext cx="534683" cy="315404"/>
            <a:chOff x="7127597" y="-1060373"/>
            <a:chExt cx="4026229" cy="2375032"/>
          </a:xfrm>
        </p:grpSpPr>
        <p:sp>
          <p:nvSpPr>
            <p:cNvPr id="2263" name="Google Shape;2263;p35"/>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4" name="Google Shape;2264;p35"/>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5" name="Google Shape;2265;p35"/>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6" name="Google Shape;2266;p35"/>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7" name="Google Shape;2267;p35"/>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8" name="Google Shape;2268;p35"/>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9" name="Google Shape;2269;p35"/>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0" name="Google Shape;2270;p35"/>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1" name="Google Shape;2271;p35"/>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2" name="Google Shape;2272;p35"/>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3" name="Google Shape;2273;p35"/>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4" name="Google Shape;2274;p35"/>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5" name="Google Shape;2275;p35"/>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6" name="Google Shape;2276;p35"/>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7" name="Google Shape;2277;p35"/>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8" name="Google Shape;2278;p35"/>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9" name="Google Shape;2279;p35"/>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0" name="Google Shape;2280;p35"/>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1" name="Google Shape;2281;p35"/>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2" name="Google Shape;2282;p35"/>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3" name="Google Shape;2283;p35"/>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4" name="Google Shape;2284;p35"/>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5" name="Google Shape;2285;p35"/>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6" name="Google Shape;2286;p35"/>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7" name="Google Shape;2287;p35"/>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8" name="Google Shape;2288;p35"/>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9" name="Google Shape;2289;p35"/>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0" name="Google Shape;2290;p35"/>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1" name="Google Shape;2291;p35"/>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2" name="Google Shape;2292;p35"/>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3" name="Google Shape;2293;p35"/>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4" name="Google Shape;2294;p35"/>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5" name="Google Shape;2295;p35"/>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6" name="Google Shape;2296;p35"/>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7" name="Google Shape;2297;p35"/>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8" name="Google Shape;2298;p35"/>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9" name="Google Shape;2299;p35"/>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0" name="Google Shape;2300;p35"/>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1" name="Google Shape;2301;p35"/>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2" name="Google Shape;2302;p35"/>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3" name="Google Shape;2303;p35"/>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4" name="Google Shape;2304;p35"/>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5" name="Google Shape;2305;p35"/>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6" name="Google Shape;2306;p35"/>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7" name="Google Shape;2307;p35"/>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8" name="Google Shape;2308;p35"/>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9" name="Google Shape;2309;p35"/>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0" name="Google Shape;2310;p35"/>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1" name="Google Shape;2311;p35"/>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2" name="Google Shape;2312;p35"/>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3" name="Google Shape;2313;p35"/>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4" name="Google Shape;2314;p35"/>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5" name="Google Shape;2315;p35"/>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6" name="Google Shape;2316;p35"/>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7" name="Google Shape;2317;p35"/>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8" name="Google Shape;2318;p35"/>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9" name="Google Shape;2319;p35"/>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20" name="Google Shape;2320;p35"/>
          <p:cNvGrpSpPr/>
          <p:nvPr/>
        </p:nvGrpSpPr>
        <p:grpSpPr>
          <a:xfrm>
            <a:off x="558466" y="2904511"/>
            <a:ext cx="534683" cy="315404"/>
            <a:chOff x="7127597" y="-1060373"/>
            <a:chExt cx="4026229" cy="2375032"/>
          </a:xfrm>
        </p:grpSpPr>
        <p:sp>
          <p:nvSpPr>
            <p:cNvPr id="2321" name="Google Shape;2321;p35"/>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2" name="Google Shape;2322;p35"/>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3" name="Google Shape;2323;p35"/>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4" name="Google Shape;2324;p35"/>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5" name="Google Shape;2325;p35"/>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6" name="Google Shape;2326;p35"/>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7" name="Google Shape;2327;p35"/>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8" name="Google Shape;2328;p35"/>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9" name="Google Shape;2329;p35"/>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0" name="Google Shape;2330;p35"/>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1" name="Google Shape;2331;p35"/>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2" name="Google Shape;2332;p35"/>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3" name="Google Shape;2333;p35"/>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4" name="Google Shape;2334;p35"/>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5" name="Google Shape;2335;p35"/>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6" name="Google Shape;2336;p35"/>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7" name="Google Shape;2337;p35"/>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8" name="Google Shape;2338;p35"/>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9" name="Google Shape;2339;p35"/>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0" name="Google Shape;2340;p35"/>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1" name="Google Shape;2341;p35"/>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2" name="Google Shape;2342;p35"/>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3" name="Google Shape;2343;p35"/>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4" name="Google Shape;2344;p35"/>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5" name="Google Shape;2345;p35"/>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6" name="Google Shape;2346;p35"/>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7" name="Google Shape;2347;p35"/>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8" name="Google Shape;2348;p35"/>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9" name="Google Shape;2349;p35"/>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0" name="Google Shape;2350;p35"/>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1" name="Google Shape;2351;p35"/>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2" name="Google Shape;2352;p35"/>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3" name="Google Shape;2353;p35"/>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4" name="Google Shape;2354;p35"/>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5" name="Google Shape;2355;p35"/>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6" name="Google Shape;2356;p35"/>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7" name="Google Shape;2357;p35"/>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8" name="Google Shape;2358;p35"/>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9" name="Google Shape;2359;p35"/>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0" name="Google Shape;2360;p35"/>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1" name="Google Shape;2361;p35"/>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2" name="Google Shape;2362;p35"/>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3" name="Google Shape;2363;p35"/>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4" name="Google Shape;2364;p35"/>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5" name="Google Shape;2365;p35"/>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6" name="Google Shape;2366;p35"/>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7" name="Google Shape;2367;p35"/>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8" name="Google Shape;2368;p35"/>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9" name="Google Shape;2369;p35"/>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0" name="Google Shape;2370;p35"/>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1" name="Google Shape;2371;p35"/>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2" name="Google Shape;2372;p35"/>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3" name="Google Shape;2373;p35"/>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4" name="Google Shape;2374;p35"/>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5" name="Google Shape;2375;p35"/>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6" name="Google Shape;2376;p35"/>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7" name="Google Shape;2377;p35"/>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378" name="Google Shape;2378;p35"/>
          <p:cNvGrpSpPr/>
          <p:nvPr/>
        </p:nvGrpSpPr>
        <p:grpSpPr>
          <a:xfrm>
            <a:off x="4037329" y="4445799"/>
            <a:ext cx="534683" cy="315404"/>
            <a:chOff x="7127597" y="-1060373"/>
            <a:chExt cx="4026229" cy="2375032"/>
          </a:xfrm>
        </p:grpSpPr>
        <p:sp>
          <p:nvSpPr>
            <p:cNvPr id="2379" name="Google Shape;2379;p35"/>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0" name="Google Shape;2380;p35"/>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1" name="Google Shape;2381;p35"/>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2" name="Google Shape;2382;p35"/>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3" name="Google Shape;2383;p35"/>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4" name="Google Shape;2384;p35"/>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5" name="Google Shape;2385;p35"/>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6" name="Google Shape;2386;p35"/>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7" name="Google Shape;2387;p35"/>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8" name="Google Shape;2388;p35"/>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9" name="Google Shape;2389;p35"/>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0" name="Google Shape;2390;p35"/>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1" name="Google Shape;2391;p35"/>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2" name="Google Shape;2392;p35"/>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3" name="Google Shape;2393;p35"/>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4" name="Google Shape;2394;p35"/>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5" name="Google Shape;2395;p35"/>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6" name="Google Shape;2396;p35"/>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7" name="Google Shape;2397;p35"/>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8" name="Google Shape;2398;p35"/>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9" name="Google Shape;2399;p35"/>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0" name="Google Shape;2400;p35"/>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1" name="Google Shape;2401;p35"/>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2" name="Google Shape;2402;p35"/>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3" name="Google Shape;2403;p35"/>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4" name="Google Shape;2404;p35"/>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5" name="Google Shape;2405;p35"/>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6" name="Google Shape;2406;p35"/>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7" name="Google Shape;2407;p35"/>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8" name="Google Shape;2408;p35"/>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9" name="Google Shape;2409;p35"/>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0" name="Google Shape;2410;p35"/>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1" name="Google Shape;2411;p35"/>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2" name="Google Shape;2412;p35"/>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3" name="Google Shape;2413;p35"/>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4" name="Google Shape;2414;p35"/>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5" name="Google Shape;2415;p35"/>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6" name="Google Shape;2416;p35"/>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7" name="Google Shape;2417;p35"/>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8" name="Google Shape;2418;p35"/>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9" name="Google Shape;2419;p35"/>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0" name="Google Shape;2420;p35"/>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1" name="Google Shape;2421;p35"/>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2" name="Google Shape;2422;p35"/>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3" name="Google Shape;2423;p35"/>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4" name="Google Shape;2424;p35"/>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5" name="Google Shape;2425;p35"/>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6" name="Google Shape;2426;p35"/>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7" name="Google Shape;2427;p35"/>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8" name="Google Shape;2428;p35"/>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9" name="Google Shape;2429;p35"/>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0" name="Google Shape;2430;p35"/>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1" name="Google Shape;2431;p35"/>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2" name="Google Shape;2432;p35"/>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3" name="Google Shape;2433;p35"/>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4" name="Google Shape;2434;p35"/>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5" name="Google Shape;2435;p35"/>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436" name="Google Shape;2436;p35"/>
          <p:cNvSpPr/>
          <p:nvPr/>
        </p:nvSpPr>
        <p:spPr>
          <a:xfrm>
            <a:off x="8255000" y="1471075"/>
            <a:ext cx="751425" cy="852900"/>
          </a:xfrm>
          <a:custGeom>
            <a:rect b="b" l="l" r="r" t="t"/>
            <a:pathLst>
              <a:path extrusionOk="0" h="34116" w="30057">
                <a:moveTo>
                  <a:pt x="30057" y="32597"/>
                </a:moveTo>
                <a:cubicBezTo>
                  <a:pt x="22752" y="33409"/>
                  <a:pt x="13689" y="36033"/>
                  <a:pt x="8043" y="31327"/>
                </a:cubicBezTo>
                <a:cubicBezTo>
                  <a:pt x="-239" y="24425"/>
                  <a:pt x="9641" y="4826"/>
                  <a:pt x="0" y="0"/>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2437" name="Shape 2437"/>
        <p:cNvGrpSpPr/>
        <p:nvPr/>
      </p:nvGrpSpPr>
      <p:grpSpPr>
        <a:xfrm>
          <a:off x="0" y="0"/>
          <a:ext cx="0" cy="0"/>
          <a:chOff x="0" y="0"/>
          <a:chExt cx="0" cy="0"/>
        </a:xfrm>
      </p:grpSpPr>
      <p:pic>
        <p:nvPicPr>
          <p:cNvPr id="2438" name="Google Shape;2438;p36"/>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439" name="Google Shape;2439;p36"/>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40" name="Google Shape;2440;p36"/>
          <p:cNvSpPr txBox="1"/>
          <p:nvPr>
            <p:ph idx="2" type="title"/>
          </p:nvPr>
        </p:nvSpPr>
        <p:spPr>
          <a:xfrm>
            <a:off x="720000" y="1626000"/>
            <a:ext cx="2305500" cy="527700"/>
          </a:xfrm>
          <a:prstGeom prst="rect">
            <a:avLst/>
          </a:prstGeom>
          <a:noFill/>
          <a:ln>
            <a:noFill/>
          </a:ln>
        </p:spPr>
        <p:txBody>
          <a:bodyPr anchorCtr="0" anchor="b" bIns="91425" lIns="91425" spcFirstLastPara="1" rIns="91425" wrap="square" tIns="91425">
            <a:noAutofit/>
          </a:bodyPr>
          <a:lstStyle>
            <a:lvl1pPr lvl="0" rtl="0" algn="ctr">
              <a:lnSpc>
                <a:spcPct val="115000"/>
              </a:lnSpc>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441" name="Google Shape;2441;p36"/>
          <p:cNvSpPr txBox="1"/>
          <p:nvPr>
            <p:ph idx="1" type="subTitle"/>
          </p:nvPr>
        </p:nvSpPr>
        <p:spPr>
          <a:xfrm>
            <a:off x="720000" y="2018425"/>
            <a:ext cx="2305500" cy="6024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42" name="Google Shape;2442;p36"/>
          <p:cNvSpPr txBox="1"/>
          <p:nvPr>
            <p:ph idx="3" type="title"/>
          </p:nvPr>
        </p:nvSpPr>
        <p:spPr>
          <a:xfrm>
            <a:off x="3419269" y="1626000"/>
            <a:ext cx="2305500" cy="527700"/>
          </a:xfrm>
          <a:prstGeom prst="rect">
            <a:avLst/>
          </a:prstGeom>
          <a:noFill/>
          <a:ln>
            <a:noFill/>
          </a:ln>
        </p:spPr>
        <p:txBody>
          <a:bodyPr anchorCtr="0" anchor="b" bIns="91425" lIns="91425" spcFirstLastPara="1" rIns="91425" wrap="square" tIns="91425">
            <a:noAutofit/>
          </a:bodyPr>
          <a:lstStyle>
            <a:lvl1pPr lvl="0" rtl="0" algn="ctr">
              <a:lnSpc>
                <a:spcPct val="115000"/>
              </a:lnSpc>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443" name="Google Shape;2443;p36"/>
          <p:cNvSpPr txBox="1"/>
          <p:nvPr>
            <p:ph idx="4" type="subTitle"/>
          </p:nvPr>
        </p:nvSpPr>
        <p:spPr>
          <a:xfrm>
            <a:off x="3419271" y="2018425"/>
            <a:ext cx="2305500" cy="6024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44" name="Google Shape;2444;p36"/>
          <p:cNvSpPr txBox="1"/>
          <p:nvPr>
            <p:ph idx="5" type="title"/>
          </p:nvPr>
        </p:nvSpPr>
        <p:spPr>
          <a:xfrm>
            <a:off x="720000" y="3282113"/>
            <a:ext cx="2305500" cy="527700"/>
          </a:xfrm>
          <a:prstGeom prst="rect">
            <a:avLst/>
          </a:prstGeom>
          <a:noFill/>
          <a:ln>
            <a:noFill/>
          </a:ln>
        </p:spPr>
        <p:txBody>
          <a:bodyPr anchorCtr="0" anchor="b" bIns="91425" lIns="91425" spcFirstLastPara="1" rIns="91425" wrap="square" tIns="91425">
            <a:noAutofit/>
          </a:bodyPr>
          <a:lstStyle>
            <a:lvl1pPr lvl="0" rtl="0" algn="ctr">
              <a:lnSpc>
                <a:spcPct val="115000"/>
              </a:lnSpc>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445" name="Google Shape;2445;p36"/>
          <p:cNvSpPr txBox="1"/>
          <p:nvPr>
            <p:ph idx="6" type="subTitle"/>
          </p:nvPr>
        </p:nvSpPr>
        <p:spPr>
          <a:xfrm>
            <a:off x="720000" y="3680538"/>
            <a:ext cx="2305500" cy="6024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46" name="Google Shape;2446;p36"/>
          <p:cNvSpPr txBox="1"/>
          <p:nvPr>
            <p:ph idx="7" type="title"/>
          </p:nvPr>
        </p:nvSpPr>
        <p:spPr>
          <a:xfrm>
            <a:off x="3419269" y="3282113"/>
            <a:ext cx="2305500" cy="527700"/>
          </a:xfrm>
          <a:prstGeom prst="rect">
            <a:avLst/>
          </a:prstGeom>
          <a:noFill/>
          <a:ln>
            <a:noFill/>
          </a:ln>
        </p:spPr>
        <p:txBody>
          <a:bodyPr anchorCtr="0" anchor="b" bIns="91425" lIns="91425" spcFirstLastPara="1" rIns="91425" wrap="square" tIns="91425">
            <a:noAutofit/>
          </a:bodyPr>
          <a:lstStyle>
            <a:lvl1pPr lvl="0" rtl="0" algn="ctr">
              <a:lnSpc>
                <a:spcPct val="115000"/>
              </a:lnSpc>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447" name="Google Shape;2447;p36"/>
          <p:cNvSpPr txBox="1"/>
          <p:nvPr>
            <p:ph idx="8" type="subTitle"/>
          </p:nvPr>
        </p:nvSpPr>
        <p:spPr>
          <a:xfrm>
            <a:off x="3419271" y="3680538"/>
            <a:ext cx="2305500" cy="6024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48" name="Google Shape;2448;p36"/>
          <p:cNvSpPr txBox="1"/>
          <p:nvPr>
            <p:ph idx="9" type="title"/>
          </p:nvPr>
        </p:nvSpPr>
        <p:spPr>
          <a:xfrm>
            <a:off x="6118545" y="1626000"/>
            <a:ext cx="2305500" cy="527700"/>
          </a:xfrm>
          <a:prstGeom prst="rect">
            <a:avLst/>
          </a:prstGeom>
          <a:noFill/>
          <a:ln>
            <a:noFill/>
          </a:ln>
        </p:spPr>
        <p:txBody>
          <a:bodyPr anchorCtr="0" anchor="b" bIns="91425" lIns="91425" spcFirstLastPara="1" rIns="91425" wrap="square" tIns="91425">
            <a:noAutofit/>
          </a:bodyPr>
          <a:lstStyle>
            <a:lvl1pPr lvl="0" rtl="0" algn="ctr">
              <a:lnSpc>
                <a:spcPct val="115000"/>
              </a:lnSpc>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449" name="Google Shape;2449;p36"/>
          <p:cNvSpPr txBox="1"/>
          <p:nvPr>
            <p:ph idx="13" type="subTitle"/>
          </p:nvPr>
        </p:nvSpPr>
        <p:spPr>
          <a:xfrm>
            <a:off x="6118550" y="2018425"/>
            <a:ext cx="2305500" cy="6024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50" name="Google Shape;2450;p36"/>
          <p:cNvSpPr txBox="1"/>
          <p:nvPr>
            <p:ph idx="14" type="title"/>
          </p:nvPr>
        </p:nvSpPr>
        <p:spPr>
          <a:xfrm>
            <a:off x="6118545" y="3282113"/>
            <a:ext cx="2305500" cy="527700"/>
          </a:xfrm>
          <a:prstGeom prst="rect">
            <a:avLst/>
          </a:prstGeom>
          <a:noFill/>
          <a:ln>
            <a:noFill/>
          </a:ln>
        </p:spPr>
        <p:txBody>
          <a:bodyPr anchorCtr="0" anchor="b" bIns="91425" lIns="91425" spcFirstLastPara="1" rIns="91425" wrap="square" tIns="91425">
            <a:noAutofit/>
          </a:bodyPr>
          <a:lstStyle>
            <a:lvl1pPr lvl="0" rtl="0" algn="ctr">
              <a:lnSpc>
                <a:spcPct val="115000"/>
              </a:lnSpc>
              <a:spcBef>
                <a:spcPts val="0"/>
              </a:spcBef>
              <a:spcAft>
                <a:spcPts val="0"/>
              </a:spcAft>
              <a:buSzPts val="2400"/>
              <a:buNone/>
              <a:defRPr sz="1800"/>
            </a:lvl1pPr>
            <a:lvl2pPr lvl="1" rtl="0" algn="ctr">
              <a:spcBef>
                <a:spcPts val="0"/>
              </a:spcBef>
              <a:spcAft>
                <a:spcPts val="0"/>
              </a:spcAft>
              <a:buSzPts val="2400"/>
              <a:buNone/>
              <a:defRPr sz="2400"/>
            </a:lvl2pPr>
            <a:lvl3pPr lvl="2" rtl="0" algn="ctr">
              <a:spcBef>
                <a:spcPts val="0"/>
              </a:spcBef>
              <a:spcAft>
                <a:spcPts val="0"/>
              </a:spcAft>
              <a:buSzPts val="2400"/>
              <a:buNone/>
              <a:defRPr sz="2400"/>
            </a:lvl3pPr>
            <a:lvl4pPr lvl="3" rtl="0" algn="ctr">
              <a:spcBef>
                <a:spcPts val="0"/>
              </a:spcBef>
              <a:spcAft>
                <a:spcPts val="0"/>
              </a:spcAft>
              <a:buSzPts val="2400"/>
              <a:buNone/>
              <a:defRPr sz="2400"/>
            </a:lvl4pPr>
            <a:lvl5pPr lvl="4" rtl="0" algn="ctr">
              <a:spcBef>
                <a:spcPts val="0"/>
              </a:spcBef>
              <a:spcAft>
                <a:spcPts val="0"/>
              </a:spcAft>
              <a:buSzPts val="2400"/>
              <a:buNone/>
              <a:defRPr sz="2400"/>
            </a:lvl5pPr>
            <a:lvl6pPr lvl="5" rtl="0" algn="ctr">
              <a:spcBef>
                <a:spcPts val="0"/>
              </a:spcBef>
              <a:spcAft>
                <a:spcPts val="0"/>
              </a:spcAft>
              <a:buSzPts val="2400"/>
              <a:buNone/>
              <a:defRPr sz="2400"/>
            </a:lvl6pPr>
            <a:lvl7pPr lvl="6" rtl="0" algn="ctr">
              <a:spcBef>
                <a:spcPts val="0"/>
              </a:spcBef>
              <a:spcAft>
                <a:spcPts val="0"/>
              </a:spcAft>
              <a:buSzPts val="2400"/>
              <a:buNone/>
              <a:defRPr sz="2400"/>
            </a:lvl7pPr>
            <a:lvl8pPr lvl="7" rtl="0" algn="ctr">
              <a:spcBef>
                <a:spcPts val="0"/>
              </a:spcBef>
              <a:spcAft>
                <a:spcPts val="0"/>
              </a:spcAft>
              <a:buSzPts val="2400"/>
              <a:buNone/>
              <a:defRPr sz="2400"/>
            </a:lvl8pPr>
            <a:lvl9pPr lvl="8" rtl="0" algn="ctr">
              <a:spcBef>
                <a:spcPts val="0"/>
              </a:spcBef>
              <a:spcAft>
                <a:spcPts val="0"/>
              </a:spcAft>
              <a:buSzPts val="2400"/>
              <a:buNone/>
              <a:defRPr sz="2400"/>
            </a:lvl9pPr>
          </a:lstStyle>
          <a:p/>
        </p:txBody>
      </p:sp>
      <p:sp>
        <p:nvSpPr>
          <p:cNvPr id="2451" name="Google Shape;2451;p36"/>
          <p:cNvSpPr txBox="1"/>
          <p:nvPr>
            <p:ph idx="15" type="subTitle"/>
          </p:nvPr>
        </p:nvSpPr>
        <p:spPr>
          <a:xfrm>
            <a:off x="6118550" y="3680538"/>
            <a:ext cx="2305500" cy="6024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52" name="Google Shape;2452;p36"/>
          <p:cNvSpPr/>
          <p:nvPr/>
        </p:nvSpPr>
        <p:spPr>
          <a:xfrm>
            <a:off x="127000" y="2875950"/>
            <a:ext cx="656175" cy="657200"/>
          </a:xfrm>
          <a:custGeom>
            <a:rect b="b" l="l" r="r" t="t"/>
            <a:pathLst>
              <a:path extrusionOk="0" h="26288" w="26247">
                <a:moveTo>
                  <a:pt x="0" y="24977"/>
                </a:moveTo>
                <a:cubicBezTo>
                  <a:pt x="6452" y="27558"/>
                  <a:pt x="16466" y="26102"/>
                  <a:pt x="20320" y="20320"/>
                </a:cubicBezTo>
                <a:cubicBezTo>
                  <a:pt x="24233" y="14449"/>
                  <a:pt x="19938" y="3158"/>
                  <a:pt x="26247" y="0"/>
                </a:cubicBezTo>
              </a:path>
            </a:pathLst>
          </a:custGeom>
          <a:noFill/>
          <a:ln cap="flat" cmpd="sng" w="19050">
            <a:solidFill>
              <a:schemeClr val="dk1"/>
            </a:solidFill>
            <a:prstDash val="dash"/>
            <a:round/>
            <a:headEnd len="med" w="med" type="none"/>
            <a:tailEnd len="med" w="med" type="oval"/>
          </a:ln>
        </p:spPr>
      </p:sp>
      <p:sp>
        <p:nvSpPr>
          <p:cNvPr id="2453" name="Google Shape;2453;p36"/>
          <p:cNvSpPr/>
          <p:nvPr/>
        </p:nvSpPr>
        <p:spPr>
          <a:xfrm>
            <a:off x="5979575" y="4497925"/>
            <a:ext cx="1322925" cy="550325"/>
          </a:xfrm>
          <a:custGeom>
            <a:rect b="b" l="l" r="r" t="t"/>
            <a:pathLst>
              <a:path extrusionOk="0" h="22013" w="52917">
                <a:moveTo>
                  <a:pt x="0" y="0"/>
                </a:moveTo>
                <a:cubicBezTo>
                  <a:pt x="4875" y="7310"/>
                  <a:pt x="14134" y="12096"/>
                  <a:pt x="22860" y="13123"/>
                </a:cubicBezTo>
                <a:cubicBezTo>
                  <a:pt x="33236" y="14344"/>
                  <a:pt x="52917" y="11565"/>
                  <a:pt x="52917" y="22013"/>
                </a:cubicBezTo>
              </a:path>
            </a:pathLst>
          </a:custGeom>
          <a:noFill/>
          <a:ln cap="flat" cmpd="sng" w="19050">
            <a:solidFill>
              <a:schemeClr val="dk1"/>
            </a:solidFill>
            <a:prstDash val="dash"/>
            <a:round/>
            <a:headEnd len="med" w="med" type="oval"/>
            <a:tailEnd len="med" w="med" type="none"/>
          </a:ln>
        </p:spPr>
      </p:sp>
      <p:sp>
        <p:nvSpPr>
          <p:cNvPr id="2454" name="Google Shape;2454;p36"/>
          <p:cNvSpPr/>
          <p:nvPr/>
        </p:nvSpPr>
        <p:spPr>
          <a:xfrm>
            <a:off x="8191500" y="1164175"/>
            <a:ext cx="804325" cy="297050"/>
          </a:xfrm>
          <a:custGeom>
            <a:rect b="b" l="l" r="r" t="t"/>
            <a:pathLst>
              <a:path extrusionOk="0" h="11882" w="32173">
                <a:moveTo>
                  <a:pt x="0" y="8890"/>
                </a:moveTo>
                <a:cubicBezTo>
                  <a:pt x="4703" y="12023"/>
                  <a:pt x="12412" y="13127"/>
                  <a:pt x="16933" y="9736"/>
                </a:cubicBezTo>
                <a:cubicBezTo>
                  <a:pt x="21755" y="6119"/>
                  <a:pt x="26145" y="0"/>
                  <a:pt x="32173" y="0"/>
                </a:cubicBezTo>
              </a:path>
            </a:pathLst>
          </a:custGeom>
          <a:noFill/>
          <a:ln cap="flat" cmpd="sng" w="19050">
            <a:solidFill>
              <a:schemeClr val="dk1"/>
            </a:solidFill>
            <a:prstDash val="dash"/>
            <a:round/>
            <a:headEnd len="med" w="med" type="oval"/>
            <a:tailEnd len="med" w="med" type="none"/>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2455" name="Shape 2455"/>
        <p:cNvGrpSpPr/>
        <p:nvPr/>
      </p:nvGrpSpPr>
      <p:grpSpPr>
        <a:xfrm>
          <a:off x="0" y="0"/>
          <a:ext cx="0" cy="0"/>
          <a:chOff x="0" y="0"/>
          <a:chExt cx="0" cy="0"/>
        </a:xfrm>
      </p:grpSpPr>
      <p:pic>
        <p:nvPicPr>
          <p:cNvPr id="2456" name="Google Shape;2456;p37"/>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457" name="Google Shape;2457;p37"/>
          <p:cNvSpPr txBox="1"/>
          <p:nvPr>
            <p:ph hasCustomPrompt="1" type="title"/>
          </p:nvPr>
        </p:nvSpPr>
        <p:spPr>
          <a:xfrm rot="-256">
            <a:off x="2560975" y="859838"/>
            <a:ext cx="4020900" cy="9912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6200"/>
              <a:buNone/>
              <a:defRPr sz="4800"/>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2458" name="Google Shape;2458;p37"/>
          <p:cNvSpPr txBox="1"/>
          <p:nvPr>
            <p:ph idx="1" type="subTitle"/>
          </p:nvPr>
        </p:nvSpPr>
        <p:spPr>
          <a:xfrm>
            <a:off x="2560975" y="1851200"/>
            <a:ext cx="4020900" cy="445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59" name="Google Shape;2459;p37"/>
          <p:cNvSpPr txBox="1"/>
          <p:nvPr>
            <p:ph hasCustomPrompt="1" idx="2" type="title"/>
          </p:nvPr>
        </p:nvSpPr>
        <p:spPr>
          <a:xfrm>
            <a:off x="2560975" y="2847195"/>
            <a:ext cx="4020900" cy="9912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6200"/>
              <a:buNone/>
              <a:defRPr sz="4800"/>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2460" name="Google Shape;2460;p37"/>
          <p:cNvSpPr txBox="1"/>
          <p:nvPr>
            <p:ph idx="3" type="subTitle"/>
          </p:nvPr>
        </p:nvSpPr>
        <p:spPr>
          <a:xfrm>
            <a:off x="2560975" y="3838612"/>
            <a:ext cx="4020900" cy="445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461" name="Google Shape;2461;p37"/>
          <p:cNvSpPr/>
          <p:nvPr/>
        </p:nvSpPr>
        <p:spPr>
          <a:xfrm rot="-2237976">
            <a:off x="804348" y="-74120"/>
            <a:ext cx="612742" cy="2089284"/>
          </a:xfrm>
          <a:custGeom>
            <a:rect b="b" l="l" r="r" t="t"/>
            <a:pathLst>
              <a:path extrusionOk="0" h="83569" w="24509">
                <a:moveTo>
                  <a:pt x="13123" y="0"/>
                </a:moveTo>
                <a:cubicBezTo>
                  <a:pt x="1643" y="2299"/>
                  <a:pt x="-3213" y="24499"/>
                  <a:pt x="3810" y="33867"/>
                </a:cubicBezTo>
                <a:cubicBezTo>
                  <a:pt x="7300" y="38522"/>
                  <a:pt x="14907" y="43633"/>
                  <a:pt x="19896" y="40640"/>
                </a:cubicBezTo>
                <a:cubicBezTo>
                  <a:pt x="23836" y="38277"/>
                  <a:pt x="26376" y="29457"/>
                  <a:pt x="22436" y="27094"/>
                </a:cubicBezTo>
                <a:cubicBezTo>
                  <a:pt x="17087" y="23885"/>
                  <a:pt x="6739" y="32349"/>
                  <a:pt x="7620" y="38524"/>
                </a:cubicBezTo>
                <a:cubicBezTo>
                  <a:pt x="9494" y="51658"/>
                  <a:pt x="26922" y="62059"/>
                  <a:pt x="23706" y="74930"/>
                </a:cubicBezTo>
                <a:cubicBezTo>
                  <a:pt x="22222" y="80869"/>
                  <a:pt x="13003" y="84911"/>
                  <a:pt x="7196" y="82974"/>
                </a:cubicBezTo>
                <a:cubicBezTo>
                  <a:pt x="4331" y="82019"/>
                  <a:pt x="2134" y="79607"/>
                  <a:pt x="0" y="77470"/>
                </a:cubicBezTo>
              </a:path>
            </a:pathLst>
          </a:custGeom>
          <a:noFill/>
          <a:ln cap="flat" cmpd="sng" w="19050">
            <a:solidFill>
              <a:schemeClr val="dk1"/>
            </a:solidFill>
            <a:prstDash val="dash"/>
            <a:round/>
            <a:headEnd len="med" w="med" type="none"/>
            <a:tailEnd len="med" w="med" type="oval"/>
          </a:ln>
        </p:spPr>
      </p:sp>
      <p:grpSp>
        <p:nvGrpSpPr>
          <p:cNvPr id="2462" name="Google Shape;2462;p37"/>
          <p:cNvGrpSpPr/>
          <p:nvPr/>
        </p:nvGrpSpPr>
        <p:grpSpPr>
          <a:xfrm>
            <a:off x="519179" y="1491186"/>
            <a:ext cx="534683" cy="315404"/>
            <a:chOff x="7127597" y="-1060373"/>
            <a:chExt cx="4026229" cy="2375032"/>
          </a:xfrm>
        </p:grpSpPr>
        <p:sp>
          <p:nvSpPr>
            <p:cNvPr id="2463" name="Google Shape;2463;p37"/>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4" name="Google Shape;2464;p37"/>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5" name="Google Shape;2465;p37"/>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6" name="Google Shape;2466;p37"/>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7" name="Google Shape;2467;p37"/>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8" name="Google Shape;2468;p37"/>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9" name="Google Shape;2469;p37"/>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0" name="Google Shape;2470;p37"/>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1" name="Google Shape;2471;p37"/>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2" name="Google Shape;2472;p37"/>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3" name="Google Shape;2473;p37"/>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4" name="Google Shape;2474;p37"/>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5" name="Google Shape;2475;p37"/>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6" name="Google Shape;2476;p37"/>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7" name="Google Shape;2477;p37"/>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8" name="Google Shape;2478;p37"/>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9" name="Google Shape;2479;p37"/>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0" name="Google Shape;2480;p37"/>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1" name="Google Shape;2481;p37"/>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2" name="Google Shape;2482;p37"/>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3" name="Google Shape;2483;p37"/>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4" name="Google Shape;2484;p37"/>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5" name="Google Shape;2485;p37"/>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6" name="Google Shape;2486;p37"/>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7" name="Google Shape;2487;p37"/>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8" name="Google Shape;2488;p37"/>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9" name="Google Shape;2489;p37"/>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0" name="Google Shape;2490;p37"/>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1" name="Google Shape;2491;p37"/>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2" name="Google Shape;2492;p37"/>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3" name="Google Shape;2493;p37"/>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4" name="Google Shape;2494;p37"/>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5" name="Google Shape;2495;p37"/>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6" name="Google Shape;2496;p37"/>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7" name="Google Shape;2497;p37"/>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8" name="Google Shape;2498;p37"/>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9" name="Google Shape;2499;p37"/>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0" name="Google Shape;2500;p37"/>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1" name="Google Shape;2501;p37"/>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2" name="Google Shape;2502;p37"/>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3" name="Google Shape;2503;p37"/>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4" name="Google Shape;2504;p37"/>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5" name="Google Shape;2505;p37"/>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6" name="Google Shape;2506;p37"/>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7" name="Google Shape;2507;p37"/>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8" name="Google Shape;2508;p37"/>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9" name="Google Shape;2509;p37"/>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0" name="Google Shape;2510;p37"/>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1" name="Google Shape;2511;p37"/>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2" name="Google Shape;2512;p37"/>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3" name="Google Shape;2513;p37"/>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4" name="Google Shape;2514;p37"/>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5" name="Google Shape;2515;p37"/>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6" name="Google Shape;2516;p37"/>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7" name="Google Shape;2517;p37"/>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8" name="Google Shape;2518;p37"/>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9" name="Google Shape;2519;p37"/>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520" name="Google Shape;2520;p37"/>
          <p:cNvSpPr/>
          <p:nvPr/>
        </p:nvSpPr>
        <p:spPr>
          <a:xfrm flipH="1" rot="7637976">
            <a:off x="7863423" y="2575505"/>
            <a:ext cx="612742" cy="2089284"/>
          </a:xfrm>
          <a:custGeom>
            <a:rect b="b" l="l" r="r" t="t"/>
            <a:pathLst>
              <a:path extrusionOk="0" h="83569" w="24509">
                <a:moveTo>
                  <a:pt x="13123" y="0"/>
                </a:moveTo>
                <a:cubicBezTo>
                  <a:pt x="1643" y="2299"/>
                  <a:pt x="-3213" y="24499"/>
                  <a:pt x="3810" y="33867"/>
                </a:cubicBezTo>
                <a:cubicBezTo>
                  <a:pt x="7300" y="38522"/>
                  <a:pt x="14907" y="43633"/>
                  <a:pt x="19896" y="40640"/>
                </a:cubicBezTo>
                <a:cubicBezTo>
                  <a:pt x="23836" y="38277"/>
                  <a:pt x="26376" y="29457"/>
                  <a:pt x="22436" y="27094"/>
                </a:cubicBezTo>
                <a:cubicBezTo>
                  <a:pt x="17087" y="23885"/>
                  <a:pt x="6739" y="32349"/>
                  <a:pt x="7620" y="38524"/>
                </a:cubicBezTo>
                <a:cubicBezTo>
                  <a:pt x="9494" y="51658"/>
                  <a:pt x="26922" y="62059"/>
                  <a:pt x="23706" y="74930"/>
                </a:cubicBezTo>
                <a:cubicBezTo>
                  <a:pt x="22222" y="80869"/>
                  <a:pt x="13003" y="84911"/>
                  <a:pt x="7196" y="82974"/>
                </a:cubicBezTo>
                <a:cubicBezTo>
                  <a:pt x="4331" y="82019"/>
                  <a:pt x="2134" y="79607"/>
                  <a:pt x="0" y="77470"/>
                </a:cubicBezTo>
              </a:path>
            </a:pathLst>
          </a:custGeom>
          <a:noFill/>
          <a:ln cap="flat" cmpd="sng" w="19050">
            <a:solidFill>
              <a:schemeClr val="dk1"/>
            </a:solidFill>
            <a:prstDash val="dash"/>
            <a:round/>
            <a:headEnd len="med" w="med" type="none"/>
            <a:tailEnd len="med" w="med" type="oval"/>
          </a:ln>
        </p:spPr>
      </p:sp>
      <p:grpSp>
        <p:nvGrpSpPr>
          <p:cNvPr id="2521" name="Google Shape;2521;p37"/>
          <p:cNvGrpSpPr/>
          <p:nvPr/>
        </p:nvGrpSpPr>
        <p:grpSpPr>
          <a:xfrm>
            <a:off x="8082391" y="1987186"/>
            <a:ext cx="534683" cy="315404"/>
            <a:chOff x="7127597" y="-1060373"/>
            <a:chExt cx="4026229" cy="2375032"/>
          </a:xfrm>
        </p:grpSpPr>
        <p:sp>
          <p:nvSpPr>
            <p:cNvPr id="2522" name="Google Shape;2522;p37"/>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3" name="Google Shape;2523;p37"/>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4" name="Google Shape;2524;p37"/>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5" name="Google Shape;2525;p37"/>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6" name="Google Shape;2526;p37"/>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7" name="Google Shape;2527;p37"/>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8" name="Google Shape;2528;p37"/>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9" name="Google Shape;2529;p37"/>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0" name="Google Shape;2530;p37"/>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1" name="Google Shape;2531;p37"/>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2" name="Google Shape;2532;p37"/>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3" name="Google Shape;2533;p37"/>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4" name="Google Shape;2534;p37"/>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5" name="Google Shape;2535;p37"/>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6" name="Google Shape;2536;p37"/>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7" name="Google Shape;2537;p37"/>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8" name="Google Shape;2538;p37"/>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9" name="Google Shape;2539;p37"/>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0" name="Google Shape;2540;p37"/>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1" name="Google Shape;2541;p37"/>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2" name="Google Shape;2542;p37"/>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3" name="Google Shape;2543;p37"/>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4" name="Google Shape;2544;p37"/>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5" name="Google Shape;2545;p37"/>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6" name="Google Shape;2546;p37"/>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7" name="Google Shape;2547;p37"/>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8" name="Google Shape;2548;p37"/>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9" name="Google Shape;2549;p37"/>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0" name="Google Shape;2550;p37"/>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1" name="Google Shape;2551;p37"/>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2" name="Google Shape;2552;p37"/>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3" name="Google Shape;2553;p37"/>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4" name="Google Shape;2554;p37"/>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5" name="Google Shape;2555;p37"/>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6" name="Google Shape;2556;p37"/>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7" name="Google Shape;2557;p37"/>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8" name="Google Shape;2558;p37"/>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9" name="Google Shape;2559;p37"/>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0" name="Google Shape;2560;p37"/>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1" name="Google Shape;2561;p37"/>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2" name="Google Shape;2562;p37"/>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3" name="Google Shape;2563;p37"/>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4" name="Google Shape;2564;p37"/>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5" name="Google Shape;2565;p37"/>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6" name="Google Shape;2566;p37"/>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7" name="Google Shape;2567;p37"/>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8" name="Google Shape;2568;p37"/>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9" name="Google Shape;2569;p37"/>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0" name="Google Shape;2570;p37"/>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1" name="Google Shape;2571;p37"/>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2" name="Google Shape;2572;p37"/>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3" name="Google Shape;2573;p37"/>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4" name="Google Shape;2574;p37"/>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5" name="Google Shape;2575;p37"/>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6" name="Google Shape;2576;p37"/>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7" name="Google Shape;2577;p37"/>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8" name="Google Shape;2578;p37"/>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TITLE_AND_TWO_COLUMNS_1">
    <p:spTree>
      <p:nvGrpSpPr>
        <p:cNvPr id="2579" name="Shape 2579"/>
        <p:cNvGrpSpPr/>
        <p:nvPr/>
      </p:nvGrpSpPr>
      <p:grpSpPr>
        <a:xfrm>
          <a:off x="0" y="0"/>
          <a:ext cx="0" cy="0"/>
          <a:chOff x="0" y="0"/>
          <a:chExt cx="0" cy="0"/>
        </a:xfrm>
      </p:grpSpPr>
      <p:pic>
        <p:nvPicPr>
          <p:cNvPr id="2580" name="Google Shape;2580;p38"/>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581" name="Google Shape;2581;p38"/>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82" name="Google Shape;2582;p38"/>
          <p:cNvSpPr txBox="1"/>
          <p:nvPr>
            <p:ph idx="2" type="title"/>
          </p:nvPr>
        </p:nvSpPr>
        <p:spPr>
          <a:xfrm>
            <a:off x="2679507" y="1325737"/>
            <a:ext cx="1875900" cy="5277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1800"/>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2583" name="Google Shape;2583;p38"/>
          <p:cNvSpPr txBox="1"/>
          <p:nvPr>
            <p:ph idx="1" type="subTitle"/>
          </p:nvPr>
        </p:nvSpPr>
        <p:spPr>
          <a:xfrm>
            <a:off x="2679417" y="3906308"/>
            <a:ext cx="1875900" cy="6555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r">
              <a:lnSpc>
                <a:spcPct val="100000"/>
              </a:lnSpc>
              <a:spcBef>
                <a:spcPts val="0"/>
              </a:spcBef>
              <a:spcAft>
                <a:spcPts val="0"/>
              </a:spcAft>
              <a:buSzPts val="1400"/>
              <a:buNone/>
              <a:defRPr/>
            </a:lvl2pPr>
            <a:lvl3pPr lvl="2" rtl="0" algn="r">
              <a:lnSpc>
                <a:spcPct val="100000"/>
              </a:lnSpc>
              <a:spcBef>
                <a:spcPts val="1600"/>
              </a:spcBef>
              <a:spcAft>
                <a:spcPts val="0"/>
              </a:spcAft>
              <a:buSzPts val="1400"/>
              <a:buNone/>
              <a:defRPr/>
            </a:lvl3pPr>
            <a:lvl4pPr lvl="3" rtl="0" algn="r">
              <a:lnSpc>
                <a:spcPct val="100000"/>
              </a:lnSpc>
              <a:spcBef>
                <a:spcPts val="1600"/>
              </a:spcBef>
              <a:spcAft>
                <a:spcPts val="0"/>
              </a:spcAft>
              <a:buSzPts val="1400"/>
              <a:buNone/>
              <a:defRPr/>
            </a:lvl4pPr>
            <a:lvl5pPr lvl="4" rtl="0" algn="r">
              <a:lnSpc>
                <a:spcPct val="100000"/>
              </a:lnSpc>
              <a:spcBef>
                <a:spcPts val="1600"/>
              </a:spcBef>
              <a:spcAft>
                <a:spcPts val="0"/>
              </a:spcAft>
              <a:buSzPts val="1400"/>
              <a:buNone/>
              <a:defRPr/>
            </a:lvl5pPr>
            <a:lvl6pPr lvl="5" rtl="0" algn="r">
              <a:lnSpc>
                <a:spcPct val="100000"/>
              </a:lnSpc>
              <a:spcBef>
                <a:spcPts val="1600"/>
              </a:spcBef>
              <a:spcAft>
                <a:spcPts val="0"/>
              </a:spcAft>
              <a:buSzPts val="1400"/>
              <a:buNone/>
              <a:defRPr/>
            </a:lvl6pPr>
            <a:lvl7pPr lvl="6" rtl="0" algn="r">
              <a:lnSpc>
                <a:spcPct val="100000"/>
              </a:lnSpc>
              <a:spcBef>
                <a:spcPts val="1600"/>
              </a:spcBef>
              <a:spcAft>
                <a:spcPts val="0"/>
              </a:spcAft>
              <a:buSzPts val="1400"/>
              <a:buNone/>
              <a:defRPr/>
            </a:lvl7pPr>
            <a:lvl8pPr lvl="7" rtl="0" algn="r">
              <a:lnSpc>
                <a:spcPct val="100000"/>
              </a:lnSpc>
              <a:spcBef>
                <a:spcPts val="1600"/>
              </a:spcBef>
              <a:spcAft>
                <a:spcPts val="0"/>
              </a:spcAft>
              <a:buSzPts val="1400"/>
              <a:buNone/>
              <a:defRPr/>
            </a:lvl8pPr>
            <a:lvl9pPr lvl="8" rtl="0" algn="r">
              <a:lnSpc>
                <a:spcPct val="100000"/>
              </a:lnSpc>
              <a:spcBef>
                <a:spcPts val="1600"/>
              </a:spcBef>
              <a:spcAft>
                <a:spcPts val="1600"/>
              </a:spcAft>
              <a:buSzPts val="1400"/>
              <a:buNone/>
              <a:defRPr/>
            </a:lvl9pPr>
          </a:lstStyle>
          <a:p/>
        </p:txBody>
      </p:sp>
      <p:sp>
        <p:nvSpPr>
          <p:cNvPr id="2584" name="Google Shape;2584;p38"/>
          <p:cNvSpPr txBox="1"/>
          <p:nvPr>
            <p:ph hasCustomPrompt="1" idx="3" type="title"/>
          </p:nvPr>
        </p:nvSpPr>
        <p:spPr>
          <a:xfrm rot="1974">
            <a:off x="5037419" y="1851861"/>
            <a:ext cx="1044900" cy="5937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24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585" name="Google Shape;2585;p38"/>
          <p:cNvSpPr txBox="1"/>
          <p:nvPr>
            <p:ph hasCustomPrompt="1" idx="4" type="title"/>
          </p:nvPr>
        </p:nvSpPr>
        <p:spPr>
          <a:xfrm>
            <a:off x="1152581" y="1852872"/>
            <a:ext cx="1044900" cy="59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24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586" name="Google Shape;2586;p38"/>
          <p:cNvSpPr txBox="1"/>
          <p:nvPr>
            <p:ph idx="5" type="title"/>
          </p:nvPr>
        </p:nvSpPr>
        <p:spPr>
          <a:xfrm>
            <a:off x="736916" y="1325737"/>
            <a:ext cx="1875900" cy="5277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1800"/>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2587" name="Google Shape;2587;p38"/>
          <p:cNvSpPr txBox="1"/>
          <p:nvPr>
            <p:ph idx="6" type="subTitle"/>
          </p:nvPr>
        </p:nvSpPr>
        <p:spPr>
          <a:xfrm>
            <a:off x="736825" y="3906308"/>
            <a:ext cx="1875900" cy="6555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gn="r">
              <a:lnSpc>
                <a:spcPct val="100000"/>
              </a:lnSpc>
              <a:spcBef>
                <a:spcPts val="0"/>
              </a:spcBef>
              <a:spcAft>
                <a:spcPts val="0"/>
              </a:spcAft>
              <a:buSzPts val="1400"/>
              <a:buNone/>
              <a:defRPr/>
            </a:lvl2pPr>
            <a:lvl3pPr lvl="2" rtl="0" algn="r">
              <a:lnSpc>
                <a:spcPct val="100000"/>
              </a:lnSpc>
              <a:spcBef>
                <a:spcPts val="1600"/>
              </a:spcBef>
              <a:spcAft>
                <a:spcPts val="0"/>
              </a:spcAft>
              <a:buSzPts val="1400"/>
              <a:buNone/>
              <a:defRPr/>
            </a:lvl3pPr>
            <a:lvl4pPr lvl="3" rtl="0" algn="r">
              <a:lnSpc>
                <a:spcPct val="100000"/>
              </a:lnSpc>
              <a:spcBef>
                <a:spcPts val="1600"/>
              </a:spcBef>
              <a:spcAft>
                <a:spcPts val="0"/>
              </a:spcAft>
              <a:buSzPts val="1400"/>
              <a:buNone/>
              <a:defRPr/>
            </a:lvl4pPr>
            <a:lvl5pPr lvl="4" rtl="0" algn="r">
              <a:lnSpc>
                <a:spcPct val="100000"/>
              </a:lnSpc>
              <a:spcBef>
                <a:spcPts val="1600"/>
              </a:spcBef>
              <a:spcAft>
                <a:spcPts val="0"/>
              </a:spcAft>
              <a:buSzPts val="1400"/>
              <a:buNone/>
              <a:defRPr/>
            </a:lvl5pPr>
            <a:lvl6pPr lvl="5" rtl="0" algn="r">
              <a:lnSpc>
                <a:spcPct val="100000"/>
              </a:lnSpc>
              <a:spcBef>
                <a:spcPts val="1600"/>
              </a:spcBef>
              <a:spcAft>
                <a:spcPts val="0"/>
              </a:spcAft>
              <a:buSzPts val="1400"/>
              <a:buNone/>
              <a:defRPr/>
            </a:lvl6pPr>
            <a:lvl7pPr lvl="6" rtl="0" algn="r">
              <a:lnSpc>
                <a:spcPct val="100000"/>
              </a:lnSpc>
              <a:spcBef>
                <a:spcPts val="1600"/>
              </a:spcBef>
              <a:spcAft>
                <a:spcPts val="0"/>
              </a:spcAft>
              <a:buSzPts val="1400"/>
              <a:buNone/>
              <a:defRPr/>
            </a:lvl7pPr>
            <a:lvl8pPr lvl="7" rtl="0" algn="r">
              <a:lnSpc>
                <a:spcPct val="100000"/>
              </a:lnSpc>
              <a:spcBef>
                <a:spcPts val="1600"/>
              </a:spcBef>
              <a:spcAft>
                <a:spcPts val="0"/>
              </a:spcAft>
              <a:buSzPts val="1400"/>
              <a:buNone/>
              <a:defRPr/>
            </a:lvl8pPr>
            <a:lvl9pPr lvl="8" rtl="0" algn="r">
              <a:lnSpc>
                <a:spcPct val="100000"/>
              </a:lnSpc>
              <a:spcBef>
                <a:spcPts val="1600"/>
              </a:spcBef>
              <a:spcAft>
                <a:spcPts val="1600"/>
              </a:spcAft>
              <a:buSzPts val="1400"/>
              <a:buNone/>
              <a:defRPr/>
            </a:lvl9pPr>
          </a:lstStyle>
          <a:p/>
        </p:txBody>
      </p:sp>
      <p:sp>
        <p:nvSpPr>
          <p:cNvPr id="2588" name="Google Shape;2588;p38"/>
          <p:cNvSpPr txBox="1"/>
          <p:nvPr>
            <p:ph idx="7" type="title"/>
          </p:nvPr>
        </p:nvSpPr>
        <p:spPr>
          <a:xfrm>
            <a:off x="4622097" y="1325100"/>
            <a:ext cx="1875900" cy="5277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1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589" name="Google Shape;2589;p38"/>
          <p:cNvSpPr txBox="1"/>
          <p:nvPr>
            <p:ph idx="8" type="subTitle"/>
          </p:nvPr>
        </p:nvSpPr>
        <p:spPr>
          <a:xfrm>
            <a:off x="4622008" y="3905251"/>
            <a:ext cx="1875900" cy="6555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2590" name="Google Shape;2590;p38"/>
          <p:cNvSpPr txBox="1"/>
          <p:nvPr>
            <p:ph idx="9" type="title"/>
          </p:nvPr>
        </p:nvSpPr>
        <p:spPr>
          <a:xfrm>
            <a:off x="6564688" y="1325100"/>
            <a:ext cx="1875900" cy="5277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1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591" name="Google Shape;2591;p38"/>
          <p:cNvSpPr txBox="1"/>
          <p:nvPr>
            <p:ph idx="13" type="subTitle"/>
          </p:nvPr>
        </p:nvSpPr>
        <p:spPr>
          <a:xfrm>
            <a:off x="6564600" y="3905251"/>
            <a:ext cx="1875900" cy="6555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p:txBody>
      </p:sp>
      <p:sp>
        <p:nvSpPr>
          <p:cNvPr id="2592" name="Google Shape;2592;p38"/>
          <p:cNvSpPr txBox="1"/>
          <p:nvPr>
            <p:ph hasCustomPrompt="1" idx="14" type="title"/>
          </p:nvPr>
        </p:nvSpPr>
        <p:spPr>
          <a:xfrm rot="1973">
            <a:off x="6979781" y="1852105"/>
            <a:ext cx="1045200" cy="5931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24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593" name="Google Shape;2593;p38"/>
          <p:cNvSpPr txBox="1"/>
          <p:nvPr>
            <p:ph hasCustomPrompt="1" idx="15" type="title"/>
          </p:nvPr>
        </p:nvSpPr>
        <p:spPr>
          <a:xfrm rot="987">
            <a:off x="3095074" y="1852321"/>
            <a:ext cx="1044900" cy="59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000"/>
              <a:buNone/>
              <a:defRPr sz="24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594" name="Google Shape;2594;p38"/>
          <p:cNvSpPr/>
          <p:nvPr/>
        </p:nvSpPr>
        <p:spPr>
          <a:xfrm rot="1052940">
            <a:off x="8045971" y="828868"/>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2595" name="Google Shape;2595;p38"/>
          <p:cNvGrpSpPr/>
          <p:nvPr/>
        </p:nvGrpSpPr>
        <p:grpSpPr>
          <a:xfrm>
            <a:off x="8321629" y="888249"/>
            <a:ext cx="534683" cy="315404"/>
            <a:chOff x="7127597" y="-1060373"/>
            <a:chExt cx="4026229" cy="2375032"/>
          </a:xfrm>
        </p:grpSpPr>
        <p:sp>
          <p:nvSpPr>
            <p:cNvPr id="2596" name="Google Shape;2596;p38"/>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7" name="Google Shape;2597;p38"/>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8" name="Google Shape;2598;p38"/>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9" name="Google Shape;2599;p38"/>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0" name="Google Shape;2600;p38"/>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1" name="Google Shape;2601;p38"/>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2" name="Google Shape;2602;p38"/>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3" name="Google Shape;2603;p38"/>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4" name="Google Shape;2604;p38"/>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5" name="Google Shape;2605;p38"/>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6" name="Google Shape;2606;p38"/>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7" name="Google Shape;2607;p38"/>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8" name="Google Shape;2608;p38"/>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9" name="Google Shape;2609;p38"/>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0" name="Google Shape;2610;p38"/>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1" name="Google Shape;2611;p38"/>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2" name="Google Shape;2612;p38"/>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3" name="Google Shape;2613;p38"/>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4" name="Google Shape;2614;p38"/>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5" name="Google Shape;2615;p38"/>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6" name="Google Shape;2616;p38"/>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7" name="Google Shape;2617;p38"/>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8" name="Google Shape;2618;p38"/>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9" name="Google Shape;2619;p38"/>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0" name="Google Shape;2620;p38"/>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1" name="Google Shape;2621;p38"/>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2" name="Google Shape;2622;p38"/>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3" name="Google Shape;2623;p38"/>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4" name="Google Shape;2624;p38"/>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5" name="Google Shape;2625;p38"/>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6" name="Google Shape;2626;p38"/>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7" name="Google Shape;2627;p38"/>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8" name="Google Shape;2628;p38"/>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9" name="Google Shape;2629;p38"/>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0" name="Google Shape;2630;p38"/>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1" name="Google Shape;2631;p38"/>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2" name="Google Shape;2632;p38"/>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3" name="Google Shape;2633;p38"/>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4" name="Google Shape;2634;p38"/>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5" name="Google Shape;2635;p38"/>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6" name="Google Shape;2636;p38"/>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7" name="Google Shape;2637;p38"/>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8" name="Google Shape;2638;p38"/>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9" name="Google Shape;2639;p38"/>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0" name="Google Shape;2640;p38"/>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1" name="Google Shape;2641;p38"/>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2" name="Google Shape;2642;p38"/>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3" name="Google Shape;2643;p38"/>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4" name="Google Shape;2644;p38"/>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5" name="Google Shape;2645;p38"/>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6" name="Google Shape;2646;p38"/>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7" name="Google Shape;2647;p38"/>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8" name="Google Shape;2648;p38"/>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9" name="Google Shape;2649;p38"/>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0" name="Google Shape;2650;p38"/>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1" name="Google Shape;2651;p38"/>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2" name="Google Shape;2652;p38"/>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53" name="Google Shape;2653;p38"/>
          <p:cNvGrpSpPr/>
          <p:nvPr/>
        </p:nvGrpSpPr>
        <p:grpSpPr>
          <a:xfrm>
            <a:off x="349420" y="3290074"/>
            <a:ext cx="534717" cy="522570"/>
            <a:chOff x="7214310" y="2387484"/>
            <a:chExt cx="892385" cy="872259"/>
          </a:xfrm>
        </p:grpSpPr>
        <p:sp>
          <p:nvSpPr>
            <p:cNvPr id="2654" name="Google Shape;2654;p38"/>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655" name="Google Shape;2655;p38"/>
            <p:cNvGrpSpPr/>
            <p:nvPr/>
          </p:nvGrpSpPr>
          <p:grpSpPr>
            <a:xfrm>
              <a:off x="7214310" y="2387484"/>
              <a:ext cx="892385" cy="812385"/>
              <a:chOff x="7214310" y="2387484"/>
              <a:chExt cx="892385" cy="812385"/>
            </a:xfrm>
          </p:grpSpPr>
          <p:sp>
            <p:nvSpPr>
              <p:cNvPr id="2656" name="Google Shape;2656;p38"/>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7" name="Google Shape;2657;p38"/>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58" name="Google Shape;2658;p38"/>
            <p:cNvGrpSpPr/>
            <p:nvPr/>
          </p:nvGrpSpPr>
          <p:grpSpPr>
            <a:xfrm>
              <a:off x="7416197" y="2468695"/>
              <a:ext cx="266634" cy="250394"/>
              <a:chOff x="7416197" y="2468695"/>
              <a:chExt cx="266634" cy="250394"/>
            </a:xfrm>
          </p:grpSpPr>
          <p:sp>
            <p:nvSpPr>
              <p:cNvPr id="2659" name="Google Shape;2659;p38"/>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0" name="Google Shape;2660;p38"/>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61" name="Google Shape;2661;p38"/>
            <p:cNvGrpSpPr/>
            <p:nvPr/>
          </p:nvGrpSpPr>
          <p:grpSpPr>
            <a:xfrm>
              <a:off x="7634109" y="2799122"/>
              <a:ext cx="79530" cy="336119"/>
              <a:chOff x="7634109" y="2799122"/>
              <a:chExt cx="79530" cy="336119"/>
            </a:xfrm>
          </p:grpSpPr>
          <p:sp>
            <p:nvSpPr>
              <p:cNvPr id="2662" name="Google Shape;2662;p38"/>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3" name="Google Shape;2663;p38"/>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2664" name="Shape 2664"/>
        <p:cNvGrpSpPr/>
        <p:nvPr/>
      </p:nvGrpSpPr>
      <p:grpSpPr>
        <a:xfrm>
          <a:off x="0" y="0"/>
          <a:ext cx="0" cy="0"/>
          <a:chOff x="0" y="0"/>
          <a:chExt cx="0" cy="0"/>
        </a:xfrm>
      </p:grpSpPr>
      <p:pic>
        <p:nvPicPr>
          <p:cNvPr id="2665" name="Google Shape;2665;p39"/>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666" name="Google Shape;2666;p39"/>
          <p:cNvSpPr txBox="1"/>
          <p:nvPr>
            <p:ph type="ctrTitle"/>
          </p:nvPr>
        </p:nvSpPr>
        <p:spPr>
          <a:xfrm>
            <a:off x="2571751" y="492375"/>
            <a:ext cx="4000500" cy="11265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5200"/>
              <a:buNone/>
              <a:defRPr sz="65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667" name="Google Shape;2667;p39"/>
          <p:cNvSpPr txBox="1"/>
          <p:nvPr>
            <p:ph idx="1" type="subTitle"/>
          </p:nvPr>
        </p:nvSpPr>
        <p:spPr>
          <a:xfrm>
            <a:off x="2571750" y="1499600"/>
            <a:ext cx="4000500" cy="11673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Clr>
                <a:schemeClr val="dk1"/>
              </a:buClr>
              <a:buSzPts val="1400"/>
              <a:buNone/>
              <a:defRPr>
                <a:solidFill>
                  <a:schemeClr val="dk1"/>
                </a:solidFill>
              </a:defRPr>
            </a:lvl1pPr>
            <a:lvl2pPr lvl="1" rtl="0" algn="ctr">
              <a:lnSpc>
                <a:spcPct val="100000"/>
              </a:lnSpc>
              <a:spcBef>
                <a:spcPts val="0"/>
              </a:spcBef>
              <a:spcAft>
                <a:spcPts val="0"/>
              </a:spcAft>
              <a:buClr>
                <a:schemeClr val="dk1"/>
              </a:buClr>
              <a:buSzPts val="1800"/>
              <a:buNone/>
              <a:defRPr sz="1800">
                <a:solidFill>
                  <a:schemeClr val="dk1"/>
                </a:solidFill>
              </a:defRPr>
            </a:lvl2pPr>
            <a:lvl3pPr lvl="2" rtl="0" algn="ctr">
              <a:lnSpc>
                <a:spcPct val="100000"/>
              </a:lnSpc>
              <a:spcBef>
                <a:spcPts val="0"/>
              </a:spcBef>
              <a:spcAft>
                <a:spcPts val="0"/>
              </a:spcAft>
              <a:buClr>
                <a:schemeClr val="dk1"/>
              </a:buClr>
              <a:buSzPts val="1800"/>
              <a:buNone/>
              <a:defRPr sz="1800">
                <a:solidFill>
                  <a:schemeClr val="dk1"/>
                </a:solidFill>
              </a:defRPr>
            </a:lvl3pPr>
            <a:lvl4pPr lvl="3" rtl="0" algn="ctr">
              <a:lnSpc>
                <a:spcPct val="100000"/>
              </a:lnSpc>
              <a:spcBef>
                <a:spcPts val="0"/>
              </a:spcBef>
              <a:spcAft>
                <a:spcPts val="0"/>
              </a:spcAft>
              <a:buClr>
                <a:schemeClr val="dk1"/>
              </a:buClr>
              <a:buSzPts val="1800"/>
              <a:buNone/>
              <a:defRPr sz="1800">
                <a:solidFill>
                  <a:schemeClr val="dk1"/>
                </a:solidFill>
              </a:defRPr>
            </a:lvl4pPr>
            <a:lvl5pPr lvl="4" rtl="0" algn="ctr">
              <a:lnSpc>
                <a:spcPct val="100000"/>
              </a:lnSpc>
              <a:spcBef>
                <a:spcPts val="0"/>
              </a:spcBef>
              <a:spcAft>
                <a:spcPts val="0"/>
              </a:spcAft>
              <a:buClr>
                <a:schemeClr val="dk1"/>
              </a:buClr>
              <a:buSzPts val="1800"/>
              <a:buNone/>
              <a:defRPr sz="1800">
                <a:solidFill>
                  <a:schemeClr val="dk1"/>
                </a:solidFill>
              </a:defRPr>
            </a:lvl5pPr>
            <a:lvl6pPr lvl="5" rtl="0" algn="ctr">
              <a:lnSpc>
                <a:spcPct val="100000"/>
              </a:lnSpc>
              <a:spcBef>
                <a:spcPts val="0"/>
              </a:spcBef>
              <a:spcAft>
                <a:spcPts val="0"/>
              </a:spcAft>
              <a:buClr>
                <a:schemeClr val="dk1"/>
              </a:buClr>
              <a:buSzPts val="1800"/>
              <a:buNone/>
              <a:defRPr sz="1800">
                <a:solidFill>
                  <a:schemeClr val="dk1"/>
                </a:solidFill>
              </a:defRPr>
            </a:lvl6pPr>
            <a:lvl7pPr lvl="6" rtl="0" algn="ctr">
              <a:lnSpc>
                <a:spcPct val="100000"/>
              </a:lnSpc>
              <a:spcBef>
                <a:spcPts val="0"/>
              </a:spcBef>
              <a:spcAft>
                <a:spcPts val="0"/>
              </a:spcAft>
              <a:buClr>
                <a:schemeClr val="dk1"/>
              </a:buClr>
              <a:buSzPts val="1800"/>
              <a:buNone/>
              <a:defRPr sz="1800">
                <a:solidFill>
                  <a:schemeClr val="dk1"/>
                </a:solidFill>
              </a:defRPr>
            </a:lvl7pPr>
            <a:lvl8pPr lvl="7" rtl="0" algn="ctr">
              <a:lnSpc>
                <a:spcPct val="100000"/>
              </a:lnSpc>
              <a:spcBef>
                <a:spcPts val="0"/>
              </a:spcBef>
              <a:spcAft>
                <a:spcPts val="0"/>
              </a:spcAft>
              <a:buClr>
                <a:schemeClr val="dk1"/>
              </a:buClr>
              <a:buSzPts val="1800"/>
              <a:buNone/>
              <a:defRPr sz="1800">
                <a:solidFill>
                  <a:schemeClr val="dk1"/>
                </a:solidFill>
              </a:defRPr>
            </a:lvl8pPr>
            <a:lvl9pPr lvl="8" rtl="0" algn="ctr">
              <a:lnSpc>
                <a:spcPct val="100000"/>
              </a:lnSpc>
              <a:spcBef>
                <a:spcPts val="0"/>
              </a:spcBef>
              <a:spcAft>
                <a:spcPts val="0"/>
              </a:spcAft>
              <a:buClr>
                <a:schemeClr val="dk1"/>
              </a:buClr>
              <a:buSzPts val="1800"/>
              <a:buNone/>
              <a:defRPr sz="1800">
                <a:solidFill>
                  <a:schemeClr val="dk1"/>
                </a:solidFill>
              </a:defRPr>
            </a:lvl9pPr>
          </a:lstStyle>
          <a:p/>
        </p:txBody>
      </p:sp>
      <p:sp>
        <p:nvSpPr>
          <p:cNvPr id="2668" name="Google Shape;2668;p39"/>
          <p:cNvSpPr txBox="1"/>
          <p:nvPr>
            <p:ph idx="2" type="subTitle"/>
          </p:nvPr>
        </p:nvSpPr>
        <p:spPr>
          <a:xfrm rot="-962">
            <a:off x="2963725" y="4276724"/>
            <a:ext cx="3216600" cy="326700"/>
          </a:xfrm>
          <a:prstGeom prst="rect">
            <a:avLst/>
          </a:prstGeom>
          <a:solidFill>
            <a:schemeClr val="accent2"/>
          </a:solid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lvl1pPr lvl="0" rtl="0" algn="ctr">
              <a:lnSpc>
                <a:spcPct val="115000"/>
              </a:lnSpc>
              <a:spcBef>
                <a:spcPts val="0"/>
              </a:spcBef>
              <a:spcAft>
                <a:spcPts val="0"/>
              </a:spcAft>
              <a:buClr>
                <a:schemeClr val="dk1"/>
              </a:buClr>
              <a:buSzPts val="1100"/>
              <a:buNone/>
              <a:defRPr sz="1000"/>
            </a:lvl1pPr>
            <a:lvl2pPr lvl="1" rtl="0" algn="ctr">
              <a:lnSpc>
                <a:spcPct val="100000"/>
              </a:lnSpc>
              <a:spcBef>
                <a:spcPts val="0"/>
              </a:spcBef>
              <a:spcAft>
                <a:spcPts val="0"/>
              </a:spcAft>
              <a:buClr>
                <a:schemeClr val="dk1"/>
              </a:buClr>
              <a:buSzPts val="1100"/>
              <a:buNone/>
              <a:defRPr sz="1100">
                <a:solidFill>
                  <a:schemeClr val="dk1"/>
                </a:solidFill>
              </a:defRPr>
            </a:lvl2pPr>
            <a:lvl3pPr lvl="2" rtl="0" algn="ctr">
              <a:lnSpc>
                <a:spcPct val="100000"/>
              </a:lnSpc>
              <a:spcBef>
                <a:spcPts val="0"/>
              </a:spcBef>
              <a:spcAft>
                <a:spcPts val="0"/>
              </a:spcAft>
              <a:buClr>
                <a:schemeClr val="dk1"/>
              </a:buClr>
              <a:buSzPts val="1100"/>
              <a:buNone/>
              <a:defRPr sz="1100">
                <a:solidFill>
                  <a:schemeClr val="dk1"/>
                </a:solidFill>
              </a:defRPr>
            </a:lvl3pPr>
            <a:lvl4pPr lvl="3" rtl="0" algn="ctr">
              <a:lnSpc>
                <a:spcPct val="100000"/>
              </a:lnSpc>
              <a:spcBef>
                <a:spcPts val="0"/>
              </a:spcBef>
              <a:spcAft>
                <a:spcPts val="0"/>
              </a:spcAft>
              <a:buClr>
                <a:schemeClr val="dk1"/>
              </a:buClr>
              <a:buSzPts val="1100"/>
              <a:buNone/>
              <a:defRPr sz="1100">
                <a:solidFill>
                  <a:schemeClr val="dk1"/>
                </a:solidFill>
              </a:defRPr>
            </a:lvl4pPr>
            <a:lvl5pPr lvl="4" rtl="0" algn="ctr">
              <a:lnSpc>
                <a:spcPct val="100000"/>
              </a:lnSpc>
              <a:spcBef>
                <a:spcPts val="0"/>
              </a:spcBef>
              <a:spcAft>
                <a:spcPts val="0"/>
              </a:spcAft>
              <a:buClr>
                <a:schemeClr val="dk1"/>
              </a:buClr>
              <a:buSzPts val="1100"/>
              <a:buNone/>
              <a:defRPr sz="1100">
                <a:solidFill>
                  <a:schemeClr val="dk1"/>
                </a:solidFill>
              </a:defRPr>
            </a:lvl5pPr>
            <a:lvl6pPr lvl="5" rtl="0" algn="ctr">
              <a:lnSpc>
                <a:spcPct val="100000"/>
              </a:lnSpc>
              <a:spcBef>
                <a:spcPts val="0"/>
              </a:spcBef>
              <a:spcAft>
                <a:spcPts val="0"/>
              </a:spcAft>
              <a:buClr>
                <a:schemeClr val="dk1"/>
              </a:buClr>
              <a:buSzPts val="1100"/>
              <a:buNone/>
              <a:defRPr sz="1100">
                <a:solidFill>
                  <a:schemeClr val="dk1"/>
                </a:solidFill>
              </a:defRPr>
            </a:lvl6pPr>
            <a:lvl7pPr lvl="6" rtl="0" algn="ctr">
              <a:lnSpc>
                <a:spcPct val="100000"/>
              </a:lnSpc>
              <a:spcBef>
                <a:spcPts val="0"/>
              </a:spcBef>
              <a:spcAft>
                <a:spcPts val="0"/>
              </a:spcAft>
              <a:buClr>
                <a:schemeClr val="dk1"/>
              </a:buClr>
              <a:buSzPts val="1100"/>
              <a:buNone/>
              <a:defRPr sz="1100">
                <a:solidFill>
                  <a:schemeClr val="dk1"/>
                </a:solidFill>
              </a:defRPr>
            </a:lvl7pPr>
            <a:lvl8pPr lvl="7" rtl="0" algn="ctr">
              <a:lnSpc>
                <a:spcPct val="100000"/>
              </a:lnSpc>
              <a:spcBef>
                <a:spcPts val="0"/>
              </a:spcBef>
              <a:spcAft>
                <a:spcPts val="0"/>
              </a:spcAft>
              <a:buClr>
                <a:schemeClr val="dk1"/>
              </a:buClr>
              <a:buSzPts val="1100"/>
              <a:buNone/>
              <a:defRPr sz="1100">
                <a:solidFill>
                  <a:schemeClr val="dk1"/>
                </a:solidFill>
              </a:defRPr>
            </a:lvl8pPr>
            <a:lvl9pPr lvl="8" rtl="0" algn="ctr">
              <a:lnSpc>
                <a:spcPct val="100000"/>
              </a:lnSpc>
              <a:spcBef>
                <a:spcPts val="0"/>
              </a:spcBef>
              <a:spcAft>
                <a:spcPts val="0"/>
              </a:spcAft>
              <a:buClr>
                <a:schemeClr val="dk1"/>
              </a:buClr>
              <a:buSzPts val="1100"/>
              <a:buNone/>
              <a:defRPr sz="1100">
                <a:solidFill>
                  <a:schemeClr val="dk1"/>
                </a:solidFill>
              </a:defRPr>
            </a:lvl9pPr>
          </a:lstStyle>
          <a:p/>
        </p:txBody>
      </p:sp>
      <p:sp>
        <p:nvSpPr>
          <p:cNvPr id="2669" name="Google Shape;2669;p39"/>
          <p:cNvSpPr/>
          <p:nvPr/>
        </p:nvSpPr>
        <p:spPr>
          <a:xfrm>
            <a:off x="1534574" y="4598517"/>
            <a:ext cx="705038" cy="439126"/>
          </a:xfrm>
          <a:custGeom>
            <a:rect b="b" l="l" r="r" t="t"/>
            <a:pathLst>
              <a:path extrusionOk="0" h="31327" w="50297">
                <a:moveTo>
                  <a:pt x="0" y="0"/>
                </a:moveTo>
                <a:cubicBezTo>
                  <a:pt x="3426" y="10260"/>
                  <a:pt x="21568" y="2108"/>
                  <a:pt x="32174" y="4233"/>
                </a:cubicBezTo>
                <a:cubicBezTo>
                  <a:pt x="37433" y="5287"/>
                  <a:pt x="42774" y="7637"/>
                  <a:pt x="46567" y="11430"/>
                </a:cubicBezTo>
                <a:cubicBezTo>
                  <a:pt x="51324" y="16187"/>
                  <a:pt x="49954" y="24599"/>
                  <a:pt x="49954" y="31327"/>
                </a:cubicBezTo>
              </a:path>
            </a:pathLst>
          </a:custGeom>
          <a:noFill/>
          <a:ln cap="flat" cmpd="sng" w="19050">
            <a:solidFill>
              <a:schemeClr val="dk1"/>
            </a:solidFill>
            <a:prstDash val="dash"/>
            <a:round/>
            <a:headEnd len="med" w="med" type="oval"/>
            <a:tailEnd len="med" w="med" type="none"/>
          </a:ln>
        </p:spPr>
      </p:sp>
      <p:grpSp>
        <p:nvGrpSpPr>
          <p:cNvPr id="2670" name="Google Shape;2670;p39"/>
          <p:cNvGrpSpPr/>
          <p:nvPr/>
        </p:nvGrpSpPr>
        <p:grpSpPr>
          <a:xfrm>
            <a:off x="452645" y="858524"/>
            <a:ext cx="534717" cy="522570"/>
            <a:chOff x="7214310" y="2387484"/>
            <a:chExt cx="892385" cy="872259"/>
          </a:xfrm>
        </p:grpSpPr>
        <p:sp>
          <p:nvSpPr>
            <p:cNvPr id="2671" name="Google Shape;2671;p39"/>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672" name="Google Shape;2672;p39"/>
            <p:cNvGrpSpPr/>
            <p:nvPr/>
          </p:nvGrpSpPr>
          <p:grpSpPr>
            <a:xfrm>
              <a:off x="7214310" y="2387484"/>
              <a:ext cx="892385" cy="812385"/>
              <a:chOff x="7214310" y="2387484"/>
              <a:chExt cx="892385" cy="812385"/>
            </a:xfrm>
          </p:grpSpPr>
          <p:sp>
            <p:nvSpPr>
              <p:cNvPr id="2673" name="Google Shape;2673;p39"/>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4" name="Google Shape;2674;p39"/>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75" name="Google Shape;2675;p39"/>
            <p:cNvGrpSpPr/>
            <p:nvPr/>
          </p:nvGrpSpPr>
          <p:grpSpPr>
            <a:xfrm>
              <a:off x="7416197" y="2468695"/>
              <a:ext cx="266634" cy="250394"/>
              <a:chOff x="7416197" y="2468695"/>
              <a:chExt cx="266634" cy="250394"/>
            </a:xfrm>
          </p:grpSpPr>
          <p:sp>
            <p:nvSpPr>
              <p:cNvPr id="2676" name="Google Shape;2676;p39"/>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7" name="Google Shape;2677;p39"/>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678" name="Google Shape;2678;p39"/>
            <p:cNvGrpSpPr/>
            <p:nvPr/>
          </p:nvGrpSpPr>
          <p:grpSpPr>
            <a:xfrm>
              <a:off x="7634109" y="2799122"/>
              <a:ext cx="79530" cy="336119"/>
              <a:chOff x="7634109" y="2799122"/>
              <a:chExt cx="79530" cy="336119"/>
            </a:xfrm>
          </p:grpSpPr>
          <p:sp>
            <p:nvSpPr>
              <p:cNvPr id="2679" name="Google Shape;2679;p39"/>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0" name="Google Shape;2680;p39"/>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681" name="Google Shape;2681;p39"/>
          <p:cNvGrpSpPr/>
          <p:nvPr/>
        </p:nvGrpSpPr>
        <p:grpSpPr>
          <a:xfrm>
            <a:off x="8058654" y="858524"/>
            <a:ext cx="534683" cy="315404"/>
            <a:chOff x="7127597" y="-1060373"/>
            <a:chExt cx="4026229" cy="2375032"/>
          </a:xfrm>
        </p:grpSpPr>
        <p:sp>
          <p:nvSpPr>
            <p:cNvPr id="2682" name="Google Shape;2682;p39"/>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3" name="Google Shape;2683;p39"/>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4" name="Google Shape;2684;p39"/>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5" name="Google Shape;2685;p39"/>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6" name="Google Shape;2686;p39"/>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7" name="Google Shape;2687;p39"/>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8" name="Google Shape;2688;p39"/>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9" name="Google Shape;2689;p39"/>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0" name="Google Shape;2690;p39"/>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1" name="Google Shape;2691;p39"/>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2" name="Google Shape;2692;p39"/>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3" name="Google Shape;2693;p39"/>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4" name="Google Shape;2694;p39"/>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5" name="Google Shape;2695;p39"/>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6" name="Google Shape;2696;p39"/>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7" name="Google Shape;2697;p39"/>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8" name="Google Shape;2698;p39"/>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9" name="Google Shape;2699;p39"/>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0" name="Google Shape;2700;p39"/>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1" name="Google Shape;2701;p39"/>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2" name="Google Shape;2702;p39"/>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3" name="Google Shape;2703;p39"/>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4" name="Google Shape;2704;p39"/>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5" name="Google Shape;2705;p39"/>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6" name="Google Shape;2706;p39"/>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7" name="Google Shape;2707;p39"/>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8" name="Google Shape;2708;p39"/>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9" name="Google Shape;2709;p39"/>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0" name="Google Shape;2710;p39"/>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1" name="Google Shape;2711;p39"/>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2" name="Google Shape;2712;p39"/>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3" name="Google Shape;2713;p39"/>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4" name="Google Shape;2714;p39"/>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5" name="Google Shape;2715;p39"/>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6" name="Google Shape;2716;p39"/>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7" name="Google Shape;2717;p39"/>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8" name="Google Shape;2718;p39"/>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9" name="Google Shape;2719;p39"/>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0" name="Google Shape;2720;p39"/>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1" name="Google Shape;2721;p39"/>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2" name="Google Shape;2722;p39"/>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3" name="Google Shape;2723;p39"/>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4" name="Google Shape;2724;p39"/>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5" name="Google Shape;2725;p39"/>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6" name="Google Shape;2726;p39"/>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7" name="Google Shape;2727;p39"/>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8" name="Google Shape;2728;p39"/>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9" name="Google Shape;2729;p39"/>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0" name="Google Shape;2730;p39"/>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1" name="Google Shape;2731;p39"/>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2" name="Google Shape;2732;p39"/>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3" name="Google Shape;2733;p39"/>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4" name="Google Shape;2734;p39"/>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5" name="Google Shape;2735;p39"/>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6" name="Google Shape;2736;p39"/>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7" name="Google Shape;2737;p39"/>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8" name="Google Shape;2738;p39"/>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739" name="Google Shape;2739;p39"/>
          <p:cNvSpPr/>
          <p:nvPr/>
        </p:nvSpPr>
        <p:spPr>
          <a:xfrm>
            <a:off x="169325" y="3184822"/>
            <a:ext cx="442072" cy="539734"/>
          </a:xfrm>
          <a:custGeom>
            <a:rect b="b" l="l" r="r" t="t"/>
            <a:pathLst>
              <a:path extrusionOk="0" h="44450" w="36407">
                <a:moveTo>
                  <a:pt x="0" y="0"/>
                </a:moveTo>
                <a:cubicBezTo>
                  <a:pt x="6342" y="0"/>
                  <a:pt x="13731" y="4272"/>
                  <a:pt x="16087" y="10160"/>
                </a:cubicBezTo>
                <a:cubicBezTo>
                  <a:pt x="19496" y="18680"/>
                  <a:pt x="8751" y="31188"/>
                  <a:pt x="15240" y="37677"/>
                </a:cubicBezTo>
                <a:cubicBezTo>
                  <a:pt x="20478" y="42915"/>
                  <a:pt x="33097" y="37822"/>
                  <a:pt x="36407" y="44450"/>
                </a:cubicBezTo>
              </a:path>
            </a:pathLst>
          </a:custGeom>
          <a:noFill/>
          <a:ln cap="flat" cmpd="sng" w="19050">
            <a:solidFill>
              <a:schemeClr val="dk1"/>
            </a:solidFill>
            <a:prstDash val="dash"/>
            <a:round/>
            <a:headEnd len="med" w="med" type="none"/>
            <a:tailEnd len="med" w="med" type="oval"/>
          </a:ln>
        </p:spPr>
      </p:sp>
      <p:sp>
        <p:nvSpPr>
          <p:cNvPr id="2740" name="Google Shape;2740;p39"/>
          <p:cNvSpPr/>
          <p:nvPr/>
        </p:nvSpPr>
        <p:spPr>
          <a:xfrm>
            <a:off x="7547098" y="1058325"/>
            <a:ext cx="1427575" cy="1407600"/>
          </a:xfrm>
          <a:custGeom>
            <a:rect b="b" l="l" r="r" t="t"/>
            <a:pathLst>
              <a:path extrusionOk="0" h="56304" w="57103">
                <a:moveTo>
                  <a:pt x="7149" y="0"/>
                </a:moveTo>
                <a:cubicBezTo>
                  <a:pt x="-934" y="1620"/>
                  <a:pt x="-2410" y="19609"/>
                  <a:pt x="4186" y="24554"/>
                </a:cubicBezTo>
                <a:cubicBezTo>
                  <a:pt x="11854" y="30302"/>
                  <a:pt x="25350" y="24551"/>
                  <a:pt x="32126" y="31327"/>
                </a:cubicBezTo>
                <a:cubicBezTo>
                  <a:pt x="36811" y="36012"/>
                  <a:pt x="37040" y="43806"/>
                  <a:pt x="41016" y="49107"/>
                </a:cubicBezTo>
                <a:cubicBezTo>
                  <a:pt x="44541" y="53806"/>
                  <a:pt x="51228" y="56304"/>
                  <a:pt x="57103" y="56304"/>
                </a:cubicBezTo>
              </a:path>
            </a:pathLst>
          </a:custGeom>
          <a:noFill/>
          <a:ln cap="flat" cmpd="sng" w="19050">
            <a:solidFill>
              <a:schemeClr val="dk1"/>
            </a:solidFill>
            <a:prstDash val="dash"/>
            <a:round/>
            <a:headEnd len="med" w="med" type="oval"/>
            <a:tailEnd len="med" w="med" type="none"/>
          </a:ln>
        </p:spPr>
      </p:sp>
      <p:sp>
        <p:nvSpPr>
          <p:cNvPr id="2741" name="Google Shape;2741;p39"/>
          <p:cNvSpPr txBox="1"/>
          <p:nvPr/>
        </p:nvSpPr>
        <p:spPr>
          <a:xfrm>
            <a:off x="2857500" y="3548563"/>
            <a:ext cx="3429000" cy="6156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300"/>
              </a:spcBef>
              <a:spcAft>
                <a:spcPts val="0"/>
              </a:spcAft>
              <a:buNone/>
            </a:pPr>
            <a:r>
              <a:rPr lang="en" sz="1000">
                <a:solidFill>
                  <a:srgbClr val="191919"/>
                </a:solidFill>
                <a:latin typeface="ABeeZee"/>
                <a:ea typeface="ABeeZee"/>
                <a:cs typeface="ABeeZee"/>
                <a:sym typeface="ABeeZee"/>
              </a:rPr>
              <a:t>CREDITS: This presentation template was created by </a:t>
            </a:r>
            <a:r>
              <a:rPr b="1" lang="en" sz="1000" u="sng">
                <a:solidFill>
                  <a:srgbClr val="191919"/>
                </a:solidFill>
                <a:latin typeface="ABeeZee"/>
                <a:ea typeface="ABeeZee"/>
                <a:cs typeface="ABeeZee"/>
                <a:sym typeface="ABeeZee"/>
                <a:hlinkClick r:id="rId3">
                  <a:extLst>
                    <a:ext uri="{A12FA001-AC4F-418D-AE19-62706E023703}">
                      <ahyp:hlinkClr val="tx"/>
                    </a:ext>
                  </a:extLst>
                </a:hlinkClick>
              </a:rPr>
              <a:t>Slidesgo</a:t>
            </a:r>
            <a:r>
              <a:rPr lang="en" sz="1000">
                <a:solidFill>
                  <a:srgbClr val="191919"/>
                </a:solidFill>
                <a:latin typeface="ABeeZee"/>
                <a:ea typeface="ABeeZee"/>
                <a:cs typeface="ABeeZee"/>
                <a:sym typeface="ABeeZee"/>
              </a:rPr>
              <a:t>, and includes icons by </a:t>
            </a:r>
            <a:r>
              <a:rPr b="1" lang="en" sz="1000" u="sng">
                <a:solidFill>
                  <a:srgbClr val="191919"/>
                </a:solidFill>
                <a:latin typeface="ABeeZee"/>
                <a:ea typeface="ABeeZee"/>
                <a:cs typeface="ABeeZee"/>
                <a:sym typeface="ABeeZee"/>
                <a:hlinkClick r:id="rId4">
                  <a:extLst>
                    <a:ext uri="{A12FA001-AC4F-418D-AE19-62706E023703}">
                      <ahyp:hlinkClr val="tx"/>
                    </a:ext>
                  </a:extLst>
                </a:hlinkClick>
              </a:rPr>
              <a:t>Flaticon</a:t>
            </a:r>
            <a:r>
              <a:rPr b="1" lang="en" sz="1000" u="sng">
                <a:solidFill>
                  <a:srgbClr val="191919"/>
                </a:solidFill>
                <a:latin typeface="ABeeZee"/>
                <a:ea typeface="ABeeZee"/>
                <a:cs typeface="ABeeZee"/>
                <a:sym typeface="ABeeZee"/>
              </a:rPr>
              <a:t> </a:t>
            </a:r>
            <a:r>
              <a:rPr lang="en" sz="1000">
                <a:solidFill>
                  <a:srgbClr val="191919"/>
                </a:solidFill>
                <a:latin typeface="ABeeZee"/>
                <a:ea typeface="ABeeZee"/>
                <a:cs typeface="ABeeZee"/>
                <a:sym typeface="ABeeZee"/>
              </a:rPr>
              <a:t>and infographics &amp; images by </a:t>
            </a:r>
            <a:r>
              <a:rPr b="1" lang="en" sz="1000" u="sng">
                <a:solidFill>
                  <a:srgbClr val="191919"/>
                </a:solidFill>
                <a:latin typeface="ABeeZee"/>
                <a:ea typeface="ABeeZee"/>
                <a:cs typeface="ABeeZee"/>
                <a:sym typeface="ABeeZee"/>
                <a:hlinkClick r:id="rId5">
                  <a:extLst>
                    <a:ext uri="{A12FA001-AC4F-418D-AE19-62706E023703}">
                      <ahyp:hlinkClr val="tx"/>
                    </a:ext>
                  </a:extLst>
                </a:hlinkClick>
              </a:rPr>
              <a:t>Freepik</a:t>
            </a:r>
            <a:endParaRPr b="1" sz="1000" u="sng">
              <a:solidFill>
                <a:srgbClr val="191919"/>
              </a:solidFill>
              <a:latin typeface="ABeeZee"/>
              <a:ea typeface="ABeeZee"/>
              <a:cs typeface="ABeeZee"/>
              <a:sym typeface="ABeeZee"/>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2742" name="Shape 2742"/>
        <p:cNvGrpSpPr/>
        <p:nvPr/>
      </p:nvGrpSpPr>
      <p:grpSpPr>
        <a:xfrm>
          <a:off x="0" y="0"/>
          <a:ext cx="0" cy="0"/>
          <a:chOff x="0" y="0"/>
          <a:chExt cx="0" cy="0"/>
        </a:xfrm>
      </p:grpSpPr>
      <p:pic>
        <p:nvPicPr>
          <p:cNvPr id="2743" name="Google Shape;2743;p40"/>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744" name="Google Shape;2744;p40"/>
          <p:cNvSpPr/>
          <p:nvPr/>
        </p:nvSpPr>
        <p:spPr>
          <a:xfrm rot="-2237976">
            <a:off x="804348" y="-74120"/>
            <a:ext cx="612742" cy="2089284"/>
          </a:xfrm>
          <a:custGeom>
            <a:rect b="b" l="l" r="r" t="t"/>
            <a:pathLst>
              <a:path extrusionOk="0" h="83569" w="24509">
                <a:moveTo>
                  <a:pt x="13123" y="0"/>
                </a:moveTo>
                <a:cubicBezTo>
                  <a:pt x="1643" y="2299"/>
                  <a:pt x="-3213" y="24499"/>
                  <a:pt x="3810" y="33867"/>
                </a:cubicBezTo>
                <a:cubicBezTo>
                  <a:pt x="7300" y="38522"/>
                  <a:pt x="14907" y="43633"/>
                  <a:pt x="19896" y="40640"/>
                </a:cubicBezTo>
                <a:cubicBezTo>
                  <a:pt x="23836" y="38277"/>
                  <a:pt x="26376" y="29457"/>
                  <a:pt x="22436" y="27094"/>
                </a:cubicBezTo>
                <a:cubicBezTo>
                  <a:pt x="17087" y="23885"/>
                  <a:pt x="6739" y="32349"/>
                  <a:pt x="7620" y="38524"/>
                </a:cubicBezTo>
                <a:cubicBezTo>
                  <a:pt x="9494" y="51658"/>
                  <a:pt x="26922" y="62059"/>
                  <a:pt x="23706" y="74930"/>
                </a:cubicBezTo>
                <a:cubicBezTo>
                  <a:pt x="22222" y="80869"/>
                  <a:pt x="13003" y="84911"/>
                  <a:pt x="7196" y="82974"/>
                </a:cubicBezTo>
                <a:cubicBezTo>
                  <a:pt x="4331" y="82019"/>
                  <a:pt x="2134" y="79607"/>
                  <a:pt x="0" y="77470"/>
                </a:cubicBezTo>
              </a:path>
            </a:pathLst>
          </a:custGeom>
          <a:noFill/>
          <a:ln cap="flat" cmpd="sng" w="19050">
            <a:solidFill>
              <a:schemeClr val="dk1"/>
            </a:solidFill>
            <a:prstDash val="dash"/>
            <a:round/>
            <a:headEnd len="med" w="med" type="none"/>
            <a:tailEnd len="med" w="med" type="oval"/>
          </a:ln>
        </p:spPr>
      </p:sp>
      <p:grpSp>
        <p:nvGrpSpPr>
          <p:cNvPr id="2745" name="Google Shape;2745;p40"/>
          <p:cNvGrpSpPr/>
          <p:nvPr/>
        </p:nvGrpSpPr>
        <p:grpSpPr>
          <a:xfrm>
            <a:off x="519179" y="1491186"/>
            <a:ext cx="534683" cy="315404"/>
            <a:chOff x="7127597" y="-1060373"/>
            <a:chExt cx="4026229" cy="2375032"/>
          </a:xfrm>
        </p:grpSpPr>
        <p:sp>
          <p:nvSpPr>
            <p:cNvPr id="2746" name="Google Shape;2746;p40"/>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7" name="Google Shape;2747;p40"/>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8" name="Google Shape;2748;p40"/>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9" name="Google Shape;2749;p40"/>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0" name="Google Shape;2750;p40"/>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1" name="Google Shape;2751;p40"/>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2" name="Google Shape;2752;p40"/>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3" name="Google Shape;2753;p40"/>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4" name="Google Shape;2754;p40"/>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5" name="Google Shape;2755;p40"/>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6" name="Google Shape;2756;p40"/>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7" name="Google Shape;2757;p40"/>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8" name="Google Shape;2758;p40"/>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9" name="Google Shape;2759;p40"/>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0" name="Google Shape;2760;p40"/>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1" name="Google Shape;2761;p40"/>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2" name="Google Shape;2762;p40"/>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3" name="Google Shape;2763;p40"/>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4" name="Google Shape;2764;p40"/>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5" name="Google Shape;2765;p40"/>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6" name="Google Shape;2766;p40"/>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7" name="Google Shape;2767;p40"/>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8" name="Google Shape;2768;p40"/>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9" name="Google Shape;2769;p40"/>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0" name="Google Shape;2770;p40"/>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1" name="Google Shape;2771;p40"/>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2" name="Google Shape;2772;p40"/>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3" name="Google Shape;2773;p40"/>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4" name="Google Shape;2774;p40"/>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5" name="Google Shape;2775;p40"/>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6" name="Google Shape;2776;p40"/>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7" name="Google Shape;2777;p40"/>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8" name="Google Shape;2778;p40"/>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9" name="Google Shape;2779;p40"/>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0" name="Google Shape;2780;p40"/>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1" name="Google Shape;2781;p40"/>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2" name="Google Shape;2782;p40"/>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3" name="Google Shape;2783;p40"/>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4" name="Google Shape;2784;p40"/>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5" name="Google Shape;2785;p40"/>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6" name="Google Shape;2786;p40"/>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7" name="Google Shape;2787;p40"/>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8" name="Google Shape;2788;p40"/>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9" name="Google Shape;2789;p40"/>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0" name="Google Shape;2790;p40"/>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1" name="Google Shape;2791;p40"/>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2" name="Google Shape;2792;p40"/>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3" name="Google Shape;2793;p40"/>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4" name="Google Shape;2794;p40"/>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5" name="Google Shape;2795;p40"/>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6" name="Google Shape;2796;p40"/>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7" name="Google Shape;2797;p40"/>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8" name="Google Shape;2798;p40"/>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9" name="Google Shape;2799;p40"/>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0" name="Google Shape;2800;p40"/>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1" name="Google Shape;2801;p40"/>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2" name="Google Shape;2802;p40"/>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803" name="Google Shape;2803;p40"/>
          <p:cNvSpPr/>
          <p:nvPr/>
        </p:nvSpPr>
        <p:spPr>
          <a:xfrm flipH="1" rot="7637976">
            <a:off x="7863423" y="2575505"/>
            <a:ext cx="612742" cy="2089284"/>
          </a:xfrm>
          <a:custGeom>
            <a:rect b="b" l="l" r="r" t="t"/>
            <a:pathLst>
              <a:path extrusionOk="0" h="83569" w="24509">
                <a:moveTo>
                  <a:pt x="13123" y="0"/>
                </a:moveTo>
                <a:cubicBezTo>
                  <a:pt x="1643" y="2299"/>
                  <a:pt x="-3213" y="24499"/>
                  <a:pt x="3810" y="33867"/>
                </a:cubicBezTo>
                <a:cubicBezTo>
                  <a:pt x="7300" y="38522"/>
                  <a:pt x="14907" y="43633"/>
                  <a:pt x="19896" y="40640"/>
                </a:cubicBezTo>
                <a:cubicBezTo>
                  <a:pt x="23836" y="38277"/>
                  <a:pt x="26376" y="29457"/>
                  <a:pt x="22436" y="27094"/>
                </a:cubicBezTo>
                <a:cubicBezTo>
                  <a:pt x="17087" y="23885"/>
                  <a:pt x="6739" y="32349"/>
                  <a:pt x="7620" y="38524"/>
                </a:cubicBezTo>
                <a:cubicBezTo>
                  <a:pt x="9494" y="51658"/>
                  <a:pt x="26922" y="62059"/>
                  <a:pt x="23706" y="74930"/>
                </a:cubicBezTo>
                <a:cubicBezTo>
                  <a:pt x="22222" y="80869"/>
                  <a:pt x="13003" y="84911"/>
                  <a:pt x="7196" y="82974"/>
                </a:cubicBezTo>
                <a:cubicBezTo>
                  <a:pt x="4331" y="82019"/>
                  <a:pt x="2134" y="79607"/>
                  <a:pt x="0" y="77470"/>
                </a:cubicBezTo>
              </a:path>
            </a:pathLst>
          </a:custGeom>
          <a:noFill/>
          <a:ln cap="flat" cmpd="sng" w="19050">
            <a:solidFill>
              <a:schemeClr val="dk1"/>
            </a:solidFill>
            <a:prstDash val="dash"/>
            <a:round/>
            <a:headEnd len="med" w="med" type="none"/>
            <a:tailEnd len="med" w="med" type="oval"/>
          </a:ln>
        </p:spPr>
      </p:sp>
      <p:grpSp>
        <p:nvGrpSpPr>
          <p:cNvPr id="2804" name="Google Shape;2804;p40"/>
          <p:cNvGrpSpPr/>
          <p:nvPr/>
        </p:nvGrpSpPr>
        <p:grpSpPr>
          <a:xfrm>
            <a:off x="8082391" y="1987186"/>
            <a:ext cx="534683" cy="315404"/>
            <a:chOff x="7127597" y="-1060373"/>
            <a:chExt cx="4026229" cy="2375032"/>
          </a:xfrm>
        </p:grpSpPr>
        <p:sp>
          <p:nvSpPr>
            <p:cNvPr id="2805" name="Google Shape;2805;p40"/>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6" name="Google Shape;2806;p40"/>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7" name="Google Shape;2807;p40"/>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8" name="Google Shape;2808;p40"/>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9" name="Google Shape;2809;p40"/>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0" name="Google Shape;2810;p40"/>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1" name="Google Shape;2811;p40"/>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2" name="Google Shape;2812;p40"/>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3" name="Google Shape;2813;p40"/>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4" name="Google Shape;2814;p40"/>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5" name="Google Shape;2815;p40"/>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6" name="Google Shape;2816;p40"/>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7" name="Google Shape;2817;p40"/>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8" name="Google Shape;2818;p40"/>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9" name="Google Shape;2819;p40"/>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0" name="Google Shape;2820;p40"/>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1" name="Google Shape;2821;p40"/>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2" name="Google Shape;2822;p40"/>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3" name="Google Shape;2823;p40"/>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4" name="Google Shape;2824;p40"/>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5" name="Google Shape;2825;p40"/>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6" name="Google Shape;2826;p40"/>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7" name="Google Shape;2827;p40"/>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8" name="Google Shape;2828;p40"/>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9" name="Google Shape;2829;p40"/>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0" name="Google Shape;2830;p40"/>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1" name="Google Shape;2831;p40"/>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2" name="Google Shape;2832;p40"/>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3" name="Google Shape;2833;p40"/>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4" name="Google Shape;2834;p40"/>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5" name="Google Shape;2835;p40"/>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6" name="Google Shape;2836;p40"/>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7" name="Google Shape;2837;p40"/>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8" name="Google Shape;2838;p40"/>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9" name="Google Shape;2839;p40"/>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0" name="Google Shape;2840;p40"/>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1" name="Google Shape;2841;p40"/>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2" name="Google Shape;2842;p40"/>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3" name="Google Shape;2843;p40"/>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4" name="Google Shape;2844;p40"/>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5" name="Google Shape;2845;p40"/>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6" name="Google Shape;2846;p40"/>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7" name="Google Shape;2847;p40"/>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8" name="Google Shape;2848;p40"/>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9" name="Google Shape;2849;p40"/>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0" name="Google Shape;2850;p40"/>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1" name="Google Shape;2851;p40"/>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2" name="Google Shape;2852;p40"/>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3" name="Google Shape;2853;p40"/>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4" name="Google Shape;2854;p40"/>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5" name="Google Shape;2855;p40"/>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6" name="Google Shape;2856;p40"/>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7" name="Google Shape;2857;p40"/>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8" name="Google Shape;2858;p40"/>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9" name="Google Shape;2859;p40"/>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0" name="Google Shape;2860;p40"/>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1" name="Google Shape;2861;p40"/>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98" name="Shape 198"/>
        <p:cNvGrpSpPr/>
        <p:nvPr/>
      </p:nvGrpSpPr>
      <p:grpSpPr>
        <a:xfrm>
          <a:off x="0" y="0"/>
          <a:ext cx="0" cy="0"/>
          <a:chOff x="0" y="0"/>
          <a:chExt cx="0" cy="0"/>
        </a:xfrm>
      </p:grpSpPr>
      <p:pic>
        <p:nvPicPr>
          <p:cNvPr id="199" name="Google Shape;199;p5"/>
          <p:cNvPicPr preferRelativeResize="0"/>
          <p:nvPr/>
        </p:nvPicPr>
        <p:blipFill>
          <a:blip r:embed="rId2">
            <a:alphaModFix/>
          </a:blip>
          <a:stretch>
            <a:fillRect/>
          </a:stretch>
        </p:blipFill>
        <p:spPr>
          <a:xfrm>
            <a:off x="75" y="0"/>
            <a:ext cx="9144000" cy="5143500"/>
          </a:xfrm>
          <a:prstGeom prst="rect">
            <a:avLst/>
          </a:prstGeom>
          <a:noFill/>
          <a:ln>
            <a:noFill/>
          </a:ln>
        </p:spPr>
      </p:pic>
      <p:pic>
        <p:nvPicPr>
          <p:cNvPr id="200" name="Google Shape;200;p5"/>
          <p:cNvPicPr preferRelativeResize="0"/>
          <p:nvPr/>
        </p:nvPicPr>
        <p:blipFill>
          <a:blip r:embed="rId3">
            <a:alphaModFix/>
          </a:blip>
          <a:stretch>
            <a:fillRect/>
          </a:stretch>
        </p:blipFill>
        <p:spPr>
          <a:xfrm>
            <a:off x="75" y="0"/>
            <a:ext cx="9144000" cy="5143500"/>
          </a:xfrm>
          <a:prstGeom prst="rect">
            <a:avLst/>
          </a:prstGeom>
          <a:noFill/>
          <a:ln>
            <a:noFill/>
          </a:ln>
        </p:spPr>
      </p:pic>
      <p:sp>
        <p:nvSpPr>
          <p:cNvPr id="201" name="Google Shape;201;p5"/>
          <p:cNvSpPr txBox="1"/>
          <p:nvPr>
            <p:ph idx="1" type="subTitle"/>
          </p:nvPr>
        </p:nvSpPr>
        <p:spPr>
          <a:xfrm>
            <a:off x="1391375" y="3263925"/>
            <a:ext cx="2907600" cy="10581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02" name="Google Shape;202;p5"/>
          <p:cNvSpPr txBox="1"/>
          <p:nvPr>
            <p:ph idx="2" type="subTitle"/>
          </p:nvPr>
        </p:nvSpPr>
        <p:spPr>
          <a:xfrm>
            <a:off x="4847288" y="3263925"/>
            <a:ext cx="2907600" cy="10581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03" name="Google Shape;203;p5"/>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4" name="Google Shape;204;p5"/>
          <p:cNvSpPr txBox="1"/>
          <p:nvPr>
            <p:ph idx="3" type="title"/>
          </p:nvPr>
        </p:nvSpPr>
        <p:spPr>
          <a:xfrm>
            <a:off x="1389252" y="2821950"/>
            <a:ext cx="2911800" cy="5277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1800"/>
            </a:lvl1pPr>
            <a:lvl2pPr lvl="1" rtl="0" algn="r">
              <a:spcBef>
                <a:spcPts val="0"/>
              </a:spcBef>
              <a:spcAft>
                <a:spcPts val="0"/>
              </a:spcAft>
              <a:buSzPts val="2400"/>
              <a:buNone/>
              <a:defRPr sz="2400"/>
            </a:lvl2pPr>
            <a:lvl3pPr lvl="2" rtl="0" algn="r">
              <a:spcBef>
                <a:spcPts val="0"/>
              </a:spcBef>
              <a:spcAft>
                <a:spcPts val="0"/>
              </a:spcAft>
              <a:buSzPts val="2400"/>
              <a:buNone/>
              <a:defRPr sz="2400"/>
            </a:lvl3pPr>
            <a:lvl4pPr lvl="3" rtl="0" algn="r">
              <a:spcBef>
                <a:spcPts val="0"/>
              </a:spcBef>
              <a:spcAft>
                <a:spcPts val="0"/>
              </a:spcAft>
              <a:buSzPts val="2400"/>
              <a:buNone/>
              <a:defRPr sz="2400"/>
            </a:lvl4pPr>
            <a:lvl5pPr lvl="4" rtl="0" algn="r">
              <a:spcBef>
                <a:spcPts val="0"/>
              </a:spcBef>
              <a:spcAft>
                <a:spcPts val="0"/>
              </a:spcAft>
              <a:buSzPts val="2400"/>
              <a:buNone/>
              <a:defRPr sz="2400"/>
            </a:lvl5pPr>
            <a:lvl6pPr lvl="5" rtl="0" algn="r">
              <a:spcBef>
                <a:spcPts val="0"/>
              </a:spcBef>
              <a:spcAft>
                <a:spcPts val="0"/>
              </a:spcAft>
              <a:buSzPts val="2400"/>
              <a:buNone/>
              <a:defRPr sz="2400"/>
            </a:lvl6pPr>
            <a:lvl7pPr lvl="6" rtl="0" algn="r">
              <a:spcBef>
                <a:spcPts val="0"/>
              </a:spcBef>
              <a:spcAft>
                <a:spcPts val="0"/>
              </a:spcAft>
              <a:buSzPts val="2400"/>
              <a:buNone/>
              <a:defRPr sz="2400"/>
            </a:lvl7pPr>
            <a:lvl8pPr lvl="7" rtl="0" algn="r">
              <a:spcBef>
                <a:spcPts val="0"/>
              </a:spcBef>
              <a:spcAft>
                <a:spcPts val="0"/>
              </a:spcAft>
              <a:buSzPts val="2400"/>
              <a:buNone/>
              <a:defRPr sz="2400"/>
            </a:lvl8pPr>
            <a:lvl9pPr lvl="8" rtl="0" algn="r">
              <a:spcBef>
                <a:spcPts val="0"/>
              </a:spcBef>
              <a:spcAft>
                <a:spcPts val="0"/>
              </a:spcAft>
              <a:buSzPts val="2400"/>
              <a:buNone/>
              <a:defRPr sz="2400"/>
            </a:lvl9pPr>
          </a:lstStyle>
          <a:p/>
        </p:txBody>
      </p:sp>
      <p:sp>
        <p:nvSpPr>
          <p:cNvPr id="205" name="Google Shape;205;p5"/>
          <p:cNvSpPr txBox="1"/>
          <p:nvPr>
            <p:ph idx="4" type="title"/>
          </p:nvPr>
        </p:nvSpPr>
        <p:spPr>
          <a:xfrm>
            <a:off x="4851939" y="2821950"/>
            <a:ext cx="2898300" cy="527700"/>
          </a:xfrm>
          <a:prstGeom prst="rect">
            <a:avLst/>
          </a:prstGeom>
          <a:noFill/>
          <a:ln>
            <a:noFill/>
          </a:ln>
        </p:spPr>
        <p:txBody>
          <a:bodyPr anchorCtr="0" anchor="b" bIns="91425" lIns="91425" spcFirstLastPara="1" rIns="91425" wrap="square" tIns="91425">
            <a:noAutofit/>
          </a:bodyPr>
          <a:lstStyle>
            <a:lvl1pPr lvl="0" rtl="0" algn="ctr">
              <a:spcBef>
                <a:spcPts val="0"/>
              </a:spcBef>
              <a:spcAft>
                <a:spcPts val="0"/>
              </a:spcAft>
              <a:buSzPts val="2400"/>
              <a:buNone/>
              <a:defRPr sz="1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grpSp>
        <p:nvGrpSpPr>
          <p:cNvPr id="206" name="Google Shape;206;p5"/>
          <p:cNvGrpSpPr/>
          <p:nvPr/>
        </p:nvGrpSpPr>
        <p:grpSpPr>
          <a:xfrm rot="-800148">
            <a:off x="602306" y="2579725"/>
            <a:ext cx="534678" cy="522619"/>
            <a:chOff x="7214310" y="2387484"/>
            <a:chExt cx="892385" cy="872259"/>
          </a:xfrm>
        </p:grpSpPr>
        <p:sp>
          <p:nvSpPr>
            <p:cNvPr id="207" name="Google Shape;207;p5"/>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8" name="Google Shape;208;p5"/>
            <p:cNvGrpSpPr/>
            <p:nvPr/>
          </p:nvGrpSpPr>
          <p:grpSpPr>
            <a:xfrm>
              <a:off x="7214310" y="2387484"/>
              <a:ext cx="892385" cy="812385"/>
              <a:chOff x="7214310" y="2387484"/>
              <a:chExt cx="892385" cy="812385"/>
            </a:xfrm>
          </p:grpSpPr>
          <p:sp>
            <p:nvSpPr>
              <p:cNvPr id="209" name="Google Shape;209;p5"/>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 name="Google Shape;210;p5"/>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1" name="Google Shape;211;p5"/>
            <p:cNvGrpSpPr/>
            <p:nvPr/>
          </p:nvGrpSpPr>
          <p:grpSpPr>
            <a:xfrm>
              <a:off x="7416197" y="2468695"/>
              <a:ext cx="266634" cy="250394"/>
              <a:chOff x="7416197" y="2468695"/>
              <a:chExt cx="266634" cy="250394"/>
            </a:xfrm>
          </p:grpSpPr>
          <p:sp>
            <p:nvSpPr>
              <p:cNvPr id="212" name="Google Shape;212;p5"/>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 name="Google Shape;213;p5"/>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4" name="Google Shape;214;p5"/>
            <p:cNvGrpSpPr/>
            <p:nvPr/>
          </p:nvGrpSpPr>
          <p:grpSpPr>
            <a:xfrm>
              <a:off x="7634109" y="2799122"/>
              <a:ext cx="79530" cy="336119"/>
              <a:chOff x="7634109" y="2799122"/>
              <a:chExt cx="79530" cy="336119"/>
            </a:xfrm>
          </p:grpSpPr>
          <p:sp>
            <p:nvSpPr>
              <p:cNvPr id="215" name="Google Shape;215;p5"/>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 name="Google Shape;216;p5"/>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217" name="Google Shape;217;p5"/>
          <p:cNvSpPr/>
          <p:nvPr/>
        </p:nvSpPr>
        <p:spPr>
          <a:xfrm rot="435006">
            <a:off x="370082" y="3105373"/>
            <a:ext cx="469473" cy="1933566"/>
          </a:xfrm>
          <a:custGeom>
            <a:rect b="b" l="l" r="r" t="t"/>
            <a:pathLst>
              <a:path extrusionOk="0" h="77343" w="18779">
                <a:moveTo>
                  <a:pt x="2595" y="0"/>
                </a:moveTo>
                <a:cubicBezTo>
                  <a:pt x="-1644" y="2826"/>
                  <a:pt x="453" y="10245"/>
                  <a:pt x="1452" y="15240"/>
                </a:cubicBezTo>
                <a:cubicBezTo>
                  <a:pt x="4761" y="31785"/>
                  <a:pt x="17135" y="46056"/>
                  <a:pt x="18597" y="62865"/>
                </a:cubicBezTo>
                <a:cubicBezTo>
                  <a:pt x="19032" y="67870"/>
                  <a:pt x="18900" y="75096"/>
                  <a:pt x="14406" y="77343"/>
                </a:cubicBezTo>
              </a:path>
            </a:pathLst>
          </a:custGeom>
          <a:noFill/>
          <a:ln cap="flat" cmpd="sng" w="19050">
            <a:solidFill>
              <a:schemeClr val="dk1"/>
            </a:solidFill>
            <a:prstDash val="dash"/>
            <a:round/>
            <a:headEnd len="med" w="med" type="oval"/>
            <a:tailEnd len="med" w="med" type="none"/>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2862" name="Shape 2862"/>
        <p:cNvGrpSpPr/>
        <p:nvPr/>
      </p:nvGrpSpPr>
      <p:grpSpPr>
        <a:xfrm>
          <a:off x="0" y="0"/>
          <a:ext cx="0" cy="0"/>
          <a:chOff x="0" y="0"/>
          <a:chExt cx="0" cy="0"/>
        </a:xfrm>
      </p:grpSpPr>
      <p:pic>
        <p:nvPicPr>
          <p:cNvPr id="2863" name="Google Shape;2863;p41"/>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864" name="Google Shape;2864;p41"/>
          <p:cNvSpPr/>
          <p:nvPr/>
        </p:nvSpPr>
        <p:spPr>
          <a:xfrm rot="1052940">
            <a:off x="8060496" y="3169468"/>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2865" name="Google Shape;2865;p41"/>
          <p:cNvGrpSpPr/>
          <p:nvPr/>
        </p:nvGrpSpPr>
        <p:grpSpPr>
          <a:xfrm>
            <a:off x="7754304" y="3170911"/>
            <a:ext cx="534683" cy="315404"/>
            <a:chOff x="7127597" y="-1060373"/>
            <a:chExt cx="4026229" cy="2375032"/>
          </a:xfrm>
        </p:grpSpPr>
        <p:sp>
          <p:nvSpPr>
            <p:cNvPr id="2866" name="Google Shape;2866;p41"/>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7" name="Google Shape;2867;p41"/>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8" name="Google Shape;2868;p41"/>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69" name="Google Shape;2869;p41"/>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0" name="Google Shape;2870;p41"/>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1" name="Google Shape;2871;p41"/>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2" name="Google Shape;2872;p41"/>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3" name="Google Shape;2873;p41"/>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4" name="Google Shape;2874;p41"/>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5" name="Google Shape;2875;p41"/>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6" name="Google Shape;2876;p41"/>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7" name="Google Shape;2877;p41"/>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8" name="Google Shape;2878;p41"/>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9" name="Google Shape;2879;p41"/>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0" name="Google Shape;2880;p41"/>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1" name="Google Shape;2881;p41"/>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2" name="Google Shape;2882;p41"/>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3" name="Google Shape;2883;p41"/>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4" name="Google Shape;2884;p41"/>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5" name="Google Shape;2885;p41"/>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6" name="Google Shape;2886;p41"/>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7" name="Google Shape;2887;p41"/>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8" name="Google Shape;2888;p41"/>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9" name="Google Shape;2889;p41"/>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0" name="Google Shape;2890;p41"/>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1" name="Google Shape;2891;p41"/>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2" name="Google Shape;2892;p41"/>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3" name="Google Shape;2893;p41"/>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4" name="Google Shape;2894;p41"/>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5" name="Google Shape;2895;p41"/>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6" name="Google Shape;2896;p41"/>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7" name="Google Shape;2897;p41"/>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8" name="Google Shape;2898;p41"/>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9" name="Google Shape;2899;p41"/>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0" name="Google Shape;2900;p41"/>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1" name="Google Shape;2901;p41"/>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2" name="Google Shape;2902;p41"/>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3" name="Google Shape;2903;p41"/>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4" name="Google Shape;2904;p41"/>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5" name="Google Shape;2905;p41"/>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6" name="Google Shape;2906;p41"/>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7" name="Google Shape;2907;p41"/>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8" name="Google Shape;2908;p41"/>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9" name="Google Shape;2909;p41"/>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0" name="Google Shape;2910;p41"/>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1" name="Google Shape;2911;p41"/>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2" name="Google Shape;2912;p41"/>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3" name="Google Shape;2913;p41"/>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4" name="Google Shape;2914;p41"/>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5" name="Google Shape;2915;p41"/>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6" name="Google Shape;2916;p41"/>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7" name="Google Shape;2917;p41"/>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8" name="Google Shape;2918;p41"/>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9" name="Google Shape;2919;p41"/>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0" name="Google Shape;2920;p41"/>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1" name="Google Shape;2921;p41"/>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2" name="Google Shape;2922;p41"/>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923" name="Google Shape;2923;p41"/>
          <p:cNvGrpSpPr/>
          <p:nvPr/>
        </p:nvGrpSpPr>
        <p:grpSpPr>
          <a:xfrm flipH="1">
            <a:off x="6442145" y="382299"/>
            <a:ext cx="534717" cy="522570"/>
            <a:chOff x="7214310" y="2387484"/>
            <a:chExt cx="892385" cy="872259"/>
          </a:xfrm>
        </p:grpSpPr>
        <p:sp>
          <p:nvSpPr>
            <p:cNvPr id="2924" name="Google Shape;2924;p41"/>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925" name="Google Shape;2925;p41"/>
            <p:cNvGrpSpPr/>
            <p:nvPr/>
          </p:nvGrpSpPr>
          <p:grpSpPr>
            <a:xfrm>
              <a:off x="7214310" y="2387484"/>
              <a:ext cx="892385" cy="812385"/>
              <a:chOff x="7214310" y="2387484"/>
              <a:chExt cx="892385" cy="812385"/>
            </a:xfrm>
          </p:grpSpPr>
          <p:sp>
            <p:nvSpPr>
              <p:cNvPr id="2926" name="Google Shape;2926;p41"/>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7" name="Google Shape;2927;p41"/>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928" name="Google Shape;2928;p41"/>
            <p:cNvGrpSpPr/>
            <p:nvPr/>
          </p:nvGrpSpPr>
          <p:grpSpPr>
            <a:xfrm>
              <a:off x="7416197" y="2468695"/>
              <a:ext cx="266634" cy="250394"/>
              <a:chOff x="7416197" y="2468695"/>
              <a:chExt cx="266634" cy="250394"/>
            </a:xfrm>
          </p:grpSpPr>
          <p:sp>
            <p:nvSpPr>
              <p:cNvPr id="2929" name="Google Shape;2929;p41"/>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0" name="Google Shape;2930;p41"/>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931" name="Google Shape;2931;p41"/>
            <p:cNvGrpSpPr/>
            <p:nvPr/>
          </p:nvGrpSpPr>
          <p:grpSpPr>
            <a:xfrm>
              <a:off x="7634109" y="2799122"/>
              <a:ext cx="79530" cy="336119"/>
              <a:chOff x="7634109" y="2799122"/>
              <a:chExt cx="79530" cy="336119"/>
            </a:xfrm>
          </p:grpSpPr>
          <p:sp>
            <p:nvSpPr>
              <p:cNvPr id="2932" name="Google Shape;2932;p41"/>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3" name="Google Shape;2933;p41"/>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2934" name="Google Shape;2934;p41"/>
          <p:cNvGrpSpPr/>
          <p:nvPr/>
        </p:nvGrpSpPr>
        <p:grpSpPr>
          <a:xfrm>
            <a:off x="8058654" y="858524"/>
            <a:ext cx="534683" cy="315404"/>
            <a:chOff x="7127597" y="-1060373"/>
            <a:chExt cx="4026229" cy="2375032"/>
          </a:xfrm>
        </p:grpSpPr>
        <p:sp>
          <p:nvSpPr>
            <p:cNvPr id="2935" name="Google Shape;2935;p41"/>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6" name="Google Shape;2936;p41"/>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7" name="Google Shape;2937;p41"/>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8" name="Google Shape;2938;p41"/>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39" name="Google Shape;2939;p41"/>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0" name="Google Shape;2940;p41"/>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1" name="Google Shape;2941;p41"/>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2" name="Google Shape;2942;p41"/>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3" name="Google Shape;2943;p41"/>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4" name="Google Shape;2944;p41"/>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5" name="Google Shape;2945;p41"/>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6" name="Google Shape;2946;p41"/>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7" name="Google Shape;2947;p41"/>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8" name="Google Shape;2948;p41"/>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49" name="Google Shape;2949;p41"/>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0" name="Google Shape;2950;p41"/>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1" name="Google Shape;2951;p41"/>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2" name="Google Shape;2952;p41"/>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3" name="Google Shape;2953;p41"/>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4" name="Google Shape;2954;p41"/>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5" name="Google Shape;2955;p41"/>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6" name="Google Shape;2956;p41"/>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7" name="Google Shape;2957;p41"/>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8" name="Google Shape;2958;p41"/>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9" name="Google Shape;2959;p41"/>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0" name="Google Shape;2960;p41"/>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1" name="Google Shape;2961;p41"/>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2" name="Google Shape;2962;p41"/>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3" name="Google Shape;2963;p41"/>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4" name="Google Shape;2964;p41"/>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5" name="Google Shape;2965;p41"/>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6" name="Google Shape;2966;p41"/>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7" name="Google Shape;2967;p41"/>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8" name="Google Shape;2968;p41"/>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9" name="Google Shape;2969;p41"/>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0" name="Google Shape;2970;p41"/>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1" name="Google Shape;2971;p41"/>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2" name="Google Shape;2972;p41"/>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3" name="Google Shape;2973;p41"/>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4" name="Google Shape;2974;p41"/>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5" name="Google Shape;2975;p41"/>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6" name="Google Shape;2976;p41"/>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7" name="Google Shape;2977;p41"/>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8" name="Google Shape;2978;p41"/>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9" name="Google Shape;2979;p41"/>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0" name="Google Shape;2980;p41"/>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1" name="Google Shape;2981;p41"/>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2" name="Google Shape;2982;p41"/>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3" name="Google Shape;2983;p41"/>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4" name="Google Shape;2984;p41"/>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5" name="Google Shape;2985;p41"/>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6" name="Google Shape;2986;p41"/>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7" name="Google Shape;2987;p41"/>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8" name="Google Shape;2988;p41"/>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9" name="Google Shape;2989;p41"/>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90" name="Google Shape;2990;p41"/>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91" name="Google Shape;2991;p41"/>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992" name="Google Shape;2992;p41"/>
          <p:cNvSpPr/>
          <p:nvPr/>
        </p:nvSpPr>
        <p:spPr>
          <a:xfrm>
            <a:off x="7547098" y="1058325"/>
            <a:ext cx="1427575" cy="1407600"/>
          </a:xfrm>
          <a:custGeom>
            <a:rect b="b" l="l" r="r" t="t"/>
            <a:pathLst>
              <a:path extrusionOk="0" h="56304" w="57103">
                <a:moveTo>
                  <a:pt x="7149" y="0"/>
                </a:moveTo>
                <a:cubicBezTo>
                  <a:pt x="-934" y="1620"/>
                  <a:pt x="-2410" y="19609"/>
                  <a:pt x="4186" y="24554"/>
                </a:cubicBezTo>
                <a:cubicBezTo>
                  <a:pt x="11854" y="30302"/>
                  <a:pt x="25350" y="24551"/>
                  <a:pt x="32126" y="31327"/>
                </a:cubicBezTo>
                <a:cubicBezTo>
                  <a:pt x="36811" y="36012"/>
                  <a:pt x="37040" y="43806"/>
                  <a:pt x="41016" y="49107"/>
                </a:cubicBezTo>
                <a:cubicBezTo>
                  <a:pt x="44541" y="53806"/>
                  <a:pt x="51228" y="56304"/>
                  <a:pt x="57103" y="56304"/>
                </a:cubicBezTo>
              </a:path>
            </a:pathLst>
          </a:custGeom>
          <a:noFill/>
          <a:ln cap="flat" cmpd="sng" w="19050">
            <a:solidFill>
              <a:schemeClr val="dk1"/>
            </a:solidFill>
            <a:prstDash val="dash"/>
            <a:round/>
            <a:headEnd len="med" w="med" type="oval"/>
            <a:tailEnd len="med" w="med" type="none"/>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996" name="Shape 2996"/>
        <p:cNvGrpSpPr/>
        <p:nvPr/>
      </p:nvGrpSpPr>
      <p:grpSpPr>
        <a:xfrm>
          <a:off x="0" y="0"/>
          <a:ext cx="0" cy="0"/>
          <a:chOff x="0" y="0"/>
          <a:chExt cx="0" cy="0"/>
        </a:xfrm>
      </p:grpSpPr>
      <p:pic>
        <p:nvPicPr>
          <p:cNvPr id="2997" name="Google Shape;2997;p43"/>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998" name="Google Shape;2998;p43"/>
          <p:cNvSpPr txBox="1"/>
          <p:nvPr>
            <p:ph idx="1" type="subTitle"/>
          </p:nvPr>
        </p:nvSpPr>
        <p:spPr>
          <a:xfrm rot="-546">
            <a:off x="4647225" y="2988713"/>
            <a:ext cx="3776700" cy="4263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2999" name="Google Shape;2999;p43"/>
          <p:cNvSpPr txBox="1"/>
          <p:nvPr>
            <p:ph type="ctrTitle"/>
          </p:nvPr>
        </p:nvSpPr>
        <p:spPr>
          <a:xfrm>
            <a:off x="2867025" y="1365124"/>
            <a:ext cx="5556900" cy="1623300"/>
          </a:xfrm>
          <a:prstGeom prst="rect">
            <a:avLst/>
          </a:prstGeom>
        </p:spPr>
        <p:txBody>
          <a:bodyPr anchorCtr="0" anchor="ctr" bIns="91425" lIns="91425" spcFirstLastPara="1" rIns="91425" wrap="square" tIns="91425">
            <a:noAutofit/>
          </a:bodyPr>
          <a:lstStyle>
            <a:lvl1pPr lvl="0" algn="r">
              <a:spcBef>
                <a:spcPts val="0"/>
              </a:spcBef>
              <a:spcAft>
                <a:spcPts val="0"/>
              </a:spcAft>
              <a:buSzPts val="5200"/>
              <a:buNone/>
              <a:defRPr sz="43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grpSp>
        <p:nvGrpSpPr>
          <p:cNvPr id="3000" name="Google Shape;3000;p43"/>
          <p:cNvGrpSpPr/>
          <p:nvPr/>
        </p:nvGrpSpPr>
        <p:grpSpPr>
          <a:xfrm>
            <a:off x="498029" y="3925361"/>
            <a:ext cx="534683" cy="315404"/>
            <a:chOff x="7127597" y="-1060373"/>
            <a:chExt cx="4026229" cy="2375032"/>
          </a:xfrm>
        </p:grpSpPr>
        <p:sp>
          <p:nvSpPr>
            <p:cNvPr id="3001" name="Google Shape;3001;p43"/>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2" name="Google Shape;3002;p43"/>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3" name="Google Shape;3003;p43"/>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4" name="Google Shape;3004;p43"/>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5" name="Google Shape;3005;p43"/>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6" name="Google Shape;3006;p43"/>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7" name="Google Shape;3007;p43"/>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8" name="Google Shape;3008;p43"/>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9" name="Google Shape;3009;p43"/>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0" name="Google Shape;3010;p43"/>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1" name="Google Shape;3011;p43"/>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2" name="Google Shape;3012;p43"/>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3" name="Google Shape;3013;p43"/>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4" name="Google Shape;3014;p43"/>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5" name="Google Shape;3015;p43"/>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6" name="Google Shape;3016;p43"/>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7" name="Google Shape;3017;p43"/>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8" name="Google Shape;3018;p43"/>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9" name="Google Shape;3019;p43"/>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0" name="Google Shape;3020;p43"/>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1" name="Google Shape;3021;p43"/>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2" name="Google Shape;3022;p43"/>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3" name="Google Shape;3023;p43"/>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4" name="Google Shape;3024;p43"/>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5" name="Google Shape;3025;p43"/>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6" name="Google Shape;3026;p43"/>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7" name="Google Shape;3027;p43"/>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8" name="Google Shape;3028;p43"/>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9" name="Google Shape;3029;p43"/>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0" name="Google Shape;3030;p43"/>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1" name="Google Shape;3031;p43"/>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2" name="Google Shape;3032;p43"/>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3" name="Google Shape;3033;p43"/>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4" name="Google Shape;3034;p43"/>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5" name="Google Shape;3035;p43"/>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6" name="Google Shape;3036;p43"/>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7" name="Google Shape;3037;p43"/>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8" name="Google Shape;3038;p43"/>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9" name="Google Shape;3039;p43"/>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0" name="Google Shape;3040;p43"/>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1" name="Google Shape;3041;p43"/>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2" name="Google Shape;3042;p43"/>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3" name="Google Shape;3043;p43"/>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4" name="Google Shape;3044;p43"/>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5" name="Google Shape;3045;p43"/>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6" name="Google Shape;3046;p43"/>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7" name="Google Shape;3047;p43"/>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8" name="Google Shape;3048;p43"/>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9" name="Google Shape;3049;p43"/>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0" name="Google Shape;3050;p43"/>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1" name="Google Shape;3051;p43"/>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2" name="Google Shape;3052;p43"/>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3" name="Google Shape;3053;p43"/>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4" name="Google Shape;3054;p43"/>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5" name="Google Shape;3055;p43"/>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6" name="Google Shape;3056;p43"/>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7" name="Google Shape;3057;p43"/>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058" name="Google Shape;3058;p43"/>
          <p:cNvGrpSpPr/>
          <p:nvPr/>
        </p:nvGrpSpPr>
        <p:grpSpPr>
          <a:xfrm>
            <a:off x="7403541" y="4240786"/>
            <a:ext cx="534683" cy="315404"/>
            <a:chOff x="7127597" y="-1060373"/>
            <a:chExt cx="4026229" cy="2375032"/>
          </a:xfrm>
        </p:grpSpPr>
        <p:sp>
          <p:nvSpPr>
            <p:cNvPr id="3059" name="Google Shape;3059;p43"/>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0" name="Google Shape;3060;p43"/>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1" name="Google Shape;3061;p43"/>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2" name="Google Shape;3062;p43"/>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3" name="Google Shape;3063;p43"/>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4" name="Google Shape;3064;p43"/>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5" name="Google Shape;3065;p43"/>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6" name="Google Shape;3066;p43"/>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7" name="Google Shape;3067;p43"/>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8" name="Google Shape;3068;p43"/>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9" name="Google Shape;3069;p43"/>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0" name="Google Shape;3070;p43"/>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1" name="Google Shape;3071;p43"/>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2" name="Google Shape;3072;p43"/>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3" name="Google Shape;3073;p43"/>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4" name="Google Shape;3074;p43"/>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5" name="Google Shape;3075;p43"/>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6" name="Google Shape;3076;p43"/>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7" name="Google Shape;3077;p43"/>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8" name="Google Shape;3078;p43"/>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9" name="Google Shape;3079;p43"/>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0" name="Google Shape;3080;p43"/>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1" name="Google Shape;3081;p43"/>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2" name="Google Shape;3082;p43"/>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3" name="Google Shape;3083;p43"/>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4" name="Google Shape;3084;p43"/>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5" name="Google Shape;3085;p43"/>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6" name="Google Shape;3086;p43"/>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7" name="Google Shape;3087;p43"/>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8" name="Google Shape;3088;p43"/>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9" name="Google Shape;3089;p43"/>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0" name="Google Shape;3090;p43"/>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1" name="Google Shape;3091;p43"/>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2" name="Google Shape;3092;p43"/>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3" name="Google Shape;3093;p43"/>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4" name="Google Shape;3094;p43"/>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5" name="Google Shape;3095;p43"/>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6" name="Google Shape;3096;p43"/>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7" name="Google Shape;3097;p43"/>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8" name="Google Shape;3098;p43"/>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9" name="Google Shape;3099;p43"/>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0" name="Google Shape;3100;p43"/>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1" name="Google Shape;3101;p43"/>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2" name="Google Shape;3102;p43"/>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3" name="Google Shape;3103;p43"/>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4" name="Google Shape;3104;p43"/>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5" name="Google Shape;3105;p43"/>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6" name="Google Shape;3106;p43"/>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7" name="Google Shape;3107;p43"/>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8" name="Google Shape;3108;p43"/>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9" name="Google Shape;3109;p43"/>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0" name="Google Shape;3110;p43"/>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1" name="Google Shape;3111;p43"/>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2" name="Google Shape;3112;p43"/>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3" name="Google Shape;3113;p43"/>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4" name="Google Shape;3114;p43"/>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5" name="Google Shape;3115;p43"/>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16" name="Shape 3116"/>
        <p:cNvGrpSpPr/>
        <p:nvPr/>
      </p:nvGrpSpPr>
      <p:grpSpPr>
        <a:xfrm>
          <a:off x="0" y="0"/>
          <a:ext cx="0" cy="0"/>
          <a:chOff x="0" y="0"/>
          <a:chExt cx="0" cy="0"/>
        </a:xfrm>
      </p:grpSpPr>
      <p:pic>
        <p:nvPicPr>
          <p:cNvPr id="3117" name="Google Shape;3117;p44"/>
          <p:cNvPicPr preferRelativeResize="0"/>
          <p:nvPr/>
        </p:nvPicPr>
        <p:blipFill>
          <a:blip r:embed="rId2">
            <a:alphaModFix/>
          </a:blip>
          <a:stretch>
            <a:fillRect/>
          </a:stretch>
        </p:blipFill>
        <p:spPr>
          <a:xfrm>
            <a:off x="75" y="0"/>
            <a:ext cx="9144000" cy="5143500"/>
          </a:xfrm>
          <a:prstGeom prst="rect">
            <a:avLst/>
          </a:prstGeom>
          <a:noFill/>
          <a:ln>
            <a:noFill/>
          </a:ln>
        </p:spPr>
      </p:pic>
      <p:sp>
        <p:nvSpPr>
          <p:cNvPr id="3118" name="Google Shape;3118;p44"/>
          <p:cNvSpPr txBox="1"/>
          <p:nvPr>
            <p:ph type="title"/>
          </p:nvPr>
        </p:nvSpPr>
        <p:spPr>
          <a:xfrm>
            <a:off x="2610450" y="3377100"/>
            <a:ext cx="39231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4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119" name="Google Shape;3119;p44"/>
          <p:cNvSpPr txBox="1"/>
          <p:nvPr>
            <p:ph hasCustomPrompt="1" idx="2" type="title"/>
          </p:nvPr>
        </p:nvSpPr>
        <p:spPr>
          <a:xfrm>
            <a:off x="3969000" y="740550"/>
            <a:ext cx="1206000" cy="12237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6000"/>
              <a:buNone/>
              <a:defRPr sz="75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3120" name="Google Shape;3120;p44"/>
          <p:cNvSpPr txBox="1"/>
          <p:nvPr>
            <p:ph idx="1" type="subTitle"/>
          </p:nvPr>
        </p:nvSpPr>
        <p:spPr>
          <a:xfrm rot="263">
            <a:off x="2610450" y="4219050"/>
            <a:ext cx="3923100" cy="384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3121" name="Google Shape;3121;p44"/>
          <p:cNvSpPr/>
          <p:nvPr/>
        </p:nvSpPr>
        <p:spPr>
          <a:xfrm>
            <a:off x="148175" y="1788575"/>
            <a:ext cx="1997025" cy="3249100"/>
          </a:xfrm>
          <a:custGeom>
            <a:rect b="b" l="l" r="r" t="t"/>
            <a:pathLst>
              <a:path extrusionOk="0" h="129964" w="79881">
                <a:moveTo>
                  <a:pt x="30480" y="129964"/>
                </a:moveTo>
                <a:cubicBezTo>
                  <a:pt x="26109" y="121222"/>
                  <a:pt x="26916" y="108387"/>
                  <a:pt x="33020" y="100754"/>
                </a:cubicBezTo>
                <a:cubicBezTo>
                  <a:pt x="40317" y="91629"/>
                  <a:pt x="51613" y="86598"/>
                  <a:pt x="60960" y="79587"/>
                </a:cubicBezTo>
                <a:cubicBezTo>
                  <a:pt x="71764" y="71482"/>
                  <a:pt x="81494" y="56975"/>
                  <a:pt x="79586" y="43604"/>
                </a:cubicBezTo>
                <a:cubicBezTo>
                  <a:pt x="78128" y="33391"/>
                  <a:pt x="69699" y="17396"/>
                  <a:pt x="59690" y="19897"/>
                </a:cubicBezTo>
                <a:cubicBezTo>
                  <a:pt x="51254" y="22005"/>
                  <a:pt x="47551" y="32414"/>
                  <a:pt x="42333" y="39370"/>
                </a:cubicBezTo>
                <a:cubicBezTo>
                  <a:pt x="38716" y="44192"/>
                  <a:pt x="30517" y="46824"/>
                  <a:pt x="24976" y="44450"/>
                </a:cubicBezTo>
                <a:cubicBezTo>
                  <a:pt x="16353" y="40755"/>
                  <a:pt x="18111" y="26988"/>
                  <a:pt x="14816" y="18204"/>
                </a:cubicBezTo>
                <a:cubicBezTo>
                  <a:pt x="12068" y="10879"/>
                  <a:pt x="7824" y="0"/>
                  <a:pt x="0" y="0"/>
                </a:cubicBezTo>
              </a:path>
            </a:pathLst>
          </a:custGeom>
          <a:noFill/>
          <a:ln cap="flat" cmpd="sng" w="19050">
            <a:solidFill>
              <a:schemeClr val="dk1"/>
            </a:solidFill>
            <a:prstDash val="dash"/>
            <a:round/>
            <a:headEnd len="med" w="med" type="none"/>
            <a:tailEnd len="med" w="med" type="none"/>
          </a:ln>
        </p:spPr>
      </p:sp>
      <p:sp>
        <p:nvSpPr>
          <p:cNvPr id="3122" name="Google Shape;3122;p44"/>
          <p:cNvSpPr/>
          <p:nvPr/>
        </p:nvSpPr>
        <p:spPr>
          <a:xfrm>
            <a:off x="6955683" y="116425"/>
            <a:ext cx="2071900" cy="2616975"/>
          </a:xfrm>
          <a:custGeom>
            <a:rect b="b" l="l" r="r" t="t"/>
            <a:pathLst>
              <a:path extrusionOk="0" h="104679" w="82876">
                <a:moveTo>
                  <a:pt x="20646" y="0"/>
                </a:moveTo>
                <a:cubicBezTo>
                  <a:pt x="12678" y="3982"/>
                  <a:pt x="2075" y="8622"/>
                  <a:pt x="326" y="17356"/>
                </a:cubicBezTo>
                <a:cubicBezTo>
                  <a:pt x="-2080" y="29368"/>
                  <a:pt x="13166" y="38787"/>
                  <a:pt x="15566" y="50800"/>
                </a:cubicBezTo>
                <a:cubicBezTo>
                  <a:pt x="18648" y="66224"/>
                  <a:pt x="11431" y="86916"/>
                  <a:pt x="23186" y="97366"/>
                </a:cubicBezTo>
                <a:cubicBezTo>
                  <a:pt x="29430" y="102917"/>
                  <a:pt x="39125" y="105781"/>
                  <a:pt x="47316" y="104140"/>
                </a:cubicBezTo>
                <a:cubicBezTo>
                  <a:pt x="59296" y="101739"/>
                  <a:pt x="71953" y="89776"/>
                  <a:pt x="82876" y="95250"/>
                </a:cubicBezTo>
              </a:path>
            </a:pathLst>
          </a:custGeom>
          <a:noFill/>
          <a:ln cap="flat" cmpd="sng" w="19050">
            <a:solidFill>
              <a:schemeClr val="dk1"/>
            </a:solidFill>
            <a:prstDash val="dash"/>
            <a:round/>
            <a:headEnd len="med" w="med" type="none"/>
            <a:tailEnd len="med" w="med" type="none"/>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123" name="Shape 3123"/>
        <p:cNvGrpSpPr/>
        <p:nvPr/>
      </p:nvGrpSpPr>
      <p:grpSpPr>
        <a:xfrm>
          <a:off x="0" y="0"/>
          <a:ext cx="0" cy="0"/>
          <a:chOff x="0" y="0"/>
          <a:chExt cx="0" cy="0"/>
        </a:xfrm>
      </p:grpSpPr>
      <p:pic>
        <p:nvPicPr>
          <p:cNvPr id="3124" name="Google Shape;3124;p45"/>
          <p:cNvPicPr preferRelativeResize="0"/>
          <p:nvPr/>
        </p:nvPicPr>
        <p:blipFill>
          <a:blip r:embed="rId2">
            <a:alphaModFix/>
          </a:blip>
          <a:stretch>
            <a:fillRect/>
          </a:stretch>
        </p:blipFill>
        <p:spPr>
          <a:xfrm>
            <a:off x="75" y="0"/>
            <a:ext cx="9144000" cy="5143500"/>
          </a:xfrm>
          <a:prstGeom prst="rect">
            <a:avLst/>
          </a:prstGeom>
          <a:noFill/>
          <a:ln>
            <a:noFill/>
          </a:ln>
        </p:spPr>
      </p:pic>
      <p:sp>
        <p:nvSpPr>
          <p:cNvPr id="3125" name="Google Shape;3125;p45"/>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26" name="Google Shape;3126;p45"/>
          <p:cNvSpPr txBox="1"/>
          <p:nvPr>
            <p:ph idx="1" type="body"/>
          </p:nvPr>
        </p:nvSpPr>
        <p:spPr>
          <a:xfrm>
            <a:off x="720000" y="1237083"/>
            <a:ext cx="7704000" cy="3366300"/>
          </a:xfrm>
          <a:prstGeom prst="rect">
            <a:avLst/>
          </a:prstGeom>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accent3"/>
              </a:buClr>
              <a:buSzPts val="1400"/>
              <a:buChar char="●"/>
              <a:defRPr sz="1050">
                <a:solidFill>
                  <a:srgbClr val="434343"/>
                </a:solidFill>
              </a:defRPr>
            </a:lvl1pPr>
            <a:lvl2pPr indent="-317500" lvl="1" marL="914400">
              <a:lnSpc>
                <a:spcPct val="115000"/>
              </a:lnSpc>
              <a:spcBef>
                <a:spcPts val="0"/>
              </a:spcBef>
              <a:spcAft>
                <a:spcPts val="0"/>
              </a:spcAft>
              <a:buClr>
                <a:srgbClr val="434343"/>
              </a:buClr>
              <a:buSzPts val="1400"/>
              <a:buChar char="○"/>
              <a:defRPr>
                <a:solidFill>
                  <a:srgbClr val="434343"/>
                </a:solidFill>
              </a:defRPr>
            </a:lvl2pPr>
            <a:lvl3pPr indent="-317500" lvl="2" marL="1371600">
              <a:lnSpc>
                <a:spcPct val="115000"/>
              </a:lnSpc>
              <a:spcBef>
                <a:spcPts val="1600"/>
              </a:spcBef>
              <a:spcAft>
                <a:spcPts val="0"/>
              </a:spcAft>
              <a:buClr>
                <a:srgbClr val="434343"/>
              </a:buClr>
              <a:buSzPts val="1400"/>
              <a:buChar char="■"/>
              <a:defRPr>
                <a:solidFill>
                  <a:srgbClr val="434343"/>
                </a:solidFill>
              </a:defRPr>
            </a:lvl3pPr>
            <a:lvl4pPr indent="-317500" lvl="3" marL="1828800">
              <a:lnSpc>
                <a:spcPct val="115000"/>
              </a:lnSpc>
              <a:spcBef>
                <a:spcPts val="1600"/>
              </a:spcBef>
              <a:spcAft>
                <a:spcPts val="0"/>
              </a:spcAft>
              <a:buClr>
                <a:srgbClr val="434343"/>
              </a:buClr>
              <a:buSzPts val="1400"/>
              <a:buChar char="●"/>
              <a:defRPr>
                <a:solidFill>
                  <a:srgbClr val="434343"/>
                </a:solidFill>
              </a:defRPr>
            </a:lvl4pPr>
            <a:lvl5pPr indent="-317500" lvl="4" marL="2286000">
              <a:lnSpc>
                <a:spcPct val="115000"/>
              </a:lnSpc>
              <a:spcBef>
                <a:spcPts val="1600"/>
              </a:spcBef>
              <a:spcAft>
                <a:spcPts val="0"/>
              </a:spcAft>
              <a:buClr>
                <a:srgbClr val="434343"/>
              </a:buClr>
              <a:buSzPts val="1400"/>
              <a:buChar char="○"/>
              <a:defRPr>
                <a:solidFill>
                  <a:srgbClr val="434343"/>
                </a:solidFill>
              </a:defRPr>
            </a:lvl5pPr>
            <a:lvl6pPr indent="-317500" lvl="5" marL="2743200">
              <a:lnSpc>
                <a:spcPct val="115000"/>
              </a:lnSpc>
              <a:spcBef>
                <a:spcPts val="1600"/>
              </a:spcBef>
              <a:spcAft>
                <a:spcPts val="0"/>
              </a:spcAft>
              <a:buClr>
                <a:srgbClr val="434343"/>
              </a:buClr>
              <a:buSzPts val="1400"/>
              <a:buChar char="■"/>
              <a:defRPr>
                <a:solidFill>
                  <a:srgbClr val="434343"/>
                </a:solidFill>
              </a:defRPr>
            </a:lvl6pPr>
            <a:lvl7pPr indent="-317500" lvl="6" marL="3200400">
              <a:lnSpc>
                <a:spcPct val="115000"/>
              </a:lnSpc>
              <a:spcBef>
                <a:spcPts val="1600"/>
              </a:spcBef>
              <a:spcAft>
                <a:spcPts val="0"/>
              </a:spcAft>
              <a:buClr>
                <a:srgbClr val="434343"/>
              </a:buClr>
              <a:buSzPts val="1400"/>
              <a:buChar char="●"/>
              <a:defRPr>
                <a:solidFill>
                  <a:srgbClr val="434343"/>
                </a:solidFill>
              </a:defRPr>
            </a:lvl7pPr>
            <a:lvl8pPr indent="-317500" lvl="7" marL="3657600">
              <a:lnSpc>
                <a:spcPct val="115000"/>
              </a:lnSpc>
              <a:spcBef>
                <a:spcPts val="1600"/>
              </a:spcBef>
              <a:spcAft>
                <a:spcPts val="0"/>
              </a:spcAft>
              <a:buClr>
                <a:srgbClr val="434343"/>
              </a:buClr>
              <a:buSzPts val="1400"/>
              <a:buChar char="○"/>
              <a:defRPr>
                <a:solidFill>
                  <a:srgbClr val="434343"/>
                </a:solidFill>
              </a:defRPr>
            </a:lvl8pPr>
            <a:lvl9pPr indent="-317500" lvl="8" marL="4114800">
              <a:lnSpc>
                <a:spcPct val="115000"/>
              </a:lnSpc>
              <a:spcBef>
                <a:spcPts val="1600"/>
              </a:spcBef>
              <a:spcAft>
                <a:spcPts val="1600"/>
              </a:spcAft>
              <a:buClr>
                <a:srgbClr val="434343"/>
              </a:buClr>
              <a:buSzPts val="1400"/>
              <a:buChar char="■"/>
              <a:defRPr>
                <a:solidFill>
                  <a:srgbClr val="434343"/>
                </a:solidFill>
              </a:defRPr>
            </a:lvl9pPr>
          </a:lstStyle>
          <a:p/>
        </p:txBody>
      </p:sp>
      <p:sp>
        <p:nvSpPr>
          <p:cNvPr id="3127" name="Google Shape;3127;p45"/>
          <p:cNvSpPr/>
          <p:nvPr/>
        </p:nvSpPr>
        <p:spPr>
          <a:xfrm flipH="1">
            <a:off x="5366354" y="4162428"/>
            <a:ext cx="2520467" cy="906994"/>
          </a:xfrm>
          <a:custGeom>
            <a:rect b="b" l="l" r="r" t="t"/>
            <a:pathLst>
              <a:path extrusionOk="0" h="40217" w="111760">
                <a:moveTo>
                  <a:pt x="0" y="40217"/>
                </a:moveTo>
                <a:cubicBezTo>
                  <a:pt x="0" y="27122"/>
                  <a:pt x="10742" y="10740"/>
                  <a:pt x="23706" y="8890"/>
                </a:cubicBezTo>
                <a:cubicBezTo>
                  <a:pt x="42550" y="6201"/>
                  <a:pt x="59821" y="22030"/>
                  <a:pt x="78740" y="24130"/>
                </a:cubicBezTo>
                <a:cubicBezTo>
                  <a:pt x="92289" y="25634"/>
                  <a:pt x="111760" y="13632"/>
                  <a:pt x="111760" y="0"/>
                </a:cubicBezTo>
              </a:path>
            </a:pathLst>
          </a:custGeom>
          <a:noFill/>
          <a:ln cap="flat" cmpd="sng" w="19050">
            <a:solidFill>
              <a:schemeClr val="dk1"/>
            </a:solidFill>
            <a:prstDash val="dash"/>
            <a:round/>
            <a:headEnd len="med" w="med" type="none"/>
            <a:tailEnd len="med" w="med" type="oval"/>
          </a:ln>
        </p:spPr>
      </p:sp>
      <p:grpSp>
        <p:nvGrpSpPr>
          <p:cNvPr id="3128" name="Google Shape;3128;p45"/>
          <p:cNvGrpSpPr/>
          <p:nvPr/>
        </p:nvGrpSpPr>
        <p:grpSpPr>
          <a:xfrm>
            <a:off x="8059009" y="4288086"/>
            <a:ext cx="534683" cy="315404"/>
            <a:chOff x="7127597" y="-1060373"/>
            <a:chExt cx="4026229" cy="2375032"/>
          </a:xfrm>
        </p:grpSpPr>
        <p:sp>
          <p:nvSpPr>
            <p:cNvPr id="3129" name="Google Shape;3129;p45"/>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0" name="Google Shape;3130;p45"/>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1" name="Google Shape;3131;p45"/>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2" name="Google Shape;3132;p45"/>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3" name="Google Shape;3133;p45"/>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4" name="Google Shape;3134;p45"/>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5" name="Google Shape;3135;p45"/>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6" name="Google Shape;3136;p45"/>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7" name="Google Shape;3137;p45"/>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8" name="Google Shape;3138;p45"/>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9" name="Google Shape;3139;p45"/>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0" name="Google Shape;3140;p45"/>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1" name="Google Shape;3141;p45"/>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2" name="Google Shape;3142;p45"/>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3" name="Google Shape;3143;p45"/>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4" name="Google Shape;3144;p45"/>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5" name="Google Shape;3145;p45"/>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6" name="Google Shape;3146;p45"/>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7" name="Google Shape;3147;p45"/>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8" name="Google Shape;3148;p45"/>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9" name="Google Shape;3149;p45"/>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0" name="Google Shape;3150;p45"/>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1" name="Google Shape;3151;p45"/>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2" name="Google Shape;3152;p45"/>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3" name="Google Shape;3153;p45"/>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4" name="Google Shape;3154;p45"/>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5" name="Google Shape;3155;p45"/>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6" name="Google Shape;3156;p45"/>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7" name="Google Shape;3157;p45"/>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8" name="Google Shape;3158;p45"/>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9" name="Google Shape;3159;p45"/>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0" name="Google Shape;3160;p45"/>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1" name="Google Shape;3161;p45"/>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2" name="Google Shape;3162;p45"/>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3" name="Google Shape;3163;p45"/>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4" name="Google Shape;3164;p45"/>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5" name="Google Shape;3165;p45"/>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6" name="Google Shape;3166;p45"/>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7" name="Google Shape;3167;p45"/>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8" name="Google Shape;3168;p45"/>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9" name="Google Shape;3169;p45"/>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0" name="Google Shape;3170;p45"/>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1" name="Google Shape;3171;p45"/>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2" name="Google Shape;3172;p45"/>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3" name="Google Shape;3173;p45"/>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4" name="Google Shape;3174;p45"/>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5" name="Google Shape;3175;p45"/>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6" name="Google Shape;3176;p45"/>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7" name="Google Shape;3177;p45"/>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8" name="Google Shape;3178;p45"/>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9" name="Google Shape;3179;p45"/>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0" name="Google Shape;3180;p45"/>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1" name="Google Shape;3181;p45"/>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2" name="Google Shape;3182;p45"/>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3" name="Google Shape;3183;p45"/>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4" name="Google Shape;3184;p45"/>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5" name="Google Shape;3185;p45"/>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86" name="Shape 3186"/>
        <p:cNvGrpSpPr/>
        <p:nvPr/>
      </p:nvGrpSpPr>
      <p:grpSpPr>
        <a:xfrm>
          <a:off x="0" y="0"/>
          <a:ext cx="0" cy="0"/>
          <a:chOff x="0" y="0"/>
          <a:chExt cx="0" cy="0"/>
        </a:xfrm>
      </p:grpSpPr>
      <p:pic>
        <p:nvPicPr>
          <p:cNvPr id="3187" name="Google Shape;3187;p46"/>
          <p:cNvPicPr preferRelativeResize="0"/>
          <p:nvPr/>
        </p:nvPicPr>
        <p:blipFill>
          <a:blip r:embed="rId2">
            <a:alphaModFix/>
          </a:blip>
          <a:stretch>
            <a:fillRect/>
          </a:stretch>
        </p:blipFill>
        <p:spPr>
          <a:xfrm>
            <a:off x="75" y="0"/>
            <a:ext cx="9144000" cy="5143500"/>
          </a:xfrm>
          <a:prstGeom prst="rect">
            <a:avLst/>
          </a:prstGeom>
          <a:noFill/>
          <a:ln>
            <a:noFill/>
          </a:ln>
        </p:spPr>
      </p:pic>
      <p:pic>
        <p:nvPicPr>
          <p:cNvPr id="3188" name="Google Shape;3188;p46"/>
          <p:cNvPicPr preferRelativeResize="0"/>
          <p:nvPr/>
        </p:nvPicPr>
        <p:blipFill>
          <a:blip r:embed="rId3">
            <a:alphaModFix/>
          </a:blip>
          <a:stretch>
            <a:fillRect/>
          </a:stretch>
        </p:blipFill>
        <p:spPr>
          <a:xfrm>
            <a:off x="75" y="0"/>
            <a:ext cx="9144000" cy="5143500"/>
          </a:xfrm>
          <a:prstGeom prst="rect">
            <a:avLst/>
          </a:prstGeom>
          <a:noFill/>
          <a:ln>
            <a:noFill/>
          </a:ln>
        </p:spPr>
      </p:pic>
      <p:sp>
        <p:nvSpPr>
          <p:cNvPr id="3189" name="Google Shape;3189;p46"/>
          <p:cNvSpPr txBox="1"/>
          <p:nvPr>
            <p:ph idx="1" type="subTitle"/>
          </p:nvPr>
        </p:nvSpPr>
        <p:spPr>
          <a:xfrm>
            <a:off x="1391375" y="3263925"/>
            <a:ext cx="2907600" cy="10581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190" name="Google Shape;3190;p46"/>
          <p:cNvSpPr txBox="1"/>
          <p:nvPr>
            <p:ph idx="2" type="subTitle"/>
          </p:nvPr>
        </p:nvSpPr>
        <p:spPr>
          <a:xfrm>
            <a:off x="4847288" y="3263925"/>
            <a:ext cx="2907600" cy="10581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191" name="Google Shape;3191;p46"/>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92" name="Google Shape;3192;p46"/>
          <p:cNvSpPr txBox="1"/>
          <p:nvPr>
            <p:ph idx="3" type="title"/>
          </p:nvPr>
        </p:nvSpPr>
        <p:spPr>
          <a:xfrm>
            <a:off x="1389252" y="2821950"/>
            <a:ext cx="2911800" cy="5277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2400"/>
              <a:buNone/>
              <a:defRPr sz="1800"/>
            </a:lvl1pPr>
            <a:lvl2pPr lvl="1" algn="r">
              <a:spcBef>
                <a:spcPts val="0"/>
              </a:spcBef>
              <a:spcAft>
                <a:spcPts val="0"/>
              </a:spcAft>
              <a:buSzPts val="2400"/>
              <a:buNone/>
              <a:defRPr sz="2400"/>
            </a:lvl2pPr>
            <a:lvl3pPr lvl="2" algn="r">
              <a:spcBef>
                <a:spcPts val="0"/>
              </a:spcBef>
              <a:spcAft>
                <a:spcPts val="0"/>
              </a:spcAft>
              <a:buSzPts val="2400"/>
              <a:buNone/>
              <a:defRPr sz="2400"/>
            </a:lvl3pPr>
            <a:lvl4pPr lvl="3" algn="r">
              <a:spcBef>
                <a:spcPts val="0"/>
              </a:spcBef>
              <a:spcAft>
                <a:spcPts val="0"/>
              </a:spcAft>
              <a:buSzPts val="2400"/>
              <a:buNone/>
              <a:defRPr sz="2400"/>
            </a:lvl4pPr>
            <a:lvl5pPr lvl="4" algn="r">
              <a:spcBef>
                <a:spcPts val="0"/>
              </a:spcBef>
              <a:spcAft>
                <a:spcPts val="0"/>
              </a:spcAft>
              <a:buSzPts val="2400"/>
              <a:buNone/>
              <a:defRPr sz="2400"/>
            </a:lvl5pPr>
            <a:lvl6pPr lvl="5" algn="r">
              <a:spcBef>
                <a:spcPts val="0"/>
              </a:spcBef>
              <a:spcAft>
                <a:spcPts val="0"/>
              </a:spcAft>
              <a:buSzPts val="2400"/>
              <a:buNone/>
              <a:defRPr sz="2400"/>
            </a:lvl6pPr>
            <a:lvl7pPr lvl="6" algn="r">
              <a:spcBef>
                <a:spcPts val="0"/>
              </a:spcBef>
              <a:spcAft>
                <a:spcPts val="0"/>
              </a:spcAft>
              <a:buSzPts val="2400"/>
              <a:buNone/>
              <a:defRPr sz="2400"/>
            </a:lvl7pPr>
            <a:lvl8pPr lvl="7" algn="r">
              <a:spcBef>
                <a:spcPts val="0"/>
              </a:spcBef>
              <a:spcAft>
                <a:spcPts val="0"/>
              </a:spcAft>
              <a:buSzPts val="2400"/>
              <a:buNone/>
              <a:defRPr sz="2400"/>
            </a:lvl8pPr>
            <a:lvl9pPr lvl="8" algn="r">
              <a:spcBef>
                <a:spcPts val="0"/>
              </a:spcBef>
              <a:spcAft>
                <a:spcPts val="0"/>
              </a:spcAft>
              <a:buSzPts val="2400"/>
              <a:buNone/>
              <a:defRPr sz="2400"/>
            </a:lvl9pPr>
          </a:lstStyle>
          <a:p/>
        </p:txBody>
      </p:sp>
      <p:sp>
        <p:nvSpPr>
          <p:cNvPr id="3193" name="Google Shape;3193;p46"/>
          <p:cNvSpPr txBox="1"/>
          <p:nvPr>
            <p:ph idx="4" type="title"/>
          </p:nvPr>
        </p:nvSpPr>
        <p:spPr>
          <a:xfrm>
            <a:off x="4851939" y="2821950"/>
            <a:ext cx="2898300" cy="5277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2400"/>
              <a:buNone/>
              <a:defRPr sz="18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grpSp>
        <p:nvGrpSpPr>
          <p:cNvPr id="3194" name="Google Shape;3194;p46"/>
          <p:cNvGrpSpPr/>
          <p:nvPr/>
        </p:nvGrpSpPr>
        <p:grpSpPr>
          <a:xfrm rot="-800148">
            <a:off x="602306" y="2579725"/>
            <a:ext cx="534678" cy="522619"/>
            <a:chOff x="7214310" y="2387484"/>
            <a:chExt cx="892385" cy="872259"/>
          </a:xfrm>
        </p:grpSpPr>
        <p:sp>
          <p:nvSpPr>
            <p:cNvPr id="3195" name="Google Shape;3195;p46"/>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196" name="Google Shape;3196;p46"/>
            <p:cNvGrpSpPr/>
            <p:nvPr/>
          </p:nvGrpSpPr>
          <p:grpSpPr>
            <a:xfrm>
              <a:off x="7214310" y="2387484"/>
              <a:ext cx="892385" cy="812385"/>
              <a:chOff x="7214310" y="2387484"/>
              <a:chExt cx="892385" cy="812385"/>
            </a:xfrm>
          </p:grpSpPr>
          <p:sp>
            <p:nvSpPr>
              <p:cNvPr id="3197" name="Google Shape;3197;p46"/>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98" name="Google Shape;3198;p46"/>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199" name="Google Shape;3199;p46"/>
            <p:cNvGrpSpPr/>
            <p:nvPr/>
          </p:nvGrpSpPr>
          <p:grpSpPr>
            <a:xfrm>
              <a:off x="7416197" y="2468695"/>
              <a:ext cx="266634" cy="250394"/>
              <a:chOff x="7416197" y="2468695"/>
              <a:chExt cx="266634" cy="250394"/>
            </a:xfrm>
          </p:grpSpPr>
          <p:sp>
            <p:nvSpPr>
              <p:cNvPr id="3200" name="Google Shape;3200;p46"/>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01" name="Google Shape;3201;p46"/>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02" name="Google Shape;3202;p46"/>
            <p:cNvGrpSpPr/>
            <p:nvPr/>
          </p:nvGrpSpPr>
          <p:grpSpPr>
            <a:xfrm>
              <a:off x="7634109" y="2799122"/>
              <a:ext cx="79530" cy="336119"/>
              <a:chOff x="7634109" y="2799122"/>
              <a:chExt cx="79530" cy="336119"/>
            </a:xfrm>
          </p:grpSpPr>
          <p:sp>
            <p:nvSpPr>
              <p:cNvPr id="3203" name="Google Shape;3203;p46"/>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04" name="Google Shape;3204;p46"/>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3205" name="Google Shape;3205;p46"/>
          <p:cNvSpPr/>
          <p:nvPr/>
        </p:nvSpPr>
        <p:spPr>
          <a:xfrm rot="435006">
            <a:off x="370082" y="3105373"/>
            <a:ext cx="469473" cy="1933566"/>
          </a:xfrm>
          <a:custGeom>
            <a:rect b="b" l="l" r="r" t="t"/>
            <a:pathLst>
              <a:path extrusionOk="0" h="77343" w="18779">
                <a:moveTo>
                  <a:pt x="2595" y="0"/>
                </a:moveTo>
                <a:cubicBezTo>
                  <a:pt x="-1644" y="2826"/>
                  <a:pt x="453" y="10245"/>
                  <a:pt x="1452" y="15240"/>
                </a:cubicBezTo>
                <a:cubicBezTo>
                  <a:pt x="4761" y="31785"/>
                  <a:pt x="17135" y="46056"/>
                  <a:pt x="18597" y="62865"/>
                </a:cubicBezTo>
                <a:cubicBezTo>
                  <a:pt x="19032" y="67870"/>
                  <a:pt x="18900" y="75096"/>
                  <a:pt x="14406" y="77343"/>
                </a:cubicBezTo>
              </a:path>
            </a:pathLst>
          </a:custGeom>
          <a:noFill/>
          <a:ln cap="flat" cmpd="sng" w="19050">
            <a:solidFill>
              <a:schemeClr val="dk1"/>
            </a:solidFill>
            <a:prstDash val="dash"/>
            <a:round/>
            <a:headEnd len="med" w="med" type="oval"/>
            <a:tailEnd len="med" w="med" type="none"/>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06" name="Shape 3206"/>
        <p:cNvGrpSpPr/>
        <p:nvPr/>
      </p:nvGrpSpPr>
      <p:grpSpPr>
        <a:xfrm>
          <a:off x="0" y="0"/>
          <a:ext cx="0" cy="0"/>
          <a:chOff x="0" y="0"/>
          <a:chExt cx="0" cy="0"/>
        </a:xfrm>
      </p:grpSpPr>
      <p:pic>
        <p:nvPicPr>
          <p:cNvPr id="3207" name="Google Shape;3207;p47"/>
          <p:cNvPicPr preferRelativeResize="0"/>
          <p:nvPr/>
        </p:nvPicPr>
        <p:blipFill>
          <a:blip r:embed="rId2">
            <a:alphaModFix/>
          </a:blip>
          <a:stretch>
            <a:fillRect/>
          </a:stretch>
        </p:blipFill>
        <p:spPr>
          <a:xfrm>
            <a:off x="75" y="0"/>
            <a:ext cx="9144000" cy="5143500"/>
          </a:xfrm>
          <a:prstGeom prst="rect">
            <a:avLst/>
          </a:prstGeom>
          <a:noFill/>
          <a:ln>
            <a:noFill/>
          </a:ln>
        </p:spPr>
      </p:pic>
      <p:sp>
        <p:nvSpPr>
          <p:cNvPr id="3208" name="Google Shape;3208;p47"/>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209" name="Google Shape;3209;p47"/>
          <p:cNvSpPr/>
          <p:nvPr/>
        </p:nvSpPr>
        <p:spPr>
          <a:xfrm rot="1052940">
            <a:off x="1023646" y="4183468"/>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3210" name="Google Shape;3210;p47"/>
          <p:cNvGrpSpPr/>
          <p:nvPr/>
        </p:nvGrpSpPr>
        <p:grpSpPr>
          <a:xfrm>
            <a:off x="1299304" y="4242849"/>
            <a:ext cx="534683" cy="315404"/>
            <a:chOff x="7127597" y="-1060373"/>
            <a:chExt cx="4026229" cy="2375032"/>
          </a:xfrm>
        </p:grpSpPr>
        <p:sp>
          <p:nvSpPr>
            <p:cNvPr id="3211" name="Google Shape;3211;p47"/>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2" name="Google Shape;3212;p47"/>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3" name="Google Shape;3213;p47"/>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4" name="Google Shape;3214;p47"/>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5" name="Google Shape;3215;p47"/>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6" name="Google Shape;3216;p47"/>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7" name="Google Shape;3217;p47"/>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8" name="Google Shape;3218;p47"/>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9" name="Google Shape;3219;p47"/>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0" name="Google Shape;3220;p47"/>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1" name="Google Shape;3221;p47"/>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2" name="Google Shape;3222;p47"/>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3" name="Google Shape;3223;p47"/>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4" name="Google Shape;3224;p47"/>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5" name="Google Shape;3225;p47"/>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6" name="Google Shape;3226;p47"/>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7" name="Google Shape;3227;p47"/>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8" name="Google Shape;3228;p47"/>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9" name="Google Shape;3229;p47"/>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0" name="Google Shape;3230;p47"/>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1" name="Google Shape;3231;p47"/>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2" name="Google Shape;3232;p47"/>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3" name="Google Shape;3233;p47"/>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4" name="Google Shape;3234;p47"/>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5" name="Google Shape;3235;p47"/>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6" name="Google Shape;3236;p47"/>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7" name="Google Shape;3237;p47"/>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8" name="Google Shape;3238;p47"/>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9" name="Google Shape;3239;p47"/>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0" name="Google Shape;3240;p47"/>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1" name="Google Shape;3241;p47"/>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2" name="Google Shape;3242;p47"/>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3" name="Google Shape;3243;p47"/>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4" name="Google Shape;3244;p47"/>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5" name="Google Shape;3245;p47"/>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6" name="Google Shape;3246;p47"/>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7" name="Google Shape;3247;p47"/>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8" name="Google Shape;3248;p47"/>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9" name="Google Shape;3249;p47"/>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0" name="Google Shape;3250;p47"/>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1" name="Google Shape;3251;p47"/>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2" name="Google Shape;3252;p47"/>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3" name="Google Shape;3253;p47"/>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4" name="Google Shape;3254;p47"/>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5" name="Google Shape;3255;p47"/>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6" name="Google Shape;3256;p47"/>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7" name="Google Shape;3257;p47"/>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8" name="Google Shape;3258;p47"/>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9" name="Google Shape;3259;p47"/>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0" name="Google Shape;3260;p47"/>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1" name="Google Shape;3261;p47"/>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2" name="Google Shape;3262;p47"/>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3" name="Google Shape;3263;p47"/>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4" name="Google Shape;3264;p47"/>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5" name="Google Shape;3265;p47"/>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6" name="Google Shape;3266;p47"/>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7" name="Google Shape;3267;p47"/>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68" name="Google Shape;3268;p47"/>
          <p:cNvGrpSpPr/>
          <p:nvPr/>
        </p:nvGrpSpPr>
        <p:grpSpPr>
          <a:xfrm>
            <a:off x="8156645" y="830574"/>
            <a:ext cx="534717" cy="522570"/>
            <a:chOff x="7214310" y="2387484"/>
            <a:chExt cx="892385" cy="872259"/>
          </a:xfrm>
        </p:grpSpPr>
        <p:sp>
          <p:nvSpPr>
            <p:cNvPr id="3269" name="Google Shape;3269;p47"/>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270" name="Google Shape;3270;p47"/>
            <p:cNvGrpSpPr/>
            <p:nvPr/>
          </p:nvGrpSpPr>
          <p:grpSpPr>
            <a:xfrm>
              <a:off x="7214310" y="2387484"/>
              <a:ext cx="892385" cy="812385"/>
              <a:chOff x="7214310" y="2387484"/>
              <a:chExt cx="892385" cy="812385"/>
            </a:xfrm>
          </p:grpSpPr>
          <p:sp>
            <p:nvSpPr>
              <p:cNvPr id="3271" name="Google Shape;3271;p47"/>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2" name="Google Shape;3272;p47"/>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73" name="Google Shape;3273;p47"/>
            <p:cNvGrpSpPr/>
            <p:nvPr/>
          </p:nvGrpSpPr>
          <p:grpSpPr>
            <a:xfrm>
              <a:off x="7416197" y="2468695"/>
              <a:ext cx="266634" cy="250394"/>
              <a:chOff x="7416197" y="2468695"/>
              <a:chExt cx="266634" cy="250394"/>
            </a:xfrm>
          </p:grpSpPr>
          <p:sp>
            <p:nvSpPr>
              <p:cNvPr id="3274" name="Google Shape;3274;p47"/>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5" name="Google Shape;3275;p47"/>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76" name="Google Shape;3276;p47"/>
            <p:cNvGrpSpPr/>
            <p:nvPr/>
          </p:nvGrpSpPr>
          <p:grpSpPr>
            <a:xfrm>
              <a:off x="7634109" y="2799122"/>
              <a:ext cx="79530" cy="336119"/>
              <a:chOff x="7634109" y="2799122"/>
              <a:chExt cx="79530" cy="336119"/>
            </a:xfrm>
          </p:grpSpPr>
          <p:sp>
            <p:nvSpPr>
              <p:cNvPr id="3277" name="Google Shape;3277;p47"/>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8" name="Google Shape;3278;p47"/>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79" name="Shape 3279"/>
        <p:cNvGrpSpPr/>
        <p:nvPr/>
      </p:nvGrpSpPr>
      <p:grpSpPr>
        <a:xfrm>
          <a:off x="0" y="0"/>
          <a:ext cx="0" cy="0"/>
          <a:chOff x="0" y="0"/>
          <a:chExt cx="0" cy="0"/>
        </a:xfrm>
      </p:grpSpPr>
      <p:pic>
        <p:nvPicPr>
          <p:cNvPr id="3280" name="Google Shape;3280;p48"/>
          <p:cNvPicPr preferRelativeResize="0"/>
          <p:nvPr/>
        </p:nvPicPr>
        <p:blipFill>
          <a:blip r:embed="rId2">
            <a:alphaModFix/>
          </a:blip>
          <a:stretch>
            <a:fillRect/>
          </a:stretch>
        </p:blipFill>
        <p:spPr>
          <a:xfrm>
            <a:off x="75" y="0"/>
            <a:ext cx="9144000" cy="5143500"/>
          </a:xfrm>
          <a:prstGeom prst="rect">
            <a:avLst/>
          </a:prstGeom>
          <a:noFill/>
          <a:ln>
            <a:noFill/>
          </a:ln>
        </p:spPr>
      </p:pic>
      <p:sp>
        <p:nvSpPr>
          <p:cNvPr id="3281" name="Google Shape;3281;p48"/>
          <p:cNvSpPr txBox="1"/>
          <p:nvPr>
            <p:ph type="title"/>
          </p:nvPr>
        </p:nvSpPr>
        <p:spPr>
          <a:xfrm>
            <a:off x="720000" y="1177838"/>
            <a:ext cx="47568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282" name="Google Shape;3282;p48"/>
          <p:cNvSpPr txBox="1"/>
          <p:nvPr>
            <p:ph idx="1" type="subTitle"/>
          </p:nvPr>
        </p:nvSpPr>
        <p:spPr>
          <a:xfrm rot="-434">
            <a:off x="720000" y="1870297"/>
            <a:ext cx="4756800" cy="2168100"/>
          </a:xfrm>
          <a:prstGeom prst="rect">
            <a:avLst/>
          </a:prstGeom>
          <a:noFill/>
          <a:ln>
            <a:noFill/>
          </a:ln>
        </p:spPr>
        <p:txBody>
          <a:bodyPr anchorCtr="0" anchor="t" bIns="91425" lIns="91425" spcFirstLastPara="1" rIns="91425" wrap="square" tIns="91425">
            <a:noAutofit/>
          </a:bodyPr>
          <a:lstStyle>
            <a:lvl1pPr lvl="0">
              <a:lnSpc>
                <a:spcPct val="115000"/>
              </a:lnSpc>
              <a:spcBef>
                <a:spcPts val="0"/>
              </a:spcBef>
              <a:spcAft>
                <a:spcPts val="0"/>
              </a:spcAft>
              <a:buSzPts val="1400"/>
              <a:buChar char="●"/>
              <a:defRPr/>
            </a:lvl1pPr>
            <a:lvl2pPr lvl="1" algn="ctr">
              <a:lnSpc>
                <a:spcPct val="100000"/>
              </a:lnSpc>
              <a:spcBef>
                <a:spcPts val="0"/>
              </a:spcBef>
              <a:spcAft>
                <a:spcPts val="0"/>
              </a:spcAft>
              <a:buSzPts val="1400"/>
              <a:buChar char="○"/>
              <a:defRPr/>
            </a:lvl2pPr>
            <a:lvl3pPr lvl="2" algn="ctr">
              <a:lnSpc>
                <a:spcPct val="100000"/>
              </a:lnSpc>
              <a:spcBef>
                <a:spcPts val="1600"/>
              </a:spcBef>
              <a:spcAft>
                <a:spcPts val="0"/>
              </a:spcAft>
              <a:buSzPts val="1400"/>
              <a:buChar char="■"/>
              <a:defRPr/>
            </a:lvl3pPr>
            <a:lvl4pPr lvl="3" algn="ctr">
              <a:lnSpc>
                <a:spcPct val="100000"/>
              </a:lnSpc>
              <a:spcBef>
                <a:spcPts val="1600"/>
              </a:spcBef>
              <a:spcAft>
                <a:spcPts val="0"/>
              </a:spcAft>
              <a:buSzPts val="1400"/>
              <a:buChar char="●"/>
              <a:defRPr/>
            </a:lvl4pPr>
            <a:lvl5pPr lvl="4" algn="ctr">
              <a:lnSpc>
                <a:spcPct val="100000"/>
              </a:lnSpc>
              <a:spcBef>
                <a:spcPts val="1600"/>
              </a:spcBef>
              <a:spcAft>
                <a:spcPts val="0"/>
              </a:spcAft>
              <a:buSzPts val="1400"/>
              <a:buChar char="○"/>
              <a:defRPr/>
            </a:lvl5pPr>
            <a:lvl6pPr lvl="5" algn="ctr">
              <a:lnSpc>
                <a:spcPct val="100000"/>
              </a:lnSpc>
              <a:spcBef>
                <a:spcPts val="1600"/>
              </a:spcBef>
              <a:spcAft>
                <a:spcPts val="0"/>
              </a:spcAft>
              <a:buSzPts val="1400"/>
              <a:buChar char="■"/>
              <a:defRPr/>
            </a:lvl6pPr>
            <a:lvl7pPr lvl="6" algn="ctr">
              <a:lnSpc>
                <a:spcPct val="100000"/>
              </a:lnSpc>
              <a:spcBef>
                <a:spcPts val="1600"/>
              </a:spcBef>
              <a:spcAft>
                <a:spcPts val="0"/>
              </a:spcAft>
              <a:buSzPts val="1400"/>
              <a:buChar char="●"/>
              <a:defRPr/>
            </a:lvl7pPr>
            <a:lvl8pPr lvl="7" algn="ctr">
              <a:lnSpc>
                <a:spcPct val="100000"/>
              </a:lnSpc>
              <a:spcBef>
                <a:spcPts val="1600"/>
              </a:spcBef>
              <a:spcAft>
                <a:spcPts val="0"/>
              </a:spcAft>
              <a:buSzPts val="1400"/>
              <a:buChar char="○"/>
              <a:defRPr/>
            </a:lvl8pPr>
            <a:lvl9pPr lvl="8" algn="ctr">
              <a:lnSpc>
                <a:spcPct val="100000"/>
              </a:lnSpc>
              <a:spcBef>
                <a:spcPts val="1600"/>
              </a:spcBef>
              <a:spcAft>
                <a:spcPts val="1600"/>
              </a:spcAft>
              <a:buSzPts val="1400"/>
              <a:buChar char="■"/>
              <a:defRPr/>
            </a:lvl9pPr>
          </a:lstStyle>
          <a:p/>
        </p:txBody>
      </p:sp>
      <p:grpSp>
        <p:nvGrpSpPr>
          <p:cNvPr id="3283" name="Google Shape;3283;p48"/>
          <p:cNvGrpSpPr/>
          <p:nvPr/>
        </p:nvGrpSpPr>
        <p:grpSpPr>
          <a:xfrm>
            <a:off x="3021566" y="455324"/>
            <a:ext cx="534683" cy="315404"/>
            <a:chOff x="7127597" y="-1060373"/>
            <a:chExt cx="4026229" cy="2375032"/>
          </a:xfrm>
        </p:grpSpPr>
        <p:sp>
          <p:nvSpPr>
            <p:cNvPr id="3284" name="Google Shape;3284;p48"/>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5" name="Google Shape;3285;p48"/>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6" name="Google Shape;3286;p48"/>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7" name="Google Shape;3287;p48"/>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8" name="Google Shape;3288;p48"/>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9" name="Google Shape;3289;p48"/>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0" name="Google Shape;3290;p48"/>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1" name="Google Shape;3291;p48"/>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2" name="Google Shape;3292;p48"/>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3" name="Google Shape;3293;p48"/>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4" name="Google Shape;3294;p48"/>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5" name="Google Shape;3295;p48"/>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6" name="Google Shape;3296;p48"/>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7" name="Google Shape;3297;p48"/>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8" name="Google Shape;3298;p48"/>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9" name="Google Shape;3299;p48"/>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0" name="Google Shape;3300;p48"/>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1" name="Google Shape;3301;p48"/>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2" name="Google Shape;3302;p48"/>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3" name="Google Shape;3303;p48"/>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4" name="Google Shape;3304;p48"/>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5" name="Google Shape;3305;p48"/>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6" name="Google Shape;3306;p48"/>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7" name="Google Shape;3307;p48"/>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8" name="Google Shape;3308;p48"/>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9" name="Google Shape;3309;p48"/>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0" name="Google Shape;3310;p48"/>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1" name="Google Shape;3311;p48"/>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2" name="Google Shape;3312;p48"/>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3" name="Google Shape;3313;p48"/>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4" name="Google Shape;3314;p48"/>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5" name="Google Shape;3315;p48"/>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6" name="Google Shape;3316;p48"/>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7" name="Google Shape;3317;p48"/>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8" name="Google Shape;3318;p48"/>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9" name="Google Shape;3319;p48"/>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0" name="Google Shape;3320;p48"/>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1" name="Google Shape;3321;p48"/>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2" name="Google Shape;3322;p48"/>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3" name="Google Shape;3323;p48"/>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4" name="Google Shape;3324;p48"/>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5" name="Google Shape;3325;p48"/>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6" name="Google Shape;3326;p48"/>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7" name="Google Shape;3327;p48"/>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8" name="Google Shape;3328;p48"/>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9" name="Google Shape;3329;p48"/>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0" name="Google Shape;3330;p48"/>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1" name="Google Shape;3331;p48"/>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2" name="Google Shape;3332;p48"/>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3" name="Google Shape;3333;p48"/>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4" name="Google Shape;3334;p48"/>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5" name="Google Shape;3335;p48"/>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6" name="Google Shape;3336;p48"/>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7" name="Google Shape;3337;p48"/>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8" name="Google Shape;3338;p48"/>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9" name="Google Shape;3339;p48"/>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0" name="Google Shape;3340;p48"/>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341" name="Google Shape;3341;p48"/>
          <p:cNvGrpSpPr/>
          <p:nvPr/>
        </p:nvGrpSpPr>
        <p:grpSpPr>
          <a:xfrm>
            <a:off x="452654" y="4445799"/>
            <a:ext cx="534683" cy="315404"/>
            <a:chOff x="7127597" y="-1060373"/>
            <a:chExt cx="4026229" cy="2375032"/>
          </a:xfrm>
        </p:grpSpPr>
        <p:sp>
          <p:nvSpPr>
            <p:cNvPr id="3342" name="Google Shape;3342;p48"/>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3" name="Google Shape;3343;p48"/>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4" name="Google Shape;3344;p48"/>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5" name="Google Shape;3345;p48"/>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6" name="Google Shape;3346;p48"/>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7" name="Google Shape;3347;p48"/>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8" name="Google Shape;3348;p48"/>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9" name="Google Shape;3349;p48"/>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0" name="Google Shape;3350;p48"/>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1" name="Google Shape;3351;p48"/>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2" name="Google Shape;3352;p48"/>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3" name="Google Shape;3353;p48"/>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4" name="Google Shape;3354;p48"/>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5" name="Google Shape;3355;p48"/>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6" name="Google Shape;3356;p48"/>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7" name="Google Shape;3357;p48"/>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8" name="Google Shape;3358;p48"/>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9" name="Google Shape;3359;p48"/>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0" name="Google Shape;3360;p48"/>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1" name="Google Shape;3361;p48"/>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2" name="Google Shape;3362;p48"/>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3" name="Google Shape;3363;p48"/>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4" name="Google Shape;3364;p48"/>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5" name="Google Shape;3365;p48"/>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6" name="Google Shape;3366;p48"/>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7" name="Google Shape;3367;p48"/>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8" name="Google Shape;3368;p48"/>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9" name="Google Shape;3369;p48"/>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0" name="Google Shape;3370;p48"/>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1" name="Google Shape;3371;p48"/>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2" name="Google Shape;3372;p48"/>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3" name="Google Shape;3373;p48"/>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4" name="Google Shape;3374;p48"/>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5" name="Google Shape;3375;p48"/>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6" name="Google Shape;3376;p48"/>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7" name="Google Shape;3377;p48"/>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8" name="Google Shape;3378;p48"/>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9" name="Google Shape;3379;p48"/>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0" name="Google Shape;3380;p48"/>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1" name="Google Shape;3381;p48"/>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2" name="Google Shape;3382;p48"/>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3" name="Google Shape;3383;p48"/>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4" name="Google Shape;3384;p48"/>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5" name="Google Shape;3385;p48"/>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6" name="Google Shape;3386;p48"/>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7" name="Google Shape;3387;p48"/>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8" name="Google Shape;3388;p48"/>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9" name="Google Shape;3389;p48"/>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0" name="Google Shape;3390;p48"/>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1" name="Google Shape;3391;p48"/>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2" name="Google Shape;3392;p48"/>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3" name="Google Shape;3393;p48"/>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4" name="Google Shape;3394;p48"/>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5" name="Google Shape;3395;p48"/>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6" name="Google Shape;3396;p48"/>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7" name="Google Shape;3397;p48"/>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8" name="Google Shape;3398;p48"/>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399" name="Google Shape;3399;p48"/>
          <p:cNvGrpSpPr/>
          <p:nvPr/>
        </p:nvGrpSpPr>
        <p:grpSpPr>
          <a:xfrm flipH="1">
            <a:off x="8052383" y="1031649"/>
            <a:ext cx="534717" cy="522570"/>
            <a:chOff x="7214310" y="2387484"/>
            <a:chExt cx="892385" cy="872259"/>
          </a:xfrm>
        </p:grpSpPr>
        <p:sp>
          <p:nvSpPr>
            <p:cNvPr id="3400" name="Google Shape;3400;p48"/>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01" name="Google Shape;3401;p48"/>
            <p:cNvGrpSpPr/>
            <p:nvPr/>
          </p:nvGrpSpPr>
          <p:grpSpPr>
            <a:xfrm>
              <a:off x="7214310" y="2387484"/>
              <a:ext cx="892385" cy="812385"/>
              <a:chOff x="7214310" y="2387484"/>
              <a:chExt cx="892385" cy="812385"/>
            </a:xfrm>
          </p:grpSpPr>
          <p:sp>
            <p:nvSpPr>
              <p:cNvPr id="3402" name="Google Shape;3402;p48"/>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3" name="Google Shape;3403;p48"/>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04" name="Google Shape;3404;p48"/>
            <p:cNvGrpSpPr/>
            <p:nvPr/>
          </p:nvGrpSpPr>
          <p:grpSpPr>
            <a:xfrm>
              <a:off x="7416197" y="2468695"/>
              <a:ext cx="266634" cy="250394"/>
              <a:chOff x="7416197" y="2468695"/>
              <a:chExt cx="266634" cy="250394"/>
            </a:xfrm>
          </p:grpSpPr>
          <p:sp>
            <p:nvSpPr>
              <p:cNvPr id="3405" name="Google Shape;3405;p48"/>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6" name="Google Shape;3406;p48"/>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07" name="Google Shape;3407;p48"/>
            <p:cNvGrpSpPr/>
            <p:nvPr/>
          </p:nvGrpSpPr>
          <p:grpSpPr>
            <a:xfrm>
              <a:off x="7634109" y="2799122"/>
              <a:ext cx="79530" cy="336119"/>
              <a:chOff x="7634109" y="2799122"/>
              <a:chExt cx="79530" cy="336119"/>
            </a:xfrm>
          </p:grpSpPr>
          <p:sp>
            <p:nvSpPr>
              <p:cNvPr id="3408" name="Google Shape;3408;p48"/>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9" name="Google Shape;3409;p48"/>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10" name="Shape 3410"/>
        <p:cNvGrpSpPr/>
        <p:nvPr/>
      </p:nvGrpSpPr>
      <p:grpSpPr>
        <a:xfrm>
          <a:off x="0" y="0"/>
          <a:ext cx="0" cy="0"/>
          <a:chOff x="0" y="0"/>
          <a:chExt cx="0" cy="0"/>
        </a:xfrm>
      </p:grpSpPr>
      <p:pic>
        <p:nvPicPr>
          <p:cNvPr id="3411" name="Google Shape;3411;p49"/>
          <p:cNvPicPr preferRelativeResize="0"/>
          <p:nvPr/>
        </p:nvPicPr>
        <p:blipFill>
          <a:blip r:embed="rId2">
            <a:alphaModFix/>
          </a:blip>
          <a:stretch>
            <a:fillRect/>
          </a:stretch>
        </p:blipFill>
        <p:spPr>
          <a:xfrm>
            <a:off x="75" y="0"/>
            <a:ext cx="9144000" cy="5143500"/>
          </a:xfrm>
          <a:prstGeom prst="rect">
            <a:avLst/>
          </a:prstGeom>
          <a:noFill/>
          <a:ln>
            <a:noFill/>
          </a:ln>
        </p:spPr>
      </p:pic>
      <p:sp>
        <p:nvSpPr>
          <p:cNvPr id="3412" name="Google Shape;3412;p49"/>
          <p:cNvSpPr txBox="1"/>
          <p:nvPr>
            <p:ph type="title"/>
          </p:nvPr>
        </p:nvSpPr>
        <p:spPr>
          <a:xfrm>
            <a:off x="1789200" y="1421550"/>
            <a:ext cx="5565600" cy="23004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72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3413" name="Google Shape;3413;p49"/>
          <p:cNvSpPr/>
          <p:nvPr/>
        </p:nvSpPr>
        <p:spPr>
          <a:xfrm>
            <a:off x="4677825" y="4180425"/>
            <a:ext cx="2476500" cy="857250"/>
          </a:xfrm>
          <a:custGeom>
            <a:rect b="b" l="l" r="r" t="t"/>
            <a:pathLst>
              <a:path extrusionOk="0" h="34290" w="99060">
                <a:moveTo>
                  <a:pt x="0" y="34290"/>
                </a:moveTo>
                <a:cubicBezTo>
                  <a:pt x="0" y="21814"/>
                  <a:pt x="14861" y="10917"/>
                  <a:pt x="27094" y="8466"/>
                </a:cubicBezTo>
                <a:cubicBezTo>
                  <a:pt x="36625" y="6556"/>
                  <a:pt x="46292" y="11526"/>
                  <a:pt x="55880" y="13123"/>
                </a:cubicBezTo>
                <a:cubicBezTo>
                  <a:pt x="70719" y="15594"/>
                  <a:pt x="92332" y="13455"/>
                  <a:pt x="99060" y="0"/>
                </a:cubicBezTo>
              </a:path>
            </a:pathLst>
          </a:custGeom>
          <a:noFill/>
          <a:ln cap="flat" cmpd="sng" w="19050">
            <a:solidFill>
              <a:schemeClr val="dk1"/>
            </a:solidFill>
            <a:prstDash val="dash"/>
            <a:round/>
            <a:headEnd len="med" w="med" type="none"/>
            <a:tailEnd len="med" w="med" type="oval"/>
          </a:ln>
        </p:spPr>
      </p:sp>
      <p:grpSp>
        <p:nvGrpSpPr>
          <p:cNvPr id="3414" name="Google Shape;3414;p49"/>
          <p:cNvGrpSpPr/>
          <p:nvPr/>
        </p:nvGrpSpPr>
        <p:grpSpPr>
          <a:xfrm flipH="1">
            <a:off x="8156645" y="2934612"/>
            <a:ext cx="534717" cy="522570"/>
            <a:chOff x="7214310" y="2387484"/>
            <a:chExt cx="892385" cy="872259"/>
          </a:xfrm>
        </p:grpSpPr>
        <p:sp>
          <p:nvSpPr>
            <p:cNvPr id="3415" name="Google Shape;3415;p49"/>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16" name="Google Shape;3416;p49"/>
            <p:cNvGrpSpPr/>
            <p:nvPr/>
          </p:nvGrpSpPr>
          <p:grpSpPr>
            <a:xfrm>
              <a:off x="7214310" y="2387484"/>
              <a:ext cx="892385" cy="812385"/>
              <a:chOff x="7214310" y="2387484"/>
              <a:chExt cx="892385" cy="812385"/>
            </a:xfrm>
          </p:grpSpPr>
          <p:sp>
            <p:nvSpPr>
              <p:cNvPr id="3417" name="Google Shape;3417;p49"/>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8" name="Google Shape;3418;p49"/>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19" name="Google Shape;3419;p49"/>
            <p:cNvGrpSpPr/>
            <p:nvPr/>
          </p:nvGrpSpPr>
          <p:grpSpPr>
            <a:xfrm>
              <a:off x="7416197" y="2468695"/>
              <a:ext cx="266634" cy="250394"/>
              <a:chOff x="7416197" y="2468695"/>
              <a:chExt cx="266634" cy="250394"/>
            </a:xfrm>
          </p:grpSpPr>
          <p:sp>
            <p:nvSpPr>
              <p:cNvPr id="3420" name="Google Shape;3420;p49"/>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1" name="Google Shape;3421;p49"/>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22" name="Google Shape;3422;p49"/>
            <p:cNvGrpSpPr/>
            <p:nvPr/>
          </p:nvGrpSpPr>
          <p:grpSpPr>
            <a:xfrm>
              <a:off x="7634109" y="2799122"/>
              <a:ext cx="79530" cy="336119"/>
              <a:chOff x="7634109" y="2799122"/>
              <a:chExt cx="79530" cy="336119"/>
            </a:xfrm>
          </p:grpSpPr>
          <p:sp>
            <p:nvSpPr>
              <p:cNvPr id="3423" name="Google Shape;3423;p49"/>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4" name="Google Shape;3424;p49"/>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425" name="Google Shape;3425;p49"/>
          <p:cNvGrpSpPr/>
          <p:nvPr/>
        </p:nvGrpSpPr>
        <p:grpSpPr>
          <a:xfrm flipH="1">
            <a:off x="3148270" y="4275687"/>
            <a:ext cx="534717" cy="522570"/>
            <a:chOff x="7214310" y="2387484"/>
            <a:chExt cx="892385" cy="872259"/>
          </a:xfrm>
        </p:grpSpPr>
        <p:sp>
          <p:nvSpPr>
            <p:cNvPr id="3426" name="Google Shape;3426;p49"/>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27" name="Google Shape;3427;p49"/>
            <p:cNvGrpSpPr/>
            <p:nvPr/>
          </p:nvGrpSpPr>
          <p:grpSpPr>
            <a:xfrm>
              <a:off x="7214310" y="2387484"/>
              <a:ext cx="892385" cy="812385"/>
              <a:chOff x="7214310" y="2387484"/>
              <a:chExt cx="892385" cy="812385"/>
            </a:xfrm>
          </p:grpSpPr>
          <p:sp>
            <p:nvSpPr>
              <p:cNvPr id="3428" name="Google Shape;3428;p49"/>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9" name="Google Shape;3429;p49"/>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30" name="Google Shape;3430;p49"/>
            <p:cNvGrpSpPr/>
            <p:nvPr/>
          </p:nvGrpSpPr>
          <p:grpSpPr>
            <a:xfrm>
              <a:off x="7416197" y="2468695"/>
              <a:ext cx="266634" cy="250394"/>
              <a:chOff x="7416197" y="2468695"/>
              <a:chExt cx="266634" cy="250394"/>
            </a:xfrm>
          </p:grpSpPr>
          <p:sp>
            <p:nvSpPr>
              <p:cNvPr id="3431" name="Google Shape;3431;p49"/>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32" name="Google Shape;3432;p49"/>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33" name="Google Shape;3433;p49"/>
            <p:cNvGrpSpPr/>
            <p:nvPr/>
          </p:nvGrpSpPr>
          <p:grpSpPr>
            <a:xfrm>
              <a:off x="7634109" y="2799122"/>
              <a:ext cx="79530" cy="336119"/>
              <a:chOff x="7634109" y="2799122"/>
              <a:chExt cx="79530" cy="336119"/>
            </a:xfrm>
          </p:grpSpPr>
          <p:sp>
            <p:nvSpPr>
              <p:cNvPr id="3434" name="Google Shape;3434;p49"/>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35" name="Google Shape;3435;p49"/>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436" name="Shape 3436"/>
        <p:cNvGrpSpPr/>
        <p:nvPr/>
      </p:nvGrpSpPr>
      <p:grpSpPr>
        <a:xfrm>
          <a:off x="0" y="0"/>
          <a:ext cx="0" cy="0"/>
          <a:chOff x="0" y="0"/>
          <a:chExt cx="0" cy="0"/>
        </a:xfrm>
      </p:grpSpPr>
      <p:pic>
        <p:nvPicPr>
          <p:cNvPr id="3437" name="Google Shape;3437;p50"/>
          <p:cNvPicPr preferRelativeResize="0"/>
          <p:nvPr/>
        </p:nvPicPr>
        <p:blipFill>
          <a:blip r:embed="rId2">
            <a:alphaModFix/>
          </a:blip>
          <a:stretch>
            <a:fillRect/>
          </a:stretch>
        </p:blipFill>
        <p:spPr>
          <a:xfrm>
            <a:off x="75" y="0"/>
            <a:ext cx="9144000" cy="5143500"/>
          </a:xfrm>
          <a:prstGeom prst="rect">
            <a:avLst/>
          </a:prstGeom>
          <a:noFill/>
          <a:ln>
            <a:noFill/>
          </a:ln>
        </p:spPr>
      </p:pic>
      <p:sp>
        <p:nvSpPr>
          <p:cNvPr id="3438" name="Google Shape;3438;p50"/>
          <p:cNvSpPr txBox="1"/>
          <p:nvPr>
            <p:ph type="title"/>
          </p:nvPr>
        </p:nvSpPr>
        <p:spPr>
          <a:xfrm>
            <a:off x="1733550" y="1681150"/>
            <a:ext cx="5676900" cy="9588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439" name="Google Shape;3439;p50"/>
          <p:cNvSpPr txBox="1"/>
          <p:nvPr>
            <p:ph idx="1" type="subTitle"/>
          </p:nvPr>
        </p:nvSpPr>
        <p:spPr>
          <a:xfrm>
            <a:off x="1733550" y="2585150"/>
            <a:ext cx="5676900" cy="8772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grpSp>
        <p:nvGrpSpPr>
          <p:cNvPr id="3440" name="Google Shape;3440;p50"/>
          <p:cNvGrpSpPr/>
          <p:nvPr/>
        </p:nvGrpSpPr>
        <p:grpSpPr>
          <a:xfrm>
            <a:off x="7328024" y="483192"/>
            <a:ext cx="1326728" cy="1326016"/>
            <a:chOff x="7489030" y="3950591"/>
            <a:chExt cx="1326728" cy="1326016"/>
          </a:xfrm>
        </p:grpSpPr>
        <p:grpSp>
          <p:nvGrpSpPr>
            <p:cNvPr id="3441" name="Google Shape;3441;p50"/>
            <p:cNvGrpSpPr/>
            <p:nvPr/>
          </p:nvGrpSpPr>
          <p:grpSpPr>
            <a:xfrm>
              <a:off x="7489030" y="3950591"/>
              <a:ext cx="1326728" cy="1326016"/>
              <a:chOff x="7489030" y="3950591"/>
              <a:chExt cx="1326728" cy="1326016"/>
            </a:xfrm>
          </p:grpSpPr>
          <p:grpSp>
            <p:nvGrpSpPr>
              <p:cNvPr id="3442" name="Google Shape;3442;p50"/>
              <p:cNvGrpSpPr/>
              <p:nvPr/>
            </p:nvGrpSpPr>
            <p:grpSpPr>
              <a:xfrm>
                <a:off x="7774359" y="4235258"/>
                <a:ext cx="756070" cy="756046"/>
                <a:chOff x="7774359" y="4235258"/>
                <a:chExt cx="756070" cy="756046"/>
              </a:xfrm>
            </p:grpSpPr>
            <p:grpSp>
              <p:nvGrpSpPr>
                <p:cNvPr id="3443" name="Google Shape;3443;p50"/>
                <p:cNvGrpSpPr/>
                <p:nvPr/>
              </p:nvGrpSpPr>
              <p:grpSpPr>
                <a:xfrm>
                  <a:off x="7774359" y="4235258"/>
                  <a:ext cx="381995" cy="382004"/>
                  <a:chOff x="7774359" y="4235258"/>
                  <a:chExt cx="381995" cy="382004"/>
                </a:xfrm>
              </p:grpSpPr>
              <p:sp>
                <p:nvSpPr>
                  <p:cNvPr id="3444" name="Google Shape;3444;p50"/>
                  <p:cNvSpPr/>
                  <p:nvPr/>
                </p:nvSpPr>
                <p:spPr>
                  <a:xfrm>
                    <a:off x="7780696" y="4241545"/>
                    <a:ext cx="369438" cy="369437"/>
                  </a:xfrm>
                  <a:custGeom>
                    <a:rect b="b" l="l" r="r" t="t"/>
                    <a:pathLst>
                      <a:path extrusionOk="0" h="369437" w="369438">
                        <a:moveTo>
                          <a:pt x="274086" y="369438"/>
                        </a:moveTo>
                        <a:lnTo>
                          <a:pt x="0" y="0"/>
                        </a:lnTo>
                        <a:lnTo>
                          <a:pt x="369438" y="2741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5" name="Google Shape;3445;p50"/>
                  <p:cNvSpPr/>
                  <p:nvPr/>
                </p:nvSpPr>
                <p:spPr>
                  <a:xfrm>
                    <a:off x="7774359" y="4235258"/>
                    <a:ext cx="381995" cy="382004"/>
                  </a:xfrm>
                  <a:custGeom>
                    <a:rect b="b" l="l" r="r" t="t"/>
                    <a:pathLst>
                      <a:path extrusionOk="0" h="382004" w="381995">
                        <a:moveTo>
                          <a:pt x="280422" y="382004"/>
                        </a:moveTo>
                        <a:cubicBezTo>
                          <a:pt x="280255" y="382004"/>
                          <a:pt x="280088" y="382004"/>
                          <a:pt x="279920" y="382004"/>
                        </a:cubicBezTo>
                        <a:cubicBezTo>
                          <a:pt x="278078" y="381837"/>
                          <a:pt x="276404" y="380916"/>
                          <a:pt x="275316" y="379493"/>
                        </a:cubicBezTo>
                        <a:lnTo>
                          <a:pt x="1230" y="10055"/>
                        </a:lnTo>
                        <a:cubicBezTo>
                          <a:pt x="-611" y="7543"/>
                          <a:pt x="-360" y="4027"/>
                          <a:pt x="1816" y="1850"/>
                        </a:cubicBezTo>
                        <a:cubicBezTo>
                          <a:pt x="4077" y="-326"/>
                          <a:pt x="7509" y="-661"/>
                          <a:pt x="10020" y="1265"/>
                        </a:cubicBezTo>
                        <a:lnTo>
                          <a:pt x="379458" y="275350"/>
                        </a:lnTo>
                        <a:cubicBezTo>
                          <a:pt x="380965" y="276438"/>
                          <a:pt x="381886" y="278113"/>
                          <a:pt x="381970" y="279955"/>
                        </a:cubicBezTo>
                        <a:cubicBezTo>
                          <a:pt x="382137" y="281796"/>
                          <a:pt x="381467" y="283554"/>
                          <a:pt x="380128" y="284894"/>
                        </a:cubicBezTo>
                        <a:lnTo>
                          <a:pt x="284860" y="380163"/>
                        </a:lnTo>
                        <a:cubicBezTo>
                          <a:pt x="283688" y="381418"/>
                          <a:pt x="282097" y="382004"/>
                          <a:pt x="280422" y="382004"/>
                        </a:cubicBezTo>
                        <a:close/>
                        <a:moveTo>
                          <a:pt x="36809" y="36760"/>
                        </a:moveTo>
                        <a:lnTo>
                          <a:pt x="281092" y="366014"/>
                        </a:lnTo>
                        <a:lnTo>
                          <a:pt x="366064" y="281043"/>
                        </a:lnTo>
                        <a:lnTo>
                          <a:pt x="36809" y="3676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46" name="Google Shape;3446;p50"/>
                <p:cNvGrpSpPr/>
                <p:nvPr/>
              </p:nvGrpSpPr>
              <p:grpSpPr>
                <a:xfrm>
                  <a:off x="8148351" y="4609118"/>
                  <a:ext cx="382078" cy="382102"/>
                  <a:chOff x="8148351" y="4609118"/>
                  <a:chExt cx="382078" cy="382102"/>
                </a:xfrm>
              </p:grpSpPr>
              <p:sp>
                <p:nvSpPr>
                  <p:cNvPr id="3447" name="Google Shape;3447;p50"/>
                  <p:cNvSpPr/>
                  <p:nvPr/>
                </p:nvSpPr>
                <p:spPr>
                  <a:xfrm>
                    <a:off x="8154655" y="4615504"/>
                    <a:ext cx="369437" cy="369438"/>
                  </a:xfrm>
                  <a:custGeom>
                    <a:rect b="b" l="l" r="r" t="t"/>
                    <a:pathLst>
                      <a:path extrusionOk="0" h="369438" w="369437">
                        <a:moveTo>
                          <a:pt x="0" y="95353"/>
                        </a:moveTo>
                        <a:lnTo>
                          <a:pt x="369438" y="369438"/>
                        </a:lnTo>
                        <a:lnTo>
                          <a:pt x="9535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8" name="Google Shape;3448;p50"/>
                  <p:cNvSpPr/>
                  <p:nvPr/>
                </p:nvSpPr>
                <p:spPr>
                  <a:xfrm>
                    <a:off x="8148351" y="4609118"/>
                    <a:ext cx="382078" cy="382102"/>
                  </a:xfrm>
                  <a:custGeom>
                    <a:rect b="b" l="l" r="r" t="t"/>
                    <a:pathLst>
                      <a:path extrusionOk="0" h="382102" w="382078">
                        <a:moveTo>
                          <a:pt x="375742" y="382102"/>
                        </a:moveTo>
                        <a:cubicBezTo>
                          <a:pt x="374402" y="382102"/>
                          <a:pt x="373146" y="381684"/>
                          <a:pt x="371975" y="380846"/>
                        </a:cubicBezTo>
                        <a:lnTo>
                          <a:pt x="2537" y="106761"/>
                        </a:lnTo>
                        <a:cubicBezTo>
                          <a:pt x="1113" y="105672"/>
                          <a:pt x="109" y="103998"/>
                          <a:pt x="25" y="102157"/>
                        </a:cubicBezTo>
                        <a:cubicBezTo>
                          <a:pt x="-142" y="100315"/>
                          <a:pt x="528" y="98556"/>
                          <a:pt x="1867" y="97217"/>
                        </a:cubicBezTo>
                        <a:lnTo>
                          <a:pt x="97219" y="1865"/>
                        </a:lnTo>
                        <a:cubicBezTo>
                          <a:pt x="98559" y="609"/>
                          <a:pt x="100233" y="-144"/>
                          <a:pt x="102159" y="23"/>
                        </a:cubicBezTo>
                        <a:cubicBezTo>
                          <a:pt x="104000" y="190"/>
                          <a:pt x="105674" y="1111"/>
                          <a:pt x="106763" y="2535"/>
                        </a:cubicBezTo>
                        <a:lnTo>
                          <a:pt x="380848" y="371972"/>
                        </a:lnTo>
                        <a:cubicBezTo>
                          <a:pt x="382690" y="374484"/>
                          <a:pt x="382439" y="378000"/>
                          <a:pt x="380262" y="380176"/>
                        </a:cubicBezTo>
                        <a:cubicBezTo>
                          <a:pt x="379007" y="381516"/>
                          <a:pt x="377332" y="382102"/>
                          <a:pt x="375742" y="382102"/>
                        </a:cubicBezTo>
                        <a:close/>
                        <a:moveTo>
                          <a:pt x="15931" y="100984"/>
                        </a:moveTo>
                        <a:lnTo>
                          <a:pt x="345269" y="345351"/>
                        </a:lnTo>
                        <a:lnTo>
                          <a:pt x="100903" y="16096"/>
                        </a:lnTo>
                        <a:lnTo>
                          <a:pt x="15931" y="10098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49" name="Google Shape;3449;p50"/>
                <p:cNvGrpSpPr/>
                <p:nvPr/>
              </p:nvGrpSpPr>
              <p:grpSpPr>
                <a:xfrm>
                  <a:off x="7774443" y="4609261"/>
                  <a:ext cx="381976" cy="382043"/>
                  <a:chOff x="7774443" y="4609261"/>
                  <a:chExt cx="381976" cy="382043"/>
                </a:xfrm>
              </p:grpSpPr>
              <p:sp>
                <p:nvSpPr>
                  <p:cNvPr id="3450" name="Google Shape;3450;p50"/>
                  <p:cNvSpPr/>
                  <p:nvPr/>
                </p:nvSpPr>
                <p:spPr>
                  <a:xfrm>
                    <a:off x="7780696" y="4615504"/>
                    <a:ext cx="369438" cy="369438"/>
                  </a:xfrm>
                  <a:custGeom>
                    <a:rect b="b" l="l" r="r" t="t"/>
                    <a:pathLst>
                      <a:path extrusionOk="0" h="369438" w="369438">
                        <a:moveTo>
                          <a:pt x="274086" y="0"/>
                        </a:moveTo>
                        <a:lnTo>
                          <a:pt x="0" y="369438"/>
                        </a:lnTo>
                        <a:lnTo>
                          <a:pt x="369438" y="953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1" name="Google Shape;3451;p50"/>
                  <p:cNvSpPr/>
                  <p:nvPr/>
                </p:nvSpPr>
                <p:spPr>
                  <a:xfrm>
                    <a:off x="7774443" y="4609261"/>
                    <a:ext cx="381976" cy="382043"/>
                  </a:xfrm>
                  <a:custGeom>
                    <a:rect b="b" l="l" r="r" t="t"/>
                    <a:pathLst>
                      <a:path extrusionOk="0" h="382043" w="381976">
                        <a:moveTo>
                          <a:pt x="6253" y="382043"/>
                        </a:moveTo>
                        <a:cubicBezTo>
                          <a:pt x="4662" y="382043"/>
                          <a:pt x="2988" y="381457"/>
                          <a:pt x="1816" y="380202"/>
                        </a:cubicBezTo>
                        <a:cubicBezTo>
                          <a:pt x="-360" y="377941"/>
                          <a:pt x="-611" y="374509"/>
                          <a:pt x="1230" y="371998"/>
                        </a:cubicBezTo>
                        <a:lnTo>
                          <a:pt x="275316" y="2559"/>
                        </a:lnTo>
                        <a:cubicBezTo>
                          <a:pt x="276404" y="1136"/>
                          <a:pt x="278078" y="132"/>
                          <a:pt x="279920" y="48"/>
                        </a:cubicBezTo>
                        <a:cubicBezTo>
                          <a:pt x="281678" y="-203"/>
                          <a:pt x="283520" y="550"/>
                          <a:pt x="284860" y="1890"/>
                        </a:cubicBezTo>
                        <a:lnTo>
                          <a:pt x="380128" y="97242"/>
                        </a:lnTo>
                        <a:cubicBezTo>
                          <a:pt x="381384" y="98582"/>
                          <a:pt x="382053" y="100340"/>
                          <a:pt x="381970" y="102181"/>
                        </a:cubicBezTo>
                        <a:cubicBezTo>
                          <a:pt x="381802" y="104023"/>
                          <a:pt x="380881" y="105697"/>
                          <a:pt x="379458" y="106786"/>
                        </a:cubicBezTo>
                        <a:lnTo>
                          <a:pt x="10020" y="380871"/>
                        </a:lnTo>
                        <a:cubicBezTo>
                          <a:pt x="8848" y="381625"/>
                          <a:pt x="7593" y="382043"/>
                          <a:pt x="6253" y="382043"/>
                        </a:cubicBezTo>
                        <a:close/>
                        <a:moveTo>
                          <a:pt x="281092" y="15870"/>
                        </a:moveTo>
                        <a:lnTo>
                          <a:pt x="36725" y="345125"/>
                        </a:lnTo>
                        <a:lnTo>
                          <a:pt x="365980" y="100758"/>
                        </a:lnTo>
                        <a:lnTo>
                          <a:pt x="281092" y="1587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52" name="Google Shape;3452;p50"/>
                <p:cNvGrpSpPr/>
                <p:nvPr/>
              </p:nvGrpSpPr>
              <p:grpSpPr>
                <a:xfrm>
                  <a:off x="8148351" y="4235258"/>
                  <a:ext cx="381994" cy="382004"/>
                  <a:chOff x="8148351" y="4235258"/>
                  <a:chExt cx="381994" cy="382004"/>
                </a:xfrm>
              </p:grpSpPr>
              <p:sp>
                <p:nvSpPr>
                  <p:cNvPr id="3453" name="Google Shape;3453;p50"/>
                  <p:cNvSpPr/>
                  <p:nvPr/>
                </p:nvSpPr>
                <p:spPr>
                  <a:xfrm>
                    <a:off x="8154655" y="4241545"/>
                    <a:ext cx="369437" cy="369437"/>
                  </a:xfrm>
                  <a:custGeom>
                    <a:rect b="b" l="l" r="r" t="t"/>
                    <a:pathLst>
                      <a:path extrusionOk="0" h="369437" w="369437">
                        <a:moveTo>
                          <a:pt x="0" y="274169"/>
                        </a:moveTo>
                        <a:lnTo>
                          <a:pt x="369438" y="0"/>
                        </a:lnTo>
                        <a:lnTo>
                          <a:pt x="95352" y="36943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4" name="Google Shape;3454;p50"/>
                  <p:cNvSpPr/>
                  <p:nvPr/>
                </p:nvSpPr>
                <p:spPr>
                  <a:xfrm>
                    <a:off x="8148351" y="4235258"/>
                    <a:ext cx="381994" cy="382004"/>
                  </a:xfrm>
                  <a:custGeom>
                    <a:rect b="b" l="l" r="r" t="t"/>
                    <a:pathLst>
                      <a:path extrusionOk="0" h="382004" w="381994">
                        <a:moveTo>
                          <a:pt x="101656" y="382004"/>
                        </a:moveTo>
                        <a:cubicBezTo>
                          <a:pt x="99982" y="382004"/>
                          <a:pt x="98391" y="381335"/>
                          <a:pt x="97219" y="380163"/>
                        </a:cubicBezTo>
                        <a:lnTo>
                          <a:pt x="1867" y="284894"/>
                        </a:lnTo>
                        <a:cubicBezTo>
                          <a:pt x="528" y="283554"/>
                          <a:pt x="-142" y="281796"/>
                          <a:pt x="25" y="279955"/>
                        </a:cubicBezTo>
                        <a:cubicBezTo>
                          <a:pt x="193" y="278113"/>
                          <a:pt x="1113" y="276438"/>
                          <a:pt x="2537" y="275350"/>
                        </a:cubicBezTo>
                        <a:lnTo>
                          <a:pt x="371975" y="1265"/>
                        </a:lnTo>
                        <a:cubicBezTo>
                          <a:pt x="374486" y="-661"/>
                          <a:pt x="378002" y="-326"/>
                          <a:pt x="380179" y="1850"/>
                        </a:cubicBezTo>
                        <a:cubicBezTo>
                          <a:pt x="382355" y="4111"/>
                          <a:pt x="382607" y="7543"/>
                          <a:pt x="380765" y="10055"/>
                        </a:cubicBezTo>
                        <a:lnTo>
                          <a:pt x="106679" y="379493"/>
                        </a:lnTo>
                        <a:cubicBezTo>
                          <a:pt x="105591" y="380916"/>
                          <a:pt x="103917" y="381920"/>
                          <a:pt x="102075" y="382004"/>
                        </a:cubicBezTo>
                        <a:cubicBezTo>
                          <a:pt x="101907" y="382004"/>
                          <a:pt x="101740" y="382004"/>
                          <a:pt x="101656" y="382004"/>
                        </a:cubicBezTo>
                        <a:close/>
                        <a:moveTo>
                          <a:pt x="15931" y="281127"/>
                        </a:moveTo>
                        <a:lnTo>
                          <a:pt x="100903" y="366098"/>
                        </a:lnTo>
                        <a:lnTo>
                          <a:pt x="345269" y="36760"/>
                        </a:lnTo>
                        <a:lnTo>
                          <a:pt x="15931" y="28112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455" name="Google Shape;3455;p50"/>
              <p:cNvGrpSpPr/>
              <p:nvPr/>
            </p:nvGrpSpPr>
            <p:grpSpPr>
              <a:xfrm>
                <a:off x="7489030" y="3950591"/>
                <a:ext cx="1326728" cy="1326016"/>
                <a:chOff x="7489030" y="3950591"/>
                <a:chExt cx="1326728" cy="1326016"/>
              </a:xfrm>
            </p:grpSpPr>
            <p:grpSp>
              <p:nvGrpSpPr>
                <p:cNvPr id="3456" name="Google Shape;3456;p50"/>
                <p:cNvGrpSpPr/>
                <p:nvPr/>
              </p:nvGrpSpPr>
              <p:grpSpPr>
                <a:xfrm>
                  <a:off x="8061804" y="3950591"/>
                  <a:ext cx="181066" cy="580694"/>
                  <a:chOff x="8061804" y="3950591"/>
                  <a:chExt cx="181066" cy="580694"/>
                </a:xfrm>
              </p:grpSpPr>
              <p:sp>
                <p:nvSpPr>
                  <p:cNvPr id="3457" name="Google Shape;3457;p50"/>
                  <p:cNvSpPr/>
                  <p:nvPr/>
                </p:nvSpPr>
                <p:spPr>
                  <a:xfrm>
                    <a:off x="8068176" y="3956158"/>
                    <a:ext cx="168436" cy="568848"/>
                  </a:xfrm>
                  <a:custGeom>
                    <a:rect b="b" l="l" r="r" t="t"/>
                    <a:pathLst>
                      <a:path extrusionOk="0" h="568848" w="168436">
                        <a:moveTo>
                          <a:pt x="0" y="568849"/>
                        </a:moveTo>
                        <a:lnTo>
                          <a:pt x="84218" y="0"/>
                        </a:lnTo>
                        <a:lnTo>
                          <a:pt x="168436" y="56884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8" name="Google Shape;3458;p50"/>
                  <p:cNvSpPr/>
                  <p:nvPr/>
                </p:nvSpPr>
                <p:spPr>
                  <a:xfrm>
                    <a:off x="8061804" y="3950591"/>
                    <a:ext cx="181066" cy="580694"/>
                  </a:xfrm>
                  <a:custGeom>
                    <a:rect b="b" l="l" r="r" t="t"/>
                    <a:pathLst>
                      <a:path extrusionOk="0" h="580694" w="181066">
                        <a:moveTo>
                          <a:pt x="174808" y="580695"/>
                        </a:moveTo>
                        <a:lnTo>
                          <a:pt x="6289" y="580695"/>
                        </a:lnTo>
                        <a:cubicBezTo>
                          <a:pt x="4447" y="580695"/>
                          <a:pt x="2689" y="579858"/>
                          <a:pt x="1517" y="578518"/>
                        </a:cubicBezTo>
                        <a:cubicBezTo>
                          <a:pt x="345" y="577095"/>
                          <a:pt x="-241" y="575253"/>
                          <a:pt x="93" y="573495"/>
                        </a:cubicBezTo>
                        <a:lnTo>
                          <a:pt x="84312" y="4646"/>
                        </a:lnTo>
                        <a:cubicBezTo>
                          <a:pt x="85233" y="-1549"/>
                          <a:pt x="95865" y="-1549"/>
                          <a:pt x="96785" y="4646"/>
                        </a:cubicBezTo>
                        <a:lnTo>
                          <a:pt x="181003" y="573495"/>
                        </a:lnTo>
                        <a:cubicBezTo>
                          <a:pt x="181255" y="575337"/>
                          <a:pt x="180752" y="577179"/>
                          <a:pt x="179580" y="578518"/>
                        </a:cubicBezTo>
                        <a:cubicBezTo>
                          <a:pt x="178408" y="579941"/>
                          <a:pt x="176650" y="580695"/>
                          <a:pt x="174808" y="580695"/>
                        </a:cubicBezTo>
                        <a:close/>
                        <a:moveTo>
                          <a:pt x="13656" y="568054"/>
                        </a:moveTo>
                        <a:lnTo>
                          <a:pt x="167525" y="568054"/>
                        </a:lnTo>
                        <a:lnTo>
                          <a:pt x="90590" y="48681"/>
                        </a:lnTo>
                        <a:lnTo>
                          <a:pt x="13656" y="56805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59" name="Google Shape;3459;p50"/>
                <p:cNvGrpSpPr/>
                <p:nvPr/>
              </p:nvGrpSpPr>
              <p:grpSpPr>
                <a:xfrm>
                  <a:off x="8061834" y="4695201"/>
                  <a:ext cx="181066" cy="581406"/>
                  <a:chOff x="8061834" y="4695201"/>
                  <a:chExt cx="181066" cy="581406"/>
                </a:xfrm>
              </p:grpSpPr>
              <p:sp>
                <p:nvSpPr>
                  <p:cNvPr id="3460" name="Google Shape;3460;p50"/>
                  <p:cNvSpPr/>
                  <p:nvPr/>
                </p:nvSpPr>
                <p:spPr>
                  <a:xfrm>
                    <a:off x="8068176" y="4701480"/>
                    <a:ext cx="168436" cy="568848"/>
                  </a:xfrm>
                  <a:custGeom>
                    <a:rect b="b" l="l" r="r" t="t"/>
                    <a:pathLst>
                      <a:path extrusionOk="0" h="568848" w="168436">
                        <a:moveTo>
                          <a:pt x="0" y="0"/>
                        </a:moveTo>
                        <a:lnTo>
                          <a:pt x="84218" y="568849"/>
                        </a:lnTo>
                        <a:lnTo>
                          <a:pt x="168436"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1" name="Google Shape;3461;p50"/>
                  <p:cNvSpPr/>
                  <p:nvPr/>
                </p:nvSpPr>
                <p:spPr>
                  <a:xfrm>
                    <a:off x="8061834" y="4695201"/>
                    <a:ext cx="181066" cy="581406"/>
                  </a:xfrm>
                  <a:custGeom>
                    <a:rect b="b" l="l" r="r" t="t"/>
                    <a:pathLst>
                      <a:path extrusionOk="0" h="581406" w="181066">
                        <a:moveTo>
                          <a:pt x="90560" y="581406"/>
                        </a:moveTo>
                        <a:cubicBezTo>
                          <a:pt x="87463" y="581406"/>
                          <a:pt x="84784" y="579146"/>
                          <a:pt x="84281" y="576049"/>
                        </a:cubicBezTo>
                        <a:lnTo>
                          <a:pt x="63" y="7200"/>
                        </a:lnTo>
                        <a:cubicBezTo>
                          <a:pt x="-188" y="5358"/>
                          <a:pt x="314" y="3516"/>
                          <a:pt x="1486" y="2177"/>
                        </a:cubicBezTo>
                        <a:cubicBezTo>
                          <a:pt x="2658" y="753"/>
                          <a:pt x="4416" y="0"/>
                          <a:pt x="6258" y="0"/>
                        </a:cubicBezTo>
                        <a:lnTo>
                          <a:pt x="174778" y="0"/>
                        </a:lnTo>
                        <a:cubicBezTo>
                          <a:pt x="176620" y="0"/>
                          <a:pt x="178378" y="837"/>
                          <a:pt x="179550" y="2177"/>
                        </a:cubicBezTo>
                        <a:cubicBezTo>
                          <a:pt x="180722" y="3600"/>
                          <a:pt x="181308" y="5442"/>
                          <a:pt x="180973" y="7200"/>
                        </a:cubicBezTo>
                        <a:lnTo>
                          <a:pt x="96755" y="576049"/>
                        </a:lnTo>
                        <a:cubicBezTo>
                          <a:pt x="96336" y="579146"/>
                          <a:pt x="93658" y="581406"/>
                          <a:pt x="90560" y="581406"/>
                        </a:cubicBezTo>
                        <a:close/>
                        <a:moveTo>
                          <a:pt x="13625" y="12641"/>
                        </a:moveTo>
                        <a:lnTo>
                          <a:pt x="90560" y="532014"/>
                        </a:lnTo>
                        <a:lnTo>
                          <a:pt x="167495" y="12641"/>
                        </a:lnTo>
                        <a:lnTo>
                          <a:pt x="13625" y="1264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62" name="Google Shape;3462;p50"/>
                <p:cNvGrpSpPr/>
                <p:nvPr/>
              </p:nvGrpSpPr>
              <p:grpSpPr>
                <a:xfrm>
                  <a:off x="7489030" y="4522684"/>
                  <a:ext cx="581406" cy="181140"/>
                  <a:chOff x="7489030" y="4522684"/>
                  <a:chExt cx="581406" cy="181140"/>
                </a:xfrm>
              </p:grpSpPr>
              <p:sp>
                <p:nvSpPr>
                  <p:cNvPr id="3463" name="Google Shape;3463;p50"/>
                  <p:cNvSpPr/>
                  <p:nvPr/>
                </p:nvSpPr>
                <p:spPr>
                  <a:xfrm>
                    <a:off x="7495309" y="4529025"/>
                    <a:ext cx="568848" cy="168436"/>
                  </a:xfrm>
                  <a:custGeom>
                    <a:rect b="b" l="l" r="r" t="t"/>
                    <a:pathLst>
                      <a:path extrusionOk="0" h="168436" w="568848">
                        <a:moveTo>
                          <a:pt x="568849" y="0"/>
                        </a:moveTo>
                        <a:lnTo>
                          <a:pt x="0" y="84218"/>
                        </a:lnTo>
                        <a:lnTo>
                          <a:pt x="568849" y="16843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4" name="Google Shape;3464;p50"/>
                  <p:cNvSpPr/>
                  <p:nvPr/>
                </p:nvSpPr>
                <p:spPr>
                  <a:xfrm>
                    <a:off x="7489030" y="4522684"/>
                    <a:ext cx="581406" cy="181140"/>
                  </a:xfrm>
                  <a:custGeom>
                    <a:rect b="b" l="l" r="r" t="t"/>
                    <a:pathLst>
                      <a:path extrusionOk="0" h="181140" w="581406">
                        <a:moveTo>
                          <a:pt x="575128" y="181140"/>
                        </a:moveTo>
                        <a:cubicBezTo>
                          <a:pt x="574793" y="181140"/>
                          <a:pt x="574542" y="181140"/>
                          <a:pt x="574207" y="181057"/>
                        </a:cubicBezTo>
                        <a:lnTo>
                          <a:pt x="5358" y="96839"/>
                        </a:lnTo>
                        <a:cubicBezTo>
                          <a:pt x="2260" y="96336"/>
                          <a:pt x="0" y="93741"/>
                          <a:pt x="0" y="90560"/>
                        </a:cubicBezTo>
                        <a:cubicBezTo>
                          <a:pt x="0" y="87379"/>
                          <a:pt x="2260" y="84784"/>
                          <a:pt x="5358" y="84281"/>
                        </a:cubicBezTo>
                        <a:lnTo>
                          <a:pt x="574207" y="63"/>
                        </a:lnTo>
                        <a:cubicBezTo>
                          <a:pt x="575881" y="-188"/>
                          <a:pt x="577890" y="314"/>
                          <a:pt x="579230" y="1486"/>
                        </a:cubicBezTo>
                        <a:cubicBezTo>
                          <a:pt x="580653" y="2658"/>
                          <a:pt x="581406" y="4417"/>
                          <a:pt x="581406" y="6258"/>
                        </a:cubicBezTo>
                        <a:lnTo>
                          <a:pt x="581406" y="174778"/>
                        </a:lnTo>
                        <a:cubicBezTo>
                          <a:pt x="581406" y="176620"/>
                          <a:pt x="580569" y="178378"/>
                          <a:pt x="579230" y="179550"/>
                        </a:cubicBezTo>
                        <a:cubicBezTo>
                          <a:pt x="578058" y="180555"/>
                          <a:pt x="576551" y="181140"/>
                          <a:pt x="575128" y="181140"/>
                        </a:cubicBezTo>
                        <a:close/>
                        <a:moveTo>
                          <a:pt x="49392" y="90560"/>
                        </a:moveTo>
                        <a:lnTo>
                          <a:pt x="568765" y="167495"/>
                        </a:lnTo>
                        <a:lnTo>
                          <a:pt x="568765" y="13625"/>
                        </a:lnTo>
                        <a:lnTo>
                          <a:pt x="49392" y="9056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65" name="Google Shape;3465;p50"/>
                <p:cNvGrpSpPr/>
                <p:nvPr/>
              </p:nvGrpSpPr>
              <p:grpSpPr>
                <a:xfrm>
                  <a:off x="8234352" y="4522737"/>
                  <a:ext cx="581406" cy="181086"/>
                  <a:chOff x="8234352" y="4522737"/>
                  <a:chExt cx="581406" cy="181086"/>
                </a:xfrm>
              </p:grpSpPr>
              <p:sp>
                <p:nvSpPr>
                  <p:cNvPr id="3466" name="Google Shape;3466;p50"/>
                  <p:cNvSpPr/>
                  <p:nvPr/>
                </p:nvSpPr>
                <p:spPr>
                  <a:xfrm>
                    <a:off x="8240631" y="4529025"/>
                    <a:ext cx="568848" cy="168436"/>
                  </a:xfrm>
                  <a:custGeom>
                    <a:rect b="b" l="l" r="r" t="t"/>
                    <a:pathLst>
                      <a:path extrusionOk="0" h="168436" w="568848">
                        <a:moveTo>
                          <a:pt x="0" y="0"/>
                        </a:moveTo>
                        <a:lnTo>
                          <a:pt x="568849" y="84218"/>
                        </a:lnTo>
                        <a:lnTo>
                          <a:pt x="0" y="16843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7" name="Google Shape;3467;p50"/>
                  <p:cNvSpPr/>
                  <p:nvPr/>
                </p:nvSpPr>
                <p:spPr>
                  <a:xfrm>
                    <a:off x="8234352" y="4522737"/>
                    <a:ext cx="581406" cy="181086"/>
                  </a:xfrm>
                  <a:custGeom>
                    <a:rect b="b" l="l" r="r" t="t"/>
                    <a:pathLst>
                      <a:path extrusionOk="0" h="181086" w="581406">
                        <a:moveTo>
                          <a:pt x="6279" y="181087"/>
                        </a:moveTo>
                        <a:cubicBezTo>
                          <a:pt x="4772" y="181087"/>
                          <a:pt x="3265" y="180585"/>
                          <a:pt x="2177" y="179580"/>
                        </a:cubicBezTo>
                        <a:cubicBezTo>
                          <a:pt x="754" y="178408"/>
                          <a:pt x="0" y="176650"/>
                          <a:pt x="0" y="174808"/>
                        </a:cubicBezTo>
                        <a:lnTo>
                          <a:pt x="0" y="6288"/>
                        </a:lnTo>
                        <a:cubicBezTo>
                          <a:pt x="0" y="4446"/>
                          <a:pt x="837" y="2689"/>
                          <a:pt x="2177" y="1516"/>
                        </a:cubicBezTo>
                        <a:cubicBezTo>
                          <a:pt x="3600" y="344"/>
                          <a:pt x="5442" y="-241"/>
                          <a:pt x="7200" y="93"/>
                        </a:cubicBezTo>
                        <a:lnTo>
                          <a:pt x="576049" y="84312"/>
                        </a:lnTo>
                        <a:cubicBezTo>
                          <a:pt x="579146" y="84814"/>
                          <a:pt x="581406" y="87409"/>
                          <a:pt x="581406" y="90590"/>
                        </a:cubicBezTo>
                        <a:cubicBezTo>
                          <a:pt x="581406" y="93771"/>
                          <a:pt x="579146" y="96367"/>
                          <a:pt x="576049" y="96869"/>
                        </a:cubicBezTo>
                        <a:lnTo>
                          <a:pt x="7200" y="181087"/>
                        </a:lnTo>
                        <a:cubicBezTo>
                          <a:pt x="6865" y="181087"/>
                          <a:pt x="6614" y="181087"/>
                          <a:pt x="6279" y="181087"/>
                        </a:cubicBezTo>
                        <a:close/>
                        <a:moveTo>
                          <a:pt x="12557" y="13572"/>
                        </a:moveTo>
                        <a:lnTo>
                          <a:pt x="12557" y="167441"/>
                        </a:lnTo>
                        <a:lnTo>
                          <a:pt x="531931" y="90507"/>
                        </a:lnTo>
                        <a:lnTo>
                          <a:pt x="12557" y="135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468" name="Google Shape;3468;p50"/>
              <p:cNvGrpSpPr/>
              <p:nvPr/>
            </p:nvGrpSpPr>
            <p:grpSpPr>
              <a:xfrm>
                <a:off x="7494723" y="3955572"/>
                <a:ext cx="1315342" cy="1315342"/>
                <a:chOff x="7494723" y="3955572"/>
                <a:chExt cx="1315342" cy="1315342"/>
              </a:xfrm>
            </p:grpSpPr>
            <p:grpSp>
              <p:nvGrpSpPr>
                <p:cNvPr id="3469" name="Google Shape;3469;p50"/>
                <p:cNvGrpSpPr/>
                <p:nvPr/>
              </p:nvGrpSpPr>
              <p:grpSpPr>
                <a:xfrm>
                  <a:off x="7777682" y="4238197"/>
                  <a:ext cx="378814" cy="331096"/>
                  <a:chOff x="7777682" y="4238197"/>
                  <a:chExt cx="378814" cy="331096"/>
                </a:xfrm>
              </p:grpSpPr>
              <p:sp>
                <p:nvSpPr>
                  <p:cNvPr id="3470" name="Google Shape;3470;p50"/>
                  <p:cNvSpPr/>
                  <p:nvPr/>
                </p:nvSpPr>
                <p:spPr>
                  <a:xfrm>
                    <a:off x="7780696" y="4241545"/>
                    <a:ext cx="369438" cy="321803"/>
                  </a:xfrm>
                  <a:custGeom>
                    <a:rect b="b" l="l" r="r" t="t"/>
                    <a:pathLst>
                      <a:path extrusionOk="0" h="321803" w="369438">
                        <a:moveTo>
                          <a:pt x="321804" y="321804"/>
                        </a:moveTo>
                        <a:lnTo>
                          <a:pt x="0" y="0"/>
                        </a:lnTo>
                        <a:lnTo>
                          <a:pt x="369438" y="2741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71" name="Google Shape;3471;p50"/>
                  <p:cNvSpPr/>
                  <p:nvPr/>
                </p:nvSpPr>
                <p:spPr>
                  <a:xfrm>
                    <a:off x="7777682" y="4238197"/>
                    <a:ext cx="378814" cy="331096"/>
                  </a:xfrm>
                  <a:custGeom>
                    <a:rect b="b" l="l" r="r" t="t"/>
                    <a:pathLst>
                      <a:path extrusionOk="0" h="331096" w="378814">
                        <a:moveTo>
                          <a:pt x="324734" y="331096"/>
                        </a:moveTo>
                        <a:lnTo>
                          <a:pt x="0" y="6362"/>
                        </a:lnTo>
                        <a:lnTo>
                          <a:pt x="5525" y="0"/>
                        </a:lnTo>
                        <a:lnTo>
                          <a:pt x="378814" y="277016"/>
                        </a:lnTo>
                        <a:lnTo>
                          <a:pt x="324734" y="331096"/>
                        </a:lnTo>
                        <a:close/>
                        <a:moveTo>
                          <a:pt x="46462" y="40853"/>
                        </a:moveTo>
                        <a:lnTo>
                          <a:pt x="324817" y="319208"/>
                        </a:lnTo>
                        <a:lnTo>
                          <a:pt x="366006" y="278020"/>
                        </a:lnTo>
                        <a:lnTo>
                          <a:pt x="46462" y="4085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72" name="Google Shape;3472;p50"/>
                <p:cNvGrpSpPr/>
                <p:nvPr/>
              </p:nvGrpSpPr>
              <p:grpSpPr>
                <a:xfrm>
                  <a:off x="8196345" y="4609142"/>
                  <a:ext cx="331096" cy="378814"/>
                  <a:chOff x="8196345" y="4609142"/>
                  <a:chExt cx="331096" cy="378814"/>
                </a:xfrm>
              </p:grpSpPr>
              <p:sp>
                <p:nvSpPr>
                  <p:cNvPr id="3473" name="Google Shape;3473;p50"/>
                  <p:cNvSpPr/>
                  <p:nvPr/>
                </p:nvSpPr>
                <p:spPr>
                  <a:xfrm>
                    <a:off x="8202289" y="4615504"/>
                    <a:ext cx="321803" cy="369438"/>
                  </a:xfrm>
                  <a:custGeom>
                    <a:rect b="b" l="l" r="r" t="t"/>
                    <a:pathLst>
                      <a:path extrusionOk="0" h="369438" w="321803">
                        <a:moveTo>
                          <a:pt x="0" y="47635"/>
                        </a:moveTo>
                        <a:lnTo>
                          <a:pt x="321804" y="369438"/>
                        </a:lnTo>
                        <a:lnTo>
                          <a:pt x="47718" y="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74" name="Google Shape;3474;p50"/>
                  <p:cNvSpPr/>
                  <p:nvPr/>
                </p:nvSpPr>
                <p:spPr>
                  <a:xfrm>
                    <a:off x="8196345" y="4609142"/>
                    <a:ext cx="331096" cy="378814"/>
                  </a:xfrm>
                  <a:custGeom>
                    <a:rect b="b" l="l" r="r" t="t"/>
                    <a:pathLst>
                      <a:path extrusionOk="0" h="378814" w="331096">
                        <a:moveTo>
                          <a:pt x="324734" y="378814"/>
                        </a:moveTo>
                        <a:lnTo>
                          <a:pt x="0" y="54080"/>
                        </a:lnTo>
                        <a:lnTo>
                          <a:pt x="54080" y="0"/>
                        </a:lnTo>
                        <a:lnTo>
                          <a:pt x="331096" y="373373"/>
                        </a:lnTo>
                        <a:lnTo>
                          <a:pt x="324734" y="378814"/>
                        </a:lnTo>
                        <a:close/>
                        <a:moveTo>
                          <a:pt x="11972" y="53997"/>
                        </a:moveTo>
                        <a:lnTo>
                          <a:pt x="290327" y="332352"/>
                        </a:lnTo>
                        <a:lnTo>
                          <a:pt x="53160" y="12808"/>
                        </a:lnTo>
                        <a:lnTo>
                          <a:pt x="11972" y="539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75" name="Google Shape;3475;p50"/>
                <p:cNvGrpSpPr/>
                <p:nvPr/>
              </p:nvGrpSpPr>
              <p:grpSpPr>
                <a:xfrm>
                  <a:off x="7777682" y="4657278"/>
                  <a:ext cx="378814" cy="331096"/>
                  <a:chOff x="7777682" y="4657278"/>
                  <a:chExt cx="378814" cy="331096"/>
                </a:xfrm>
              </p:grpSpPr>
              <p:sp>
                <p:nvSpPr>
                  <p:cNvPr id="3476" name="Google Shape;3476;p50"/>
                  <p:cNvSpPr/>
                  <p:nvPr/>
                </p:nvSpPr>
                <p:spPr>
                  <a:xfrm>
                    <a:off x="7780696" y="4663138"/>
                    <a:ext cx="369438" cy="321803"/>
                  </a:xfrm>
                  <a:custGeom>
                    <a:rect b="b" l="l" r="r" t="t"/>
                    <a:pathLst>
                      <a:path extrusionOk="0" h="321803" w="369438">
                        <a:moveTo>
                          <a:pt x="321804" y="0"/>
                        </a:moveTo>
                        <a:lnTo>
                          <a:pt x="0" y="321804"/>
                        </a:lnTo>
                        <a:lnTo>
                          <a:pt x="369438" y="4771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77" name="Google Shape;3477;p50"/>
                  <p:cNvSpPr/>
                  <p:nvPr/>
                </p:nvSpPr>
                <p:spPr>
                  <a:xfrm>
                    <a:off x="7777682" y="4657278"/>
                    <a:ext cx="378814" cy="331096"/>
                  </a:xfrm>
                  <a:custGeom>
                    <a:rect b="b" l="l" r="r" t="t"/>
                    <a:pathLst>
                      <a:path extrusionOk="0" h="331096" w="378814">
                        <a:moveTo>
                          <a:pt x="5525" y="331096"/>
                        </a:moveTo>
                        <a:lnTo>
                          <a:pt x="0" y="324734"/>
                        </a:lnTo>
                        <a:lnTo>
                          <a:pt x="324734" y="0"/>
                        </a:lnTo>
                        <a:lnTo>
                          <a:pt x="378814" y="54080"/>
                        </a:lnTo>
                        <a:lnTo>
                          <a:pt x="5525" y="331096"/>
                        </a:lnTo>
                        <a:close/>
                        <a:moveTo>
                          <a:pt x="324734" y="11804"/>
                        </a:moveTo>
                        <a:lnTo>
                          <a:pt x="46379" y="290159"/>
                        </a:lnTo>
                        <a:lnTo>
                          <a:pt x="365922" y="52992"/>
                        </a:lnTo>
                        <a:lnTo>
                          <a:pt x="324734" y="1180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78" name="Google Shape;3478;p50"/>
                <p:cNvGrpSpPr/>
                <p:nvPr/>
              </p:nvGrpSpPr>
              <p:grpSpPr>
                <a:xfrm>
                  <a:off x="8196345" y="4238615"/>
                  <a:ext cx="331096" cy="378814"/>
                  <a:chOff x="8196345" y="4238615"/>
                  <a:chExt cx="331096" cy="378814"/>
                </a:xfrm>
              </p:grpSpPr>
              <p:sp>
                <p:nvSpPr>
                  <p:cNvPr id="3479" name="Google Shape;3479;p50"/>
                  <p:cNvSpPr/>
                  <p:nvPr/>
                </p:nvSpPr>
                <p:spPr>
                  <a:xfrm>
                    <a:off x="8202289" y="4241545"/>
                    <a:ext cx="321803" cy="369437"/>
                  </a:xfrm>
                  <a:custGeom>
                    <a:rect b="b" l="l" r="r" t="t"/>
                    <a:pathLst>
                      <a:path extrusionOk="0" h="369437" w="321803">
                        <a:moveTo>
                          <a:pt x="0" y="321804"/>
                        </a:moveTo>
                        <a:lnTo>
                          <a:pt x="321804" y="0"/>
                        </a:lnTo>
                        <a:lnTo>
                          <a:pt x="47718" y="36943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0" name="Google Shape;3480;p50"/>
                  <p:cNvSpPr/>
                  <p:nvPr/>
                </p:nvSpPr>
                <p:spPr>
                  <a:xfrm>
                    <a:off x="8196345" y="4238615"/>
                    <a:ext cx="331096" cy="378814"/>
                  </a:xfrm>
                  <a:custGeom>
                    <a:rect b="b" l="l" r="r" t="t"/>
                    <a:pathLst>
                      <a:path extrusionOk="0" h="378814" w="331096">
                        <a:moveTo>
                          <a:pt x="54080" y="378814"/>
                        </a:moveTo>
                        <a:lnTo>
                          <a:pt x="0" y="324734"/>
                        </a:lnTo>
                        <a:lnTo>
                          <a:pt x="324734" y="0"/>
                        </a:lnTo>
                        <a:lnTo>
                          <a:pt x="331096" y="5525"/>
                        </a:lnTo>
                        <a:lnTo>
                          <a:pt x="54080" y="378814"/>
                        </a:lnTo>
                        <a:close/>
                        <a:moveTo>
                          <a:pt x="11888" y="324734"/>
                        </a:moveTo>
                        <a:lnTo>
                          <a:pt x="53160" y="365922"/>
                        </a:lnTo>
                        <a:lnTo>
                          <a:pt x="290327" y="46295"/>
                        </a:lnTo>
                        <a:lnTo>
                          <a:pt x="11888" y="32473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81" name="Google Shape;3481;p50"/>
                <p:cNvGrpSpPr/>
                <p:nvPr/>
              </p:nvGrpSpPr>
              <p:grpSpPr>
                <a:xfrm>
                  <a:off x="8148125" y="3955572"/>
                  <a:ext cx="93343" cy="573620"/>
                  <a:chOff x="8148125" y="3955572"/>
                  <a:chExt cx="93343" cy="573620"/>
                </a:xfrm>
              </p:grpSpPr>
              <p:sp>
                <p:nvSpPr>
                  <p:cNvPr id="3482" name="Google Shape;3482;p50"/>
                  <p:cNvSpPr/>
                  <p:nvPr/>
                </p:nvSpPr>
                <p:spPr>
                  <a:xfrm>
                    <a:off x="8152394" y="3956158"/>
                    <a:ext cx="84218" cy="568848"/>
                  </a:xfrm>
                  <a:custGeom>
                    <a:rect b="b" l="l" r="r" t="t"/>
                    <a:pathLst>
                      <a:path extrusionOk="0" h="568848" w="84218">
                        <a:moveTo>
                          <a:pt x="0" y="568849"/>
                        </a:moveTo>
                        <a:lnTo>
                          <a:pt x="0" y="0"/>
                        </a:lnTo>
                        <a:lnTo>
                          <a:pt x="84218" y="568849"/>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3" name="Google Shape;3483;p50"/>
                  <p:cNvSpPr/>
                  <p:nvPr/>
                </p:nvSpPr>
                <p:spPr>
                  <a:xfrm>
                    <a:off x="8148125" y="3955572"/>
                    <a:ext cx="93343" cy="573620"/>
                  </a:xfrm>
                  <a:custGeom>
                    <a:rect b="b" l="l" r="r" t="t"/>
                    <a:pathLst>
                      <a:path extrusionOk="0" h="573620" w="93343">
                        <a:moveTo>
                          <a:pt x="93343" y="573621"/>
                        </a:moveTo>
                        <a:lnTo>
                          <a:pt x="0" y="573621"/>
                        </a:lnTo>
                        <a:lnTo>
                          <a:pt x="0" y="586"/>
                        </a:lnTo>
                        <a:lnTo>
                          <a:pt x="8372" y="0"/>
                        </a:lnTo>
                        <a:lnTo>
                          <a:pt x="93343" y="573621"/>
                        </a:lnTo>
                        <a:close/>
                        <a:moveTo>
                          <a:pt x="8455" y="565166"/>
                        </a:moveTo>
                        <a:lnTo>
                          <a:pt x="83632" y="565166"/>
                        </a:lnTo>
                        <a:lnTo>
                          <a:pt x="8455" y="57764"/>
                        </a:lnTo>
                        <a:lnTo>
                          <a:pt x="8455" y="565166"/>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84" name="Google Shape;3484;p50"/>
                <p:cNvGrpSpPr/>
                <p:nvPr/>
              </p:nvGrpSpPr>
              <p:grpSpPr>
                <a:xfrm>
                  <a:off x="8148125" y="4697294"/>
                  <a:ext cx="93343" cy="573620"/>
                  <a:chOff x="8148125" y="4697294"/>
                  <a:chExt cx="93343" cy="573620"/>
                </a:xfrm>
              </p:grpSpPr>
              <p:sp>
                <p:nvSpPr>
                  <p:cNvPr id="3485" name="Google Shape;3485;p50"/>
                  <p:cNvSpPr/>
                  <p:nvPr/>
                </p:nvSpPr>
                <p:spPr>
                  <a:xfrm>
                    <a:off x="8152394" y="4701480"/>
                    <a:ext cx="84218" cy="568848"/>
                  </a:xfrm>
                  <a:custGeom>
                    <a:rect b="b" l="l" r="r" t="t"/>
                    <a:pathLst>
                      <a:path extrusionOk="0" h="568848" w="84218">
                        <a:moveTo>
                          <a:pt x="0" y="0"/>
                        </a:moveTo>
                        <a:lnTo>
                          <a:pt x="0" y="568849"/>
                        </a:lnTo>
                        <a:lnTo>
                          <a:pt x="84218" y="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6" name="Google Shape;3486;p50"/>
                  <p:cNvSpPr/>
                  <p:nvPr/>
                </p:nvSpPr>
                <p:spPr>
                  <a:xfrm>
                    <a:off x="8148125" y="4697294"/>
                    <a:ext cx="93343" cy="573620"/>
                  </a:xfrm>
                  <a:custGeom>
                    <a:rect b="b" l="l" r="r" t="t"/>
                    <a:pathLst>
                      <a:path extrusionOk="0" h="573620" w="93343">
                        <a:moveTo>
                          <a:pt x="8372" y="573621"/>
                        </a:moveTo>
                        <a:lnTo>
                          <a:pt x="0" y="573035"/>
                        </a:lnTo>
                        <a:lnTo>
                          <a:pt x="0" y="0"/>
                        </a:lnTo>
                        <a:lnTo>
                          <a:pt x="93343" y="0"/>
                        </a:lnTo>
                        <a:lnTo>
                          <a:pt x="92590" y="4855"/>
                        </a:lnTo>
                        <a:lnTo>
                          <a:pt x="8372" y="573621"/>
                        </a:lnTo>
                        <a:close/>
                        <a:moveTo>
                          <a:pt x="8455" y="8455"/>
                        </a:moveTo>
                        <a:lnTo>
                          <a:pt x="8455" y="515857"/>
                        </a:lnTo>
                        <a:lnTo>
                          <a:pt x="83632" y="8455"/>
                        </a:lnTo>
                        <a:lnTo>
                          <a:pt x="8455" y="8455"/>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87" name="Google Shape;3487;p50"/>
                <p:cNvGrpSpPr/>
                <p:nvPr/>
              </p:nvGrpSpPr>
              <p:grpSpPr>
                <a:xfrm>
                  <a:off x="7494723" y="4609058"/>
                  <a:ext cx="573620" cy="93343"/>
                  <a:chOff x="7494723" y="4609058"/>
                  <a:chExt cx="573620" cy="93343"/>
                </a:xfrm>
              </p:grpSpPr>
              <p:sp>
                <p:nvSpPr>
                  <p:cNvPr id="3488" name="Google Shape;3488;p50"/>
                  <p:cNvSpPr/>
                  <p:nvPr/>
                </p:nvSpPr>
                <p:spPr>
                  <a:xfrm>
                    <a:off x="7495309" y="4613244"/>
                    <a:ext cx="568848" cy="84218"/>
                  </a:xfrm>
                  <a:custGeom>
                    <a:rect b="b" l="l" r="r" t="t"/>
                    <a:pathLst>
                      <a:path extrusionOk="0" h="84218" w="568848">
                        <a:moveTo>
                          <a:pt x="568849" y="0"/>
                        </a:moveTo>
                        <a:lnTo>
                          <a:pt x="0" y="0"/>
                        </a:lnTo>
                        <a:lnTo>
                          <a:pt x="568849" y="8421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9" name="Google Shape;3489;p50"/>
                  <p:cNvSpPr/>
                  <p:nvPr/>
                </p:nvSpPr>
                <p:spPr>
                  <a:xfrm>
                    <a:off x="7494723" y="4609058"/>
                    <a:ext cx="573620" cy="93343"/>
                  </a:xfrm>
                  <a:custGeom>
                    <a:rect b="b" l="l" r="r" t="t"/>
                    <a:pathLst>
                      <a:path extrusionOk="0" h="93343" w="573620">
                        <a:moveTo>
                          <a:pt x="573621" y="93343"/>
                        </a:moveTo>
                        <a:lnTo>
                          <a:pt x="568766" y="92590"/>
                        </a:lnTo>
                        <a:lnTo>
                          <a:pt x="0" y="8372"/>
                        </a:lnTo>
                        <a:lnTo>
                          <a:pt x="586" y="0"/>
                        </a:lnTo>
                        <a:lnTo>
                          <a:pt x="573621" y="0"/>
                        </a:lnTo>
                        <a:lnTo>
                          <a:pt x="573621" y="93343"/>
                        </a:lnTo>
                        <a:close/>
                        <a:moveTo>
                          <a:pt x="57764" y="8372"/>
                        </a:moveTo>
                        <a:lnTo>
                          <a:pt x="565166" y="83548"/>
                        </a:lnTo>
                        <a:lnTo>
                          <a:pt x="565166" y="8372"/>
                        </a:lnTo>
                        <a:lnTo>
                          <a:pt x="57764" y="83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90" name="Google Shape;3490;p50"/>
                <p:cNvGrpSpPr/>
                <p:nvPr/>
              </p:nvGrpSpPr>
              <p:grpSpPr>
                <a:xfrm>
                  <a:off x="8236445" y="4609058"/>
                  <a:ext cx="573620" cy="93343"/>
                  <a:chOff x="8236445" y="4609058"/>
                  <a:chExt cx="573620" cy="93343"/>
                </a:xfrm>
              </p:grpSpPr>
              <p:sp>
                <p:nvSpPr>
                  <p:cNvPr id="3491" name="Google Shape;3491;p50"/>
                  <p:cNvSpPr/>
                  <p:nvPr/>
                </p:nvSpPr>
                <p:spPr>
                  <a:xfrm>
                    <a:off x="8240631" y="4613244"/>
                    <a:ext cx="568848" cy="84218"/>
                  </a:xfrm>
                  <a:custGeom>
                    <a:rect b="b" l="l" r="r" t="t"/>
                    <a:pathLst>
                      <a:path extrusionOk="0" h="84218" w="568848">
                        <a:moveTo>
                          <a:pt x="0" y="0"/>
                        </a:moveTo>
                        <a:lnTo>
                          <a:pt x="568849" y="0"/>
                        </a:lnTo>
                        <a:lnTo>
                          <a:pt x="0" y="8421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2" name="Google Shape;3492;p50"/>
                  <p:cNvSpPr/>
                  <p:nvPr/>
                </p:nvSpPr>
                <p:spPr>
                  <a:xfrm>
                    <a:off x="8236445" y="4609058"/>
                    <a:ext cx="573620" cy="93343"/>
                  </a:xfrm>
                  <a:custGeom>
                    <a:rect b="b" l="l" r="r" t="t"/>
                    <a:pathLst>
                      <a:path extrusionOk="0" h="93343" w="573620">
                        <a:moveTo>
                          <a:pt x="0" y="93343"/>
                        </a:moveTo>
                        <a:lnTo>
                          <a:pt x="0" y="0"/>
                        </a:lnTo>
                        <a:lnTo>
                          <a:pt x="573035" y="0"/>
                        </a:lnTo>
                        <a:lnTo>
                          <a:pt x="573621" y="8372"/>
                        </a:lnTo>
                        <a:lnTo>
                          <a:pt x="0" y="93343"/>
                        </a:lnTo>
                        <a:close/>
                        <a:moveTo>
                          <a:pt x="8372" y="8372"/>
                        </a:moveTo>
                        <a:lnTo>
                          <a:pt x="8372" y="83548"/>
                        </a:lnTo>
                        <a:lnTo>
                          <a:pt x="515773" y="8372"/>
                        </a:lnTo>
                        <a:lnTo>
                          <a:pt x="8372" y="83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493" name="Google Shape;3493;p50"/>
              <p:cNvGrpSpPr/>
              <p:nvPr/>
            </p:nvGrpSpPr>
            <p:grpSpPr>
              <a:xfrm>
                <a:off x="7491123" y="3951972"/>
                <a:ext cx="1322542" cy="1322542"/>
                <a:chOff x="7491123" y="3951972"/>
                <a:chExt cx="1322542" cy="1322542"/>
              </a:xfrm>
            </p:grpSpPr>
            <p:sp>
              <p:nvSpPr>
                <p:cNvPr id="3494" name="Google Shape;3494;p50"/>
                <p:cNvSpPr/>
                <p:nvPr/>
              </p:nvSpPr>
              <p:spPr>
                <a:xfrm>
                  <a:off x="7776426" y="4237276"/>
                  <a:ext cx="330175" cy="330258"/>
                </a:xfrm>
                <a:custGeom>
                  <a:rect b="b" l="l" r="r" t="t"/>
                  <a:pathLst>
                    <a:path extrusionOk="0" h="330258" w="330175">
                      <a:moveTo>
                        <a:pt x="325990" y="330259"/>
                      </a:moveTo>
                      <a:cubicBezTo>
                        <a:pt x="324901" y="330259"/>
                        <a:pt x="323813" y="329840"/>
                        <a:pt x="322976" y="329003"/>
                      </a:cubicBezTo>
                      <a:lnTo>
                        <a:pt x="1256" y="7200"/>
                      </a:lnTo>
                      <a:cubicBezTo>
                        <a:pt x="-419" y="5525"/>
                        <a:pt x="-419" y="2930"/>
                        <a:pt x="1256" y="1256"/>
                      </a:cubicBezTo>
                      <a:cubicBezTo>
                        <a:pt x="2930" y="-419"/>
                        <a:pt x="5525" y="-419"/>
                        <a:pt x="7200" y="1256"/>
                      </a:cubicBezTo>
                      <a:lnTo>
                        <a:pt x="328920" y="323059"/>
                      </a:lnTo>
                      <a:cubicBezTo>
                        <a:pt x="330594" y="324734"/>
                        <a:pt x="330594" y="327329"/>
                        <a:pt x="328920" y="329003"/>
                      </a:cubicBezTo>
                      <a:cubicBezTo>
                        <a:pt x="328166" y="329840"/>
                        <a:pt x="327078" y="330259"/>
                        <a:pt x="325990"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5" name="Google Shape;3495;p50"/>
                <p:cNvSpPr/>
                <p:nvPr/>
              </p:nvSpPr>
              <p:spPr>
                <a:xfrm>
                  <a:off x="8198103" y="4658869"/>
                  <a:ext cx="330175" cy="330258"/>
                </a:xfrm>
                <a:custGeom>
                  <a:rect b="b" l="l" r="r" t="t"/>
                  <a:pathLst>
                    <a:path extrusionOk="0" h="330258" w="330175">
                      <a:moveTo>
                        <a:pt x="325989" y="330259"/>
                      </a:moveTo>
                      <a:cubicBezTo>
                        <a:pt x="324901" y="330259"/>
                        <a:pt x="323813" y="329840"/>
                        <a:pt x="322975" y="329003"/>
                      </a:cubicBezTo>
                      <a:lnTo>
                        <a:pt x="1256" y="7200"/>
                      </a:lnTo>
                      <a:cubicBezTo>
                        <a:pt x="-419" y="5525"/>
                        <a:pt x="-419" y="2930"/>
                        <a:pt x="1256" y="1256"/>
                      </a:cubicBezTo>
                      <a:cubicBezTo>
                        <a:pt x="2930" y="-419"/>
                        <a:pt x="5525" y="-419"/>
                        <a:pt x="7200" y="1256"/>
                      </a:cubicBezTo>
                      <a:lnTo>
                        <a:pt x="328919" y="323059"/>
                      </a:lnTo>
                      <a:cubicBezTo>
                        <a:pt x="330594" y="324734"/>
                        <a:pt x="330594" y="327329"/>
                        <a:pt x="328919" y="329003"/>
                      </a:cubicBezTo>
                      <a:cubicBezTo>
                        <a:pt x="328166" y="329840"/>
                        <a:pt x="327078" y="330259"/>
                        <a:pt x="325989"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6" name="Google Shape;3496;p50"/>
                <p:cNvSpPr/>
                <p:nvPr/>
              </p:nvSpPr>
              <p:spPr>
                <a:xfrm>
                  <a:off x="7776426" y="4658869"/>
                  <a:ext cx="330175" cy="330258"/>
                </a:xfrm>
                <a:custGeom>
                  <a:rect b="b" l="l" r="r" t="t"/>
                  <a:pathLst>
                    <a:path extrusionOk="0" h="330258" w="330175">
                      <a:moveTo>
                        <a:pt x="4270" y="330259"/>
                      </a:moveTo>
                      <a:cubicBezTo>
                        <a:pt x="3181" y="330259"/>
                        <a:pt x="2093" y="329840"/>
                        <a:pt x="1256" y="329003"/>
                      </a:cubicBezTo>
                      <a:cubicBezTo>
                        <a:pt x="-419" y="327329"/>
                        <a:pt x="-419" y="324734"/>
                        <a:pt x="1256" y="323059"/>
                      </a:cubicBezTo>
                      <a:lnTo>
                        <a:pt x="322976" y="1256"/>
                      </a:lnTo>
                      <a:cubicBezTo>
                        <a:pt x="324650" y="-419"/>
                        <a:pt x="327245" y="-419"/>
                        <a:pt x="328920" y="1256"/>
                      </a:cubicBezTo>
                      <a:cubicBezTo>
                        <a:pt x="330594" y="2930"/>
                        <a:pt x="330594" y="5525"/>
                        <a:pt x="328920" y="7200"/>
                      </a:cubicBezTo>
                      <a:lnTo>
                        <a:pt x="7283" y="329087"/>
                      </a:lnTo>
                      <a:cubicBezTo>
                        <a:pt x="6446" y="329924"/>
                        <a:pt x="5358" y="330259"/>
                        <a:pt x="4270"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7" name="Google Shape;3497;p50"/>
                <p:cNvSpPr/>
                <p:nvPr/>
              </p:nvSpPr>
              <p:spPr>
                <a:xfrm>
                  <a:off x="8198019" y="4237276"/>
                  <a:ext cx="330258" cy="330258"/>
                </a:xfrm>
                <a:custGeom>
                  <a:rect b="b" l="l" r="r" t="t"/>
                  <a:pathLst>
                    <a:path extrusionOk="0" h="330258" w="330258">
                      <a:moveTo>
                        <a:pt x="4270" y="330259"/>
                      </a:moveTo>
                      <a:cubicBezTo>
                        <a:pt x="3181" y="330259"/>
                        <a:pt x="2093" y="329840"/>
                        <a:pt x="1256" y="329003"/>
                      </a:cubicBezTo>
                      <a:cubicBezTo>
                        <a:pt x="-419" y="327329"/>
                        <a:pt x="-419" y="324734"/>
                        <a:pt x="1256" y="323059"/>
                      </a:cubicBezTo>
                      <a:lnTo>
                        <a:pt x="323059" y="1256"/>
                      </a:lnTo>
                      <a:cubicBezTo>
                        <a:pt x="324734" y="-419"/>
                        <a:pt x="327329" y="-419"/>
                        <a:pt x="329003" y="1256"/>
                      </a:cubicBezTo>
                      <a:cubicBezTo>
                        <a:pt x="330677" y="2930"/>
                        <a:pt x="330677" y="5525"/>
                        <a:pt x="329003" y="7200"/>
                      </a:cubicBezTo>
                      <a:lnTo>
                        <a:pt x="7200" y="329003"/>
                      </a:lnTo>
                      <a:cubicBezTo>
                        <a:pt x="6446" y="329840"/>
                        <a:pt x="5358" y="330259"/>
                        <a:pt x="4270"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8" name="Google Shape;3498;p50"/>
                <p:cNvSpPr/>
                <p:nvPr/>
              </p:nvSpPr>
              <p:spPr>
                <a:xfrm>
                  <a:off x="8148208" y="3951972"/>
                  <a:ext cx="8371" cy="577220"/>
                </a:xfrm>
                <a:custGeom>
                  <a:rect b="b" l="l" r="r" t="t"/>
                  <a:pathLst>
                    <a:path extrusionOk="0" h="577220" w="8371">
                      <a:moveTo>
                        <a:pt x="4186" y="577221"/>
                      </a:moveTo>
                      <a:cubicBezTo>
                        <a:pt x="1842" y="577221"/>
                        <a:pt x="0" y="575295"/>
                        <a:pt x="0" y="573035"/>
                      </a:cubicBezTo>
                      <a:lnTo>
                        <a:pt x="0" y="4186"/>
                      </a:lnTo>
                      <a:cubicBezTo>
                        <a:pt x="0" y="1842"/>
                        <a:pt x="1926" y="0"/>
                        <a:pt x="4186" y="0"/>
                      </a:cubicBezTo>
                      <a:cubicBezTo>
                        <a:pt x="6446" y="0"/>
                        <a:pt x="8372" y="1925"/>
                        <a:pt x="8372" y="4186"/>
                      </a:cubicBezTo>
                      <a:lnTo>
                        <a:pt x="8372" y="573035"/>
                      </a:lnTo>
                      <a:cubicBezTo>
                        <a:pt x="8372" y="575379"/>
                        <a:pt x="6446" y="577221"/>
                        <a:pt x="4186" y="577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9" name="Google Shape;3499;p50"/>
                <p:cNvSpPr/>
                <p:nvPr/>
              </p:nvSpPr>
              <p:spPr>
                <a:xfrm>
                  <a:off x="8148208" y="4697294"/>
                  <a:ext cx="8371" cy="577220"/>
                </a:xfrm>
                <a:custGeom>
                  <a:rect b="b" l="l" r="r" t="t"/>
                  <a:pathLst>
                    <a:path extrusionOk="0" h="577220" w="8371">
                      <a:moveTo>
                        <a:pt x="4186" y="577221"/>
                      </a:moveTo>
                      <a:cubicBezTo>
                        <a:pt x="1842" y="577221"/>
                        <a:pt x="0" y="575295"/>
                        <a:pt x="0" y="573035"/>
                      </a:cubicBezTo>
                      <a:lnTo>
                        <a:pt x="0" y="4186"/>
                      </a:lnTo>
                      <a:cubicBezTo>
                        <a:pt x="0" y="1842"/>
                        <a:pt x="1926" y="0"/>
                        <a:pt x="4186" y="0"/>
                      </a:cubicBezTo>
                      <a:cubicBezTo>
                        <a:pt x="6446" y="0"/>
                        <a:pt x="8372" y="1925"/>
                        <a:pt x="8372" y="4186"/>
                      </a:cubicBezTo>
                      <a:lnTo>
                        <a:pt x="8372" y="573035"/>
                      </a:lnTo>
                      <a:cubicBezTo>
                        <a:pt x="8372" y="575379"/>
                        <a:pt x="6446" y="577221"/>
                        <a:pt x="4186" y="577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0" name="Google Shape;3500;p50"/>
                <p:cNvSpPr/>
                <p:nvPr/>
              </p:nvSpPr>
              <p:spPr>
                <a:xfrm>
                  <a:off x="7491123" y="4609058"/>
                  <a:ext cx="577220" cy="8371"/>
                </a:xfrm>
                <a:custGeom>
                  <a:rect b="b" l="l" r="r" t="t"/>
                  <a:pathLst>
                    <a:path extrusionOk="0" h="8371" w="577220">
                      <a:moveTo>
                        <a:pt x="573035" y="8372"/>
                      </a:moveTo>
                      <a:lnTo>
                        <a:pt x="4186" y="8372"/>
                      </a:lnTo>
                      <a:cubicBezTo>
                        <a:pt x="1842" y="8372"/>
                        <a:pt x="0" y="6446"/>
                        <a:pt x="0" y="4186"/>
                      </a:cubicBezTo>
                      <a:cubicBezTo>
                        <a:pt x="0" y="1925"/>
                        <a:pt x="1925" y="0"/>
                        <a:pt x="4186" y="0"/>
                      </a:cubicBezTo>
                      <a:lnTo>
                        <a:pt x="573035" y="0"/>
                      </a:lnTo>
                      <a:cubicBezTo>
                        <a:pt x="575379" y="0"/>
                        <a:pt x="577221" y="1925"/>
                        <a:pt x="577221" y="4186"/>
                      </a:cubicBezTo>
                      <a:cubicBezTo>
                        <a:pt x="577221" y="6446"/>
                        <a:pt x="575295" y="8372"/>
                        <a:pt x="573035" y="837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1" name="Google Shape;3501;p50"/>
                <p:cNvSpPr/>
                <p:nvPr/>
              </p:nvSpPr>
              <p:spPr>
                <a:xfrm>
                  <a:off x="8236445" y="4609058"/>
                  <a:ext cx="577220" cy="8371"/>
                </a:xfrm>
                <a:custGeom>
                  <a:rect b="b" l="l" r="r" t="t"/>
                  <a:pathLst>
                    <a:path extrusionOk="0" h="8371" w="577220">
                      <a:moveTo>
                        <a:pt x="573035" y="8372"/>
                      </a:moveTo>
                      <a:lnTo>
                        <a:pt x="4186" y="8372"/>
                      </a:lnTo>
                      <a:cubicBezTo>
                        <a:pt x="1842" y="8372"/>
                        <a:pt x="0" y="6446"/>
                        <a:pt x="0" y="4186"/>
                      </a:cubicBezTo>
                      <a:cubicBezTo>
                        <a:pt x="0" y="1925"/>
                        <a:pt x="1926" y="0"/>
                        <a:pt x="4186" y="0"/>
                      </a:cubicBezTo>
                      <a:lnTo>
                        <a:pt x="573035" y="0"/>
                      </a:lnTo>
                      <a:cubicBezTo>
                        <a:pt x="575379" y="0"/>
                        <a:pt x="577221" y="1925"/>
                        <a:pt x="577221" y="4186"/>
                      </a:cubicBezTo>
                      <a:cubicBezTo>
                        <a:pt x="577221" y="6446"/>
                        <a:pt x="575295" y="8372"/>
                        <a:pt x="573035" y="837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502" name="Google Shape;3502;p50"/>
            <p:cNvGrpSpPr/>
            <p:nvPr/>
          </p:nvGrpSpPr>
          <p:grpSpPr>
            <a:xfrm>
              <a:off x="7895470" y="4356320"/>
              <a:ext cx="513847" cy="513847"/>
              <a:chOff x="7895470" y="4356320"/>
              <a:chExt cx="513847" cy="513847"/>
            </a:xfrm>
          </p:grpSpPr>
          <p:grpSp>
            <p:nvGrpSpPr>
              <p:cNvPr id="3503" name="Google Shape;3503;p50"/>
              <p:cNvGrpSpPr/>
              <p:nvPr/>
            </p:nvGrpSpPr>
            <p:grpSpPr>
              <a:xfrm>
                <a:off x="7895470" y="4356320"/>
                <a:ext cx="513847" cy="513847"/>
                <a:chOff x="7895470" y="4356320"/>
                <a:chExt cx="513847" cy="513847"/>
              </a:xfrm>
            </p:grpSpPr>
            <p:sp>
              <p:nvSpPr>
                <p:cNvPr id="3504" name="Google Shape;3504;p50"/>
                <p:cNvSpPr/>
                <p:nvPr/>
              </p:nvSpPr>
              <p:spPr>
                <a:xfrm>
                  <a:off x="7899656" y="4360505"/>
                  <a:ext cx="505476" cy="505476"/>
                </a:xfrm>
                <a:custGeom>
                  <a:rect b="b" l="l" r="r" t="t"/>
                  <a:pathLst>
                    <a:path extrusionOk="0" h="505476" w="505476">
                      <a:moveTo>
                        <a:pt x="505476" y="252738"/>
                      </a:moveTo>
                      <a:cubicBezTo>
                        <a:pt x="505476" y="392322"/>
                        <a:pt x="392321" y="505476"/>
                        <a:pt x="252738" y="505476"/>
                      </a:cubicBezTo>
                      <a:cubicBezTo>
                        <a:pt x="113155" y="505476"/>
                        <a:pt x="0" y="392322"/>
                        <a:pt x="0" y="252738"/>
                      </a:cubicBezTo>
                      <a:cubicBezTo>
                        <a:pt x="0" y="113155"/>
                        <a:pt x="113155" y="0"/>
                        <a:pt x="252738" y="0"/>
                      </a:cubicBezTo>
                      <a:cubicBezTo>
                        <a:pt x="392321" y="0"/>
                        <a:pt x="505476" y="113155"/>
                        <a:pt x="505476" y="2527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5" name="Google Shape;3505;p50"/>
                <p:cNvSpPr/>
                <p:nvPr/>
              </p:nvSpPr>
              <p:spPr>
                <a:xfrm>
                  <a:off x="7895470" y="4356320"/>
                  <a:ext cx="513847" cy="513847"/>
                </a:xfrm>
                <a:custGeom>
                  <a:rect b="b" l="l" r="r" t="t"/>
                  <a:pathLst>
                    <a:path extrusionOk="0" h="513847" w="513847">
                      <a:moveTo>
                        <a:pt x="256924" y="513848"/>
                      </a:moveTo>
                      <a:cubicBezTo>
                        <a:pt x="115277" y="513848"/>
                        <a:pt x="0" y="398571"/>
                        <a:pt x="0" y="256924"/>
                      </a:cubicBezTo>
                      <a:cubicBezTo>
                        <a:pt x="0" y="115276"/>
                        <a:pt x="115277" y="0"/>
                        <a:pt x="256924" y="0"/>
                      </a:cubicBezTo>
                      <a:cubicBezTo>
                        <a:pt x="398571" y="0"/>
                        <a:pt x="513848" y="115276"/>
                        <a:pt x="513848" y="256924"/>
                      </a:cubicBezTo>
                      <a:cubicBezTo>
                        <a:pt x="513848" y="398571"/>
                        <a:pt x="398571" y="513848"/>
                        <a:pt x="256924" y="513848"/>
                      </a:cubicBezTo>
                      <a:close/>
                      <a:moveTo>
                        <a:pt x="256924" y="8455"/>
                      </a:moveTo>
                      <a:cubicBezTo>
                        <a:pt x="119881" y="8455"/>
                        <a:pt x="8455" y="119965"/>
                        <a:pt x="8455" y="256924"/>
                      </a:cubicBezTo>
                      <a:cubicBezTo>
                        <a:pt x="8455" y="393883"/>
                        <a:pt x="119965" y="505392"/>
                        <a:pt x="256924" y="505392"/>
                      </a:cubicBezTo>
                      <a:cubicBezTo>
                        <a:pt x="393883" y="505392"/>
                        <a:pt x="505393" y="393883"/>
                        <a:pt x="505393" y="256924"/>
                      </a:cubicBezTo>
                      <a:cubicBezTo>
                        <a:pt x="505393" y="119965"/>
                        <a:pt x="393883" y="8455"/>
                        <a:pt x="256924"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06" name="Google Shape;3506;p50"/>
              <p:cNvSpPr/>
              <p:nvPr/>
            </p:nvSpPr>
            <p:spPr>
              <a:xfrm>
                <a:off x="7907944" y="4368877"/>
                <a:ext cx="488649" cy="488648"/>
              </a:xfrm>
              <a:custGeom>
                <a:rect b="b" l="l" r="r" t="t"/>
                <a:pathLst>
                  <a:path extrusionOk="0" h="488648" w="488649">
                    <a:moveTo>
                      <a:pt x="235911" y="480194"/>
                    </a:moveTo>
                    <a:cubicBezTo>
                      <a:pt x="235911" y="475673"/>
                      <a:pt x="239762" y="471739"/>
                      <a:pt x="244366" y="471739"/>
                    </a:cubicBezTo>
                    <a:lnTo>
                      <a:pt x="244366" y="471739"/>
                    </a:lnTo>
                    <a:cubicBezTo>
                      <a:pt x="249055" y="471739"/>
                      <a:pt x="252989" y="475589"/>
                      <a:pt x="252989" y="480194"/>
                    </a:cubicBezTo>
                    <a:lnTo>
                      <a:pt x="252989" y="480194"/>
                    </a:lnTo>
                    <a:cubicBezTo>
                      <a:pt x="252989" y="484882"/>
                      <a:pt x="249138" y="488649"/>
                      <a:pt x="244366" y="488649"/>
                    </a:cubicBezTo>
                    <a:lnTo>
                      <a:pt x="244366" y="488649"/>
                    </a:lnTo>
                    <a:cubicBezTo>
                      <a:pt x="239762" y="488649"/>
                      <a:pt x="235911" y="484882"/>
                      <a:pt x="235911" y="480194"/>
                    </a:cubicBezTo>
                    <a:close/>
                    <a:moveTo>
                      <a:pt x="209624" y="486221"/>
                    </a:moveTo>
                    <a:cubicBezTo>
                      <a:pt x="205104" y="485552"/>
                      <a:pt x="201839" y="481198"/>
                      <a:pt x="202508" y="476594"/>
                    </a:cubicBezTo>
                    <a:lnTo>
                      <a:pt x="202508" y="476594"/>
                    </a:lnTo>
                    <a:cubicBezTo>
                      <a:pt x="203178" y="472073"/>
                      <a:pt x="207364" y="468809"/>
                      <a:pt x="211969" y="469478"/>
                    </a:cubicBezTo>
                    <a:lnTo>
                      <a:pt x="211969" y="469311"/>
                    </a:lnTo>
                    <a:cubicBezTo>
                      <a:pt x="216657" y="469981"/>
                      <a:pt x="219754" y="474334"/>
                      <a:pt x="219252" y="478938"/>
                    </a:cubicBezTo>
                    <a:lnTo>
                      <a:pt x="219252" y="478938"/>
                    </a:lnTo>
                    <a:cubicBezTo>
                      <a:pt x="218582" y="483124"/>
                      <a:pt x="215066" y="486138"/>
                      <a:pt x="210797" y="486138"/>
                    </a:cubicBezTo>
                    <a:lnTo>
                      <a:pt x="210797" y="486138"/>
                    </a:lnTo>
                    <a:cubicBezTo>
                      <a:pt x="210461" y="486221"/>
                      <a:pt x="209960" y="486221"/>
                      <a:pt x="209624" y="486221"/>
                    </a:cubicBezTo>
                    <a:close/>
                    <a:moveTo>
                      <a:pt x="269565" y="479022"/>
                    </a:moveTo>
                    <a:cubicBezTo>
                      <a:pt x="268895" y="474501"/>
                      <a:pt x="272076" y="470064"/>
                      <a:pt x="276848" y="469562"/>
                    </a:cubicBezTo>
                    <a:lnTo>
                      <a:pt x="276848" y="469394"/>
                    </a:lnTo>
                    <a:cubicBezTo>
                      <a:pt x="281369" y="468892"/>
                      <a:pt x="285639" y="472073"/>
                      <a:pt x="286308" y="476678"/>
                    </a:cubicBezTo>
                    <a:lnTo>
                      <a:pt x="286308" y="476678"/>
                    </a:lnTo>
                    <a:cubicBezTo>
                      <a:pt x="286978" y="481198"/>
                      <a:pt x="283797" y="485635"/>
                      <a:pt x="279192" y="486305"/>
                    </a:cubicBezTo>
                    <a:lnTo>
                      <a:pt x="279192" y="486305"/>
                    </a:lnTo>
                    <a:lnTo>
                      <a:pt x="279192" y="486305"/>
                    </a:lnTo>
                    <a:lnTo>
                      <a:pt x="279192" y="486305"/>
                    </a:lnTo>
                    <a:cubicBezTo>
                      <a:pt x="278690" y="486305"/>
                      <a:pt x="278355" y="486305"/>
                      <a:pt x="278020" y="486305"/>
                    </a:cubicBezTo>
                    <a:lnTo>
                      <a:pt x="278020" y="486305"/>
                    </a:lnTo>
                    <a:cubicBezTo>
                      <a:pt x="273835" y="486221"/>
                      <a:pt x="270235" y="483207"/>
                      <a:pt x="269565" y="479022"/>
                    </a:cubicBezTo>
                    <a:close/>
                    <a:moveTo>
                      <a:pt x="302800" y="473078"/>
                    </a:moveTo>
                    <a:cubicBezTo>
                      <a:pt x="301461" y="468725"/>
                      <a:pt x="303972" y="463953"/>
                      <a:pt x="308493" y="462613"/>
                    </a:cubicBezTo>
                    <a:lnTo>
                      <a:pt x="308493" y="462613"/>
                    </a:lnTo>
                    <a:cubicBezTo>
                      <a:pt x="313013" y="461274"/>
                      <a:pt x="317618" y="463786"/>
                      <a:pt x="318957" y="468306"/>
                    </a:cubicBezTo>
                    <a:lnTo>
                      <a:pt x="318957" y="468306"/>
                    </a:lnTo>
                    <a:cubicBezTo>
                      <a:pt x="320297" y="472659"/>
                      <a:pt x="317785" y="477431"/>
                      <a:pt x="313265" y="478771"/>
                    </a:cubicBezTo>
                    <a:lnTo>
                      <a:pt x="313265" y="478771"/>
                    </a:lnTo>
                    <a:cubicBezTo>
                      <a:pt x="312428" y="478938"/>
                      <a:pt x="311758" y="479105"/>
                      <a:pt x="310920" y="479105"/>
                    </a:cubicBezTo>
                    <a:lnTo>
                      <a:pt x="310920" y="479105"/>
                    </a:lnTo>
                    <a:cubicBezTo>
                      <a:pt x="307153" y="479189"/>
                      <a:pt x="303805" y="476845"/>
                      <a:pt x="302800" y="473078"/>
                    </a:cubicBezTo>
                    <a:close/>
                    <a:moveTo>
                      <a:pt x="175552" y="478855"/>
                    </a:moveTo>
                    <a:cubicBezTo>
                      <a:pt x="171032" y="477515"/>
                      <a:pt x="168436" y="472743"/>
                      <a:pt x="169859" y="468390"/>
                    </a:cubicBezTo>
                    <a:lnTo>
                      <a:pt x="169859" y="468390"/>
                    </a:lnTo>
                    <a:cubicBezTo>
                      <a:pt x="171199" y="463869"/>
                      <a:pt x="175803" y="461274"/>
                      <a:pt x="180324" y="462697"/>
                    </a:cubicBezTo>
                    <a:lnTo>
                      <a:pt x="180324" y="462697"/>
                    </a:lnTo>
                    <a:cubicBezTo>
                      <a:pt x="184845" y="464037"/>
                      <a:pt x="187440" y="468725"/>
                      <a:pt x="186017" y="473162"/>
                    </a:cubicBezTo>
                    <a:lnTo>
                      <a:pt x="186017" y="473162"/>
                    </a:lnTo>
                    <a:cubicBezTo>
                      <a:pt x="184845" y="476845"/>
                      <a:pt x="181663" y="479189"/>
                      <a:pt x="177980" y="479189"/>
                    </a:cubicBezTo>
                    <a:lnTo>
                      <a:pt x="177980" y="479189"/>
                    </a:lnTo>
                    <a:cubicBezTo>
                      <a:pt x="177143" y="479189"/>
                      <a:pt x="176473" y="479022"/>
                      <a:pt x="175552" y="478855"/>
                    </a:cubicBezTo>
                    <a:close/>
                    <a:moveTo>
                      <a:pt x="334779" y="462530"/>
                    </a:moveTo>
                    <a:cubicBezTo>
                      <a:pt x="332770" y="458344"/>
                      <a:pt x="334612" y="453237"/>
                      <a:pt x="338798" y="451395"/>
                    </a:cubicBezTo>
                    <a:lnTo>
                      <a:pt x="338798" y="451395"/>
                    </a:lnTo>
                    <a:cubicBezTo>
                      <a:pt x="342984" y="449386"/>
                      <a:pt x="348091" y="451228"/>
                      <a:pt x="350100" y="455414"/>
                    </a:cubicBezTo>
                    <a:lnTo>
                      <a:pt x="350100" y="455414"/>
                    </a:lnTo>
                    <a:cubicBezTo>
                      <a:pt x="351941" y="459600"/>
                      <a:pt x="350100" y="464706"/>
                      <a:pt x="345914" y="466716"/>
                    </a:cubicBezTo>
                    <a:lnTo>
                      <a:pt x="345914" y="466716"/>
                    </a:lnTo>
                    <a:cubicBezTo>
                      <a:pt x="344742" y="467218"/>
                      <a:pt x="343570" y="467385"/>
                      <a:pt x="342398" y="467385"/>
                    </a:cubicBezTo>
                    <a:lnTo>
                      <a:pt x="342398" y="467385"/>
                    </a:lnTo>
                    <a:cubicBezTo>
                      <a:pt x="339217" y="467385"/>
                      <a:pt x="336119" y="465543"/>
                      <a:pt x="334779" y="462530"/>
                    </a:cubicBezTo>
                    <a:close/>
                    <a:moveTo>
                      <a:pt x="142903" y="466716"/>
                    </a:moveTo>
                    <a:cubicBezTo>
                      <a:pt x="142903" y="466716"/>
                      <a:pt x="142903" y="466716"/>
                      <a:pt x="142903" y="466548"/>
                    </a:cubicBezTo>
                    <a:lnTo>
                      <a:pt x="142903" y="466548"/>
                    </a:lnTo>
                    <a:cubicBezTo>
                      <a:pt x="138717" y="464706"/>
                      <a:pt x="136792" y="459600"/>
                      <a:pt x="138717" y="455414"/>
                    </a:cubicBezTo>
                    <a:lnTo>
                      <a:pt x="138717" y="455414"/>
                    </a:lnTo>
                    <a:cubicBezTo>
                      <a:pt x="140726" y="451228"/>
                      <a:pt x="145666" y="449386"/>
                      <a:pt x="149851" y="451395"/>
                    </a:cubicBezTo>
                    <a:lnTo>
                      <a:pt x="149851" y="451395"/>
                    </a:lnTo>
                    <a:cubicBezTo>
                      <a:pt x="154205" y="453237"/>
                      <a:pt x="156046" y="458260"/>
                      <a:pt x="154037" y="462530"/>
                    </a:cubicBezTo>
                    <a:lnTo>
                      <a:pt x="154037" y="462530"/>
                    </a:lnTo>
                    <a:cubicBezTo>
                      <a:pt x="152698" y="465543"/>
                      <a:pt x="149684" y="467385"/>
                      <a:pt x="146419" y="467385"/>
                    </a:cubicBezTo>
                    <a:lnTo>
                      <a:pt x="146419" y="467385"/>
                    </a:lnTo>
                    <a:cubicBezTo>
                      <a:pt x="145247" y="467385"/>
                      <a:pt x="144075" y="467218"/>
                      <a:pt x="142903" y="466716"/>
                    </a:cubicBezTo>
                    <a:close/>
                    <a:moveTo>
                      <a:pt x="364834" y="447293"/>
                    </a:moveTo>
                    <a:cubicBezTo>
                      <a:pt x="362322" y="443442"/>
                      <a:pt x="363494" y="438169"/>
                      <a:pt x="367345" y="435657"/>
                    </a:cubicBezTo>
                    <a:lnTo>
                      <a:pt x="367345" y="435657"/>
                    </a:lnTo>
                    <a:cubicBezTo>
                      <a:pt x="371196" y="433146"/>
                      <a:pt x="376470" y="434318"/>
                      <a:pt x="378982" y="438169"/>
                    </a:cubicBezTo>
                    <a:lnTo>
                      <a:pt x="378982" y="438169"/>
                    </a:lnTo>
                    <a:cubicBezTo>
                      <a:pt x="381493" y="442020"/>
                      <a:pt x="380488" y="447293"/>
                      <a:pt x="376470" y="449805"/>
                    </a:cubicBezTo>
                    <a:lnTo>
                      <a:pt x="376470" y="449805"/>
                    </a:lnTo>
                    <a:lnTo>
                      <a:pt x="376470" y="449805"/>
                    </a:lnTo>
                    <a:lnTo>
                      <a:pt x="376470" y="449805"/>
                    </a:lnTo>
                    <a:cubicBezTo>
                      <a:pt x="375131" y="450810"/>
                      <a:pt x="373624" y="451144"/>
                      <a:pt x="372117" y="451144"/>
                    </a:cubicBezTo>
                    <a:lnTo>
                      <a:pt x="372117" y="451144"/>
                    </a:lnTo>
                    <a:cubicBezTo>
                      <a:pt x="369187" y="451228"/>
                      <a:pt x="366508" y="449889"/>
                      <a:pt x="364834" y="447293"/>
                    </a:cubicBezTo>
                    <a:close/>
                    <a:moveTo>
                      <a:pt x="112263" y="449889"/>
                    </a:moveTo>
                    <a:cubicBezTo>
                      <a:pt x="108412" y="447377"/>
                      <a:pt x="107240" y="442103"/>
                      <a:pt x="109752" y="438252"/>
                    </a:cubicBezTo>
                    <a:lnTo>
                      <a:pt x="109752" y="438252"/>
                    </a:lnTo>
                    <a:cubicBezTo>
                      <a:pt x="112263" y="434401"/>
                      <a:pt x="117537" y="433229"/>
                      <a:pt x="121556" y="435741"/>
                    </a:cubicBezTo>
                    <a:lnTo>
                      <a:pt x="121556" y="435741"/>
                    </a:lnTo>
                    <a:cubicBezTo>
                      <a:pt x="125239" y="438252"/>
                      <a:pt x="126411" y="443526"/>
                      <a:pt x="123899" y="447377"/>
                    </a:cubicBezTo>
                    <a:lnTo>
                      <a:pt x="123899" y="447377"/>
                    </a:lnTo>
                    <a:cubicBezTo>
                      <a:pt x="122393" y="449889"/>
                      <a:pt x="119714" y="451228"/>
                      <a:pt x="116784" y="451228"/>
                    </a:cubicBezTo>
                    <a:lnTo>
                      <a:pt x="116784" y="451228"/>
                    </a:lnTo>
                    <a:cubicBezTo>
                      <a:pt x="115277" y="451228"/>
                      <a:pt x="113770" y="450893"/>
                      <a:pt x="112263" y="449889"/>
                    </a:cubicBezTo>
                    <a:close/>
                    <a:moveTo>
                      <a:pt x="392460" y="428123"/>
                    </a:moveTo>
                    <a:cubicBezTo>
                      <a:pt x="389446" y="424606"/>
                      <a:pt x="389781" y="419332"/>
                      <a:pt x="393464" y="416319"/>
                    </a:cubicBezTo>
                    <a:lnTo>
                      <a:pt x="393464" y="416319"/>
                    </a:lnTo>
                    <a:cubicBezTo>
                      <a:pt x="396813" y="413138"/>
                      <a:pt x="402255" y="413640"/>
                      <a:pt x="405268" y="417156"/>
                    </a:cubicBezTo>
                    <a:lnTo>
                      <a:pt x="405268" y="417156"/>
                    </a:lnTo>
                    <a:cubicBezTo>
                      <a:pt x="408282" y="420672"/>
                      <a:pt x="407947" y="425946"/>
                      <a:pt x="404431" y="428960"/>
                    </a:cubicBezTo>
                    <a:lnTo>
                      <a:pt x="404431" y="428960"/>
                    </a:lnTo>
                    <a:lnTo>
                      <a:pt x="404431" y="428960"/>
                    </a:lnTo>
                    <a:lnTo>
                      <a:pt x="404431" y="428960"/>
                    </a:lnTo>
                    <a:cubicBezTo>
                      <a:pt x="402924" y="430467"/>
                      <a:pt x="400915" y="431136"/>
                      <a:pt x="398906" y="431136"/>
                    </a:cubicBezTo>
                    <a:lnTo>
                      <a:pt x="398906" y="431136"/>
                    </a:lnTo>
                    <a:cubicBezTo>
                      <a:pt x="396478" y="431136"/>
                      <a:pt x="394134" y="430132"/>
                      <a:pt x="392460" y="428123"/>
                    </a:cubicBezTo>
                    <a:close/>
                    <a:moveTo>
                      <a:pt x="84469" y="428960"/>
                    </a:moveTo>
                    <a:cubicBezTo>
                      <a:pt x="80953" y="425946"/>
                      <a:pt x="80619" y="420504"/>
                      <a:pt x="83632" y="417156"/>
                    </a:cubicBezTo>
                    <a:lnTo>
                      <a:pt x="83632" y="417156"/>
                    </a:lnTo>
                    <a:cubicBezTo>
                      <a:pt x="86646" y="413640"/>
                      <a:pt x="91920" y="413138"/>
                      <a:pt x="95436" y="416151"/>
                    </a:cubicBezTo>
                    <a:lnTo>
                      <a:pt x="95436" y="416151"/>
                    </a:lnTo>
                    <a:cubicBezTo>
                      <a:pt x="98952" y="419332"/>
                      <a:pt x="99287" y="424606"/>
                      <a:pt x="96273" y="428123"/>
                    </a:cubicBezTo>
                    <a:lnTo>
                      <a:pt x="96273" y="428123"/>
                    </a:lnTo>
                    <a:cubicBezTo>
                      <a:pt x="94599" y="429964"/>
                      <a:pt x="92255" y="430969"/>
                      <a:pt x="89911" y="430969"/>
                    </a:cubicBezTo>
                    <a:lnTo>
                      <a:pt x="89911" y="430969"/>
                    </a:lnTo>
                    <a:cubicBezTo>
                      <a:pt x="87985" y="430969"/>
                      <a:pt x="85976" y="430299"/>
                      <a:pt x="84469" y="428960"/>
                    </a:cubicBezTo>
                    <a:close/>
                    <a:moveTo>
                      <a:pt x="417240" y="405185"/>
                    </a:moveTo>
                    <a:cubicBezTo>
                      <a:pt x="413724" y="402171"/>
                      <a:pt x="413389" y="396729"/>
                      <a:pt x="416402" y="393381"/>
                    </a:cubicBezTo>
                    <a:lnTo>
                      <a:pt x="416402" y="393381"/>
                    </a:lnTo>
                    <a:cubicBezTo>
                      <a:pt x="419416" y="389864"/>
                      <a:pt x="424691" y="389362"/>
                      <a:pt x="428206" y="392543"/>
                    </a:cubicBezTo>
                    <a:lnTo>
                      <a:pt x="428206" y="392543"/>
                    </a:lnTo>
                    <a:cubicBezTo>
                      <a:pt x="431723" y="395557"/>
                      <a:pt x="432057" y="400831"/>
                      <a:pt x="429044" y="404347"/>
                    </a:cubicBezTo>
                    <a:lnTo>
                      <a:pt x="429044" y="404347"/>
                    </a:lnTo>
                    <a:lnTo>
                      <a:pt x="429044" y="404347"/>
                    </a:lnTo>
                    <a:lnTo>
                      <a:pt x="429044" y="404347"/>
                    </a:lnTo>
                    <a:cubicBezTo>
                      <a:pt x="427369" y="406189"/>
                      <a:pt x="425025" y="407194"/>
                      <a:pt x="422681" y="407194"/>
                    </a:cubicBezTo>
                    <a:lnTo>
                      <a:pt x="422681" y="407194"/>
                    </a:lnTo>
                    <a:cubicBezTo>
                      <a:pt x="420756" y="407277"/>
                      <a:pt x="418747" y="406524"/>
                      <a:pt x="417240" y="405185"/>
                    </a:cubicBezTo>
                    <a:close/>
                    <a:moveTo>
                      <a:pt x="59690" y="404347"/>
                    </a:moveTo>
                    <a:cubicBezTo>
                      <a:pt x="59690" y="404347"/>
                      <a:pt x="59690" y="404347"/>
                      <a:pt x="59857" y="404347"/>
                    </a:cubicBezTo>
                    <a:lnTo>
                      <a:pt x="59857" y="404347"/>
                    </a:lnTo>
                    <a:cubicBezTo>
                      <a:pt x="56843" y="400831"/>
                      <a:pt x="57178" y="395390"/>
                      <a:pt x="60694" y="392376"/>
                    </a:cubicBezTo>
                    <a:lnTo>
                      <a:pt x="60694" y="392376"/>
                    </a:lnTo>
                    <a:cubicBezTo>
                      <a:pt x="64210" y="389362"/>
                      <a:pt x="69484" y="389697"/>
                      <a:pt x="72498" y="393213"/>
                    </a:cubicBezTo>
                    <a:lnTo>
                      <a:pt x="72498" y="393213"/>
                    </a:lnTo>
                    <a:cubicBezTo>
                      <a:pt x="75512" y="396729"/>
                      <a:pt x="75177" y="402171"/>
                      <a:pt x="71661" y="405185"/>
                    </a:cubicBezTo>
                    <a:lnTo>
                      <a:pt x="71661" y="405185"/>
                    </a:lnTo>
                    <a:cubicBezTo>
                      <a:pt x="70154" y="406524"/>
                      <a:pt x="68145" y="407194"/>
                      <a:pt x="66303" y="407194"/>
                    </a:cubicBezTo>
                    <a:lnTo>
                      <a:pt x="66303" y="407194"/>
                    </a:lnTo>
                    <a:cubicBezTo>
                      <a:pt x="63875" y="407277"/>
                      <a:pt x="61364" y="406189"/>
                      <a:pt x="59690" y="404347"/>
                    </a:cubicBezTo>
                    <a:close/>
                    <a:moveTo>
                      <a:pt x="438252" y="378897"/>
                    </a:moveTo>
                    <a:cubicBezTo>
                      <a:pt x="434401" y="376386"/>
                      <a:pt x="433397" y="371112"/>
                      <a:pt x="435741" y="367261"/>
                    </a:cubicBezTo>
                    <a:lnTo>
                      <a:pt x="435741" y="367261"/>
                    </a:lnTo>
                    <a:cubicBezTo>
                      <a:pt x="438252" y="363410"/>
                      <a:pt x="443527" y="362238"/>
                      <a:pt x="447545" y="364750"/>
                    </a:cubicBezTo>
                    <a:lnTo>
                      <a:pt x="447545" y="364750"/>
                    </a:lnTo>
                    <a:cubicBezTo>
                      <a:pt x="451396" y="367261"/>
                      <a:pt x="452400" y="372535"/>
                      <a:pt x="449889" y="376386"/>
                    </a:cubicBezTo>
                    <a:lnTo>
                      <a:pt x="449889" y="376386"/>
                    </a:lnTo>
                    <a:cubicBezTo>
                      <a:pt x="448382" y="378897"/>
                      <a:pt x="445703" y="380237"/>
                      <a:pt x="442773" y="380237"/>
                    </a:cubicBezTo>
                    <a:lnTo>
                      <a:pt x="442773" y="380237"/>
                    </a:lnTo>
                    <a:cubicBezTo>
                      <a:pt x="441266" y="380237"/>
                      <a:pt x="439759" y="379902"/>
                      <a:pt x="438252" y="378897"/>
                    </a:cubicBezTo>
                    <a:close/>
                    <a:moveTo>
                      <a:pt x="38761" y="376386"/>
                    </a:moveTo>
                    <a:cubicBezTo>
                      <a:pt x="36416" y="372535"/>
                      <a:pt x="37421" y="367261"/>
                      <a:pt x="41272" y="364750"/>
                    </a:cubicBezTo>
                    <a:lnTo>
                      <a:pt x="41272" y="364750"/>
                    </a:lnTo>
                    <a:cubicBezTo>
                      <a:pt x="45290" y="362238"/>
                      <a:pt x="50564" y="363410"/>
                      <a:pt x="52909" y="367261"/>
                    </a:cubicBezTo>
                    <a:lnTo>
                      <a:pt x="53076" y="367261"/>
                    </a:lnTo>
                    <a:cubicBezTo>
                      <a:pt x="55420" y="371112"/>
                      <a:pt x="54415" y="376386"/>
                      <a:pt x="50564" y="378897"/>
                    </a:cubicBezTo>
                    <a:lnTo>
                      <a:pt x="50564" y="378897"/>
                    </a:lnTo>
                    <a:cubicBezTo>
                      <a:pt x="49058" y="379902"/>
                      <a:pt x="47551" y="380237"/>
                      <a:pt x="45877" y="380237"/>
                    </a:cubicBezTo>
                    <a:lnTo>
                      <a:pt x="45877" y="380237"/>
                    </a:lnTo>
                    <a:cubicBezTo>
                      <a:pt x="43197" y="380237"/>
                      <a:pt x="40435" y="378897"/>
                      <a:pt x="38761" y="376386"/>
                    </a:cubicBezTo>
                    <a:close/>
                    <a:moveTo>
                      <a:pt x="455414" y="350099"/>
                    </a:moveTo>
                    <a:cubicBezTo>
                      <a:pt x="451396" y="348090"/>
                      <a:pt x="449303" y="342983"/>
                      <a:pt x="451396" y="338798"/>
                    </a:cubicBezTo>
                    <a:lnTo>
                      <a:pt x="451396" y="338798"/>
                    </a:lnTo>
                    <a:cubicBezTo>
                      <a:pt x="453237" y="334612"/>
                      <a:pt x="458344" y="332770"/>
                      <a:pt x="462530" y="334612"/>
                    </a:cubicBezTo>
                    <a:lnTo>
                      <a:pt x="462530" y="334612"/>
                    </a:lnTo>
                    <a:cubicBezTo>
                      <a:pt x="466716" y="336621"/>
                      <a:pt x="468641" y="341728"/>
                      <a:pt x="466716" y="345914"/>
                    </a:cubicBezTo>
                    <a:lnTo>
                      <a:pt x="466716" y="345914"/>
                    </a:lnTo>
                    <a:lnTo>
                      <a:pt x="466716" y="345914"/>
                    </a:lnTo>
                    <a:lnTo>
                      <a:pt x="466716" y="345914"/>
                    </a:lnTo>
                    <a:cubicBezTo>
                      <a:pt x="465209" y="348927"/>
                      <a:pt x="462195" y="350769"/>
                      <a:pt x="458930" y="350769"/>
                    </a:cubicBezTo>
                    <a:lnTo>
                      <a:pt x="458930" y="350769"/>
                    </a:lnTo>
                    <a:cubicBezTo>
                      <a:pt x="457758" y="350769"/>
                      <a:pt x="456586" y="350602"/>
                      <a:pt x="455414" y="350099"/>
                    </a:cubicBezTo>
                    <a:close/>
                    <a:moveTo>
                      <a:pt x="22101" y="345914"/>
                    </a:moveTo>
                    <a:cubicBezTo>
                      <a:pt x="20259" y="341728"/>
                      <a:pt x="22101" y="336621"/>
                      <a:pt x="26287" y="334612"/>
                    </a:cubicBezTo>
                    <a:lnTo>
                      <a:pt x="26287" y="334612"/>
                    </a:lnTo>
                    <a:cubicBezTo>
                      <a:pt x="30472" y="332770"/>
                      <a:pt x="35579" y="334612"/>
                      <a:pt x="37421" y="338798"/>
                    </a:cubicBezTo>
                    <a:lnTo>
                      <a:pt x="37421" y="338798"/>
                    </a:lnTo>
                    <a:cubicBezTo>
                      <a:pt x="39263" y="342983"/>
                      <a:pt x="37588" y="348090"/>
                      <a:pt x="33403" y="350099"/>
                    </a:cubicBezTo>
                    <a:lnTo>
                      <a:pt x="33403" y="350099"/>
                    </a:lnTo>
                    <a:cubicBezTo>
                      <a:pt x="32231" y="350602"/>
                      <a:pt x="31059" y="350769"/>
                      <a:pt x="29887" y="350769"/>
                    </a:cubicBezTo>
                    <a:lnTo>
                      <a:pt x="29887" y="350769"/>
                    </a:lnTo>
                    <a:cubicBezTo>
                      <a:pt x="26622" y="350769"/>
                      <a:pt x="23608" y="348927"/>
                      <a:pt x="22101" y="345914"/>
                    </a:cubicBezTo>
                    <a:close/>
                    <a:moveTo>
                      <a:pt x="9962" y="313264"/>
                    </a:moveTo>
                    <a:cubicBezTo>
                      <a:pt x="8623" y="308744"/>
                      <a:pt x="11134" y="304139"/>
                      <a:pt x="15655" y="302800"/>
                    </a:cubicBezTo>
                    <a:lnTo>
                      <a:pt x="15655" y="302800"/>
                    </a:lnTo>
                    <a:cubicBezTo>
                      <a:pt x="20008" y="301460"/>
                      <a:pt x="24780" y="303972"/>
                      <a:pt x="26119" y="308493"/>
                    </a:cubicBezTo>
                    <a:lnTo>
                      <a:pt x="26119" y="308493"/>
                    </a:lnTo>
                    <a:cubicBezTo>
                      <a:pt x="27459" y="312846"/>
                      <a:pt x="24780" y="317618"/>
                      <a:pt x="20343" y="318957"/>
                    </a:cubicBezTo>
                    <a:lnTo>
                      <a:pt x="20343" y="318957"/>
                    </a:lnTo>
                    <a:cubicBezTo>
                      <a:pt x="19506" y="319124"/>
                      <a:pt x="18669" y="319292"/>
                      <a:pt x="17999" y="319292"/>
                    </a:cubicBezTo>
                    <a:lnTo>
                      <a:pt x="17999" y="319292"/>
                    </a:lnTo>
                    <a:cubicBezTo>
                      <a:pt x="14399" y="319292"/>
                      <a:pt x="10967" y="316948"/>
                      <a:pt x="9962" y="313264"/>
                    </a:cubicBezTo>
                    <a:close/>
                    <a:moveTo>
                      <a:pt x="468390" y="318957"/>
                    </a:moveTo>
                    <a:cubicBezTo>
                      <a:pt x="464037" y="317618"/>
                      <a:pt x="461274" y="312846"/>
                      <a:pt x="462614" y="308493"/>
                    </a:cubicBezTo>
                    <a:lnTo>
                      <a:pt x="462614" y="308493"/>
                    </a:lnTo>
                    <a:cubicBezTo>
                      <a:pt x="463953" y="303972"/>
                      <a:pt x="468725" y="301377"/>
                      <a:pt x="473078" y="302800"/>
                    </a:cubicBezTo>
                    <a:lnTo>
                      <a:pt x="473078" y="302800"/>
                    </a:lnTo>
                    <a:cubicBezTo>
                      <a:pt x="477599" y="304139"/>
                      <a:pt x="480194" y="308660"/>
                      <a:pt x="478771" y="313264"/>
                    </a:cubicBezTo>
                    <a:lnTo>
                      <a:pt x="478771" y="313264"/>
                    </a:lnTo>
                    <a:cubicBezTo>
                      <a:pt x="477766" y="316948"/>
                      <a:pt x="474418" y="319292"/>
                      <a:pt x="470734" y="319292"/>
                    </a:cubicBezTo>
                    <a:lnTo>
                      <a:pt x="470734" y="319292"/>
                    </a:lnTo>
                    <a:cubicBezTo>
                      <a:pt x="470064" y="319292"/>
                      <a:pt x="469227" y="319124"/>
                      <a:pt x="468390" y="318957"/>
                    </a:cubicBezTo>
                    <a:close/>
                    <a:moveTo>
                      <a:pt x="2595" y="279192"/>
                    </a:moveTo>
                    <a:lnTo>
                      <a:pt x="2595" y="279192"/>
                    </a:lnTo>
                    <a:lnTo>
                      <a:pt x="2595" y="279192"/>
                    </a:lnTo>
                    <a:cubicBezTo>
                      <a:pt x="1926" y="274504"/>
                      <a:pt x="5107" y="270235"/>
                      <a:pt x="9795" y="269565"/>
                    </a:cubicBezTo>
                    <a:lnTo>
                      <a:pt x="9795" y="269565"/>
                    </a:lnTo>
                    <a:cubicBezTo>
                      <a:pt x="14315" y="268895"/>
                      <a:pt x="18585" y="272076"/>
                      <a:pt x="19255" y="276681"/>
                    </a:cubicBezTo>
                    <a:lnTo>
                      <a:pt x="19255" y="276681"/>
                    </a:lnTo>
                    <a:cubicBezTo>
                      <a:pt x="19925" y="281369"/>
                      <a:pt x="16743" y="285638"/>
                      <a:pt x="12139" y="286308"/>
                    </a:cubicBezTo>
                    <a:lnTo>
                      <a:pt x="12139" y="286308"/>
                    </a:lnTo>
                    <a:cubicBezTo>
                      <a:pt x="11636" y="286308"/>
                      <a:pt x="11302" y="286308"/>
                      <a:pt x="10799" y="286308"/>
                    </a:cubicBezTo>
                    <a:lnTo>
                      <a:pt x="10799" y="286308"/>
                    </a:lnTo>
                    <a:cubicBezTo>
                      <a:pt x="6781" y="286224"/>
                      <a:pt x="3265" y="283378"/>
                      <a:pt x="2595" y="279192"/>
                    </a:cubicBezTo>
                    <a:close/>
                    <a:moveTo>
                      <a:pt x="476678" y="286224"/>
                    </a:moveTo>
                    <a:cubicBezTo>
                      <a:pt x="472157" y="285554"/>
                      <a:pt x="468892" y="281369"/>
                      <a:pt x="469562" y="276597"/>
                    </a:cubicBezTo>
                    <a:lnTo>
                      <a:pt x="469562" y="276597"/>
                    </a:lnTo>
                    <a:cubicBezTo>
                      <a:pt x="470232" y="272076"/>
                      <a:pt x="474418" y="268811"/>
                      <a:pt x="479022" y="269481"/>
                    </a:cubicBezTo>
                    <a:lnTo>
                      <a:pt x="479022" y="269481"/>
                    </a:lnTo>
                    <a:cubicBezTo>
                      <a:pt x="483710" y="270151"/>
                      <a:pt x="486975" y="274337"/>
                      <a:pt x="486222" y="279108"/>
                    </a:cubicBezTo>
                    <a:lnTo>
                      <a:pt x="486222" y="279108"/>
                    </a:lnTo>
                    <a:cubicBezTo>
                      <a:pt x="485552" y="283127"/>
                      <a:pt x="482036" y="286224"/>
                      <a:pt x="477934" y="286224"/>
                    </a:cubicBezTo>
                    <a:lnTo>
                      <a:pt x="477934" y="286224"/>
                    </a:lnTo>
                    <a:cubicBezTo>
                      <a:pt x="477515" y="286224"/>
                      <a:pt x="477180" y="286224"/>
                      <a:pt x="476678" y="286224"/>
                    </a:cubicBezTo>
                    <a:close/>
                    <a:moveTo>
                      <a:pt x="471739" y="244283"/>
                    </a:moveTo>
                    <a:cubicBezTo>
                      <a:pt x="471739" y="239762"/>
                      <a:pt x="475590" y="235827"/>
                      <a:pt x="480194" y="235827"/>
                    </a:cubicBezTo>
                    <a:lnTo>
                      <a:pt x="480194" y="235827"/>
                    </a:lnTo>
                    <a:cubicBezTo>
                      <a:pt x="484882" y="235827"/>
                      <a:pt x="488649" y="239678"/>
                      <a:pt x="488649" y="244283"/>
                    </a:cubicBezTo>
                    <a:lnTo>
                      <a:pt x="488649" y="244283"/>
                    </a:lnTo>
                    <a:cubicBezTo>
                      <a:pt x="488649" y="248971"/>
                      <a:pt x="484966" y="252738"/>
                      <a:pt x="480194" y="252738"/>
                    </a:cubicBezTo>
                    <a:lnTo>
                      <a:pt x="480194" y="252738"/>
                    </a:lnTo>
                    <a:cubicBezTo>
                      <a:pt x="475673" y="252738"/>
                      <a:pt x="471739" y="249055"/>
                      <a:pt x="471739" y="244283"/>
                    </a:cubicBezTo>
                    <a:close/>
                    <a:moveTo>
                      <a:pt x="0" y="244283"/>
                    </a:moveTo>
                    <a:cubicBezTo>
                      <a:pt x="0" y="239762"/>
                      <a:pt x="3851" y="235827"/>
                      <a:pt x="8455" y="235827"/>
                    </a:cubicBezTo>
                    <a:lnTo>
                      <a:pt x="8455" y="235827"/>
                    </a:lnTo>
                    <a:cubicBezTo>
                      <a:pt x="13144" y="235827"/>
                      <a:pt x="17078" y="239678"/>
                      <a:pt x="17078" y="244283"/>
                    </a:cubicBezTo>
                    <a:lnTo>
                      <a:pt x="17078" y="244283"/>
                    </a:lnTo>
                    <a:cubicBezTo>
                      <a:pt x="17078" y="248971"/>
                      <a:pt x="13227" y="252738"/>
                      <a:pt x="8623" y="252738"/>
                    </a:cubicBezTo>
                    <a:lnTo>
                      <a:pt x="8623" y="252738"/>
                    </a:lnTo>
                    <a:cubicBezTo>
                      <a:pt x="3935" y="252738"/>
                      <a:pt x="0" y="249055"/>
                      <a:pt x="0" y="244283"/>
                    </a:cubicBezTo>
                    <a:close/>
                    <a:moveTo>
                      <a:pt x="9795" y="219252"/>
                    </a:moveTo>
                    <a:cubicBezTo>
                      <a:pt x="5107" y="218582"/>
                      <a:pt x="1842" y="214229"/>
                      <a:pt x="2595" y="209624"/>
                    </a:cubicBezTo>
                    <a:lnTo>
                      <a:pt x="2595" y="209624"/>
                    </a:lnTo>
                    <a:cubicBezTo>
                      <a:pt x="3265" y="205104"/>
                      <a:pt x="7451" y="201839"/>
                      <a:pt x="12223" y="202425"/>
                    </a:cubicBezTo>
                    <a:lnTo>
                      <a:pt x="12223" y="202425"/>
                    </a:lnTo>
                    <a:cubicBezTo>
                      <a:pt x="16743" y="203094"/>
                      <a:pt x="20008" y="207448"/>
                      <a:pt x="19338" y="212052"/>
                    </a:cubicBezTo>
                    <a:lnTo>
                      <a:pt x="19338" y="212052"/>
                    </a:lnTo>
                    <a:cubicBezTo>
                      <a:pt x="18836" y="216238"/>
                      <a:pt x="15153" y="219252"/>
                      <a:pt x="10883" y="219252"/>
                    </a:cubicBezTo>
                    <a:lnTo>
                      <a:pt x="10883" y="219252"/>
                    </a:lnTo>
                    <a:cubicBezTo>
                      <a:pt x="10464" y="219252"/>
                      <a:pt x="10130" y="219252"/>
                      <a:pt x="9795" y="219252"/>
                    </a:cubicBezTo>
                    <a:close/>
                    <a:moveTo>
                      <a:pt x="469562" y="211968"/>
                    </a:moveTo>
                    <a:cubicBezTo>
                      <a:pt x="468892" y="207448"/>
                      <a:pt x="472073" y="203011"/>
                      <a:pt x="476678" y="202341"/>
                    </a:cubicBezTo>
                    <a:lnTo>
                      <a:pt x="476678" y="202341"/>
                    </a:lnTo>
                    <a:cubicBezTo>
                      <a:pt x="481366" y="201839"/>
                      <a:pt x="485636" y="205020"/>
                      <a:pt x="486305" y="209541"/>
                    </a:cubicBezTo>
                    <a:lnTo>
                      <a:pt x="486305" y="209541"/>
                    </a:lnTo>
                    <a:cubicBezTo>
                      <a:pt x="486975" y="214061"/>
                      <a:pt x="483794" y="218331"/>
                      <a:pt x="479106" y="219000"/>
                    </a:cubicBezTo>
                    <a:lnTo>
                      <a:pt x="479106" y="219000"/>
                    </a:lnTo>
                    <a:cubicBezTo>
                      <a:pt x="478771" y="219168"/>
                      <a:pt x="478436" y="219168"/>
                      <a:pt x="477934" y="219168"/>
                    </a:cubicBezTo>
                    <a:lnTo>
                      <a:pt x="477934" y="219168"/>
                    </a:lnTo>
                    <a:cubicBezTo>
                      <a:pt x="473832" y="219252"/>
                      <a:pt x="470232" y="216154"/>
                      <a:pt x="469562" y="211968"/>
                    </a:cubicBezTo>
                    <a:close/>
                    <a:moveTo>
                      <a:pt x="15739" y="186016"/>
                    </a:moveTo>
                    <a:cubicBezTo>
                      <a:pt x="11218" y="184677"/>
                      <a:pt x="8623" y="179905"/>
                      <a:pt x="10046" y="175552"/>
                    </a:cubicBezTo>
                    <a:lnTo>
                      <a:pt x="10046" y="175552"/>
                    </a:lnTo>
                    <a:lnTo>
                      <a:pt x="10046" y="175552"/>
                    </a:lnTo>
                    <a:lnTo>
                      <a:pt x="10046" y="175552"/>
                    </a:lnTo>
                    <a:cubicBezTo>
                      <a:pt x="11218" y="171031"/>
                      <a:pt x="15906" y="168436"/>
                      <a:pt x="20510" y="169859"/>
                    </a:cubicBezTo>
                    <a:lnTo>
                      <a:pt x="20510" y="169859"/>
                    </a:lnTo>
                    <a:cubicBezTo>
                      <a:pt x="24864" y="171031"/>
                      <a:pt x="27459" y="175719"/>
                      <a:pt x="26287" y="180324"/>
                    </a:cubicBezTo>
                    <a:lnTo>
                      <a:pt x="26287" y="180324"/>
                    </a:lnTo>
                    <a:cubicBezTo>
                      <a:pt x="25115" y="184007"/>
                      <a:pt x="21934" y="186435"/>
                      <a:pt x="18166" y="186435"/>
                    </a:cubicBezTo>
                    <a:lnTo>
                      <a:pt x="18166" y="186435"/>
                    </a:lnTo>
                    <a:cubicBezTo>
                      <a:pt x="17246" y="186351"/>
                      <a:pt x="16408" y="186184"/>
                      <a:pt x="15739" y="186016"/>
                    </a:cubicBezTo>
                    <a:close/>
                    <a:moveTo>
                      <a:pt x="462697" y="180324"/>
                    </a:moveTo>
                    <a:cubicBezTo>
                      <a:pt x="461358" y="175803"/>
                      <a:pt x="464037" y="171031"/>
                      <a:pt x="468474" y="169859"/>
                    </a:cubicBezTo>
                    <a:lnTo>
                      <a:pt x="468474" y="169859"/>
                    </a:lnTo>
                    <a:cubicBezTo>
                      <a:pt x="472994" y="168520"/>
                      <a:pt x="477599" y="171031"/>
                      <a:pt x="478938" y="175552"/>
                    </a:cubicBezTo>
                    <a:lnTo>
                      <a:pt x="478938" y="175552"/>
                    </a:lnTo>
                    <a:cubicBezTo>
                      <a:pt x="480278" y="179905"/>
                      <a:pt x="477766" y="184677"/>
                      <a:pt x="473246" y="186016"/>
                    </a:cubicBezTo>
                    <a:lnTo>
                      <a:pt x="473246" y="186016"/>
                    </a:lnTo>
                    <a:cubicBezTo>
                      <a:pt x="472576" y="186184"/>
                      <a:pt x="471739" y="186351"/>
                      <a:pt x="470901" y="186351"/>
                    </a:cubicBezTo>
                    <a:lnTo>
                      <a:pt x="470901" y="186351"/>
                    </a:lnTo>
                    <a:cubicBezTo>
                      <a:pt x="467218" y="186351"/>
                      <a:pt x="463869" y="183840"/>
                      <a:pt x="462697" y="180324"/>
                    </a:cubicBezTo>
                    <a:close/>
                    <a:moveTo>
                      <a:pt x="451396" y="149768"/>
                    </a:moveTo>
                    <a:lnTo>
                      <a:pt x="451396" y="149768"/>
                    </a:lnTo>
                    <a:cubicBezTo>
                      <a:pt x="449554" y="145582"/>
                      <a:pt x="451396" y="140643"/>
                      <a:pt x="455582" y="138633"/>
                    </a:cubicBezTo>
                    <a:lnTo>
                      <a:pt x="455582" y="138633"/>
                    </a:lnTo>
                    <a:cubicBezTo>
                      <a:pt x="459767" y="136624"/>
                      <a:pt x="464707" y="138633"/>
                      <a:pt x="466716" y="142819"/>
                    </a:cubicBezTo>
                    <a:lnTo>
                      <a:pt x="466716" y="142819"/>
                    </a:lnTo>
                    <a:lnTo>
                      <a:pt x="466716" y="142819"/>
                    </a:lnTo>
                    <a:lnTo>
                      <a:pt x="466716" y="142819"/>
                    </a:lnTo>
                    <a:cubicBezTo>
                      <a:pt x="468558" y="147005"/>
                      <a:pt x="466716" y="152111"/>
                      <a:pt x="462530" y="153953"/>
                    </a:cubicBezTo>
                    <a:lnTo>
                      <a:pt x="462530" y="153953"/>
                    </a:lnTo>
                    <a:cubicBezTo>
                      <a:pt x="461358" y="154456"/>
                      <a:pt x="460186" y="154790"/>
                      <a:pt x="459014" y="154790"/>
                    </a:cubicBezTo>
                    <a:lnTo>
                      <a:pt x="459014" y="154790"/>
                    </a:lnTo>
                    <a:cubicBezTo>
                      <a:pt x="455749" y="154874"/>
                      <a:pt x="452735" y="153032"/>
                      <a:pt x="451396" y="149768"/>
                    </a:cubicBezTo>
                    <a:close/>
                    <a:moveTo>
                      <a:pt x="26287" y="154037"/>
                    </a:moveTo>
                    <a:cubicBezTo>
                      <a:pt x="22101" y="152195"/>
                      <a:pt x="20176" y="147088"/>
                      <a:pt x="22101" y="142903"/>
                    </a:cubicBezTo>
                    <a:lnTo>
                      <a:pt x="22101" y="142903"/>
                    </a:lnTo>
                    <a:cubicBezTo>
                      <a:pt x="24110" y="138717"/>
                      <a:pt x="29050" y="136708"/>
                      <a:pt x="33403" y="138717"/>
                    </a:cubicBezTo>
                    <a:lnTo>
                      <a:pt x="33403" y="138717"/>
                    </a:lnTo>
                    <a:cubicBezTo>
                      <a:pt x="37588" y="140726"/>
                      <a:pt x="39263" y="145666"/>
                      <a:pt x="37421" y="149851"/>
                    </a:cubicBezTo>
                    <a:lnTo>
                      <a:pt x="37421" y="149851"/>
                    </a:lnTo>
                    <a:cubicBezTo>
                      <a:pt x="36082" y="153032"/>
                      <a:pt x="33068" y="154874"/>
                      <a:pt x="29803" y="154874"/>
                    </a:cubicBezTo>
                    <a:lnTo>
                      <a:pt x="29803" y="154874"/>
                    </a:lnTo>
                    <a:cubicBezTo>
                      <a:pt x="28715" y="154874"/>
                      <a:pt x="27542" y="154539"/>
                      <a:pt x="26287" y="154037"/>
                    </a:cubicBezTo>
                    <a:close/>
                    <a:moveTo>
                      <a:pt x="435741" y="121304"/>
                    </a:moveTo>
                    <a:cubicBezTo>
                      <a:pt x="433397" y="117453"/>
                      <a:pt x="434401" y="112179"/>
                      <a:pt x="438252" y="109668"/>
                    </a:cubicBezTo>
                    <a:lnTo>
                      <a:pt x="438252" y="109668"/>
                    </a:lnTo>
                    <a:cubicBezTo>
                      <a:pt x="442271" y="107156"/>
                      <a:pt x="447545" y="108328"/>
                      <a:pt x="450056" y="112179"/>
                    </a:cubicBezTo>
                    <a:lnTo>
                      <a:pt x="450056" y="112179"/>
                    </a:lnTo>
                    <a:cubicBezTo>
                      <a:pt x="450056" y="112179"/>
                      <a:pt x="450056" y="112179"/>
                      <a:pt x="449889" y="112179"/>
                    </a:cubicBezTo>
                    <a:lnTo>
                      <a:pt x="449889" y="112179"/>
                    </a:lnTo>
                    <a:cubicBezTo>
                      <a:pt x="452400" y="116030"/>
                      <a:pt x="451396" y="121304"/>
                      <a:pt x="447545" y="123816"/>
                    </a:cubicBezTo>
                    <a:lnTo>
                      <a:pt x="447545" y="123816"/>
                    </a:lnTo>
                    <a:cubicBezTo>
                      <a:pt x="446038" y="124820"/>
                      <a:pt x="444531" y="125155"/>
                      <a:pt x="443024" y="125155"/>
                    </a:cubicBezTo>
                    <a:lnTo>
                      <a:pt x="443024" y="125155"/>
                    </a:lnTo>
                    <a:cubicBezTo>
                      <a:pt x="440094" y="125239"/>
                      <a:pt x="437415" y="123816"/>
                      <a:pt x="435741" y="121304"/>
                    </a:cubicBezTo>
                    <a:close/>
                    <a:moveTo>
                      <a:pt x="41272" y="123816"/>
                    </a:moveTo>
                    <a:cubicBezTo>
                      <a:pt x="37421" y="121304"/>
                      <a:pt x="36416" y="116030"/>
                      <a:pt x="38928" y="112179"/>
                    </a:cubicBezTo>
                    <a:lnTo>
                      <a:pt x="38928" y="112179"/>
                    </a:lnTo>
                    <a:cubicBezTo>
                      <a:pt x="38928" y="112179"/>
                      <a:pt x="38928" y="112179"/>
                      <a:pt x="38761" y="112179"/>
                    </a:cubicBezTo>
                    <a:lnTo>
                      <a:pt x="38761" y="112179"/>
                    </a:lnTo>
                    <a:cubicBezTo>
                      <a:pt x="41272" y="108328"/>
                      <a:pt x="46546" y="107156"/>
                      <a:pt x="50564" y="109668"/>
                    </a:cubicBezTo>
                    <a:lnTo>
                      <a:pt x="50564" y="109668"/>
                    </a:lnTo>
                    <a:cubicBezTo>
                      <a:pt x="54415" y="112179"/>
                      <a:pt x="55420" y="117453"/>
                      <a:pt x="53076" y="121304"/>
                    </a:cubicBezTo>
                    <a:lnTo>
                      <a:pt x="53076" y="121304"/>
                    </a:lnTo>
                    <a:cubicBezTo>
                      <a:pt x="51401" y="123816"/>
                      <a:pt x="48723" y="125155"/>
                      <a:pt x="45877" y="125155"/>
                    </a:cubicBezTo>
                    <a:lnTo>
                      <a:pt x="45877" y="125155"/>
                    </a:lnTo>
                    <a:cubicBezTo>
                      <a:pt x="44369" y="125239"/>
                      <a:pt x="42863" y="124653"/>
                      <a:pt x="41272" y="123816"/>
                    </a:cubicBezTo>
                    <a:close/>
                    <a:moveTo>
                      <a:pt x="416319" y="95352"/>
                    </a:moveTo>
                    <a:cubicBezTo>
                      <a:pt x="413305" y="91836"/>
                      <a:pt x="413640" y="86562"/>
                      <a:pt x="417156" y="83548"/>
                    </a:cubicBezTo>
                    <a:lnTo>
                      <a:pt x="417156" y="83548"/>
                    </a:lnTo>
                    <a:cubicBezTo>
                      <a:pt x="420672" y="80534"/>
                      <a:pt x="425946" y="80869"/>
                      <a:pt x="429127" y="84385"/>
                    </a:cubicBezTo>
                    <a:lnTo>
                      <a:pt x="429127" y="84385"/>
                    </a:lnTo>
                    <a:cubicBezTo>
                      <a:pt x="432141" y="87902"/>
                      <a:pt x="431639" y="93176"/>
                      <a:pt x="428290" y="96189"/>
                    </a:cubicBezTo>
                    <a:lnTo>
                      <a:pt x="428290" y="96189"/>
                    </a:lnTo>
                    <a:cubicBezTo>
                      <a:pt x="426616" y="97696"/>
                      <a:pt x="424607" y="98366"/>
                      <a:pt x="422765" y="98366"/>
                    </a:cubicBezTo>
                    <a:lnTo>
                      <a:pt x="422765" y="98366"/>
                    </a:lnTo>
                    <a:cubicBezTo>
                      <a:pt x="420421" y="98449"/>
                      <a:pt x="418077" y="97361"/>
                      <a:pt x="416319" y="95352"/>
                    </a:cubicBezTo>
                    <a:close/>
                    <a:moveTo>
                      <a:pt x="60694" y="96189"/>
                    </a:moveTo>
                    <a:cubicBezTo>
                      <a:pt x="57178" y="93176"/>
                      <a:pt x="56843" y="87734"/>
                      <a:pt x="59857" y="84385"/>
                    </a:cubicBezTo>
                    <a:lnTo>
                      <a:pt x="59857" y="84385"/>
                    </a:lnTo>
                    <a:cubicBezTo>
                      <a:pt x="62871" y="80869"/>
                      <a:pt x="68061" y="80367"/>
                      <a:pt x="71661" y="83548"/>
                    </a:cubicBezTo>
                    <a:lnTo>
                      <a:pt x="71661" y="83548"/>
                    </a:lnTo>
                    <a:cubicBezTo>
                      <a:pt x="75177" y="86562"/>
                      <a:pt x="75512" y="91752"/>
                      <a:pt x="72498" y="95352"/>
                    </a:cubicBezTo>
                    <a:lnTo>
                      <a:pt x="72498" y="95352"/>
                    </a:lnTo>
                    <a:cubicBezTo>
                      <a:pt x="70824" y="97361"/>
                      <a:pt x="68480" y="98198"/>
                      <a:pt x="66052" y="98198"/>
                    </a:cubicBezTo>
                    <a:lnTo>
                      <a:pt x="66052" y="98198"/>
                    </a:lnTo>
                    <a:cubicBezTo>
                      <a:pt x="64210" y="98282"/>
                      <a:pt x="62201" y="97612"/>
                      <a:pt x="60694" y="96189"/>
                    </a:cubicBezTo>
                    <a:close/>
                    <a:moveTo>
                      <a:pt x="393464" y="72498"/>
                    </a:moveTo>
                    <a:lnTo>
                      <a:pt x="393464" y="72498"/>
                    </a:lnTo>
                    <a:cubicBezTo>
                      <a:pt x="389949" y="69484"/>
                      <a:pt x="389613" y="64043"/>
                      <a:pt x="392627" y="60694"/>
                    </a:cubicBezTo>
                    <a:lnTo>
                      <a:pt x="392627" y="60694"/>
                    </a:lnTo>
                    <a:cubicBezTo>
                      <a:pt x="395641" y="57010"/>
                      <a:pt x="400832" y="56675"/>
                      <a:pt x="404431" y="59857"/>
                    </a:cubicBezTo>
                    <a:lnTo>
                      <a:pt x="404431" y="59857"/>
                    </a:lnTo>
                    <a:cubicBezTo>
                      <a:pt x="404431" y="59857"/>
                      <a:pt x="404431" y="59857"/>
                      <a:pt x="404431" y="59689"/>
                    </a:cubicBezTo>
                    <a:lnTo>
                      <a:pt x="404431" y="59689"/>
                    </a:lnTo>
                    <a:cubicBezTo>
                      <a:pt x="407947" y="62870"/>
                      <a:pt x="408282" y="68145"/>
                      <a:pt x="405268" y="71660"/>
                    </a:cubicBezTo>
                    <a:lnTo>
                      <a:pt x="405268" y="71660"/>
                    </a:lnTo>
                    <a:cubicBezTo>
                      <a:pt x="403594" y="73502"/>
                      <a:pt x="401250" y="74507"/>
                      <a:pt x="398822" y="74507"/>
                    </a:cubicBezTo>
                    <a:lnTo>
                      <a:pt x="398822" y="74507"/>
                    </a:lnTo>
                    <a:cubicBezTo>
                      <a:pt x="396981" y="74507"/>
                      <a:pt x="394971" y="73837"/>
                      <a:pt x="393464" y="72498"/>
                    </a:cubicBezTo>
                    <a:close/>
                    <a:moveTo>
                      <a:pt x="83632" y="71660"/>
                    </a:moveTo>
                    <a:cubicBezTo>
                      <a:pt x="80619" y="68145"/>
                      <a:pt x="80953" y="62870"/>
                      <a:pt x="84469" y="59689"/>
                    </a:cubicBezTo>
                    <a:lnTo>
                      <a:pt x="84469" y="59689"/>
                    </a:lnTo>
                    <a:lnTo>
                      <a:pt x="84469" y="59689"/>
                    </a:lnTo>
                    <a:lnTo>
                      <a:pt x="84469" y="59689"/>
                    </a:lnTo>
                    <a:cubicBezTo>
                      <a:pt x="87985" y="56675"/>
                      <a:pt x="93427" y="57010"/>
                      <a:pt x="96441" y="60526"/>
                    </a:cubicBezTo>
                    <a:lnTo>
                      <a:pt x="96441" y="60526"/>
                    </a:lnTo>
                    <a:cubicBezTo>
                      <a:pt x="99455" y="64043"/>
                      <a:pt x="98952" y="69317"/>
                      <a:pt x="95604" y="72498"/>
                    </a:cubicBezTo>
                    <a:lnTo>
                      <a:pt x="95604" y="72498"/>
                    </a:lnTo>
                    <a:cubicBezTo>
                      <a:pt x="93929" y="73837"/>
                      <a:pt x="91920" y="74507"/>
                      <a:pt x="90078" y="74507"/>
                    </a:cubicBezTo>
                    <a:lnTo>
                      <a:pt x="90078" y="74507"/>
                    </a:lnTo>
                    <a:cubicBezTo>
                      <a:pt x="87651" y="74507"/>
                      <a:pt x="85306" y="73502"/>
                      <a:pt x="83632" y="71660"/>
                    </a:cubicBezTo>
                    <a:close/>
                    <a:moveTo>
                      <a:pt x="367345" y="53076"/>
                    </a:moveTo>
                    <a:cubicBezTo>
                      <a:pt x="363494" y="50397"/>
                      <a:pt x="362489" y="45123"/>
                      <a:pt x="364834" y="41272"/>
                    </a:cubicBezTo>
                    <a:lnTo>
                      <a:pt x="364834" y="41272"/>
                    </a:lnTo>
                    <a:cubicBezTo>
                      <a:pt x="367345" y="37421"/>
                      <a:pt x="372619" y="36249"/>
                      <a:pt x="376637" y="38760"/>
                    </a:cubicBezTo>
                    <a:lnTo>
                      <a:pt x="376637" y="38760"/>
                    </a:lnTo>
                    <a:lnTo>
                      <a:pt x="376637" y="38760"/>
                    </a:lnTo>
                    <a:lnTo>
                      <a:pt x="376637" y="38760"/>
                    </a:lnTo>
                    <a:cubicBezTo>
                      <a:pt x="380488" y="41272"/>
                      <a:pt x="381660" y="46546"/>
                      <a:pt x="378982" y="50397"/>
                    </a:cubicBezTo>
                    <a:lnTo>
                      <a:pt x="378982" y="50397"/>
                    </a:lnTo>
                    <a:cubicBezTo>
                      <a:pt x="377475" y="52908"/>
                      <a:pt x="374796" y="54248"/>
                      <a:pt x="371866" y="54248"/>
                    </a:cubicBezTo>
                    <a:lnTo>
                      <a:pt x="371866" y="54248"/>
                    </a:lnTo>
                    <a:cubicBezTo>
                      <a:pt x="370359" y="54248"/>
                      <a:pt x="368852" y="53913"/>
                      <a:pt x="367345" y="53076"/>
                    </a:cubicBezTo>
                    <a:close/>
                    <a:moveTo>
                      <a:pt x="109919" y="50397"/>
                    </a:moveTo>
                    <a:cubicBezTo>
                      <a:pt x="107408" y="46546"/>
                      <a:pt x="108412" y="41272"/>
                      <a:pt x="112263" y="38760"/>
                    </a:cubicBezTo>
                    <a:lnTo>
                      <a:pt x="112263" y="38760"/>
                    </a:lnTo>
                    <a:cubicBezTo>
                      <a:pt x="116281" y="36249"/>
                      <a:pt x="121556" y="37421"/>
                      <a:pt x="124067" y="41272"/>
                    </a:cubicBezTo>
                    <a:lnTo>
                      <a:pt x="124067" y="41272"/>
                    </a:lnTo>
                    <a:cubicBezTo>
                      <a:pt x="126411" y="45123"/>
                      <a:pt x="125407" y="50397"/>
                      <a:pt x="121556" y="52908"/>
                    </a:cubicBezTo>
                    <a:lnTo>
                      <a:pt x="121556" y="53076"/>
                    </a:lnTo>
                    <a:cubicBezTo>
                      <a:pt x="120048" y="53913"/>
                      <a:pt x="118542" y="54248"/>
                      <a:pt x="117035" y="54248"/>
                    </a:cubicBezTo>
                    <a:lnTo>
                      <a:pt x="117035" y="54248"/>
                    </a:lnTo>
                    <a:cubicBezTo>
                      <a:pt x="114105" y="54248"/>
                      <a:pt x="111426" y="52908"/>
                      <a:pt x="109919" y="50397"/>
                    </a:cubicBezTo>
                    <a:close/>
                    <a:moveTo>
                      <a:pt x="138717" y="33235"/>
                    </a:moveTo>
                    <a:cubicBezTo>
                      <a:pt x="136875" y="29049"/>
                      <a:pt x="138717" y="24110"/>
                      <a:pt x="142903" y="22101"/>
                    </a:cubicBezTo>
                    <a:lnTo>
                      <a:pt x="142903" y="22101"/>
                    </a:lnTo>
                    <a:cubicBezTo>
                      <a:pt x="147089" y="20259"/>
                      <a:pt x="152196" y="22101"/>
                      <a:pt x="154037" y="26287"/>
                    </a:cubicBezTo>
                    <a:lnTo>
                      <a:pt x="154037" y="26287"/>
                    </a:lnTo>
                    <a:cubicBezTo>
                      <a:pt x="156046" y="30472"/>
                      <a:pt x="154205" y="35412"/>
                      <a:pt x="150019" y="37421"/>
                    </a:cubicBezTo>
                    <a:lnTo>
                      <a:pt x="150019" y="37421"/>
                    </a:lnTo>
                    <a:cubicBezTo>
                      <a:pt x="148847" y="37923"/>
                      <a:pt x="147675" y="38258"/>
                      <a:pt x="146503" y="38258"/>
                    </a:cubicBezTo>
                    <a:lnTo>
                      <a:pt x="146503" y="38258"/>
                    </a:lnTo>
                    <a:cubicBezTo>
                      <a:pt x="143238" y="38258"/>
                      <a:pt x="140224" y="36416"/>
                      <a:pt x="138717" y="33235"/>
                    </a:cubicBezTo>
                    <a:close/>
                    <a:moveTo>
                      <a:pt x="338882" y="37421"/>
                    </a:moveTo>
                    <a:lnTo>
                      <a:pt x="338882" y="37421"/>
                    </a:lnTo>
                    <a:cubicBezTo>
                      <a:pt x="334696" y="35412"/>
                      <a:pt x="332770" y="30472"/>
                      <a:pt x="334863" y="26287"/>
                    </a:cubicBezTo>
                    <a:lnTo>
                      <a:pt x="334863" y="26287"/>
                    </a:lnTo>
                    <a:cubicBezTo>
                      <a:pt x="336705" y="22101"/>
                      <a:pt x="341812" y="20092"/>
                      <a:pt x="345998" y="22101"/>
                    </a:cubicBezTo>
                    <a:lnTo>
                      <a:pt x="345998" y="22101"/>
                    </a:lnTo>
                    <a:cubicBezTo>
                      <a:pt x="350184" y="24110"/>
                      <a:pt x="352109" y="29049"/>
                      <a:pt x="350184" y="33235"/>
                    </a:cubicBezTo>
                    <a:lnTo>
                      <a:pt x="350184" y="33235"/>
                    </a:lnTo>
                    <a:cubicBezTo>
                      <a:pt x="348676" y="36416"/>
                      <a:pt x="345663" y="38091"/>
                      <a:pt x="342398" y="38091"/>
                    </a:cubicBezTo>
                    <a:lnTo>
                      <a:pt x="342398" y="38091"/>
                    </a:lnTo>
                    <a:cubicBezTo>
                      <a:pt x="341226" y="38091"/>
                      <a:pt x="340054" y="37923"/>
                      <a:pt x="338882" y="37421"/>
                    </a:cubicBezTo>
                    <a:close/>
                    <a:moveTo>
                      <a:pt x="169859" y="20427"/>
                    </a:moveTo>
                    <a:cubicBezTo>
                      <a:pt x="168520" y="15906"/>
                      <a:pt x="171032" y="11302"/>
                      <a:pt x="175552" y="9962"/>
                    </a:cubicBezTo>
                    <a:lnTo>
                      <a:pt x="175552" y="9962"/>
                    </a:lnTo>
                    <a:cubicBezTo>
                      <a:pt x="179905" y="8623"/>
                      <a:pt x="184677" y="11134"/>
                      <a:pt x="186017" y="15655"/>
                    </a:cubicBezTo>
                    <a:lnTo>
                      <a:pt x="186017" y="15655"/>
                    </a:lnTo>
                    <a:cubicBezTo>
                      <a:pt x="187356" y="20008"/>
                      <a:pt x="184845" y="24780"/>
                      <a:pt x="180324" y="26119"/>
                    </a:cubicBezTo>
                    <a:lnTo>
                      <a:pt x="180324" y="26119"/>
                    </a:lnTo>
                    <a:cubicBezTo>
                      <a:pt x="179654" y="26287"/>
                      <a:pt x="178817" y="26454"/>
                      <a:pt x="177980" y="26454"/>
                    </a:cubicBezTo>
                    <a:lnTo>
                      <a:pt x="177980" y="26454"/>
                    </a:lnTo>
                    <a:cubicBezTo>
                      <a:pt x="174213" y="26454"/>
                      <a:pt x="170864" y="24110"/>
                      <a:pt x="169859" y="20427"/>
                    </a:cubicBezTo>
                    <a:close/>
                    <a:moveTo>
                      <a:pt x="308493" y="26119"/>
                    </a:moveTo>
                    <a:lnTo>
                      <a:pt x="308493" y="25952"/>
                    </a:lnTo>
                    <a:cubicBezTo>
                      <a:pt x="303972" y="24780"/>
                      <a:pt x="301377" y="20008"/>
                      <a:pt x="302800" y="15655"/>
                    </a:cubicBezTo>
                    <a:lnTo>
                      <a:pt x="302800" y="15655"/>
                    </a:lnTo>
                    <a:cubicBezTo>
                      <a:pt x="304140" y="11134"/>
                      <a:pt x="308660" y="8539"/>
                      <a:pt x="313265" y="9962"/>
                    </a:cubicBezTo>
                    <a:lnTo>
                      <a:pt x="313265" y="9962"/>
                    </a:lnTo>
                    <a:cubicBezTo>
                      <a:pt x="313265" y="9962"/>
                      <a:pt x="313265" y="9962"/>
                      <a:pt x="313265" y="9795"/>
                    </a:cubicBezTo>
                    <a:lnTo>
                      <a:pt x="313265" y="9795"/>
                    </a:lnTo>
                    <a:cubicBezTo>
                      <a:pt x="317618" y="11134"/>
                      <a:pt x="320381" y="15822"/>
                      <a:pt x="318957" y="20427"/>
                    </a:cubicBezTo>
                    <a:lnTo>
                      <a:pt x="318957" y="20427"/>
                    </a:lnTo>
                    <a:cubicBezTo>
                      <a:pt x="317953" y="24110"/>
                      <a:pt x="314437" y="26454"/>
                      <a:pt x="310837" y="26454"/>
                    </a:cubicBezTo>
                    <a:lnTo>
                      <a:pt x="310837" y="26454"/>
                    </a:lnTo>
                    <a:cubicBezTo>
                      <a:pt x="310083" y="26454"/>
                      <a:pt x="309163" y="26287"/>
                      <a:pt x="308493" y="26119"/>
                    </a:cubicBezTo>
                    <a:close/>
                    <a:moveTo>
                      <a:pt x="202592" y="11971"/>
                    </a:moveTo>
                    <a:cubicBezTo>
                      <a:pt x="201923" y="7451"/>
                      <a:pt x="205104" y="3181"/>
                      <a:pt x="209708" y="2511"/>
                    </a:cubicBezTo>
                    <a:lnTo>
                      <a:pt x="209708" y="2511"/>
                    </a:lnTo>
                    <a:cubicBezTo>
                      <a:pt x="214396" y="1842"/>
                      <a:pt x="218666" y="5023"/>
                      <a:pt x="219335" y="9627"/>
                    </a:cubicBezTo>
                    <a:lnTo>
                      <a:pt x="219335" y="9627"/>
                    </a:lnTo>
                    <a:cubicBezTo>
                      <a:pt x="219838" y="14315"/>
                      <a:pt x="216824" y="18585"/>
                      <a:pt x="212052" y="19255"/>
                    </a:cubicBezTo>
                    <a:lnTo>
                      <a:pt x="212052" y="19255"/>
                    </a:lnTo>
                    <a:cubicBezTo>
                      <a:pt x="211717" y="19255"/>
                      <a:pt x="211215" y="19255"/>
                      <a:pt x="210880" y="19255"/>
                    </a:cubicBezTo>
                    <a:lnTo>
                      <a:pt x="210880" y="19255"/>
                    </a:lnTo>
                    <a:cubicBezTo>
                      <a:pt x="206778" y="19255"/>
                      <a:pt x="203095" y="16157"/>
                      <a:pt x="202592" y="11971"/>
                    </a:cubicBezTo>
                    <a:close/>
                    <a:moveTo>
                      <a:pt x="276848" y="19255"/>
                    </a:moveTo>
                    <a:lnTo>
                      <a:pt x="276848" y="19255"/>
                    </a:lnTo>
                    <a:cubicBezTo>
                      <a:pt x="272160" y="18585"/>
                      <a:pt x="268895" y="14232"/>
                      <a:pt x="269565" y="9627"/>
                    </a:cubicBezTo>
                    <a:lnTo>
                      <a:pt x="269565" y="9627"/>
                    </a:lnTo>
                    <a:cubicBezTo>
                      <a:pt x="270235" y="5106"/>
                      <a:pt x="274421" y="1842"/>
                      <a:pt x="279192" y="2511"/>
                    </a:cubicBezTo>
                    <a:lnTo>
                      <a:pt x="279192" y="2511"/>
                    </a:lnTo>
                    <a:cubicBezTo>
                      <a:pt x="283713" y="3181"/>
                      <a:pt x="286978" y="7367"/>
                      <a:pt x="286308" y="11971"/>
                    </a:cubicBezTo>
                    <a:lnTo>
                      <a:pt x="286308" y="11971"/>
                    </a:lnTo>
                    <a:cubicBezTo>
                      <a:pt x="285806" y="16157"/>
                      <a:pt x="282122" y="19171"/>
                      <a:pt x="277853" y="19171"/>
                    </a:cubicBezTo>
                    <a:lnTo>
                      <a:pt x="277853" y="19171"/>
                    </a:lnTo>
                    <a:cubicBezTo>
                      <a:pt x="277518" y="19255"/>
                      <a:pt x="277183" y="19255"/>
                      <a:pt x="276848" y="19255"/>
                    </a:cubicBezTo>
                    <a:close/>
                    <a:moveTo>
                      <a:pt x="235911" y="8455"/>
                    </a:moveTo>
                    <a:cubicBezTo>
                      <a:pt x="235911" y="3934"/>
                      <a:pt x="239762" y="0"/>
                      <a:pt x="244366" y="0"/>
                    </a:cubicBezTo>
                    <a:lnTo>
                      <a:pt x="244366" y="0"/>
                    </a:lnTo>
                    <a:cubicBezTo>
                      <a:pt x="249055" y="0"/>
                      <a:pt x="252822" y="3851"/>
                      <a:pt x="252822" y="8455"/>
                    </a:cubicBezTo>
                    <a:lnTo>
                      <a:pt x="252822" y="8455"/>
                    </a:lnTo>
                    <a:cubicBezTo>
                      <a:pt x="252822" y="13143"/>
                      <a:pt x="249138" y="16910"/>
                      <a:pt x="244366" y="16910"/>
                    </a:cubicBezTo>
                    <a:lnTo>
                      <a:pt x="244366" y="16910"/>
                    </a:lnTo>
                    <a:cubicBezTo>
                      <a:pt x="239762" y="16910"/>
                      <a:pt x="235911" y="13143"/>
                      <a:pt x="235911"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507" name="Google Shape;3507;p50"/>
              <p:cNvGrpSpPr/>
              <p:nvPr/>
            </p:nvGrpSpPr>
            <p:grpSpPr>
              <a:xfrm>
                <a:off x="7929124" y="4389973"/>
                <a:ext cx="446540" cy="446540"/>
                <a:chOff x="7929124" y="4389973"/>
                <a:chExt cx="446540" cy="446540"/>
              </a:xfrm>
            </p:grpSpPr>
            <p:sp>
              <p:nvSpPr>
                <p:cNvPr id="3508" name="Google Shape;3508;p50"/>
                <p:cNvSpPr/>
                <p:nvPr/>
              </p:nvSpPr>
              <p:spPr>
                <a:xfrm>
                  <a:off x="7933394" y="4394243"/>
                  <a:ext cx="438001" cy="438001"/>
                </a:xfrm>
                <a:custGeom>
                  <a:rect b="b" l="l" r="r" t="t"/>
                  <a:pathLst>
                    <a:path extrusionOk="0" h="438001" w="438001">
                      <a:moveTo>
                        <a:pt x="438001" y="219001"/>
                      </a:moveTo>
                      <a:cubicBezTo>
                        <a:pt x="438001" y="339951"/>
                        <a:pt x="339951" y="438001"/>
                        <a:pt x="219000" y="438001"/>
                      </a:cubicBezTo>
                      <a:cubicBezTo>
                        <a:pt x="98050" y="438001"/>
                        <a:pt x="0" y="339952"/>
                        <a:pt x="0" y="219001"/>
                      </a:cubicBezTo>
                      <a:cubicBezTo>
                        <a:pt x="0" y="98050"/>
                        <a:pt x="98050" y="0"/>
                        <a:pt x="219000" y="0"/>
                      </a:cubicBezTo>
                      <a:cubicBezTo>
                        <a:pt x="339951" y="0"/>
                        <a:pt x="438001" y="98050"/>
                        <a:pt x="438001" y="21900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9" name="Google Shape;3509;p50"/>
                <p:cNvSpPr/>
                <p:nvPr/>
              </p:nvSpPr>
              <p:spPr>
                <a:xfrm>
                  <a:off x="7929124" y="4389973"/>
                  <a:ext cx="446540" cy="446540"/>
                </a:xfrm>
                <a:custGeom>
                  <a:rect b="b" l="l" r="r" t="t"/>
                  <a:pathLst>
                    <a:path extrusionOk="0" h="446540" w="446540">
                      <a:moveTo>
                        <a:pt x="223270" y="446540"/>
                      </a:moveTo>
                      <a:cubicBezTo>
                        <a:pt x="100208" y="446540"/>
                        <a:pt x="0" y="346416"/>
                        <a:pt x="0" y="223270"/>
                      </a:cubicBezTo>
                      <a:cubicBezTo>
                        <a:pt x="0" y="100124"/>
                        <a:pt x="100124" y="0"/>
                        <a:pt x="223270" y="0"/>
                      </a:cubicBezTo>
                      <a:cubicBezTo>
                        <a:pt x="346416" y="0"/>
                        <a:pt x="446540" y="100124"/>
                        <a:pt x="446540" y="223270"/>
                      </a:cubicBezTo>
                      <a:cubicBezTo>
                        <a:pt x="446540" y="346416"/>
                        <a:pt x="346332" y="446540"/>
                        <a:pt x="223270" y="446540"/>
                      </a:cubicBezTo>
                      <a:close/>
                      <a:moveTo>
                        <a:pt x="223270" y="8455"/>
                      </a:moveTo>
                      <a:cubicBezTo>
                        <a:pt x="104812" y="8455"/>
                        <a:pt x="8455" y="104812"/>
                        <a:pt x="8455" y="223270"/>
                      </a:cubicBezTo>
                      <a:cubicBezTo>
                        <a:pt x="8455" y="341728"/>
                        <a:pt x="104812" y="438085"/>
                        <a:pt x="223270" y="438085"/>
                      </a:cubicBezTo>
                      <a:cubicBezTo>
                        <a:pt x="341728" y="438085"/>
                        <a:pt x="438085" y="341728"/>
                        <a:pt x="438085" y="223270"/>
                      </a:cubicBezTo>
                      <a:cubicBezTo>
                        <a:pt x="438085" y="104812"/>
                        <a:pt x="341728" y="8455"/>
                        <a:pt x="223270"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10" name="Google Shape;3510;p50"/>
              <p:cNvGrpSpPr/>
              <p:nvPr/>
            </p:nvGrpSpPr>
            <p:grpSpPr>
              <a:xfrm>
                <a:off x="7949647" y="4407892"/>
                <a:ext cx="412718" cy="412718"/>
                <a:chOff x="7949647" y="4407892"/>
                <a:chExt cx="412718" cy="412718"/>
              </a:xfrm>
            </p:grpSpPr>
            <p:sp>
              <p:nvSpPr>
                <p:cNvPr id="3511" name="Google Shape;3511;p50"/>
                <p:cNvSpPr/>
                <p:nvPr/>
              </p:nvSpPr>
              <p:spPr>
                <a:xfrm>
                  <a:off x="7950221" y="4411070"/>
                  <a:ext cx="404347" cy="404347"/>
                </a:xfrm>
                <a:custGeom>
                  <a:rect b="b" l="l" r="r" t="t"/>
                  <a:pathLst>
                    <a:path extrusionOk="0" h="404347" w="404347">
                      <a:moveTo>
                        <a:pt x="404347" y="202174"/>
                      </a:moveTo>
                      <a:cubicBezTo>
                        <a:pt x="404347" y="313831"/>
                        <a:pt x="313831" y="404348"/>
                        <a:pt x="202174" y="404348"/>
                      </a:cubicBezTo>
                      <a:cubicBezTo>
                        <a:pt x="90516" y="404348"/>
                        <a:pt x="0" y="313831"/>
                        <a:pt x="0" y="202174"/>
                      </a:cubicBezTo>
                      <a:cubicBezTo>
                        <a:pt x="0" y="90516"/>
                        <a:pt x="90516" y="0"/>
                        <a:pt x="202174" y="0"/>
                      </a:cubicBezTo>
                      <a:cubicBezTo>
                        <a:pt x="313831" y="0"/>
                        <a:pt x="404347" y="90516"/>
                        <a:pt x="404347" y="2021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2" name="Google Shape;3512;p50"/>
                <p:cNvSpPr/>
                <p:nvPr/>
              </p:nvSpPr>
              <p:spPr>
                <a:xfrm>
                  <a:off x="7949647" y="4407892"/>
                  <a:ext cx="412718" cy="412718"/>
                </a:xfrm>
                <a:custGeom>
                  <a:rect b="b" l="l" r="r" t="t"/>
                  <a:pathLst>
                    <a:path extrusionOk="0" h="412718" w="412718">
                      <a:moveTo>
                        <a:pt x="206359" y="412719"/>
                      </a:moveTo>
                      <a:cubicBezTo>
                        <a:pt x="92590" y="412719"/>
                        <a:pt x="0" y="320129"/>
                        <a:pt x="0" y="206360"/>
                      </a:cubicBezTo>
                      <a:cubicBezTo>
                        <a:pt x="0" y="92590"/>
                        <a:pt x="92590" y="0"/>
                        <a:pt x="206359" y="0"/>
                      </a:cubicBezTo>
                      <a:cubicBezTo>
                        <a:pt x="320129" y="0"/>
                        <a:pt x="412719" y="92590"/>
                        <a:pt x="412719" y="206360"/>
                      </a:cubicBezTo>
                      <a:cubicBezTo>
                        <a:pt x="412719" y="320129"/>
                        <a:pt x="320129" y="412719"/>
                        <a:pt x="206359" y="412719"/>
                      </a:cubicBezTo>
                      <a:close/>
                      <a:moveTo>
                        <a:pt x="206359" y="8372"/>
                      </a:moveTo>
                      <a:cubicBezTo>
                        <a:pt x="97194" y="8372"/>
                        <a:pt x="8372" y="97194"/>
                        <a:pt x="8372" y="206360"/>
                      </a:cubicBezTo>
                      <a:cubicBezTo>
                        <a:pt x="8372" y="315525"/>
                        <a:pt x="97194" y="404347"/>
                        <a:pt x="206359" y="404347"/>
                      </a:cubicBezTo>
                      <a:cubicBezTo>
                        <a:pt x="315525" y="404347"/>
                        <a:pt x="404347" y="315525"/>
                        <a:pt x="404347" y="206360"/>
                      </a:cubicBezTo>
                      <a:cubicBezTo>
                        <a:pt x="404347" y="97194"/>
                        <a:pt x="315525" y="8372"/>
                        <a:pt x="206359" y="837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13" name="Google Shape;3513;p50"/>
              <p:cNvGrpSpPr/>
              <p:nvPr/>
            </p:nvGrpSpPr>
            <p:grpSpPr>
              <a:xfrm>
                <a:off x="7967047" y="4427897"/>
                <a:ext cx="370693" cy="370693"/>
                <a:chOff x="7967047" y="4427897"/>
                <a:chExt cx="370693" cy="370693"/>
              </a:xfrm>
            </p:grpSpPr>
            <p:grpSp>
              <p:nvGrpSpPr>
                <p:cNvPr id="3514" name="Google Shape;3514;p50"/>
                <p:cNvGrpSpPr/>
                <p:nvPr/>
              </p:nvGrpSpPr>
              <p:grpSpPr>
                <a:xfrm>
                  <a:off x="7967047" y="4427897"/>
                  <a:ext cx="370693" cy="370693"/>
                  <a:chOff x="7967047" y="4427897"/>
                  <a:chExt cx="370693" cy="370693"/>
                </a:xfrm>
              </p:grpSpPr>
              <p:sp>
                <p:nvSpPr>
                  <p:cNvPr id="3515" name="Google Shape;3515;p50"/>
                  <p:cNvSpPr/>
                  <p:nvPr/>
                </p:nvSpPr>
                <p:spPr>
                  <a:xfrm>
                    <a:off x="8118657" y="4427897"/>
                    <a:ext cx="67391" cy="84301"/>
                  </a:xfrm>
                  <a:custGeom>
                    <a:rect b="b" l="l" r="r" t="t"/>
                    <a:pathLst>
                      <a:path extrusionOk="0" h="84301" w="67391">
                        <a:moveTo>
                          <a:pt x="33737" y="0"/>
                        </a:moveTo>
                        <a:lnTo>
                          <a:pt x="67391" y="84302"/>
                        </a:lnTo>
                        <a:lnTo>
                          <a:pt x="0" y="84302"/>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6" name="Google Shape;3516;p50"/>
                  <p:cNvSpPr/>
                  <p:nvPr/>
                </p:nvSpPr>
                <p:spPr>
                  <a:xfrm>
                    <a:off x="8118657" y="4714372"/>
                    <a:ext cx="67391" cy="84218"/>
                  </a:xfrm>
                  <a:custGeom>
                    <a:rect b="b" l="l" r="r" t="t"/>
                    <a:pathLst>
                      <a:path extrusionOk="0" h="84218" w="67391">
                        <a:moveTo>
                          <a:pt x="33737" y="84218"/>
                        </a:moveTo>
                        <a:lnTo>
                          <a:pt x="0" y="0"/>
                        </a:lnTo>
                        <a:lnTo>
                          <a:pt x="67391"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7" name="Google Shape;3517;p50"/>
                  <p:cNvSpPr/>
                  <p:nvPr/>
                </p:nvSpPr>
                <p:spPr>
                  <a:xfrm>
                    <a:off x="7967047" y="4579590"/>
                    <a:ext cx="84218" cy="67391"/>
                  </a:xfrm>
                  <a:custGeom>
                    <a:rect b="b" l="l" r="r" t="t"/>
                    <a:pathLst>
                      <a:path extrusionOk="0" h="67391" w="84218">
                        <a:moveTo>
                          <a:pt x="0" y="33654"/>
                        </a:moveTo>
                        <a:lnTo>
                          <a:pt x="84218" y="0"/>
                        </a:lnTo>
                        <a:lnTo>
                          <a:pt x="84218" y="67391"/>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8" name="Google Shape;3518;p50"/>
                  <p:cNvSpPr/>
                  <p:nvPr/>
                </p:nvSpPr>
                <p:spPr>
                  <a:xfrm>
                    <a:off x="8253439" y="4579590"/>
                    <a:ext cx="84301" cy="67391"/>
                  </a:xfrm>
                  <a:custGeom>
                    <a:rect b="b" l="l" r="r" t="t"/>
                    <a:pathLst>
                      <a:path extrusionOk="0" h="67391" w="84301">
                        <a:moveTo>
                          <a:pt x="84302" y="33654"/>
                        </a:moveTo>
                        <a:lnTo>
                          <a:pt x="0" y="67391"/>
                        </a:lnTo>
                        <a:lnTo>
                          <a:pt x="0"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9" name="Google Shape;3519;p50"/>
                  <p:cNvSpPr/>
                  <p:nvPr/>
                </p:nvSpPr>
                <p:spPr>
                  <a:xfrm>
                    <a:off x="8021379" y="4482228"/>
                    <a:ext cx="83381" cy="83381"/>
                  </a:xfrm>
                  <a:custGeom>
                    <a:rect b="b" l="l" r="r" t="t"/>
                    <a:pathLst>
                      <a:path extrusionOk="0" h="83381" w="83381">
                        <a:moveTo>
                          <a:pt x="0" y="0"/>
                        </a:moveTo>
                        <a:lnTo>
                          <a:pt x="83381" y="35746"/>
                        </a:lnTo>
                        <a:lnTo>
                          <a:pt x="35663" y="83381"/>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0" name="Google Shape;3520;p50"/>
                  <p:cNvSpPr/>
                  <p:nvPr/>
                </p:nvSpPr>
                <p:spPr>
                  <a:xfrm>
                    <a:off x="8200028" y="4660878"/>
                    <a:ext cx="83381" cy="83464"/>
                  </a:xfrm>
                  <a:custGeom>
                    <a:rect b="b" l="l" r="r" t="t"/>
                    <a:pathLst>
                      <a:path extrusionOk="0" h="83464" w="83381">
                        <a:moveTo>
                          <a:pt x="83381" y="83465"/>
                        </a:moveTo>
                        <a:lnTo>
                          <a:pt x="0" y="47634"/>
                        </a:lnTo>
                        <a:lnTo>
                          <a:pt x="47718"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1" name="Google Shape;3521;p50"/>
                  <p:cNvSpPr/>
                  <p:nvPr/>
                </p:nvSpPr>
                <p:spPr>
                  <a:xfrm>
                    <a:off x="8021379" y="4660878"/>
                    <a:ext cx="83381" cy="83464"/>
                  </a:xfrm>
                  <a:custGeom>
                    <a:rect b="b" l="l" r="r" t="t"/>
                    <a:pathLst>
                      <a:path extrusionOk="0" h="83464" w="83381">
                        <a:moveTo>
                          <a:pt x="0" y="83465"/>
                        </a:moveTo>
                        <a:lnTo>
                          <a:pt x="35663" y="0"/>
                        </a:lnTo>
                        <a:lnTo>
                          <a:pt x="83381" y="47634"/>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2" name="Google Shape;3522;p50"/>
                  <p:cNvSpPr/>
                  <p:nvPr/>
                </p:nvSpPr>
                <p:spPr>
                  <a:xfrm>
                    <a:off x="8200028" y="4482228"/>
                    <a:ext cx="83381" cy="83381"/>
                  </a:xfrm>
                  <a:custGeom>
                    <a:rect b="b" l="l" r="r" t="t"/>
                    <a:pathLst>
                      <a:path extrusionOk="0" h="83381" w="83381">
                        <a:moveTo>
                          <a:pt x="83381" y="0"/>
                        </a:moveTo>
                        <a:lnTo>
                          <a:pt x="47718" y="83381"/>
                        </a:lnTo>
                        <a:lnTo>
                          <a:pt x="0" y="35746"/>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23" name="Google Shape;3523;p50"/>
                <p:cNvGrpSpPr/>
                <p:nvPr/>
              </p:nvGrpSpPr>
              <p:grpSpPr>
                <a:xfrm>
                  <a:off x="8000785" y="4461634"/>
                  <a:ext cx="303219" cy="303219"/>
                  <a:chOff x="8000785" y="4461634"/>
                  <a:chExt cx="303219" cy="303219"/>
                </a:xfrm>
              </p:grpSpPr>
              <p:sp>
                <p:nvSpPr>
                  <p:cNvPr id="3524" name="Google Shape;3524;p50"/>
                  <p:cNvSpPr/>
                  <p:nvPr/>
                </p:nvSpPr>
                <p:spPr>
                  <a:xfrm>
                    <a:off x="8089607" y="4461634"/>
                    <a:ext cx="51903" cy="78609"/>
                  </a:xfrm>
                  <a:custGeom>
                    <a:rect b="b" l="l" r="r" t="t"/>
                    <a:pathLst>
                      <a:path extrusionOk="0" h="78609" w="51903">
                        <a:moveTo>
                          <a:pt x="0" y="0"/>
                        </a:moveTo>
                        <a:lnTo>
                          <a:pt x="51904" y="59271"/>
                        </a:lnTo>
                        <a:lnTo>
                          <a:pt x="5191" y="78609"/>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5" name="Google Shape;3525;p50"/>
                  <p:cNvSpPr/>
                  <p:nvPr/>
                </p:nvSpPr>
                <p:spPr>
                  <a:xfrm>
                    <a:off x="8163277" y="4686327"/>
                    <a:ext cx="51903" cy="78525"/>
                  </a:xfrm>
                  <a:custGeom>
                    <a:rect b="b" l="l" r="r" t="t"/>
                    <a:pathLst>
                      <a:path extrusionOk="0" h="78525" w="51903">
                        <a:moveTo>
                          <a:pt x="51904" y="78526"/>
                        </a:moveTo>
                        <a:lnTo>
                          <a:pt x="0" y="19255"/>
                        </a:lnTo>
                        <a:lnTo>
                          <a:pt x="46714"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6" name="Google Shape;3526;p50"/>
                  <p:cNvSpPr/>
                  <p:nvPr/>
                </p:nvSpPr>
                <p:spPr>
                  <a:xfrm>
                    <a:off x="8000785" y="4624127"/>
                    <a:ext cx="78609" cy="51903"/>
                  </a:xfrm>
                  <a:custGeom>
                    <a:rect b="b" l="l" r="r" t="t"/>
                    <a:pathLst>
                      <a:path extrusionOk="0" h="51903" w="78609">
                        <a:moveTo>
                          <a:pt x="0" y="51904"/>
                        </a:moveTo>
                        <a:lnTo>
                          <a:pt x="59187" y="0"/>
                        </a:lnTo>
                        <a:lnTo>
                          <a:pt x="78609" y="46713"/>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7" name="Google Shape;3527;p50"/>
                  <p:cNvSpPr/>
                  <p:nvPr/>
                </p:nvSpPr>
                <p:spPr>
                  <a:xfrm>
                    <a:off x="8225395" y="4550457"/>
                    <a:ext cx="78609" cy="51903"/>
                  </a:xfrm>
                  <a:custGeom>
                    <a:rect b="b" l="l" r="r" t="t"/>
                    <a:pathLst>
                      <a:path extrusionOk="0" h="51903" w="78609">
                        <a:moveTo>
                          <a:pt x="78609" y="0"/>
                        </a:moveTo>
                        <a:lnTo>
                          <a:pt x="19422" y="51904"/>
                        </a:lnTo>
                        <a:lnTo>
                          <a:pt x="0" y="519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8" name="Google Shape;3528;p50"/>
                  <p:cNvSpPr/>
                  <p:nvPr/>
                </p:nvSpPr>
                <p:spPr>
                  <a:xfrm>
                    <a:off x="8000785" y="4550457"/>
                    <a:ext cx="78609" cy="51903"/>
                  </a:xfrm>
                  <a:custGeom>
                    <a:rect b="b" l="l" r="r" t="t"/>
                    <a:pathLst>
                      <a:path extrusionOk="0" h="51903" w="78609">
                        <a:moveTo>
                          <a:pt x="0" y="0"/>
                        </a:moveTo>
                        <a:lnTo>
                          <a:pt x="78609" y="5190"/>
                        </a:lnTo>
                        <a:lnTo>
                          <a:pt x="59187" y="51904"/>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9" name="Google Shape;3529;p50"/>
                  <p:cNvSpPr/>
                  <p:nvPr/>
                </p:nvSpPr>
                <p:spPr>
                  <a:xfrm>
                    <a:off x="8225478" y="4624127"/>
                    <a:ext cx="78525" cy="51903"/>
                  </a:xfrm>
                  <a:custGeom>
                    <a:rect b="b" l="l" r="r" t="t"/>
                    <a:pathLst>
                      <a:path extrusionOk="0" h="51903" w="78525">
                        <a:moveTo>
                          <a:pt x="78525" y="51904"/>
                        </a:moveTo>
                        <a:lnTo>
                          <a:pt x="0" y="46713"/>
                        </a:lnTo>
                        <a:lnTo>
                          <a:pt x="19338"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0" name="Google Shape;3530;p50"/>
                  <p:cNvSpPr/>
                  <p:nvPr/>
                </p:nvSpPr>
                <p:spPr>
                  <a:xfrm>
                    <a:off x="8089607" y="4686244"/>
                    <a:ext cx="51903" cy="78609"/>
                  </a:xfrm>
                  <a:custGeom>
                    <a:rect b="b" l="l" r="r" t="t"/>
                    <a:pathLst>
                      <a:path extrusionOk="0" h="78609" w="51903">
                        <a:moveTo>
                          <a:pt x="0" y="78609"/>
                        </a:moveTo>
                        <a:lnTo>
                          <a:pt x="5191" y="0"/>
                        </a:lnTo>
                        <a:lnTo>
                          <a:pt x="51904" y="19422"/>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1" name="Google Shape;3531;p50"/>
                  <p:cNvSpPr/>
                  <p:nvPr/>
                </p:nvSpPr>
                <p:spPr>
                  <a:xfrm>
                    <a:off x="8163277" y="4461634"/>
                    <a:ext cx="51987" cy="78609"/>
                  </a:xfrm>
                  <a:custGeom>
                    <a:rect b="b" l="l" r="r" t="t"/>
                    <a:pathLst>
                      <a:path extrusionOk="0" h="78609" w="51987">
                        <a:moveTo>
                          <a:pt x="51988" y="0"/>
                        </a:moveTo>
                        <a:lnTo>
                          <a:pt x="46714" y="78609"/>
                        </a:lnTo>
                        <a:lnTo>
                          <a:pt x="0" y="59271"/>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532" name="Google Shape;3532;p50"/>
              <p:cNvGrpSpPr/>
              <p:nvPr/>
            </p:nvGrpSpPr>
            <p:grpSpPr>
              <a:xfrm>
                <a:off x="7967047" y="4427897"/>
                <a:ext cx="370693" cy="370693"/>
                <a:chOff x="7967047" y="4427897"/>
                <a:chExt cx="370693" cy="370693"/>
              </a:xfrm>
            </p:grpSpPr>
            <p:grpSp>
              <p:nvGrpSpPr>
                <p:cNvPr id="3533" name="Google Shape;3533;p50"/>
                <p:cNvGrpSpPr/>
                <p:nvPr/>
              </p:nvGrpSpPr>
              <p:grpSpPr>
                <a:xfrm>
                  <a:off x="7967047" y="4427897"/>
                  <a:ext cx="370693" cy="370693"/>
                  <a:chOff x="7967047" y="4427897"/>
                  <a:chExt cx="370693" cy="370693"/>
                </a:xfrm>
              </p:grpSpPr>
              <p:sp>
                <p:nvSpPr>
                  <p:cNvPr id="3534" name="Google Shape;3534;p50"/>
                  <p:cNvSpPr/>
                  <p:nvPr/>
                </p:nvSpPr>
                <p:spPr>
                  <a:xfrm>
                    <a:off x="8118657" y="4427897"/>
                    <a:ext cx="67391" cy="84301"/>
                  </a:xfrm>
                  <a:custGeom>
                    <a:rect b="b" l="l" r="r" t="t"/>
                    <a:pathLst>
                      <a:path extrusionOk="0" h="84301" w="67391">
                        <a:moveTo>
                          <a:pt x="33737" y="0"/>
                        </a:moveTo>
                        <a:lnTo>
                          <a:pt x="67391" y="84302"/>
                        </a:lnTo>
                        <a:lnTo>
                          <a:pt x="0" y="8430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5" name="Google Shape;3535;p50"/>
                  <p:cNvSpPr/>
                  <p:nvPr/>
                </p:nvSpPr>
                <p:spPr>
                  <a:xfrm>
                    <a:off x="8118657" y="4714372"/>
                    <a:ext cx="67391" cy="84218"/>
                  </a:xfrm>
                  <a:custGeom>
                    <a:rect b="b" l="l" r="r" t="t"/>
                    <a:pathLst>
                      <a:path extrusionOk="0" h="84218" w="67391">
                        <a:moveTo>
                          <a:pt x="33737" y="84218"/>
                        </a:moveTo>
                        <a:lnTo>
                          <a:pt x="0" y="0"/>
                        </a:lnTo>
                        <a:lnTo>
                          <a:pt x="67391"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6" name="Google Shape;3536;p50"/>
                  <p:cNvSpPr/>
                  <p:nvPr/>
                </p:nvSpPr>
                <p:spPr>
                  <a:xfrm>
                    <a:off x="7967047" y="4579590"/>
                    <a:ext cx="84218" cy="67391"/>
                  </a:xfrm>
                  <a:custGeom>
                    <a:rect b="b" l="l" r="r" t="t"/>
                    <a:pathLst>
                      <a:path extrusionOk="0" h="67391" w="84218">
                        <a:moveTo>
                          <a:pt x="0" y="33654"/>
                        </a:moveTo>
                        <a:lnTo>
                          <a:pt x="84218" y="0"/>
                        </a:lnTo>
                        <a:lnTo>
                          <a:pt x="84218" y="6739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7" name="Google Shape;3537;p50"/>
                  <p:cNvSpPr/>
                  <p:nvPr/>
                </p:nvSpPr>
                <p:spPr>
                  <a:xfrm>
                    <a:off x="8253439" y="4579590"/>
                    <a:ext cx="84301" cy="67391"/>
                  </a:xfrm>
                  <a:custGeom>
                    <a:rect b="b" l="l" r="r" t="t"/>
                    <a:pathLst>
                      <a:path extrusionOk="0" h="67391" w="84301">
                        <a:moveTo>
                          <a:pt x="84302" y="33654"/>
                        </a:moveTo>
                        <a:lnTo>
                          <a:pt x="0" y="67391"/>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8" name="Google Shape;3538;p50"/>
                  <p:cNvSpPr/>
                  <p:nvPr/>
                </p:nvSpPr>
                <p:spPr>
                  <a:xfrm>
                    <a:off x="8021379" y="4482228"/>
                    <a:ext cx="83381" cy="83381"/>
                  </a:xfrm>
                  <a:custGeom>
                    <a:rect b="b" l="l" r="r" t="t"/>
                    <a:pathLst>
                      <a:path extrusionOk="0" h="83381" w="83381">
                        <a:moveTo>
                          <a:pt x="0" y="0"/>
                        </a:moveTo>
                        <a:lnTo>
                          <a:pt x="83381" y="35746"/>
                        </a:lnTo>
                        <a:lnTo>
                          <a:pt x="35663" y="8338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9" name="Google Shape;3539;p50"/>
                  <p:cNvSpPr/>
                  <p:nvPr/>
                </p:nvSpPr>
                <p:spPr>
                  <a:xfrm>
                    <a:off x="8200028" y="4660878"/>
                    <a:ext cx="83381" cy="83464"/>
                  </a:xfrm>
                  <a:custGeom>
                    <a:rect b="b" l="l" r="r" t="t"/>
                    <a:pathLst>
                      <a:path extrusionOk="0" h="83464" w="83381">
                        <a:moveTo>
                          <a:pt x="83381" y="83465"/>
                        </a:moveTo>
                        <a:lnTo>
                          <a:pt x="0" y="47634"/>
                        </a:lnTo>
                        <a:lnTo>
                          <a:pt x="47718"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0" name="Google Shape;3540;p50"/>
                  <p:cNvSpPr/>
                  <p:nvPr/>
                </p:nvSpPr>
                <p:spPr>
                  <a:xfrm>
                    <a:off x="8021379" y="4660878"/>
                    <a:ext cx="83381" cy="83464"/>
                  </a:xfrm>
                  <a:custGeom>
                    <a:rect b="b" l="l" r="r" t="t"/>
                    <a:pathLst>
                      <a:path extrusionOk="0" h="83464" w="83381">
                        <a:moveTo>
                          <a:pt x="0" y="83465"/>
                        </a:moveTo>
                        <a:lnTo>
                          <a:pt x="35663" y="0"/>
                        </a:lnTo>
                        <a:lnTo>
                          <a:pt x="83381" y="4763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1" name="Google Shape;3541;p50"/>
                  <p:cNvSpPr/>
                  <p:nvPr/>
                </p:nvSpPr>
                <p:spPr>
                  <a:xfrm>
                    <a:off x="8200028" y="4482228"/>
                    <a:ext cx="83381" cy="83381"/>
                  </a:xfrm>
                  <a:custGeom>
                    <a:rect b="b" l="l" r="r" t="t"/>
                    <a:pathLst>
                      <a:path extrusionOk="0" h="83381" w="83381">
                        <a:moveTo>
                          <a:pt x="83381" y="0"/>
                        </a:moveTo>
                        <a:lnTo>
                          <a:pt x="47718" y="83381"/>
                        </a:lnTo>
                        <a:lnTo>
                          <a:pt x="0" y="3574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42" name="Google Shape;3542;p50"/>
                <p:cNvGrpSpPr/>
                <p:nvPr/>
              </p:nvGrpSpPr>
              <p:grpSpPr>
                <a:xfrm>
                  <a:off x="8000785" y="4461634"/>
                  <a:ext cx="303219" cy="303219"/>
                  <a:chOff x="8000785" y="4461634"/>
                  <a:chExt cx="303219" cy="303219"/>
                </a:xfrm>
              </p:grpSpPr>
              <p:sp>
                <p:nvSpPr>
                  <p:cNvPr id="3543" name="Google Shape;3543;p50"/>
                  <p:cNvSpPr/>
                  <p:nvPr/>
                </p:nvSpPr>
                <p:spPr>
                  <a:xfrm>
                    <a:off x="8089607" y="4461634"/>
                    <a:ext cx="51903" cy="78609"/>
                  </a:xfrm>
                  <a:custGeom>
                    <a:rect b="b" l="l" r="r" t="t"/>
                    <a:pathLst>
                      <a:path extrusionOk="0" h="78609" w="51903">
                        <a:moveTo>
                          <a:pt x="0" y="0"/>
                        </a:moveTo>
                        <a:lnTo>
                          <a:pt x="51904" y="59271"/>
                        </a:lnTo>
                        <a:lnTo>
                          <a:pt x="5191" y="7860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4" name="Google Shape;3544;p50"/>
                  <p:cNvSpPr/>
                  <p:nvPr/>
                </p:nvSpPr>
                <p:spPr>
                  <a:xfrm>
                    <a:off x="8163277" y="4686327"/>
                    <a:ext cx="51903" cy="78525"/>
                  </a:xfrm>
                  <a:custGeom>
                    <a:rect b="b" l="l" r="r" t="t"/>
                    <a:pathLst>
                      <a:path extrusionOk="0" h="78525" w="51903">
                        <a:moveTo>
                          <a:pt x="51904" y="78526"/>
                        </a:moveTo>
                        <a:lnTo>
                          <a:pt x="0" y="19255"/>
                        </a:lnTo>
                        <a:lnTo>
                          <a:pt x="46714"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5" name="Google Shape;3545;p50"/>
                  <p:cNvSpPr/>
                  <p:nvPr/>
                </p:nvSpPr>
                <p:spPr>
                  <a:xfrm>
                    <a:off x="8000785" y="4624127"/>
                    <a:ext cx="78609" cy="51903"/>
                  </a:xfrm>
                  <a:custGeom>
                    <a:rect b="b" l="l" r="r" t="t"/>
                    <a:pathLst>
                      <a:path extrusionOk="0" h="51903" w="78609">
                        <a:moveTo>
                          <a:pt x="0" y="51904"/>
                        </a:moveTo>
                        <a:lnTo>
                          <a:pt x="59187" y="0"/>
                        </a:lnTo>
                        <a:lnTo>
                          <a:pt x="78609" y="4671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6" name="Google Shape;3546;p50"/>
                  <p:cNvSpPr/>
                  <p:nvPr/>
                </p:nvSpPr>
                <p:spPr>
                  <a:xfrm>
                    <a:off x="8225395" y="4550457"/>
                    <a:ext cx="78609" cy="51903"/>
                  </a:xfrm>
                  <a:custGeom>
                    <a:rect b="b" l="l" r="r" t="t"/>
                    <a:pathLst>
                      <a:path extrusionOk="0" h="51903" w="78609">
                        <a:moveTo>
                          <a:pt x="78609" y="0"/>
                        </a:moveTo>
                        <a:lnTo>
                          <a:pt x="19422" y="51904"/>
                        </a:lnTo>
                        <a:lnTo>
                          <a:pt x="0" y="519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7" name="Google Shape;3547;p50"/>
                  <p:cNvSpPr/>
                  <p:nvPr/>
                </p:nvSpPr>
                <p:spPr>
                  <a:xfrm>
                    <a:off x="8000785" y="4550457"/>
                    <a:ext cx="78609" cy="51903"/>
                  </a:xfrm>
                  <a:custGeom>
                    <a:rect b="b" l="l" r="r" t="t"/>
                    <a:pathLst>
                      <a:path extrusionOk="0" h="51903" w="78609">
                        <a:moveTo>
                          <a:pt x="0" y="0"/>
                        </a:moveTo>
                        <a:lnTo>
                          <a:pt x="78609" y="5190"/>
                        </a:lnTo>
                        <a:lnTo>
                          <a:pt x="59187" y="5190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8" name="Google Shape;3548;p50"/>
                  <p:cNvSpPr/>
                  <p:nvPr/>
                </p:nvSpPr>
                <p:spPr>
                  <a:xfrm>
                    <a:off x="8225478" y="4624127"/>
                    <a:ext cx="78525" cy="51903"/>
                  </a:xfrm>
                  <a:custGeom>
                    <a:rect b="b" l="l" r="r" t="t"/>
                    <a:pathLst>
                      <a:path extrusionOk="0" h="51903" w="78525">
                        <a:moveTo>
                          <a:pt x="78525" y="51904"/>
                        </a:moveTo>
                        <a:lnTo>
                          <a:pt x="0" y="46713"/>
                        </a:lnTo>
                        <a:lnTo>
                          <a:pt x="19338"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9" name="Google Shape;3549;p50"/>
                  <p:cNvSpPr/>
                  <p:nvPr/>
                </p:nvSpPr>
                <p:spPr>
                  <a:xfrm>
                    <a:off x="8089607" y="4686244"/>
                    <a:ext cx="51903" cy="78609"/>
                  </a:xfrm>
                  <a:custGeom>
                    <a:rect b="b" l="l" r="r" t="t"/>
                    <a:pathLst>
                      <a:path extrusionOk="0" h="78609" w="51903">
                        <a:moveTo>
                          <a:pt x="0" y="78609"/>
                        </a:moveTo>
                        <a:lnTo>
                          <a:pt x="5191" y="0"/>
                        </a:lnTo>
                        <a:lnTo>
                          <a:pt x="51904" y="1942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0" name="Google Shape;3550;p50"/>
                  <p:cNvSpPr/>
                  <p:nvPr/>
                </p:nvSpPr>
                <p:spPr>
                  <a:xfrm>
                    <a:off x="8163277" y="4461634"/>
                    <a:ext cx="51987" cy="78609"/>
                  </a:xfrm>
                  <a:custGeom>
                    <a:rect b="b" l="l" r="r" t="t"/>
                    <a:pathLst>
                      <a:path extrusionOk="0" h="78609" w="51987">
                        <a:moveTo>
                          <a:pt x="51988" y="0"/>
                        </a:moveTo>
                        <a:lnTo>
                          <a:pt x="46714" y="78609"/>
                        </a:lnTo>
                        <a:lnTo>
                          <a:pt x="0" y="5927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551" name="Google Shape;3551;p50"/>
              <p:cNvGrpSpPr/>
              <p:nvPr/>
            </p:nvGrpSpPr>
            <p:grpSpPr>
              <a:xfrm>
                <a:off x="8039043" y="4499809"/>
                <a:ext cx="226786" cy="226869"/>
                <a:chOff x="8039043" y="4499809"/>
                <a:chExt cx="226786" cy="226869"/>
              </a:xfrm>
            </p:grpSpPr>
            <p:sp>
              <p:nvSpPr>
                <p:cNvPr id="3552" name="Google Shape;3552;p50"/>
                <p:cNvSpPr/>
                <p:nvPr/>
              </p:nvSpPr>
              <p:spPr>
                <a:xfrm>
                  <a:off x="8043229" y="4504078"/>
                  <a:ext cx="218330" cy="218330"/>
                </a:xfrm>
                <a:custGeom>
                  <a:rect b="b" l="l" r="r" t="t"/>
                  <a:pathLst>
                    <a:path extrusionOk="0" h="218330" w="218330">
                      <a:moveTo>
                        <a:pt x="218331" y="109165"/>
                      </a:moveTo>
                      <a:cubicBezTo>
                        <a:pt x="218331" y="169441"/>
                        <a:pt x="169441" y="218331"/>
                        <a:pt x="109165" y="218331"/>
                      </a:cubicBezTo>
                      <a:cubicBezTo>
                        <a:pt x="48890" y="218331"/>
                        <a:pt x="0" y="169441"/>
                        <a:pt x="0" y="109165"/>
                      </a:cubicBezTo>
                      <a:cubicBezTo>
                        <a:pt x="0" y="48890"/>
                        <a:pt x="48890" y="0"/>
                        <a:pt x="109165" y="0"/>
                      </a:cubicBezTo>
                      <a:cubicBezTo>
                        <a:pt x="169441" y="0"/>
                        <a:pt x="218331" y="48890"/>
                        <a:pt x="218331" y="10916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3" name="Google Shape;3553;p50"/>
                <p:cNvSpPr/>
                <p:nvPr/>
              </p:nvSpPr>
              <p:spPr>
                <a:xfrm>
                  <a:off x="8039043" y="4499809"/>
                  <a:ext cx="226786" cy="226869"/>
                </a:xfrm>
                <a:custGeom>
                  <a:rect b="b" l="l" r="r" t="t"/>
                  <a:pathLst>
                    <a:path extrusionOk="0" h="226869" w="226786">
                      <a:moveTo>
                        <a:pt x="113351" y="226870"/>
                      </a:moveTo>
                      <a:cubicBezTo>
                        <a:pt x="50816" y="226870"/>
                        <a:pt x="0" y="175970"/>
                        <a:pt x="0" y="113435"/>
                      </a:cubicBezTo>
                      <a:cubicBezTo>
                        <a:pt x="0" y="50899"/>
                        <a:pt x="50816" y="0"/>
                        <a:pt x="113351" y="0"/>
                      </a:cubicBezTo>
                      <a:cubicBezTo>
                        <a:pt x="175887" y="0"/>
                        <a:pt x="226786" y="50899"/>
                        <a:pt x="226786" y="113435"/>
                      </a:cubicBezTo>
                      <a:cubicBezTo>
                        <a:pt x="226786" y="175970"/>
                        <a:pt x="175887" y="226870"/>
                        <a:pt x="113351" y="226870"/>
                      </a:cubicBezTo>
                      <a:close/>
                      <a:moveTo>
                        <a:pt x="113351" y="8455"/>
                      </a:moveTo>
                      <a:cubicBezTo>
                        <a:pt x="55503" y="8455"/>
                        <a:pt x="8372" y="55503"/>
                        <a:pt x="8372" y="113435"/>
                      </a:cubicBezTo>
                      <a:cubicBezTo>
                        <a:pt x="8372" y="171366"/>
                        <a:pt x="55420" y="218415"/>
                        <a:pt x="113351" y="218415"/>
                      </a:cubicBezTo>
                      <a:cubicBezTo>
                        <a:pt x="171199" y="218415"/>
                        <a:pt x="218331" y="171366"/>
                        <a:pt x="218331" y="113435"/>
                      </a:cubicBezTo>
                      <a:cubicBezTo>
                        <a:pt x="218331" y="55503"/>
                        <a:pt x="171199" y="8455"/>
                        <a:pt x="113351"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54" name="Google Shape;3554;p50"/>
              <p:cNvGrpSpPr/>
              <p:nvPr/>
            </p:nvGrpSpPr>
            <p:grpSpPr>
              <a:xfrm>
                <a:off x="8064158" y="4524923"/>
                <a:ext cx="176556" cy="176556"/>
                <a:chOff x="8064158" y="4524923"/>
                <a:chExt cx="176556" cy="176556"/>
              </a:xfrm>
            </p:grpSpPr>
            <p:sp>
              <p:nvSpPr>
                <p:cNvPr id="3555" name="Google Shape;3555;p50"/>
                <p:cNvSpPr/>
                <p:nvPr/>
              </p:nvSpPr>
              <p:spPr>
                <a:xfrm>
                  <a:off x="8068344" y="4529193"/>
                  <a:ext cx="168101" cy="168101"/>
                </a:xfrm>
                <a:custGeom>
                  <a:rect b="b" l="l" r="r" t="t"/>
                  <a:pathLst>
                    <a:path extrusionOk="0" h="168101" w="168101">
                      <a:moveTo>
                        <a:pt x="168101" y="84051"/>
                      </a:moveTo>
                      <a:cubicBezTo>
                        <a:pt x="168101" y="130513"/>
                        <a:pt x="130513" y="168101"/>
                        <a:pt x="84051" y="168101"/>
                      </a:cubicBezTo>
                      <a:cubicBezTo>
                        <a:pt x="37672" y="168101"/>
                        <a:pt x="0" y="130513"/>
                        <a:pt x="0" y="84051"/>
                      </a:cubicBezTo>
                      <a:cubicBezTo>
                        <a:pt x="0" y="37588"/>
                        <a:pt x="37672" y="0"/>
                        <a:pt x="84051" y="0"/>
                      </a:cubicBezTo>
                      <a:cubicBezTo>
                        <a:pt x="130513" y="0"/>
                        <a:pt x="168101" y="37588"/>
                        <a:pt x="168101" y="84051"/>
                      </a:cubicBezTo>
                      <a:close/>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6" name="Google Shape;3556;p50"/>
                <p:cNvSpPr/>
                <p:nvPr/>
              </p:nvSpPr>
              <p:spPr>
                <a:xfrm>
                  <a:off x="8064158" y="4524923"/>
                  <a:ext cx="176556" cy="176556"/>
                </a:xfrm>
                <a:custGeom>
                  <a:rect b="b" l="l" r="r" t="t"/>
                  <a:pathLst>
                    <a:path extrusionOk="0" h="176556" w="176556">
                      <a:moveTo>
                        <a:pt x="88236" y="176557"/>
                      </a:moveTo>
                      <a:cubicBezTo>
                        <a:pt x="39597" y="176557"/>
                        <a:pt x="0" y="136959"/>
                        <a:pt x="0" y="88320"/>
                      </a:cubicBezTo>
                      <a:cubicBezTo>
                        <a:pt x="0" y="39597"/>
                        <a:pt x="39597" y="0"/>
                        <a:pt x="88236" y="0"/>
                      </a:cubicBezTo>
                      <a:cubicBezTo>
                        <a:pt x="136959" y="0"/>
                        <a:pt x="176557" y="39597"/>
                        <a:pt x="176557" y="88320"/>
                      </a:cubicBezTo>
                      <a:cubicBezTo>
                        <a:pt x="176473" y="136959"/>
                        <a:pt x="136875" y="176557"/>
                        <a:pt x="88236" y="176557"/>
                      </a:cubicBezTo>
                      <a:close/>
                      <a:moveTo>
                        <a:pt x="88236" y="8455"/>
                      </a:moveTo>
                      <a:cubicBezTo>
                        <a:pt x="44202" y="8455"/>
                        <a:pt x="8372" y="44286"/>
                        <a:pt x="8372" y="88320"/>
                      </a:cubicBezTo>
                      <a:cubicBezTo>
                        <a:pt x="8372" y="132355"/>
                        <a:pt x="44202" y="168185"/>
                        <a:pt x="88236" y="168185"/>
                      </a:cubicBezTo>
                      <a:cubicBezTo>
                        <a:pt x="132271" y="168185"/>
                        <a:pt x="168101" y="132355"/>
                        <a:pt x="168101" y="88320"/>
                      </a:cubicBezTo>
                      <a:cubicBezTo>
                        <a:pt x="168101" y="44286"/>
                        <a:pt x="132271" y="8455"/>
                        <a:pt x="88236"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57" name="Google Shape;3557;p50"/>
              <p:cNvGrpSpPr/>
              <p:nvPr/>
            </p:nvGrpSpPr>
            <p:grpSpPr>
              <a:xfrm>
                <a:off x="8083496" y="4544429"/>
                <a:ext cx="137879" cy="137796"/>
                <a:chOff x="8083496" y="4544429"/>
                <a:chExt cx="137879" cy="137796"/>
              </a:xfrm>
            </p:grpSpPr>
            <p:sp>
              <p:nvSpPr>
                <p:cNvPr id="3558" name="Google Shape;3558;p50"/>
                <p:cNvSpPr/>
                <p:nvPr/>
              </p:nvSpPr>
              <p:spPr>
                <a:xfrm>
                  <a:off x="8087598" y="4548531"/>
                  <a:ext cx="129508" cy="129424"/>
                </a:xfrm>
                <a:custGeom>
                  <a:rect b="b" l="l" r="r" t="t"/>
                  <a:pathLst>
                    <a:path extrusionOk="0" h="129424" w="129508">
                      <a:moveTo>
                        <a:pt x="129509" y="64713"/>
                      </a:moveTo>
                      <a:cubicBezTo>
                        <a:pt x="129509" y="100459"/>
                        <a:pt x="100543" y="129425"/>
                        <a:pt x="64712" y="129425"/>
                      </a:cubicBezTo>
                      <a:cubicBezTo>
                        <a:pt x="28966" y="129425"/>
                        <a:pt x="0" y="100459"/>
                        <a:pt x="0" y="64713"/>
                      </a:cubicBezTo>
                      <a:cubicBezTo>
                        <a:pt x="0" y="28966"/>
                        <a:pt x="28966" y="0"/>
                        <a:pt x="64712" y="0"/>
                      </a:cubicBezTo>
                      <a:cubicBezTo>
                        <a:pt x="100543" y="0"/>
                        <a:pt x="129509" y="28966"/>
                        <a:pt x="129509" y="64713"/>
                      </a:cubicBezTo>
                      <a:close/>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9" name="Google Shape;3559;p50"/>
                <p:cNvSpPr/>
                <p:nvPr/>
              </p:nvSpPr>
              <p:spPr>
                <a:xfrm>
                  <a:off x="8083496" y="4544429"/>
                  <a:ext cx="137879" cy="137796"/>
                </a:xfrm>
                <a:custGeom>
                  <a:rect b="b" l="l" r="r" t="t"/>
                  <a:pathLst>
                    <a:path extrusionOk="0" h="137796" w="137879">
                      <a:moveTo>
                        <a:pt x="68898" y="137796"/>
                      </a:moveTo>
                      <a:cubicBezTo>
                        <a:pt x="30891" y="137796"/>
                        <a:pt x="0" y="106905"/>
                        <a:pt x="0" y="68898"/>
                      </a:cubicBezTo>
                      <a:cubicBezTo>
                        <a:pt x="0" y="30891"/>
                        <a:pt x="30891" y="0"/>
                        <a:pt x="68898" y="0"/>
                      </a:cubicBezTo>
                      <a:cubicBezTo>
                        <a:pt x="106905" y="0"/>
                        <a:pt x="137880" y="30891"/>
                        <a:pt x="137880" y="68898"/>
                      </a:cubicBezTo>
                      <a:cubicBezTo>
                        <a:pt x="137880" y="106905"/>
                        <a:pt x="106905" y="137796"/>
                        <a:pt x="68898" y="137796"/>
                      </a:cubicBezTo>
                      <a:close/>
                      <a:moveTo>
                        <a:pt x="68898" y="8288"/>
                      </a:moveTo>
                      <a:cubicBezTo>
                        <a:pt x="35579" y="8288"/>
                        <a:pt x="8455" y="35412"/>
                        <a:pt x="8455" y="68815"/>
                      </a:cubicBezTo>
                      <a:cubicBezTo>
                        <a:pt x="8455" y="102217"/>
                        <a:pt x="35579" y="129341"/>
                        <a:pt x="68898" y="129341"/>
                      </a:cubicBezTo>
                      <a:cubicBezTo>
                        <a:pt x="102300" y="129341"/>
                        <a:pt x="129425" y="102217"/>
                        <a:pt x="129425" y="68815"/>
                      </a:cubicBezTo>
                      <a:cubicBezTo>
                        <a:pt x="129425" y="35412"/>
                        <a:pt x="102217" y="8288"/>
                        <a:pt x="68898" y="828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60" name="Google Shape;3560;p50"/>
              <p:cNvGrpSpPr/>
              <p:nvPr/>
            </p:nvGrpSpPr>
            <p:grpSpPr>
              <a:xfrm>
                <a:off x="8109615" y="4570465"/>
                <a:ext cx="85641" cy="85557"/>
                <a:chOff x="8109615" y="4570465"/>
                <a:chExt cx="85641" cy="85557"/>
              </a:xfrm>
            </p:grpSpPr>
            <p:sp>
              <p:nvSpPr>
                <p:cNvPr id="3561" name="Google Shape;3561;p50"/>
                <p:cNvSpPr/>
                <p:nvPr/>
              </p:nvSpPr>
              <p:spPr>
                <a:xfrm>
                  <a:off x="8111625" y="4572474"/>
                  <a:ext cx="81539" cy="81539"/>
                </a:xfrm>
                <a:custGeom>
                  <a:rect b="b" l="l" r="r" t="t"/>
                  <a:pathLst>
                    <a:path extrusionOk="0" h="81539" w="81539">
                      <a:moveTo>
                        <a:pt x="81539" y="40770"/>
                      </a:moveTo>
                      <a:cubicBezTo>
                        <a:pt x="81539" y="63289"/>
                        <a:pt x="63289" y="81539"/>
                        <a:pt x="40769" y="81539"/>
                      </a:cubicBezTo>
                      <a:cubicBezTo>
                        <a:pt x="18250" y="81539"/>
                        <a:pt x="0" y="63289"/>
                        <a:pt x="0" y="40770"/>
                      </a:cubicBezTo>
                      <a:cubicBezTo>
                        <a:pt x="0" y="18250"/>
                        <a:pt x="18250" y="0"/>
                        <a:pt x="40769" y="0"/>
                      </a:cubicBezTo>
                      <a:cubicBezTo>
                        <a:pt x="63289" y="0"/>
                        <a:pt x="81539" y="18250"/>
                        <a:pt x="81539" y="4077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2" name="Google Shape;3562;p50"/>
                <p:cNvSpPr/>
                <p:nvPr/>
              </p:nvSpPr>
              <p:spPr>
                <a:xfrm>
                  <a:off x="8109615" y="4570465"/>
                  <a:ext cx="85641" cy="85557"/>
                </a:xfrm>
                <a:custGeom>
                  <a:rect b="b" l="l" r="r" t="t"/>
                  <a:pathLst>
                    <a:path extrusionOk="0" h="85557" w="85641">
                      <a:moveTo>
                        <a:pt x="42779" y="85558"/>
                      </a:moveTo>
                      <a:cubicBezTo>
                        <a:pt x="19171" y="85558"/>
                        <a:pt x="0" y="66386"/>
                        <a:pt x="0" y="42779"/>
                      </a:cubicBezTo>
                      <a:cubicBezTo>
                        <a:pt x="0" y="19171"/>
                        <a:pt x="19171" y="0"/>
                        <a:pt x="42779" y="0"/>
                      </a:cubicBezTo>
                      <a:cubicBezTo>
                        <a:pt x="66387" y="0"/>
                        <a:pt x="85642" y="19171"/>
                        <a:pt x="85642" y="42779"/>
                      </a:cubicBezTo>
                      <a:cubicBezTo>
                        <a:pt x="85642" y="66386"/>
                        <a:pt x="66387" y="85558"/>
                        <a:pt x="42779" y="85558"/>
                      </a:cubicBezTo>
                      <a:close/>
                      <a:moveTo>
                        <a:pt x="42779" y="4018"/>
                      </a:moveTo>
                      <a:cubicBezTo>
                        <a:pt x="21431" y="4018"/>
                        <a:pt x="4019" y="21431"/>
                        <a:pt x="4019" y="42779"/>
                      </a:cubicBezTo>
                      <a:cubicBezTo>
                        <a:pt x="4019" y="64126"/>
                        <a:pt x="21431" y="81539"/>
                        <a:pt x="42779" y="81539"/>
                      </a:cubicBezTo>
                      <a:cubicBezTo>
                        <a:pt x="64126" y="81539"/>
                        <a:pt x="81540" y="64126"/>
                        <a:pt x="81540" y="42779"/>
                      </a:cubicBezTo>
                      <a:cubicBezTo>
                        <a:pt x="81540" y="21431"/>
                        <a:pt x="64126" y="4018"/>
                        <a:pt x="42779" y="4018"/>
                      </a:cubicBezTo>
                      <a:close/>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sp>
        <p:nvSpPr>
          <p:cNvPr id="3563" name="Google Shape;3563;p50"/>
          <p:cNvSpPr/>
          <p:nvPr/>
        </p:nvSpPr>
        <p:spPr>
          <a:xfrm>
            <a:off x="4148675" y="116425"/>
            <a:ext cx="3545400" cy="867825"/>
          </a:xfrm>
          <a:custGeom>
            <a:rect b="b" l="l" r="r" t="t"/>
            <a:pathLst>
              <a:path extrusionOk="0" h="34713" w="141816">
                <a:moveTo>
                  <a:pt x="0" y="0"/>
                </a:moveTo>
                <a:cubicBezTo>
                  <a:pt x="1828" y="12807"/>
                  <a:pt x="17172" y="23383"/>
                  <a:pt x="30056" y="24553"/>
                </a:cubicBezTo>
                <a:cubicBezTo>
                  <a:pt x="40667" y="25517"/>
                  <a:pt x="50873" y="19953"/>
                  <a:pt x="61383" y="18203"/>
                </a:cubicBezTo>
                <a:cubicBezTo>
                  <a:pt x="88381" y="13707"/>
                  <a:pt x="119046" y="19527"/>
                  <a:pt x="141816" y="34713"/>
                </a:cubicBezTo>
              </a:path>
            </a:pathLst>
          </a:custGeom>
          <a:noFill/>
          <a:ln cap="flat" cmpd="sng" w="19050">
            <a:solidFill>
              <a:schemeClr val="dk1"/>
            </a:solidFill>
            <a:prstDash val="dash"/>
            <a:round/>
            <a:headEnd len="med" w="med" type="none"/>
            <a:tailEnd len="med" w="med" type="none"/>
          </a:ln>
        </p:spPr>
      </p:sp>
      <p:grpSp>
        <p:nvGrpSpPr>
          <p:cNvPr id="3564" name="Google Shape;3564;p50"/>
          <p:cNvGrpSpPr/>
          <p:nvPr/>
        </p:nvGrpSpPr>
        <p:grpSpPr>
          <a:xfrm rot="-853166">
            <a:off x="947248" y="4112417"/>
            <a:ext cx="534771" cy="522604"/>
            <a:chOff x="7214310" y="2387484"/>
            <a:chExt cx="892385" cy="872259"/>
          </a:xfrm>
        </p:grpSpPr>
        <p:sp>
          <p:nvSpPr>
            <p:cNvPr id="3565" name="Google Shape;3565;p50"/>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566" name="Google Shape;3566;p50"/>
            <p:cNvGrpSpPr/>
            <p:nvPr/>
          </p:nvGrpSpPr>
          <p:grpSpPr>
            <a:xfrm>
              <a:off x="7214310" y="2387484"/>
              <a:ext cx="892385" cy="812385"/>
              <a:chOff x="7214310" y="2387484"/>
              <a:chExt cx="892385" cy="812385"/>
            </a:xfrm>
          </p:grpSpPr>
          <p:sp>
            <p:nvSpPr>
              <p:cNvPr id="3567" name="Google Shape;3567;p50"/>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8" name="Google Shape;3568;p50"/>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69" name="Google Shape;3569;p50"/>
            <p:cNvGrpSpPr/>
            <p:nvPr/>
          </p:nvGrpSpPr>
          <p:grpSpPr>
            <a:xfrm>
              <a:off x="7416197" y="2468695"/>
              <a:ext cx="266634" cy="250394"/>
              <a:chOff x="7416197" y="2468695"/>
              <a:chExt cx="266634" cy="250394"/>
            </a:xfrm>
          </p:grpSpPr>
          <p:sp>
            <p:nvSpPr>
              <p:cNvPr id="3570" name="Google Shape;3570;p50"/>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1" name="Google Shape;3571;p50"/>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72" name="Google Shape;3572;p50"/>
            <p:cNvGrpSpPr/>
            <p:nvPr/>
          </p:nvGrpSpPr>
          <p:grpSpPr>
            <a:xfrm>
              <a:off x="7634109" y="2799122"/>
              <a:ext cx="79530" cy="336119"/>
              <a:chOff x="7634109" y="2799122"/>
              <a:chExt cx="79530" cy="336119"/>
            </a:xfrm>
          </p:grpSpPr>
          <p:sp>
            <p:nvSpPr>
              <p:cNvPr id="3573" name="Google Shape;3573;p50"/>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4" name="Google Shape;3574;p50"/>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575" name="Shape 3575"/>
        <p:cNvGrpSpPr/>
        <p:nvPr/>
      </p:nvGrpSpPr>
      <p:grpSpPr>
        <a:xfrm>
          <a:off x="0" y="0"/>
          <a:ext cx="0" cy="0"/>
          <a:chOff x="0" y="0"/>
          <a:chExt cx="0" cy="0"/>
        </a:xfrm>
      </p:grpSpPr>
      <p:sp>
        <p:nvSpPr>
          <p:cNvPr id="3576" name="Google Shape;3576;p51"/>
          <p:cNvSpPr/>
          <p:nvPr>
            <p:ph idx="2" type="pic"/>
          </p:nvPr>
        </p:nvSpPr>
        <p:spPr>
          <a:xfrm>
            <a:off x="-7650" y="-7650"/>
            <a:ext cx="9159300" cy="5158800"/>
          </a:xfrm>
          <a:prstGeom prst="rect">
            <a:avLst/>
          </a:prstGeom>
          <a:noFill/>
          <a:ln>
            <a:noFill/>
          </a:ln>
        </p:spPr>
      </p:sp>
      <p:sp>
        <p:nvSpPr>
          <p:cNvPr id="3577" name="Google Shape;3577;p51"/>
          <p:cNvSpPr txBox="1"/>
          <p:nvPr>
            <p:ph type="title"/>
          </p:nvPr>
        </p:nvSpPr>
        <p:spPr>
          <a:xfrm>
            <a:off x="1943100" y="3629025"/>
            <a:ext cx="5257800" cy="974700"/>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8" name="Shape 218"/>
        <p:cNvGrpSpPr/>
        <p:nvPr/>
      </p:nvGrpSpPr>
      <p:grpSpPr>
        <a:xfrm>
          <a:off x="0" y="0"/>
          <a:ext cx="0" cy="0"/>
          <a:chOff x="0" y="0"/>
          <a:chExt cx="0" cy="0"/>
        </a:xfrm>
      </p:grpSpPr>
      <p:pic>
        <p:nvPicPr>
          <p:cNvPr id="219" name="Google Shape;219;p6"/>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20" name="Google Shape;220;p6"/>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1" name="Google Shape;221;p6"/>
          <p:cNvSpPr/>
          <p:nvPr/>
        </p:nvSpPr>
        <p:spPr>
          <a:xfrm rot="1052940">
            <a:off x="1023646" y="4183468"/>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222" name="Google Shape;222;p6"/>
          <p:cNvGrpSpPr/>
          <p:nvPr/>
        </p:nvGrpSpPr>
        <p:grpSpPr>
          <a:xfrm>
            <a:off x="1299304" y="4242849"/>
            <a:ext cx="534683" cy="315404"/>
            <a:chOff x="7127597" y="-1060373"/>
            <a:chExt cx="4026229" cy="2375032"/>
          </a:xfrm>
        </p:grpSpPr>
        <p:sp>
          <p:nvSpPr>
            <p:cNvPr id="223" name="Google Shape;223;p6"/>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 name="Google Shape;224;p6"/>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 name="Google Shape;225;p6"/>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 name="Google Shape;226;p6"/>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 name="Google Shape;227;p6"/>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 name="Google Shape;228;p6"/>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 name="Google Shape;229;p6"/>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6"/>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 name="Google Shape;231;p6"/>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 name="Google Shape;232;p6"/>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6"/>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 name="Google Shape;234;p6"/>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 name="Google Shape;235;p6"/>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 name="Google Shape;236;p6"/>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 name="Google Shape;237;p6"/>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 name="Google Shape;238;p6"/>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 name="Google Shape;239;p6"/>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 name="Google Shape;240;p6"/>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 name="Google Shape;241;p6"/>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 name="Google Shape;242;p6"/>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 name="Google Shape;243;p6"/>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 name="Google Shape;244;p6"/>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 name="Google Shape;245;p6"/>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 name="Google Shape;246;p6"/>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 name="Google Shape;247;p6"/>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6"/>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6"/>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 name="Google Shape;250;p6"/>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 name="Google Shape;251;p6"/>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 name="Google Shape;252;p6"/>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 name="Google Shape;253;p6"/>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6"/>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6"/>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 name="Google Shape;256;p6"/>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 name="Google Shape;257;p6"/>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6"/>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6"/>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0" name="Google Shape;260;p6"/>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6"/>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2" name="Google Shape;262;p6"/>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3" name="Google Shape;263;p6"/>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4" name="Google Shape;264;p6"/>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6"/>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 name="Google Shape;266;p6"/>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6"/>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6"/>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 name="Google Shape;269;p6"/>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 name="Google Shape;270;p6"/>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 name="Google Shape;271;p6"/>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 name="Google Shape;272;p6"/>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3" name="Google Shape;273;p6"/>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6"/>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6"/>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 name="Google Shape;276;p6"/>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 name="Google Shape;277;p6"/>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 name="Google Shape;278;p6"/>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 name="Google Shape;279;p6"/>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80" name="Google Shape;280;p6"/>
          <p:cNvGrpSpPr/>
          <p:nvPr/>
        </p:nvGrpSpPr>
        <p:grpSpPr>
          <a:xfrm>
            <a:off x="8156645" y="830574"/>
            <a:ext cx="534717" cy="522570"/>
            <a:chOff x="7214310" y="2387484"/>
            <a:chExt cx="892385" cy="872259"/>
          </a:xfrm>
        </p:grpSpPr>
        <p:sp>
          <p:nvSpPr>
            <p:cNvPr id="281" name="Google Shape;281;p6"/>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82" name="Google Shape;282;p6"/>
            <p:cNvGrpSpPr/>
            <p:nvPr/>
          </p:nvGrpSpPr>
          <p:grpSpPr>
            <a:xfrm>
              <a:off x="7214310" y="2387484"/>
              <a:ext cx="892385" cy="812385"/>
              <a:chOff x="7214310" y="2387484"/>
              <a:chExt cx="892385" cy="812385"/>
            </a:xfrm>
          </p:grpSpPr>
          <p:sp>
            <p:nvSpPr>
              <p:cNvPr id="283" name="Google Shape;283;p6"/>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 name="Google Shape;284;p6"/>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85" name="Google Shape;285;p6"/>
            <p:cNvGrpSpPr/>
            <p:nvPr/>
          </p:nvGrpSpPr>
          <p:grpSpPr>
            <a:xfrm>
              <a:off x="7416197" y="2468695"/>
              <a:ext cx="266634" cy="250394"/>
              <a:chOff x="7416197" y="2468695"/>
              <a:chExt cx="266634" cy="250394"/>
            </a:xfrm>
          </p:grpSpPr>
          <p:sp>
            <p:nvSpPr>
              <p:cNvPr id="286" name="Google Shape;286;p6"/>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7" name="Google Shape;287;p6"/>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88" name="Google Shape;288;p6"/>
            <p:cNvGrpSpPr/>
            <p:nvPr/>
          </p:nvGrpSpPr>
          <p:grpSpPr>
            <a:xfrm>
              <a:off x="7634109" y="2799122"/>
              <a:ext cx="79530" cy="336119"/>
              <a:chOff x="7634109" y="2799122"/>
              <a:chExt cx="79530" cy="336119"/>
            </a:xfrm>
          </p:grpSpPr>
          <p:sp>
            <p:nvSpPr>
              <p:cNvPr id="289" name="Google Shape;289;p6"/>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6"/>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578" name="Shape 3578"/>
        <p:cNvGrpSpPr/>
        <p:nvPr/>
      </p:nvGrpSpPr>
      <p:grpSpPr>
        <a:xfrm>
          <a:off x="0" y="0"/>
          <a:ext cx="0" cy="0"/>
          <a:chOff x="0" y="0"/>
          <a:chExt cx="0" cy="0"/>
        </a:xfrm>
      </p:grpSpPr>
      <p:pic>
        <p:nvPicPr>
          <p:cNvPr id="3579" name="Google Shape;3579;p52"/>
          <p:cNvPicPr preferRelativeResize="0"/>
          <p:nvPr/>
        </p:nvPicPr>
        <p:blipFill>
          <a:blip r:embed="rId2">
            <a:alphaModFix/>
          </a:blip>
          <a:stretch>
            <a:fillRect/>
          </a:stretch>
        </p:blipFill>
        <p:spPr>
          <a:xfrm>
            <a:off x="75" y="0"/>
            <a:ext cx="9144000" cy="5143500"/>
          </a:xfrm>
          <a:prstGeom prst="rect">
            <a:avLst/>
          </a:prstGeom>
          <a:noFill/>
          <a:ln>
            <a:noFill/>
          </a:ln>
        </p:spPr>
      </p:pic>
      <p:sp>
        <p:nvSpPr>
          <p:cNvPr id="3580" name="Google Shape;3580;p52"/>
          <p:cNvSpPr txBox="1"/>
          <p:nvPr>
            <p:ph hasCustomPrompt="1" type="title"/>
          </p:nvPr>
        </p:nvSpPr>
        <p:spPr>
          <a:xfrm rot="350">
            <a:off x="1625221" y="1596003"/>
            <a:ext cx="5893500" cy="15111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581" name="Google Shape;3581;p52"/>
          <p:cNvSpPr txBox="1"/>
          <p:nvPr>
            <p:ph idx="1" type="subTitle"/>
          </p:nvPr>
        </p:nvSpPr>
        <p:spPr>
          <a:xfrm>
            <a:off x="2458275" y="3107388"/>
            <a:ext cx="4227300" cy="4404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3582" name="Google Shape;3582;p52"/>
          <p:cNvSpPr/>
          <p:nvPr/>
        </p:nvSpPr>
        <p:spPr>
          <a:xfrm>
            <a:off x="169325" y="2349500"/>
            <a:ext cx="910175" cy="1111250"/>
          </a:xfrm>
          <a:custGeom>
            <a:rect b="b" l="l" r="r" t="t"/>
            <a:pathLst>
              <a:path extrusionOk="0" h="44450" w="36407">
                <a:moveTo>
                  <a:pt x="0" y="0"/>
                </a:moveTo>
                <a:cubicBezTo>
                  <a:pt x="6342" y="0"/>
                  <a:pt x="13731" y="4272"/>
                  <a:pt x="16087" y="10160"/>
                </a:cubicBezTo>
                <a:cubicBezTo>
                  <a:pt x="19496" y="18680"/>
                  <a:pt x="8751" y="31188"/>
                  <a:pt x="15240" y="37677"/>
                </a:cubicBezTo>
                <a:cubicBezTo>
                  <a:pt x="20478" y="42915"/>
                  <a:pt x="33097" y="37822"/>
                  <a:pt x="36407" y="44450"/>
                </a:cubicBezTo>
              </a:path>
            </a:pathLst>
          </a:custGeom>
          <a:noFill/>
          <a:ln cap="flat" cmpd="sng" w="19050">
            <a:solidFill>
              <a:schemeClr val="dk1"/>
            </a:solidFill>
            <a:prstDash val="dash"/>
            <a:round/>
            <a:headEnd len="med" w="med" type="none"/>
            <a:tailEnd len="med" w="med" type="oval"/>
          </a:ln>
        </p:spPr>
      </p:sp>
      <p:sp>
        <p:nvSpPr>
          <p:cNvPr id="3583" name="Google Shape;3583;p52"/>
          <p:cNvSpPr/>
          <p:nvPr/>
        </p:nvSpPr>
        <p:spPr>
          <a:xfrm>
            <a:off x="1915575" y="4254500"/>
            <a:ext cx="1257425" cy="783175"/>
          </a:xfrm>
          <a:custGeom>
            <a:rect b="b" l="l" r="r" t="t"/>
            <a:pathLst>
              <a:path extrusionOk="0" h="31327" w="50297">
                <a:moveTo>
                  <a:pt x="0" y="0"/>
                </a:moveTo>
                <a:cubicBezTo>
                  <a:pt x="3426" y="10260"/>
                  <a:pt x="21568" y="2108"/>
                  <a:pt x="32174" y="4233"/>
                </a:cubicBezTo>
                <a:cubicBezTo>
                  <a:pt x="37433" y="5287"/>
                  <a:pt x="42774" y="7637"/>
                  <a:pt x="46567" y="11430"/>
                </a:cubicBezTo>
                <a:cubicBezTo>
                  <a:pt x="51324" y="16187"/>
                  <a:pt x="49954" y="24599"/>
                  <a:pt x="49954" y="31327"/>
                </a:cubicBezTo>
              </a:path>
            </a:pathLst>
          </a:custGeom>
          <a:noFill/>
          <a:ln cap="flat" cmpd="sng" w="19050">
            <a:solidFill>
              <a:schemeClr val="dk1"/>
            </a:solidFill>
            <a:prstDash val="dash"/>
            <a:round/>
            <a:headEnd len="med" w="med" type="oval"/>
            <a:tailEnd len="med" w="med" type="none"/>
          </a:ln>
        </p:spPr>
      </p:sp>
      <p:sp>
        <p:nvSpPr>
          <p:cNvPr id="3584" name="Google Shape;3584;p52"/>
          <p:cNvSpPr/>
          <p:nvPr/>
        </p:nvSpPr>
        <p:spPr>
          <a:xfrm rot="1052940">
            <a:off x="8060496" y="3169468"/>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3585" name="Google Shape;3585;p52"/>
          <p:cNvGrpSpPr/>
          <p:nvPr/>
        </p:nvGrpSpPr>
        <p:grpSpPr>
          <a:xfrm>
            <a:off x="7754304" y="3170911"/>
            <a:ext cx="534683" cy="315404"/>
            <a:chOff x="7127597" y="-1060373"/>
            <a:chExt cx="4026229" cy="2375032"/>
          </a:xfrm>
        </p:grpSpPr>
        <p:sp>
          <p:nvSpPr>
            <p:cNvPr id="3586" name="Google Shape;3586;p52"/>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7" name="Google Shape;3587;p52"/>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8" name="Google Shape;3588;p52"/>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9" name="Google Shape;3589;p52"/>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0" name="Google Shape;3590;p52"/>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1" name="Google Shape;3591;p52"/>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2" name="Google Shape;3592;p52"/>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3" name="Google Shape;3593;p52"/>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4" name="Google Shape;3594;p52"/>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5" name="Google Shape;3595;p52"/>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6" name="Google Shape;3596;p52"/>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7" name="Google Shape;3597;p52"/>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8" name="Google Shape;3598;p52"/>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9" name="Google Shape;3599;p52"/>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0" name="Google Shape;3600;p52"/>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1" name="Google Shape;3601;p52"/>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2" name="Google Shape;3602;p52"/>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3" name="Google Shape;3603;p52"/>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4" name="Google Shape;3604;p52"/>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5" name="Google Shape;3605;p52"/>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6" name="Google Shape;3606;p52"/>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7" name="Google Shape;3607;p52"/>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8" name="Google Shape;3608;p52"/>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9" name="Google Shape;3609;p52"/>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0" name="Google Shape;3610;p52"/>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1" name="Google Shape;3611;p52"/>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2" name="Google Shape;3612;p52"/>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3" name="Google Shape;3613;p52"/>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4" name="Google Shape;3614;p52"/>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5" name="Google Shape;3615;p52"/>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6" name="Google Shape;3616;p52"/>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7" name="Google Shape;3617;p52"/>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8" name="Google Shape;3618;p52"/>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9" name="Google Shape;3619;p52"/>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0" name="Google Shape;3620;p52"/>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1" name="Google Shape;3621;p52"/>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2" name="Google Shape;3622;p52"/>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3" name="Google Shape;3623;p52"/>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4" name="Google Shape;3624;p52"/>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5" name="Google Shape;3625;p52"/>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6" name="Google Shape;3626;p52"/>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7" name="Google Shape;3627;p52"/>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8" name="Google Shape;3628;p52"/>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9" name="Google Shape;3629;p52"/>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0" name="Google Shape;3630;p52"/>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1" name="Google Shape;3631;p52"/>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2" name="Google Shape;3632;p52"/>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3" name="Google Shape;3633;p52"/>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4" name="Google Shape;3634;p52"/>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5" name="Google Shape;3635;p52"/>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6" name="Google Shape;3636;p52"/>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7" name="Google Shape;3637;p52"/>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8" name="Google Shape;3638;p52"/>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9" name="Google Shape;3639;p52"/>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0" name="Google Shape;3640;p52"/>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1" name="Google Shape;3641;p52"/>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2" name="Google Shape;3642;p52"/>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43" name="Google Shape;3643;p52"/>
          <p:cNvGrpSpPr/>
          <p:nvPr/>
        </p:nvGrpSpPr>
        <p:grpSpPr>
          <a:xfrm>
            <a:off x="3547745" y="4254499"/>
            <a:ext cx="534717" cy="522570"/>
            <a:chOff x="7214310" y="2387484"/>
            <a:chExt cx="892385" cy="872259"/>
          </a:xfrm>
        </p:grpSpPr>
        <p:sp>
          <p:nvSpPr>
            <p:cNvPr id="3644" name="Google Shape;3644;p52"/>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645" name="Google Shape;3645;p52"/>
            <p:cNvGrpSpPr/>
            <p:nvPr/>
          </p:nvGrpSpPr>
          <p:grpSpPr>
            <a:xfrm>
              <a:off x="7214310" y="2387484"/>
              <a:ext cx="892385" cy="812385"/>
              <a:chOff x="7214310" y="2387484"/>
              <a:chExt cx="892385" cy="812385"/>
            </a:xfrm>
          </p:grpSpPr>
          <p:sp>
            <p:nvSpPr>
              <p:cNvPr id="3646" name="Google Shape;3646;p52"/>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7" name="Google Shape;3647;p52"/>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48" name="Google Shape;3648;p52"/>
            <p:cNvGrpSpPr/>
            <p:nvPr/>
          </p:nvGrpSpPr>
          <p:grpSpPr>
            <a:xfrm>
              <a:off x="7416197" y="2468695"/>
              <a:ext cx="266634" cy="250394"/>
              <a:chOff x="7416197" y="2468695"/>
              <a:chExt cx="266634" cy="250394"/>
            </a:xfrm>
          </p:grpSpPr>
          <p:sp>
            <p:nvSpPr>
              <p:cNvPr id="3649" name="Google Shape;3649;p52"/>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0" name="Google Shape;3650;p52"/>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51" name="Google Shape;3651;p52"/>
            <p:cNvGrpSpPr/>
            <p:nvPr/>
          </p:nvGrpSpPr>
          <p:grpSpPr>
            <a:xfrm>
              <a:off x="7634109" y="2799122"/>
              <a:ext cx="79530" cy="336119"/>
              <a:chOff x="7634109" y="2799122"/>
              <a:chExt cx="79530" cy="336119"/>
            </a:xfrm>
          </p:grpSpPr>
          <p:sp>
            <p:nvSpPr>
              <p:cNvPr id="3652" name="Google Shape;3652;p52"/>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3" name="Google Shape;3653;p52"/>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654" name="Google Shape;3654;p52"/>
          <p:cNvGrpSpPr/>
          <p:nvPr/>
        </p:nvGrpSpPr>
        <p:grpSpPr>
          <a:xfrm flipH="1">
            <a:off x="6442145" y="382299"/>
            <a:ext cx="534717" cy="522570"/>
            <a:chOff x="7214310" y="2387484"/>
            <a:chExt cx="892385" cy="872259"/>
          </a:xfrm>
        </p:grpSpPr>
        <p:sp>
          <p:nvSpPr>
            <p:cNvPr id="3655" name="Google Shape;3655;p52"/>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656" name="Google Shape;3656;p52"/>
            <p:cNvGrpSpPr/>
            <p:nvPr/>
          </p:nvGrpSpPr>
          <p:grpSpPr>
            <a:xfrm>
              <a:off x="7214310" y="2387484"/>
              <a:ext cx="892385" cy="812385"/>
              <a:chOff x="7214310" y="2387484"/>
              <a:chExt cx="892385" cy="812385"/>
            </a:xfrm>
          </p:grpSpPr>
          <p:sp>
            <p:nvSpPr>
              <p:cNvPr id="3657" name="Google Shape;3657;p52"/>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8" name="Google Shape;3658;p52"/>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59" name="Google Shape;3659;p52"/>
            <p:cNvGrpSpPr/>
            <p:nvPr/>
          </p:nvGrpSpPr>
          <p:grpSpPr>
            <a:xfrm>
              <a:off x="7416197" y="2468695"/>
              <a:ext cx="266634" cy="250394"/>
              <a:chOff x="7416197" y="2468695"/>
              <a:chExt cx="266634" cy="250394"/>
            </a:xfrm>
          </p:grpSpPr>
          <p:sp>
            <p:nvSpPr>
              <p:cNvPr id="3660" name="Google Shape;3660;p52"/>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1" name="Google Shape;3661;p52"/>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62" name="Google Shape;3662;p52"/>
            <p:cNvGrpSpPr/>
            <p:nvPr/>
          </p:nvGrpSpPr>
          <p:grpSpPr>
            <a:xfrm>
              <a:off x="7634109" y="2799122"/>
              <a:ext cx="79530" cy="336119"/>
              <a:chOff x="7634109" y="2799122"/>
              <a:chExt cx="79530" cy="336119"/>
            </a:xfrm>
          </p:grpSpPr>
          <p:sp>
            <p:nvSpPr>
              <p:cNvPr id="3663" name="Google Shape;3663;p52"/>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4" name="Google Shape;3664;p52"/>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3665" name="Google Shape;3665;p52"/>
          <p:cNvGrpSpPr/>
          <p:nvPr/>
        </p:nvGrpSpPr>
        <p:grpSpPr>
          <a:xfrm>
            <a:off x="8058654" y="858524"/>
            <a:ext cx="534683" cy="315404"/>
            <a:chOff x="7127597" y="-1060373"/>
            <a:chExt cx="4026229" cy="2375032"/>
          </a:xfrm>
        </p:grpSpPr>
        <p:sp>
          <p:nvSpPr>
            <p:cNvPr id="3666" name="Google Shape;3666;p52"/>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7" name="Google Shape;3667;p52"/>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8" name="Google Shape;3668;p52"/>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9" name="Google Shape;3669;p52"/>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0" name="Google Shape;3670;p52"/>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1" name="Google Shape;3671;p52"/>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2" name="Google Shape;3672;p52"/>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3" name="Google Shape;3673;p52"/>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4" name="Google Shape;3674;p52"/>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5" name="Google Shape;3675;p52"/>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6" name="Google Shape;3676;p52"/>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7" name="Google Shape;3677;p52"/>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8" name="Google Shape;3678;p52"/>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9" name="Google Shape;3679;p52"/>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0" name="Google Shape;3680;p52"/>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1" name="Google Shape;3681;p52"/>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2" name="Google Shape;3682;p52"/>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3" name="Google Shape;3683;p52"/>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4" name="Google Shape;3684;p52"/>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5" name="Google Shape;3685;p52"/>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6" name="Google Shape;3686;p52"/>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7" name="Google Shape;3687;p52"/>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8" name="Google Shape;3688;p52"/>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9" name="Google Shape;3689;p52"/>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0" name="Google Shape;3690;p52"/>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1" name="Google Shape;3691;p52"/>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2" name="Google Shape;3692;p52"/>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3" name="Google Shape;3693;p52"/>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4" name="Google Shape;3694;p52"/>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5" name="Google Shape;3695;p52"/>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6" name="Google Shape;3696;p52"/>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7" name="Google Shape;3697;p52"/>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8" name="Google Shape;3698;p52"/>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9" name="Google Shape;3699;p52"/>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0" name="Google Shape;3700;p52"/>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1" name="Google Shape;3701;p52"/>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2" name="Google Shape;3702;p52"/>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3" name="Google Shape;3703;p52"/>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4" name="Google Shape;3704;p52"/>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5" name="Google Shape;3705;p52"/>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6" name="Google Shape;3706;p52"/>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7" name="Google Shape;3707;p52"/>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8" name="Google Shape;3708;p52"/>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9" name="Google Shape;3709;p52"/>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0" name="Google Shape;3710;p52"/>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1" name="Google Shape;3711;p52"/>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2" name="Google Shape;3712;p52"/>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3" name="Google Shape;3713;p52"/>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4" name="Google Shape;3714;p52"/>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5" name="Google Shape;3715;p52"/>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6" name="Google Shape;3716;p52"/>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7" name="Google Shape;3717;p52"/>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8" name="Google Shape;3718;p52"/>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9" name="Google Shape;3719;p52"/>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20" name="Google Shape;3720;p52"/>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21" name="Google Shape;3721;p52"/>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22" name="Google Shape;3722;p52"/>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723" name="Google Shape;3723;p52"/>
          <p:cNvSpPr/>
          <p:nvPr/>
        </p:nvSpPr>
        <p:spPr>
          <a:xfrm>
            <a:off x="7547098" y="1058325"/>
            <a:ext cx="1427575" cy="1407600"/>
          </a:xfrm>
          <a:custGeom>
            <a:rect b="b" l="l" r="r" t="t"/>
            <a:pathLst>
              <a:path extrusionOk="0" h="56304" w="57103">
                <a:moveTo>
                  <a:pt x="7149" y="0"/>
                </a:moveTo>
                <a:cubicBezTo>
                  <a:pt x="-934" y="1620"/>
                  <a:pt x="-2410" y="19609"/>
                  <a:pt x="4186" y="24554"/>
                </a:cubicBezTo>
                <a:cubicBezTo>
                  <a:pt x="11854" y="30302"/>
                  <a:pt x="25350" y="24551"/>
                  <a:pt x="32126" y="31327"/>
                </a:cubicBezTo>
                <a:cubicBezTo>
                  <a:pt x="36811" y="36012"/>
                  <a:pt x="37040" y="43806"/>
                  <a:pt x="41016" y="49107"/>
                </a:cubicBezTo>
                <a:cubicBezTo>
                  <a:pt x="44541" y="53806"/>
                  <a:pt x="51228" y="56304"/>
                  <a:pt x="57103" y="56304"/>
                </a:cubicBezTo>
              </a:path>
            </a:pathLst>
          </a:custGeom>
          <a:noFill/>
          <a:ln cap="flat" cmpd="sng" w="19050">
            <a:solidFill>
              <a:schemeClr val="dk1"/>
            </a:solidFill>
            <a:prstDash val="dash"/>
            <a:round/>
            <a:headEnd len="med" w="med" type="oval"/>
            <a:tailEnd len="med" w="med" type="none"/>
          </a:ln>
        </p:spPr>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3724" name="Shape 3724"/>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3725" name="Shape 3725"/>
        <p:cNvGrpSpPr/>
        <p:nvPr/>
      </p:nvGrpSpPr>
      <p:grpSpPr>
        <a:xfrm>
          <a:off x="0" y="0"/>
          <a:ext cx="0" cy="0"/>
          <a:chOff x="0" y="0"/>
          <a:chExt cx="0" cy="0"/>
        </a:xfrm>
      </p:grpSpPr>
      <p:pic>
        <p:nvPicPr>
          <p:cNvPr id="3726" name="Google Shape;3726;p54"/>
          <p:cNvPicPr preferRelativeResize="0"/>
          <p:nvPr/>
        </p:nvPicPr>
        <p:blipFill>
          <a:blip r:embed="rId2">
            <a:alphaModFix/>
          </a:blip>
          <a:stretch>
            <a:fillRect/>
          </a:stretch>
        </p:blipFill>
        <p:spPr>
          <a:xfrm>
            <a:off x="75" y="0"/>
            <a:ext cx="9144000" cy="5143500"/>
          </a:xfrm>
          <a:prstGeom prst="rect">
            <a:avLst/>
          </a:prstGeom>
          <a:noFill/>
          <a:ln>
            <a:noFill/>
          </a:ln>
        </p:spPr>
      </p:pic>
      <p:sp>
        <p:nvSpPr>
          <p:cNvPr id="3727" name="Google Shape;3727;p54"/>
          <p:cNvSpPr txBox="1"/>
          <p:nvPr>
            <p:ph type="title"/>
          </p:nvPr>
        </p:nvSpPr>
        <p:spPr>
          <a:xfrm>
            <a:off x="736975" y="1156802"/>
            <a:ext cx="2336400" cy="527700"/>
          </a:xfrm>
          <a:prstGeom prst="rect">
            <a:avLst/>
          </a:prstGeom>
          <a:noFill/>
          <a:ln>
            <a:noFill/>
          </a:ln>
        </p:spPr>
        <p:txBody>
          <a:bodyPr anchorCtr="0" anchor="b" bIns="91425" lIns="91425" spcFirstLastPara="1" rIns="91425" wrap="square" tIns="91425">
            <a:noAutofit/>
          </a:bodyPr>
          <a:lstStyle>
            <a:lvl1pPr lvl="0" algn="r">
              <a:spcBef>
                <a:spcPts val="0"/>
              </a:spcBef>
              <a:spcAft>
                <a:spcPts val="0"/>
              </a:spcAft>
              <a:buSzPts val="2400"/>
              <a:buNone/>
              <a:defRPr sz="1800"/>
            </a:lvl1pPr>
            <a:lvl2pPr lvl="1" algn="r">
              <a:spcBef>
                <a:spcPts val="0"/>
              </a:spcBef>
              <a:spcAft>
                <a:spcPts val="0"/>
              </a:spcAft>
              <a:buSzPts val="2400"/>
              <a:buNone/>
              <a:defRPr sz="2400"/>
            </a:lvl2pPr>
            <a:lvl3pPr lvl="2" algn="r">
              <a:spcBef>
                <a:spcPts val="0"/>
              </a:spcBef>
              <a:spcAft>
                <a:spcPts val="0"/>
              </a:spcAft>
              <a:buSzPts val="2400"/>
              <a:buNone/>
              <a:defRPr sz="2400"/>
            </a:lvl3pPr>
            <a:lvl4pPr lvl="3" algn="r">
              <a:spcBef>
                <a:spcPts val="0"/>
              </a:spcBef>
              <a:spcAft>
                <a:spcPts val="0"/>
              </a:spcAft>
              <a:buSzPts val="2400"/>
              <a:buNone/>
              <a:defRPr sz="2400"/>
            </a:lvl4pPr>
            <a:lvl5pPr lvl="4" algn="r">
              <a:spcBef>
                <a:spcPts val="0"/>
              </a:spcBef>
              <a:spcAft>
                <a:spcPts val="0"/>
              </a:spcAft>
              <a:buSzPts val="2400"/>
              <a:buNone/>
              <a:defRPr sz="2400"/>
            </a:lvl5pPr>
            <a:lvl6pPr lvl="5" algn="r">
              <a:spcBef>
                <a:spcPts val="0"/>
              </a:spcBef>
              <a:spcAft>
                <a:spcPts val="0"/>
              </a:spcAft>
              <a:buSzPts val="2400"/>
              <a:buNone/>
              <a:defRPr sz="2400"/>
            </a:lvl6pPr>
            <a:lvl7pPr lvl="6" algn="r">
              <a:spcBef>
                <a:spcPts val="0"/>
              </a:spcBef>
              <a:spcAft>
                <a:spcPts val="0"/>
              </a:spcAft>
              <a:buSzPts val="2400"/>
              <a:buNone/>
              <a:defRPr sz="2400"/>
            </a:lvl7pPr>
            <a:lvl8pPr lvl="7" algn="r">
              <a:spcBef>
                <a:spcPts val="0"/>
              </a:spcBef>
              <a:spcAft>
                <a:spcPts val="0"/>
              </a:spcAft>
              <a:buSzPts val="2400"/>
              <a:buNone/>
              <a:defRPr sz="2400"/>
            </a:lvl8pPr>
            <a:lvl9pPr lvl="8" algn="r">
              <a:spcBef>
                <a:spcPts val="0"/>
              </a:spcBef>
              <a:spcAft>
                <a:spcPts val="0"/>
              </a:spcAft>
              <a:buSzPts val="2400"/>
              <a:buNone/>
              <a:defRPr sz="2400"/>
            </a:lvl9pPr>
          </a:lstStyle>
          <a:p/>
        </p:txBody>
      </p:sp>
      <p:sp>
        <p:nvSpPr>
          <p:cNvPr id="3728" name="Google Shape;3728;p54"/>
          <p:cNvSpPr txBox="1"/>
          <p:nvPr>
            <p:ph idx="1" type="subTitle"/>
          </p:nvPr>
        </p:nvSpPr>
        <p:spPr>
          <a:xfrm>
            <a:off x="736825" y="1597982"/>
            <a:ext cx="2336400" cy="611700"/>
          </a:xfrm>
          <a:prstGeom prst="rect">
            <a:avLst/>
          </a:prstGeom>
        </p:spPr>
        <p:txBody>
          <a:bodyPr anchorCtr="0" anchor="t" bIns="91425" lIns="91425" spcFirstLastPara="1" rIns="91425" wrap="square" tIns="91425">
            <a:noAutofit/>
          </a:bodyPr>
          <a:lstStyle>
            <a:lvl1pPr lvl="0" algn="r">
              <a:lnSpc>
                <a:spcPct val="115000"/>
              </a:lnSpc>
              <a:spcBef>
                <a:spcPts val="0"/>
              </a:spcBef>
              <a:spcAft>
                <a:spcPts val="0"/>
              </a:spcAft>
              <a:buSzPts val="1400"/>
              <a:buNone/>
              <a:defRPr sz="1400"/>
            </a:lvl1pPr>
            <a:lvl2pPr lvl="1" algn="r">
              <a:lnSpc>
                <a:spcPct val="100000"/>
              </a:lnSpc>
              <a:spcBef>
                <a:spcPts val="0"/>
              </a:spcBef>
              <a:spcAft>
                <a:spcPts val="0"/>
              </a:spcAft>
              <a:buSzPts val="1400"/>
              <a:buNone/>
              <a:defRPr/>
            </a:lvl2pPr>
            <a:lvl3pPr lvl="2" algn="r">
              <a:lnSpc>
                <a:spcPct val="100000"/>
              </a:lnSpc>
              <a:spcBef>
                <a:spcPts val="1600"/>
              </a:spcBef>
              <a:spcAft>
                <a:spcPts val="0"/>
              </a:spcAft>
              <a:buSzPts val="1400"/>
              <a:buNone/>
              <a:defRPr/>
            </a:lvl3pPr>
            <a:lvl4pPr lvl="3" algn="r">
              <a:lnSpc>
                <a:spcPct val="100000"/>
              </a:lnSpc>
              <a:spcBef>
                <a:spcPts val="1600"/>
              </a:spcBef>
              <a:spcAft>
                <a:spcPts val="0"/>
              </a:spcAft>
              <a:buSzPts val="1400"/>
              <a:buNone/>
              <a:defRPr/>
            </a:lvl4pPr>
            <a:lvl5pPr lvl="4" algn="r">
              <a:lnSpc>
                <a:spcPct val="100000"/>
              </a:lnSpc>
              <a:spcBef>
                <a:spcPts val="1600"/>
              </a:spcBef>
              <a:spcAft>
                <a:spcPts val="0"/>
              </a:spcAft>
              <a:buSzPts val="1400"/>
              <a:buNone/>
              <a:defRPr/>
            </a:lvl5pPr>
            <a:lvl6pPr lvl="5" algn="r">
              <a:lnSpc>
                <a:spcPct val="100000"/>
              </a:lnSpc>
              <a:spcBef>
                <a:spcPts val="1600"/>
              </a:spcBef>
              <a:spcAft>
                <a:spcPts val="0"/>
              </a:spcAft>
              <a:buSzPts val="1400"/>
              <a:buNone/>
              <a:defRPr/>
            </a:lvl6pPr>
            <a:lvl7pPr lvl="6" algn="r">
              <a:lnSpc>
                <a:spcPct val="100000"/>
              </a:lnSpc>
              <a:spcBef>
                <a:spcPts val="1600"/>
              </a:spcBef>
              <a:spcAft>
                <a:spcPts val="0"/>
              </a:spcAft>
              <a:buSzPts val="1400"/>
              <a:buNone/>
              <a:defRPr/>
            </a:lvl7pPr>
            <a:lvl8pPr lvl="7" algn="r">
              <a:lnSpc>
                <a:spcPct val="100000"/>
              </a:lnSpc>
              <a:spcBef>
                <a:spcPts val="1600"/>
              </a:spcBef>
              <a:spcAft>
                <a:spcPts val="0"/>
              </a:spcAft>
              <a:buSzPts val="1400"/>
              <a:buNone/>
              <a:defRPr/>
            </a:lvl8pPr>
            <a:lvl9pPr lvl="8" algn="r">
              <a:lnSpc>
                <a:spcPct val="100000"/>
              </a:lnSpc>
              <a:spcBef>
                <a:spcPts val="1600"/>
              </a:spcBef>
              <a:spcAft>
                <a:spcPts val="1600"/>
              </a:spcAft>
              <a:buSzPts val="1400"/>
              <a:buNone/>
              <a:defRPr/>
            </a:lvl9pPr>
          </a:lstStyle>
          <a:p/>
        </p:txBody>
      </p:sp>
      <p:sp>
        <p:nvSpPr>
          <p:cNvPr id="3729" name="Google Shape;3729;p54"/>
          <p:cNvSpPr txBox="1"/>
          <p:nvPr>
            <p:ph hasCustomPrompt="1" idx="2" type="title"/>
          </p:nvPr>
        </p:nvSpPr>
        <p:spPr>
          <a:xfrm rot="4147">
            <a:off x="4884508" y="2740984"/>
            <a:ext cx="497400" cy="4752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000"/>
              <a:buNone/>
              <a:defRPr sz="18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r>
              <a:t>xx%</a:t>
            </a:r>
          </a:p>
        </p:txBody>
      </p:sp>
      <p:sp>
        <p:nvSpPr>
          <p:cNvPr id="3730" name="Google Shape;3730;p54"/>
          <p:cNvSpPr txBox="1"/>
          <p:nvPr>
            <p:ph hasCustomPrompt="1" idx="3" type="title"/>
          </p:nvPr>
        </p:nvSpPr>
        <p:spPr>
          <a:xfrm>
            <a:off x="4884493" y="3909385"/>
            <a:ext cx="497400" cy="4752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000"/>
              <a:buNone/>
              <a:defRPr sz="18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r>
              <a:t>xx%</a:t>
            </a:r>
          </a:p>
        </p:txBody>
      </p:sp>
      <p:sp>
        <p:nvSpPr>
          <p:cNvPr id="3731" name="Google Shape;3731;p54"/>
          <p:cNvSpPr txBox="1"/>
          <p:nvPr>
            <p:ph hasCustomPrompt="1" idx="4" type="title"/>
          </p:nvPr>
        </p:nvSpPr>
        <p:spPr>
          <a:xfrm>
            <a:off x="3762100" y="2740963"/>
            <a:ext cx="497400" cy="4752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000"/>
              <a:buNone/>
              <a:defRPr sz="18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r>
              <a:t>xx%</a:t>
            </a:r>
          </a:p>
        </p:txBody>
      </p:sp>
      <p:sp>
        <p:nvSpPr>
          <p:cNvPr id="3732" name="Google Shape;3732;p54"/>
          <p:cNvSpPr txBox="1"/>
          <p:nvPr>
            <p:ph idx="5" type="title"/>
          </p:nvPr>
        </p:nvSpPr>
        <p:spPr>
          <a:xfrm>
            <a:off x="736975" y="2355390"/>
            <a:ext cx="2336400" cy="527700"/>
          </a:xfrm>
          <a:prstGeom prst="rect">
            <a:avLst/>
          </a:prstGeom>
          <a:noFill/>
          <a:ln>
            <a:noFill/>
          </a:ln>
        </p:spPr>
        <p:txBody>
          <a:bodyPr anchorCtr="0" anchor="b" bIns="91425" lIns="91425" spcFirstLastPara="1" rIns="91425" wrap="square" tIns="91425">
            <a:noAutofit/>
          </a:bodyPr>
          <a:lstStyle>
            <a:lvl1pPr lvl="0" algn="r">
              <a:spcBef>
                <a:spcPts val="0"/>
              </a:spcBef>
              <a:spcAft>
                <a:spcPts val="0"/>
              </a:spcAft>
              <a:buSzPts val="2400"/>
              <a:buNone/>
              <a:defRPr sz="1800"/>
            </a:lvl1pPr>
            <a:lvl2pPr lvl="1" algn="r">
              <a:spcBef>
                <a:spcPts val="0"/>
              </a:spcBef>
              <a:spcAft>
                <a:spcPts val="0"/>
              </a:spcAft>
              <a:buSzPts val="2400"/>
              <a:buNone/>
              <a:defRPr sz="2400"/>
            </a:lvl2pPr>
            <a:lvl3pPr lvl="2" algn="r">
              <a:spcBef>
                <a:spcPts val="0"/>
              </a:spcBef>
              <a:spcAft>
                <a:spcPts val="0"/>
              </a:spcAft>
              <a:buSzPts val="2400"/>
              <a:buNone/>
              <a:defRPr sz="2400"/>
            </a:lvl3pPr>
            <a:lvl4pPr lvl="3" algn="r">
              <a:spcBef>
                <a:spcPts val="0"/>
              </a:spcBef>
              <a:spcAft>
                <a:spcPts val="0"/>
              </a:spcAft>
              <a:buSzPts val="2400"/>
              <a:buNone/>
              <a:defRPr sz="2400"/>
            </a:lvl4pPr>
            <a:lvl5pPr lvl="4" algn="r">
              <a:spcBef>
                <a:spcPts val="0"/>
              </a:spcBef>
              <a:spcAft>
                <a:spcPts val="0"/>
              </a:spcAft>
              <a:buSzPts val="2400"/>
              <a:buNone/>
              <a:defRPr sz="2400"/>
            </a:lvl5pPr>
            <a:lvl6pPr lvl="5" algn="r">
              <a:spcBef>
                <a:spcPts val="0"/>
              </a:spcBef>
              <a:spcAft>
                <a:spcPts val="0"/>
              </a:spcAft>
              <a:buSzPts val="2400"/>
              <a:buNone/>
              <a:defRPr sz="2400"/>
            </a:lvl6pPr>
            <a:lvl7pPr lvl="6" algn="r">
              <a:spcBef>
                <a:spcPts val="0"/>
              </a:spcBef>
              <a:spcAft>
                <a:spcPts val="0"/>
              </a:spcAft>
              <a:buSzPts val="2400"/>
              <a:buNone/>
              <a:defRPr sz="2400"/>
            </a:lvl7pPr>
            <a:lvl8pPr lvl="7" algn="r">
              <a:spcBef>
                <a:spcPts val="0"/>
              </a:spcBef>
              <a:spcAft>
                <a:spcPts val="0"/>
              </a:spcAft>
              <a:buSzPts val="2400"/>
              <a:buNone/>
              <a:defRPr sz="2400"/>
            </a:lvl8pPr>
            <a:lvl9pPr lvl="8" algn="r">
              <a:spcBef>
                <a:spcPts val="0"/>
              </a:spcBef>
              <a:spcAft>
                <a:spcPts val="0"/>
              </a:spcAft>
              <a:buSzPts val="2400"/>
              <a:buNone/>
              <a:defRPr sz="2400"/>
            </a:lvl9pPr>
          </a:lstStyle>
          <a:p/>
        </p:txBody>
      </p:sp>
      <p:sp>
        <p:nvSpPr>
          <p:cNvPr id="3733" name="Google Shape;3733;p54"/>
          <p:cNvSpPr txBox="1"/>
          <p:nvPr>
            <p:ph idx="6" type="subTitle"/>
          </p:nvPr>
        </p:nvSpPr>
        <p:spPr>
          <a:xfrm>
            <a:off x="736825" y="2796554"/>
            <a:ext cx="2336400" cy="610800"/>
          </a:xfrm>
          <a:prstGeom prst="rect">
            <a:avLst/>
          </a:prstGeom>
        </p:spPr>
        <p:txBody>
          <a:bodyPr anchorCtr="0" anchor="t" bIns="91425" lIns="91425" spcFirstLastPara="1" rIns="91425" wrap="square" tIns="91425">
            <a:noAutofit/>
          </a:bodyPr>
          <a:lstStyle>
            <a:lvl1pPr lvl="0" algn="r">
              <a:lnSpc>
                <a:spcPct val="115000"/>
              </a:lnSpc>
              <a:spcBef>
                <a:spcPts val="0"/>
              </a:spcBef>
              <a:spcAft>
                <a:spcPts val="0"/>
              </a:spcAft>
              <a:buSzPts val="1400"/>
              <a:buNone/>
              <a:defRPr sz="1400"/>
            </a:lvl1pPr>
            <a:lvl2pPr lvl="1" algn="r">
              <a:lnSpc>
                <a:spcPct val="100000"/>
              </a:lnSpc>
              <a:spcBef>
                <a:spcPts val="0"/>
              </a:spcBef>
              <a:spcAft>
                <a:spcPts val="0"/>
              </a:spcAft>
              <a:buSzPts val="1400"/>
              <a:buNone/>
              <a:defRPr/>
            </a:lvl2pPr>
            <a:lvl3pPr lvl="2" algn="r">
              <a:lnSpc>
                <a:spcPct val="100000"/>
              </a:lnSpc>
              <a:spcBef>
                <a:spcPts val="1600"/>
              </a:spcBef>
              <a:spcAft>
                <a:spcPts val="0"/>
              </a:spcAft>
              <a:buSzPts val="1400"/>
              <a:buNone/>
              <a:defRPr/>
            </a:lvl3pPr>
            <a:lvl4pPr lvl="3" algn="r">
              <a:lnSpc>
                <a:spcPct val="100000"/>
              </a:lnSpc>
              <a:spcBef>
                <a:spcPts val="1600"/>
              </a:spcBef>
              <a:spcAft>
                <a:spcPts val="0"/>
              </a:spcAft>
              <a:buSzPts val="1400"/>
              <a:buNone/>
              <a:defRPr/>
            </a:lvl4pPr>
            <a:lvl5pPr lvl="4" algn="r">
              <a:lnSpc>
                <a:spcPct val="100000"/>
              </a:lnSpc>
              <a:spcBef>
                <a:spcPts val="1600"/>
              </a:spcBef>
              <a:spcAft>
                <a:spcPts val="0"/>
              </a:spcAft>
              <a:buSzPts val="1400"/>
              <a:buNone/>
              <a:defRPr/>
            </a:lvl5pPr>
            <a:lvl6pPr lvl="5" algn="r">
              <a:lnSpc>
                <a:spcPct val="100000"/>
              </a:lnSpc>
              <a:spcBef>
                <a:spcPts val="1600"/>
              </a:spcBef>
              <a:spcAft>
                <a:spcPts val="0"/>
              </a:spcAft>
              <a:buSzPts val="1400"/>
              <a:buNone/>
              <a:defRPr/>
            </a:lvl6pPr>
            <a:lvl7pPr lvl="6" algn="r">
              <a:lnSpc>
                <a:spcPct val="100000"/>
              </a:lnSpc>
              <a:spcBef>
                <a:spcPts val="1600"/>
              </a:spcBef>
              <a:spcAft>
                <a:spcPts val="0"/>
              </a:spcAft>
              <a:buSzPts val="1400"/>
              <a:buNone/>
              <a:defRPr/>
            </a:lvl7pPr>
            <a:lvl8pPr lvl="7" algn="r">
              <a:lnSpc>
                <a:spcPct val="100000"/>
              </a:lnSpc>
              <a:spcBef>
                <a:spcPts val="1600"/>
              </a:spcBef>
              <a:spcAft>
                <a:spcPts val="0"/>
              </a:spcAft>
              <a:buSzPts val="1400"/>
              <a:buNone/>
              <a:defRPr/>
            </a:lvl8pPr>
            <a:lvl9pPr lvl="8" algn="r">
              <a:lnSpc>
                <a:spcPct val="100000"/>
              </a:lnSpc>
              <a:spcBef>
                <a:spcPts val="1600"/>
              </a:spcBef>
              <a:spcAft>
                <a:spcPts val="1600"/>
              </a:spcAft>
              <a:buSzPts val="1400"/>
              <a:buNone/>
              <a:defRPr/>
            </a:lvl9pPr>
          </a:lstStyle>
          <a:p/>
        </p:txBody>
      </p:sp>
      <p:sp>
        <p:nvSpPr>
          <p:cNvPr id="3734" name="Google Shape;3734;p54"/>
          <p:cNvSpPr txBox="1"/>
          <p:nvPr>
            <p:ph idx="7" type="title"/>
          </p:nvPr>
        </p:nvSpPr>
        <p:spPr>
          <a:xfrm>
            <a:off x="736975" y="3552452"/>
            <a:ext cx="2336400" cy="527700"/>
          </a:xfrm>
          <a:prstGeom prst="rect">
            <a:avLst/>
          </a:prstGeom>
          <a:noFill/>
          <a:ln>
            <a:noFill/>
          </a:ln>
        </p:spPr>
        <p:txBody>
          <a:bodyPr anchorCtr="0" anchor="b" bIns="91425" lIns="91425" spcFirstLastPara="1" rIns="91425" wrap="square" tIns="91425">
            <a:noAutofit/>
          </a:bodyPr>
          <a:lstStyle>
            <a:lvl1pPr lvl="0" algn="r">
              <a:spcBef>
                <a:spcPts val="0"/>
              </a:spcBef>
              <a:spcAft>
                <a:spcPts val="0"/>
              </a:spcAft>
              <a:buSzPts val="2400"/>
              <a:buNone/>
              <a:defRPr sz="1800"/>
            </a:lvl1pPr>
            <a:lvl2pPr lvl="1" algn="r">
              <a:spcBef>
                <a:spcPts val="0"/>
              </a:spcBef>
              <a:spcAft>
                <a:spcPts val="0"/>
              </a:spcAft>
              <a:buSzPts val="2400"/>
              <a:buNone/>
              <a:defRPr sz="2400"/>
            </a:lvl2pPr>
            <a:lvl3pPr lvl="2" algn="r">
              <a:spcBef>
                <a:spcPts val="0"/>
              </a:spcBef>
              <a:spcAft>
                <a:spcPts val="0"/>
              </a:spcAft>
              <a:buSzPts val="2400"/>
              <a:buNone/>
              <a:defRPr sz="2400"/>
            </a:lvl3pPr>
            <a:lvl4pPr lvl="3" algn="r">
              <a:spcBef>
                <a:spcPts val="0"/>
              </a:spcBef>
              <a:spcAft>
                <a:spcPts val="0"/>
              </a:spcAft>
              <a:buSzPts val="2400"/>
              <a:buNone/>
              <a:defRPr sz="2400"/>
            </a:lvl4pPr>
            <a:lvl5pPr lvl="4" algn="r">
              <a:spcBef>
                <a:spcPts val="0"/>
              </a:spcBef>
              <a:spcAft>
                <a:spcPts val="0"/>
              </a:spcAft>
              <a:buSzPts val="2400"/>
              <a:buNone/>
              <a:defRPr sz="2400"/>
            </a:lvl5pPr>
            <a:lvl6pPr lvl="5" algn="r">
              <a:spcBef>
                <a:spcPts val="0"/>
              </a:spcBef>
              <a:spcAft>
                <a:spcPts val="0"/>
              </a:spcAft>
              <a:buSzPts val="2400"/>
              <a:buNone/>
              <a:defRPr sz="2400"/>
            </a:lvl6pPr>
            <a:lvl7pPr lvl="6" algn="r">
              <a:spcBef>
                <a:spcPts val="0"/>
              </a:spcBef>
              <a:spcAft>
                <a:spcPts val="0"/>
              </a:spcAft>
              <a:buSzPts val="2400"/>
              <a:buNone/>
              <a:defRPr sz="2400"/>
            </a:lvl7pPr>
            <a:lvl8pPr lvl="7" algn="r">
              <a:spcBef>
                <a:spcPts val="0"/>
              </a:spcBef>
              <a:spcAft>
                <a:spcPts val="0"/>
              </a:spcAft>
              <a:buSzPts val="2400"/>
              <a:buNone/>
              <a:defRPr sz="2400"/>
            </a:lvl8pPr>
            <a:lvl9pPr lvl="8" algn="r">
              <a:spcBef>
                <a:spcPts val="0"/>
              </a:spcBef>
              <a:spcAft>
                <a:spcPts val="0"/>
              </a:spcAft>
              <a:buSzPts val="2400"/>
              <a:buNone/>
              <a:defRPr sz="2400"/>
            </a:lvl9pPr>
          </a:lstStyle>
          <a:p/>
        </p:txBody>
      </p:sp>
      <p:sp>
        <p:nvSpPr>
          <p:cNvPr id="3735" name="Google Shape;3735;p54"/>
          <p:cNvSpPr txBox="1"/>
          <p:nvPr>
            <p:ph idx="8" type="subTitle"/>
          </p:nvPr>
        </p:nvSpPr>
        <p:spPr>
          <a:xfrm>
            <a:off x="736825" y="3993601"/>
            <a:ext cx="2336400" cy="609900"/>
          </a:xfrm>
          <a:prstGeom prst="rect">
            <a:avLst/>
          </a:prstGeom>
        </p:spPr>
        <p:txBody>
          <a:bodyPr anchorCtr="0" anchor="t" bIns="91425" lIns="91425" spcFirstLastPara="1" rIns="91425" wrap="square" tIns="91425">
            <a:noAutofit/>
          </a:bodyPr>
          <a:lstStyle>
            <a:lvl1pPr lvl="0" algn="r">
              <a:lnSpc>
                <a:spcPct val="115000"/>
              </a:lnSpc>
              <a:spcBef>
                <a:spcPts val="0"/>
              </a:spcBef>
              <a:spcAft>
                <a:spcPts val="0"/>
              </a:spcAft>
              <a:buSzPts val="1400"/>
              <a:buNone/>
              <a:defRPr sz="1400"/>
            </a:lvl1pPr>
            <a:lvl2pPr lvl="1" algn="r">
              <a:lnSpc>
                <a:spcPct val="100000"/>
              </a:lnSpc>
              <a:spcBef>
                <a:spcPts val="0"/>
              </a:spcBef>
              <a:spcAft>
                <a:spcPts val="0"/>
              </a:spcAft>
              <a:buSzPts val="1400"/>
              <a:buNone/>
              <a:defRPr/>
            </a:lvl2pPr>
            <a:lvl3pPr lvl="2" algn="r">
              <a:lnSpc>
                <a:spcPct val="100000"/>
              </a:lnSpc>
              <a:spcBef>
                <a:spcPts val="1600"/>
              </a:spcBef>
              <a:spcAft>
                <a:spcPts val="0"/>
              </a:spcAft>
              <a:buSzPts val="1400"/>
              <a:buNone/>
              <a:defRPr/>
            </a:lvl3pPr>
            <a:lvl4pPr lvl="3" algn="r">
              <a:lnSpc>
                <a:spcPct val="100000"/>
              </a:lnSpc>
              <a:spcBef>
                <a:spcPts val="1600"/>
              </a:spcBef>
              <a:spcAft>
                <a:spcPts val="0"/>
              </a:spcAft>
              <a:buSzPts val="1400"/>
              <a:buNone/>
              <a:defRPr/>
            </a:lvl4pPr>
            <a:lvl5pPr lvl="4" algn="r">
              <a:lnSpc>
                <a:spcPct val="100000"/>
              </a:lnSpc>
              <a:spcBef>
                <a:spcPts val="1600"/>
              </a:spcBef>
              <a:spcAft>
                <a:spcPts val="0"/>
              </a:spcAft>
              <a:buSzPts val="1400"/>
              <a:buNone/>
              <a:defRPr/>
            </a:lvl5pPr>
            <a:lvl6pPr lvl="5" algn="r">
              <a:lnSpc>
                <a:spcPct val="100000"/>
              </a:lnSpc>
              <a:spcBef>
                <a:spcPts val="1600"/>
              </a:spcBef>
              <a:spcAft>
                <a:spcPts val="0"/>
              </a:spcAft>
              <a:buSzPts val="1400"/>
              <a:buNone/>
              <a:defRPr/>
            </a:lvl6pPr>
            <a:lvl7pPr lvl="6" algn="r">
              <a:lnSpc>
                <a:spcPct val="100000"/>
              </a:lnSpc>
              <a:spcBef>
                <a:spcPts val="1600"/>
              </a:spcBef>
              <a:spcAft>
                <a:spcPts val="0"/>
              </a:spcAft>
              <a:buSzPts val="1400"/>
              <a:buNone/>
              <a:defRPr/>
            </a:lvl7pPr>
            <a:lvl8pPr lvl="7" algn="r">
              <a:lnSpc>
                <a:spcPct val="100000"/>
              </a:lnSpc>
              <a:spcBef>
                <a:spcPts val="1600"/>
              </a:spcBef>
              <a:spcAft>
                <a:spcPts val="0"/>
              </a:spcAft>
              <a:buSzPts val="1400"/>
              <a:buNone/>
              <a:defRPr/>
            </a:lvl8pPr>
            <a:lvl9pPr lvl="8" algn="r">
              <a:lnSpc>
                <a:spcPct val="100000"/>
              </a:lnSpc>
              <a:spcBef>
                <a:spcPts val="1600"/>
              </a:spcBef>
              <a:spcAft>
                <a:spcPts val="1600"/>
              </a:spcAft>
              <a:buSzPts val="1400"/>
              <a:buNone/>
              <a:defRPr/>
            </a:lvl9pPr>
          </a:lstStyle>
          <a:p/>
        </p:txBody>
      </p:sp>
      <p:sp>
        <p:nvSpPr>
          <p:cNvPr id="3736" name="Google Shape;3736;p54"/>
          <p:cNvSpPr txBox="1"/>
          <p:nvPr>
            <p:ph idx="9" type="title"/>
          </p:nvPr>
        </p:nvSpPr>
        <p:spPr>
          <a:xfrm>
            <a:off x="6087750" y="3551840"/>
            <a:ext cx="2336400" cy="52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SzPts val="2400"/>
              <a:buNone/>
              <a:defRPr sz="18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37" name="Google Shape;3737;p54"/>
          <p:cNvSpPr txBox="1"/>
          <p:nvPr>
            <p:ph idx="13" type="subTitle"/>
          </p:nvPr>
        </p:nvSpPr>
        <p:spPr>
          <a:xfrm>
            <a:off x="6087600" y="3992656"/>
            <a:ext cx="2336400" cy="6099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400"/>
              <a:buNone/>
              <a:defRPr/>
            </a:lvl4pPr>
            <a:lvl5pPr lvl="4">
              <a:lnSpc>
                <a:spcPct val="100000"/>
              </a:lnSpc>
              <a:spcBef>
                <a:spcPts val="1600"/>
              </a:spcBef>
              <a:spcAft>
                <a:spcPts val="0"/>
              </a:spcAft>
              <a:buSzPts val="1400"/>
              <a:buNone/>
              <a:defRPr/>
            </a:lvl5pPr>
            <a:lvl6pPr lvl="5">
              <a:lnSpc>
                <a:spcPct val="100000"/>
              </a:lnSpc>
              <a:spcBef>
                <a:spcPts val="1600"/>
              </a:spcBef>
              <a:spcAft>
                <a:spcPts val="0"/>
              </a:spcAft>
              <a:buSzPts val="1400"/>
              <a:buNone/>
              <a:defRPr/>
            </a:lvl6pPr>
            <a:lvl7pPr lvl="6">
              <a:lnSpc>
                <a:spcPct val="100000"/>
              </a:lnSpc>
              <a:spcBef>
                <a:spcPts val="1600"/>
              </a:spcBef>
              <a:spcAft>
                <a:spcPts val="0"/>
              </a:spcAft>
              <a:buSzPts val="1400"/>
              <a:buNone/>
              <a:defRPr/>
            </a:lvl7pPr>
            <a:lvl8pPr lvl="7">
              <a:lnSpc>
                <a:spcPct val="100000"/>
              </a:lnSpc>
              <a:spcBef>
                <a:spcPts val="1600"/>
              </a:spcBef>
              <a:spcAft>
                <a:spcPts val="0"/>
              </a:spcAft>
              <a:buSzPts val="1400"/>
              <a:buNone/>
              <a:defRPr/>
            </a:lvl8pPr>
            <a:lvl9pPr lvl="8">
              <a:lnSpc>
                <a:spcPct val="100000"/>
              </a:lnSpc>
              <a:spcBef>
                <a:spcPts val="1600"/>
              </a:spcBef>
              <a:spcAft>
                <a:spcPts val="1600"/>
              </a:spcAft>
              <a:buSzPts val="1400"/>
              <a:buNone/>
              <a:defRPr/>
            </a:lvl9pPr>
          </a:lstStyle>
          <a:p/>
        </p:txBody>
      </p:sp>
      <p:sp>
        <p:nvSpPr>
          <p:cNvPr id="3738" name="Google Shape;3738;p54"/>
          <p:cNvSpPr txBox="1"/>
          <p:nvPr>
            <p:ph idx="14" type="title"/>
          </p:nvPr>
        </p:nvSpPr>
        <p:spPr>
          <a:xfrm>
            <a:off x="6087750" y="2354752"/>
            <a:ext cx="2336400" cy="52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SzPts val="2400"/>
              <a:buNone/>
              <a:defRPr sz="18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39" name="Google Shape;3739;p54"/>
          <p:cNvSpPr txBox="1"/>
          <p:nvPr>
            <p:ph idx="15" type="subTitle"/>
          </p:nvPr>
        </p:nvSpPr>
        <p:spPr>
          <a:xfrm>
            <a:off x="6087600" y="2795569"/>
            <a:ext cx="2336400" cy="6108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400"/>
              <a:buNone/>
              <a:defRPr/>
            </a:lvl4pPr>
            <a:lvl5pPr lvl="4">
              <a:lnSpc>
                <a:spcPct val="100000"/>
              </a:lnSpc>
              <a:spcBef>
                <a:spcPts val="1600"/>
              </a:spcBef>
              <a:spcAft>
                <a:spcPts val="0"/>
              </a:spcAft>
              <a:buSzPts val="1400"/>
              <a:buNone/>
              <a:defRPr/>
            </a:lvl5pPr>
            <a:lvl6pPr lvl="5">
              <a:lnSpc>
                <a:spcPct val="100000"/>
              </a:lnSpc>
              <a:spcBef>
                <a:spcPts val="1600"/>
              </a:spcBef>
              <a:spcAft>
                <a:spcPts val="0"/>
              </a:spcAft>
              <a:buSzPts val="1400"/>
              <a:buNone/>
              <a:defRPr/>
            </a:lvl6pPr>
            <a:lvl7pPr lvl="6">
              <a:lnSpc>
                <a:spcPct val="100000"/>
              </a:lnSpc>
              <a:spcBef>
                <a:spcPts val="1600"/>
              </a:spcBef>
              <a:spcAft>
                <a:spcPts val="0"/>
              </a:spcAft>
              <a:buSzPts val="1400"/>
              <a:buNone/>
              <a:defRPr/>
            </a:lvl7pPr>
            <a:lvl8pPr lvl="7">
              <a:lnSpc>
                <a:spcPct val="100000"/>
              </a:lnSpc>
              <a:spcBef>
                <a:spcPts val="1600"/>
              </a:spcBef>
              <a:spcAft>
                <a:spcPts val="0"/>
              </a:spcAft>
              <a:buSzPts val="1400"/>
              <a:buNone/>
              <a:defRPr/>
            </a:lvl8pPr>
            <a:lvl9pPr lvl="8">
              <a:lnSpc>
                <a:spcPct val="100000"/>
              </a:lnSpc>
              <a:spcBef>
                <a:spcPts val="1600"/>
              </a:spcBef>
              <a:spcAft>
                <a:spcPts val="1600"/>
              </a:spcAft>
              <a:buSzPts val="1400"/>
              <a:buNone/>
              <a:defRPr/>
            </a:lvl9pPr>
          </a:lstStyle>
          <a:p/>
        </p:txBody>
      </p:sp>
      <p:sp>
        <p:nvSpPr>
          <p:cNvPr id="3740" name="Google Shape;3740;p54"/>
          <p:cNvSpPr txBox="1"/>
          <p:nvPr>
            <p:ph idx="16" type="title"/>
          </p:nvPr>
        </p:nvSpPr>
        <p:spPr>
          <a:xfrm>
            <a:off x="6087750" y="1156140"/>
            <a:ext cx="2336400" cy="52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SzPts val="2400"/>
              <a:buNone/>
              <a:defRPr sz="18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41" name="Google Shape;3741;p54"/>
          <p:cNvSpPr txBox="1"/>
          <p:nvPr>
            <p:ph idx="17" type="subTitle"/>
          </p:nvPr>
        </p:nvSpPr>
        <p:spPr>
          <a:xfrm>
            <a:off x="6087600" y="1596957"/>
            <a:ext cx="2336400" cy="6117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400"/>
              <a:buNone/>
              <a:defRPr/>
            </a:lvl4pPr>
            <a:lvl5pPr lvl="4">
              <a:lnSpc>
                <a:spcPct val="100000"/>
              </a:lnSpc>
              <a:spcBef>
                <a:spcPts val="1600"/>
              </a:spcBef>
              <a:spcAft>
                <a:spcPts val="0"/>
              </a:spcAft>
              <a:buSzPts val="1400"/>
              <a:buNone/>
              <a:defRPr/>
            </a:lvl5pPr>
            <a:lvl6pPr lvl="5">
              <a:lnSpc>
                <a:spcPct val="100000"/>
              </a:lnSpc>
              <a:spcBef>
                <a:spcPts val="1600"/>
              </a:spcBef>
              <a:spcAft>
                <a:spcPts val="0"/>
              </a:spcAft>
              <a:buSzPts val="1400"/>
              <a:buNone/>
              <a:defRPr/>
            </a:lvl6pPr>
            <a:lvl7pPr lvl="6">
              <a:lnSpc>
                <a:spcPct val="100000"/>
              </a:lnSpc>
              <a:spcBef>
                <a:spcPts val="1600"/>
              </a:spcBef>
              <a:spcAft>
                <a:spcPts val="0"/>
              </a:spcAft>
              <a:buSzPts val="1400"/>
              <a:buNone/>
              <a:defRPr/>
            </a:lvl7pPr>
            <a:lvl8pPr lvl="7">
              <a:lnSpc>
                <a:spcPct val="100000"/>
              </a:lnSpc>
              <a:spcBef>
                <a:spcPts val="1600"/>
              </a:spcBef>
              <a:spcAft>
                <a:spcPts val="0"/>
              </a:spcAft>
              <a:buSzPts val="1400"/>
              <a:buNone/>
              <a:defRPr/>
            </a:lvl8pPr>
            <a:lvl9pPr lvl="8">
              <a:lnSpc>
                <a:spcPct val="100000"/>
              </a:lnSpc>
              <a:spcBef>
                <a:spcPts val="1600"/>
              </a:spcBef>
              <a:spcAft>
                <a:spcPts val="1600"/>
              </a:spcAft>
              <a:buSzPts val="1400"/>
              <a:buNone/>
              <a:defRPr/>
            </a:lvl9pPr>
          </a:lstStyle>
          <a:p/>
        </p:txBody>
      </p:sp>
      <p:sp>
        <p:nvSpPr>
          <p:cNvPr id="3742" name="Google Shape;3742;p54"/>
          <p:cNvSpPr txBox="1"/>
          <p:nvPr>
            <p:ph hasCustomPrompt="1" idx="18" type="title"/>
          </p:nvPr>
        </p:nvSpPr>
        <p:spPr>
          <a:xfrm rot="4144">
            <a:off x="4884341" y="1493340"/>
            <a:ext cx="497700" cy="4749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000"/>
              <a:buNone/>
              <a:defRPr sz="18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r>
              <a:t>xx%</a:t>
            </a:r>
          </a:p>
        </p:txBody>
      </p:sp>
      <p:sp>
        <p:nvSpPr>
          <p:cNvPr id="3743" name="Google Shape;3743;p54"/>
          <p:cNvSpPr txBox="1"/>
          <p:nvPr>
            <p:ph hasCustomPrompt="1" idx="19" type="title"/>
          </p:nvPr>
        </p:nvSpPr>
        <p:spPr>
          <a:xfrm rot="2073">
            <a:off x="3762095" y="1493038"/>
            <a:ext cx="497400" cy="4752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000"/>
              <a:buNone/>
              <a:defRPr sz="18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r>
              <a:t>xx%</a:t>
            </a:r>
          </a:p>
        </p:txBody>
      </p:sp>
      <p:sp>
        <p:nvSpPr>
          <p:cNvPr id="3744" name="Google Shape;3744;p54"/>
          <p:cNvSpPr txBox="1"/>
          <p:nvPr>
            <p:ph hasCustomPrompt="1" idx="20" type="title"/>
          </p:nvPr>
        </p:nvSpPr>
        <p:spPr>
          <a:xfrm rot="2072">
            <a:off x="3761953" y="3909235"/>
            <a:ext cx="497700" cy="4752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000"/>
              <a:buNone/>
              <a:defRPr sz="18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r>
              <a:t>xx%</a:t>
            </a:r>
          </a:p>
        </p:txBody>
      </p:sp>
      <p:sp>
        <p:nvSpPr>
          <p:cNvPr id="3745" name="Google Shape;3745;p54"/>
          <p:cNvSpPr txBox="1"/>
          <p:nvPr>
            <p:ph idx="21"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3746" name="Google Shape;3746;p54"/>
          <p:cNvGrpSpPr/>
          <p:nvPr/>
        </p:nvGrpSpPr>
        <p:grpSpPr>
          <a:xfrm>
            <a:off x="392204" y="3657999"/>
            <a:ext cx="534683" cy="315404"/>
            <a:chOff x="7127597" y="-1060373"/>
            <a:chExt cx="4026229" cy="2375032"/>
          </a:xfrm>
        </p:grpSpPr>
        <p:sp>
          <p:nvSpPr>
            <p:cNvPr id="3747" name="Google Shape;3747;p54"/>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8" name="Google Shape;3748;p54"/>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9" name="Google Shape;3749;p54"/>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0" name="Google Shape;3750;p54"/>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1" name="Google Shape;3751;p54"/>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2" name="Google Shape;3752;p54"/>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3" name="Google Shape;3753;p54"/>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4" name="Google Shape;3754;p54"/>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5" name="Google Shape;3755;p54"/>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6" name="Google Shape;3756;p54"/>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7" name="Google Shape;3757;p54"/>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8" name="Google Shape;3758;p54"/>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9" name="Google Shape;3759;p54"/>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0" name="Google Shape;3760;p54"/>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1" name="Google Shape;3761;p54"/>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2" name="Google Shape;3762;p54"/>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3" name="Google Shape;3763;p54"/>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4" name="Google Shape;3764;p54"/>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5" name="Google Shape;3765;p54"/>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6" name="Google Shape;3766;p54"/>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7" name="Google Shape;3767;p54"/>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8" name="Google Shape;3768;p54"/>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9" name="Google Shape;3769;p54"/>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0" name="Google Shape;3770;p54"/>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1" name="Google Shape;3771;p54"/>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2" name="Google Shape;3772;p54"/>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3" name="Google Shape;3773;p54"/>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4" name="Google Shape;3774;p54"/>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5" name="Google Shape;3775;p54"/>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6" name="Google Shape;3776;p54"/>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7" name="Google Shape;3777;p54"/>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8" name="Google Shape;3778;p54"/>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9" name="Google Shape;3779;p54"/>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0" name="Google Shape;3780;p54"/>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1" name="Google Shape;3781;p54"/>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2" name="Google Shape;3782;p54"/>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3" name="Google Shape;3783;p54"/>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4" name="Google Shape;3784;p54"/>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5" name="Google Shape;3785;p54"/>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6" name="Google Shape;3786;p54"/>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7" name="Google Shape;3787;p54"/>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8" name="Google Shape;3788;p54"/>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9" name="Google Shape;3789;p54"/>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0" name="Google Shape;3790;p54"/>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1" name="Google Shape;3791;p54"/>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2" name="Google Shape;3792;p54"/>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3" name="Google Shape;3793;p54"/>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4" name="Google Shape;3794;p54"/>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5" name="Google Shape;3795;p54"/>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6" name="Google Shape;3796;p54"/>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7" name="Google Shape;3797;p54"/>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8" name="Google Shape;3798;p54"/>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9" name="Google Shape;3799;p54"/>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0" name="Google Shape;3800;p54"/>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1" name="Google Shape;3801;p54"/>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2" name="Google Shape;3802;p54"/>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3" name="Google Shape;3803;p54"/>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804" name="Google Shape;3804;p54"/>
          <p:cNvGrpSpPr/>
          <p:nvPr/>
        </p:nvGrpSpPr>
        <p:grpSpPr>
          <a:xfrm flipH="1">
            <a:off x="8156645" y="848974"/>
            <a:ext cx="534717" cy="522570"/>
            <a:chOff x="7214310" y="2387484"/>
            <a:chExt cx="892385" cy="872259"/>
          </a:xfrm>
        </p:grpSpPr>
        <p:sp>
          <p:nvSpPr>
            <p:cNvPr id="3805" name="Google Shape;3805;p54"/>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806" name="Google Shape;3806;p54"/>
            <p:cNvGrpSpPr/>
            <p:nvPr/>
          </p:nvGrpSpPr>
          <p:grpSpPr>
            <a:xfrm>
              <a:off x="7214310" y="2387484"/>
              <a:ext cx="892385" cy="812385"/>
              <a:chOff x="7214310" y="2387484"/>
              <a:chExt cx="892385" cy="812385"/>
            </a:xfrm>
          </p:grpSpPr>
          <p:sp>
            <p:nvSpPr>
              <p:cNvPr id="3807" name="Google Shape;3807;p54"/>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8" name="Google Shape;3808;p54"/>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809" name="Google Shape;3809;p54"/>
            <p:cNvGrpSpPr/>
            <p:nvPr/>
          </p:nvGrpSpPr>
          <p:grpSpPr>
            <a:xfrm>
              <a:off x="7416197" y="2468695"/>
              <a:ext cx="266634" cy="250394"/>
              <a:chOff x="7416197" y="2468695"/>
              <a:chExt cx="266634" cy="250394"/>
            </a:xfrm>
          </p:grpSpPr>
          <p:sp>
            <p:nvSpPr>
              <p:cNvPr id="3810" name="Google Shape;3810;p54"/>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11" name="Google Shape;3811;p54"/>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812" name="Google Shape;3812;p54"/>
            <p:cNvGrpSpPr/>
            <p:nvPr/>
          </p:nvGrpSpPr>
          <p:grpSpPr>
            <a:xfrm>
              <a:off x="7634109" y="2799122"/>
              <a:ext cx="79530" cy="336119"/>
              <a:chOff x="7634109" y="2799122"/>
              <a:chExt cx="79530" cy="336119"/>
            </a:xfrm>
          </p:grpSpPr>
          <p:sp>
            <p:nvSpPr>
              <p:cNvPr id="3813" name="Google Shape;3813;p54"/>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14" name="Google Shape;3814;p54"/>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3815" name="Shape 3815"/>
        <p:cNvGrpSpPr/>
        <p:nvPr/>
      </p:nvGrpSpPr>
      <p:grpSpPr>
        <a:xfrm>
          <a:off x="0" y="0"/>
          <a:ext cx="0" cy="0"/>
          <a:chOff x="0" y="0"/>
          <a:chExt cx="0" cy="0"/>
        </a:xfrm>
      </p:grpSpPr>
      <p:pic>
        <p:nvPicPr>
          <p:cNvPr id="3816" name="Google Shape;3816;p55"/>
          <p:cNvPicPr preferRelativeResize="0"/>
          <p:nvPr/>
        </p:nvPicPr>
        <p:blipFill>
          <a:blip r:embed="rId2">
            <a:alphaModFix/>
          </a:blip>
          <a:stretch>
            <a:fillRect/>
          </a:stretch>
        </p:blipFill>
        <p:spPr>
          <a:xfrm>
            <a:off x="75" y="0"/>
            <a:ext cx="9144000" cy="5143500"/>
          </a:xfrm>
          <a:prstGeom prst="rect">
            <a:avLst/>
          </a:prstGeom>
          <a:noFill/>
          <a:ln>
            <a:noFill/>
          </a:ln>
        </p:spPr>
      </p:pic>
      <p:sp>
        <p:nvSpPr>
          <p:cNvPr id="3817" name="Google Shape;3817;p55"/>
          <p:cNvSpPr txBox="1"/>
          <p:nvPr>
            <p:ph type="title"/>
          </p:nvPr>
        </p:nvSpPr>
        <p:spPr>
          <a:xfrm>
            <a:off x="2610450" y="2384400"/>
            <a:ext cx="3923100" cy="841800"/>
          </a:xfrm>
          <a:prstGeom prst="rect">
            <a:avLst/>
          </a:prstGeom>
        </p:spPr>
        <p:txBody>
          <a:bodyPr anchorCtr="0" anchor="ctr" bIns="91425" lIns="91425" spcFirstLastPara="1" rIns="91425" wrap="square" tIns="91425">
            <a:noAutofit/>
          </a:bodyPr>
          <a:lstStyle>
            <a:lvl1pPr lvl="0" algn="r">
              <a:spcBef>
                <a:spcPts val="0"/>
              </a:spcBef>
              <a:spcAft>
                <a:spcPts val="0"/>
              </a:spcAft>
              <a:buSzPts val="3600"/>
              <a:buNone/>
              <a:defRPr sz="4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818" name="Google Shape;3818;p55"/>
          <p:cNvSpPr txBox="1"/>
          <p:nvPr>
            <p:ph hasCustomPrompt="1" idx="2" type="title"/>
          </p:nvPr>
        </p:nvSpPr>
        <p:spPr>
          <a:xfrm>
            <a:off x="7008600" y="2385750"/>
            <a:ext cx="1206000" cy="12237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6000"/>
              <a:buNone/>
              <a:defRPr sz="75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3819" name="Google Shape;3819;p55"/>
          <p:cNvSpPr txBox="1"/>
          <p:nvPr>
            <p:ph idx="1" type="subTitle"/>
          </p:nvPr>
        </p:nvSpPr>
        <p:spPr>
          <a:xfrm rot="263">
            <a:off x="2610450" y="3226350"/>
            <a:ext cx="3923100" cy="384300"/>
          </a:xfrm>
          <a:prstGeom prst="rect">
            <a:avLst/>
          </a:prstGeom>
          <a:noFill/>
          <a:ln>
            <a:noFill/>
          </a:ln>
        </p:spPr>
        <p:txBody>
          <a:bodyPr anchorCtr="0" anchor="t" bIns="91425" lIns="91425" spcFirstLastPara="1" rIns="91425" wrap="square" tIns="91425">
            <a:noAutofit/>
          </a:bodyPr>
          <a:lstStyle>
            <a:lvl1pPr lvl="0" algn="r">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grpSp>
        <p:nvGrpSpPr>
          <p:cNvPr id="3820" name="Google Shape;3820;p55"/>
          <p:cNvGrpSpPr/>
          <p:nvPr/>
        </p:nvGrpSpPr>
        <p:grpSpPr>
          <a:xfrm>
            <a:off x="498029" y="1193986"/>
            <a:ext cx="534683" cy="315404"/>
            <a:chOff x="7127597" y="-1060373"/>
            <a:chExt cx="4026229" cy="2375032"/>
          </a:xfrm>
        </p:grpSpPr>
        <p:sp>
          <p:nvSpPr>
            <p:cNvPr id="3821" name="Google Shape;3821;p55"/>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2" name="Google Shape;3822;p55"/>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3" name="Google Shape;3823;p55"/>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4" name="Google Shape;3824;p55"/>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5" name="Google Shape;3825;p55"/>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6" name="Google Shape;3826;p55"/>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7" name="Google Shape;3827;p55"/>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8" name="Google Shape;3828;p55"/>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9" name="Google Shape;3829;p55"/>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0" name="Google Shape;3830;p55"/>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1" name="Google Shape;3831;p55"/>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2" name="Google Shape;3832;p55"/>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3" name="Google Shape;3833;p55"/>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4" name="Google Shape;3834;p55"/>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5" name="Google Shape;3835;p55"/>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6" name="Google Shape;3836;p55"/>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7" name="Google Shape;3837;p55"/>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8" name="Google Shape;3838;p55"/>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9" name="Google Shape;3839;p55"/>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0" name="Google Shape;3840;p55"/>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1" name="Google Shape;3841;p55"/>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2" name="Google Shape;3842;p55"/>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3" name="Google Shape;3843;p55"/>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4" name="Google Shape;3844;p55"/>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5" name="Google Shape;3845;p55"/>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6" name="Google Shape;3846;p55"/>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7" name="Google Shape;3847;p55"/>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8" name="Google Shape;3848;p55"/>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9" name="Google Shape;3849;p55"/>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0" name="Google Shape;3850;p55"/>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1" name="Google Shape;3851;p55"/>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2" name="Google Shape;3852;p55"/>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3" name="Google Shape;3853;p55"/>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4" name="Google Shape;3854;p55"/>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5" name="Google Shape;3855;p55"/>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6" name="Google Shape;3856;p55"/>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7" name="Google Shape;3857;p55"/>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8" name="Google Shape;3858;p55"/>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9" name="Google Shape;3859;p55"/>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0" name="Google Shape;3860;p55"/>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1" name="Google Shape;3861;p55"/>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2" name="Google Shape;3862;p55"/>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3" name="Google Shape;3863;p55"/>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4" name="Google Shape;3864;p55"/>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5" name="Google Shape;3865;p55"/>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6" name="Google Shape;3866;p55"/>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7" name="Google Shape;3867;p55"/>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8" name="Google Shape;3868;p55"/>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9" name="Google Shape;3869;p55"/>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0" name="Google Shape;3870;p55"/>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1" name="Google Shape;3871;p55"/>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2" name="Google Shape;3872;p55"/>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3" name="Google Shape;3873;p55"/>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4" name="Google Shape;3874;p55"/>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5" name="Google Shape;3875;p55"/>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6" name="Google Shape;3876;p55"/>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7" name="Google Shape;3877;p55"/>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878" name="Google Shape;3878;p55"/>
          <p:cNvGrpSpPr/>
          <p:nvPr/>
        </p:nvGrpSpPr>
        <p:grpSpPr>
          <a:xfrm>
            <a:off x="5112354" y="4288086"/>
            <a:ext cx="534683" cy="315404"/>
            <a:chOff x="7127597" y="-1060373"/>
            <a:chExt cx="4026229" cy="2375032"/>
          </a:xfrm>
        </p:grpSpPr>
        <p:sp>
          <p:nvSpPr>
            <p:cNvPr id="3879" name="Google Shape;3879;p55"/>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0" name="Google Shape;3880;p55"/>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1" name="Google Shape;3881;p55"/>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2" name="Google Shape;3882;p55"/>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3" name="Google Shape;3883;p55"/>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4" name="Google Shape;3884;p55"/>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5" name="Google Shape;3885;p55"/>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6" name="Google Shape;3886;p55"/>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7" name="Google Shape;3887;p55"/>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8" name="Google Shape;3888;p55"/>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9" name="Google Shape;3889;p55"/>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0" name="Google Shape;3890;p55"/>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1" name="Google Shape;3891;p55"/>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2" name="Google Shape;3892;p55"/>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3" name="Google Shape;3893;p55"/>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4" name="Google Shape;3894;p55"/>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5" name="Google Shape;3895;p55"/>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6" name="Google Shape;3896;p55"/>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7" name="Google Shape;3897;p55"/>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8" name="Google Shape;3898;p55"/>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9" name="Google Shape;3899;p55"/>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0" name="Google Shape;3900;p55"/>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1" name="Google Shape;3901;p55"/>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2" name="Google Shape;3902;p55"/>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3" name="Google Shape;3903;p55"/>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4" name="Google Shape;3904;p55"/>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5" name="Google Shape;3905;p55"/>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6" name="Google Shape;3906;p55"/>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7" name="Google Shape;3907;p55"/>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8" name="Google Shape;3908;p55"/>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9" name="Google Shape;3909;p55"/>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0" name="Google Shape;3910;p55"/>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1" name="Google Shape;3911;p55"/>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2" name="Google Shape;3912;p55"/>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3" name="Google Shape;3913;p55"/>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4" name="Google Shape;3914;p55"/>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5" name="Google Shape;3915;p55"/>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6" name="Google Shape;3916;p55"/>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7" name="Google Shape;3917;p55"/>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8" name="Google Shape;3918;p55"/>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9" name="Google Shape;3919;p55"/>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0" name="Google Shape;3920;p55"/>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1" name="Google Shape;3921;p55"/>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2" name="Google Shape;3922;p55"/>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3" name="Google Shape;3923;p55"/>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4" name="Google Shape;3924;p55"/>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5" name="Google Shape;3925;p55"/>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6" name="Google Shape;3926;p55"/>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7" name="Google Shape;3927;p55"/>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8" name="Google Shape;3928;p55"/>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9" name="Google Shape;3929;p55"/>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0" name="Google Shape;3930;p55"/>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1" name="Google Shape;3931;p55"/>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2" name="Google Shape;3932;p55"/>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3" name="Google Shape;3933;p55"/>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4" name="Google Shape;3934;p55"/>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5" name="Google Shape;3935;p55"/>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936" name="Google Shape;3936;p55"/>
          <p:cNvSpPr/>
          <p:nvPr/>
        </p:nvSpPr>
        <p:spPr>
          <a:xfrm>
            <a:off x="415824" y="4296825"/>
            <a:ext cx="515500" cy="740850"/>
          </a:xfrm>
          <a:custGeom>
            <a:rect b="b" l="l" r="r" t="t"/>
            <a:pathLst>
              <a:path extrusionOk="0" h="29634" w="20620">
                <a:moveTo>
                  <a:pt x="300" y="29634"/>
                </a:moveTo>
                <a:cubicBezTo>
                  <a:pt x="-1668" y="17820"/>
                  <a:pt x="8643" y="0"/>
                  <a:pt x="20620" y="0"/>
                </a:cubicBezTo>
              </a:path>
            </a:pathLst>
          </a:custGeom>
          <a:noFill/>
          <a:ln cap="flat" cmpd="sng" w="19050">
            <a:solidFill>
              <a:schemeClr val="dk1"/>
            </a:solidFill>
            <a:prstDash val="dash"/>
            <a:round/>
            <a:headEnd len="med" w="med" type="none"/>
            <a:tailEnd len="med" w="med" type="none"/>
          </a:ln>
        </p:spPr>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2">
    <p:spTree>
      <p:nvGrpSpPr>
        <p:cNvPr id="3937" name="Shape 3937"/>
        <p:cNvGrpSpPr/>
        <p:nvPr/>
      </p:nvGrpSpPr>
      <p:grpSpPr>
        <a:xfrm>
          <a:off x="0" y="0"/>
          <a:ext cx="0" cy="0"/>
          <a:chOff x="0" y="0"/>
          <a:chExt cx="0" cy="0"/>
        </a:xfrm>
      </p:grpSpPr>
      <p:pic>
        <p:nvPicPr>
          <p:cNvPr id="3938" name="Google Shape;3938;p56"/>
          <p:cNvPicPr preferRelativeResize="0"/>
          <p:nvPr/>
        </p:nvPicPr>
        <p:blipFill>
          <a:blip r:embed="rId2">
            <a:alphaModFix/>
          </a:blip>
          <a:stretch>
            <a:fillRect/>
          </a:stretch>
        </p:blipFill>
        <p:spPr>
          <a:xfrm>
            <a:off x="75" y="0"/>
            <a:ext cx="9144000" cy="5143500"/>
          </a:xfrm>
          <a:prstGeom prst="rect">
            <a:avLst/>
          </a:prstGeom>
          <a:noFill/>
          <a:ln>
            <a:noFill/>
          </a:ln>
        </p:spPr>
      </p:pic>
      <p:sp>
        <p:nvSpPr>
          <p:cNvPr id="3939" name="Google Shape;3939;p56"/>
          <p:cNvSpPr txBox="1"/>
          <p:nvPr>
            <p:ph type="title"/>
          </p:nvPr>
        </p:nvSpPr>
        <p:spPr>
          <a:xfrm>
            <a:off x="2753850" y="1958550"/>
            <a:ext cx="3923100" cy="8418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4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940" name="Google Shape;3940;p56"/>
          <p:cNvSpPr txBox="1"/>
          <p:nvPr>
            <p:ph hasCustomPrompt="1" idx="2" type="title"/>
          </p:nvPr>
        </p:nvSpPr>
        <p:spPr>
          <a:xfrm>
            <a:off x="1099100" y="1959900"/>
            <a:ext cx="1206000" cy="12237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6000"/>
              <a:buNone/>
              <a:defRPr sz="75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3941" name="Google Shape;3941;p56"/>
          <p:cNvSpPr txBox="1"/>
          <p:nvPr>
            <p:ph idx="1" type="subTitle"/>
          </p:nvPr>
        </p:nvSpPr>
        <p:spPr>
          <a:xfrm rot="263">
            <a:off x="2753850" y="2800500"/>
            <a:ext cx="3923100" cy="384300"/>
          </a:xfrm>
          <a:prstGeom prst="rect">
            <a:avLst/>
          </a:prstGeom>
          <a:noFill/>
          <a:ln>
            <a:noFill/>
          </a:ln>
        </p:spPr>
        <p:txBody>
          <a:bodyPr anchorCtr="0" anchor="t" bIns="91425" lIns="91425" spcFirstLastPara="1" rIns="91425" wrap="square" tIns="91425">
            <a:noAutofit/>
          </a:bodyPr>
          <a:lstStyle>
            <a:lvl1pPr lvl="0">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grpSp>
        <p:nvGrpSpPr>
          <p:cNvPr id="3942" name="Google Shape;3942;p56"/>
          <p:cNvGrpSpPr/>
          <p:nvPr/>
        </p:nvGrpSpPr>
        <p:grpSpPr>
          <a:xfrm>
            <a:off x="7987141" y="1902536"/>
            <a:ext cx="534683" cy="315404"/>
            <a:chOff x="7127597" y="-1060373"/>
            <a:chExt cx="4026229" cy="2375032"/>
          </a:xfrm>
        </p:grpSpPr>
        <p:sp>
          <p:nvSpPr>
            <p:cNvPr id="3943" name="Google Shape;3943;p56"/>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4" name="Google Shape;3944;p56"/>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5" name="Google Shape;3945;p56"/>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6" name="Google Shape;3946;p56"/>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7" name="Google Shape;3947;p56"/>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8" name="Google Shape;3948;p56"/>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9" name="Google Shape;3949;p56"/>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0" name="Google Shape;3950;p56"/>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1" name="Google Shape;3951;p56"/>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2" name="Google Shape;3952;p56"/>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3" name="Google Shape;3953;p56"/>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4" name="Google Shape;3954;p56"/>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5" name="Google Shape;3955;p56"/>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6" name="Google Shape;3956;p56"/>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7" name="Google Shape;3957;p56"/>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8" name="Google Shape;3958;p56"/>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9" name="Google Shape;3959;p56"/>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0" name="Google Shape;3960;p56"/>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1" name="Google Shape;3961;p56"/>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2" name="Google Shape;3962;p56"/>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3" name="Google Shape;3963;p56"/>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4" name="Google Shape;3964;p56"/>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5" name="Google Shape;3965;p56"/>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6" name="Google Shape;3966;p56"/>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7" name="Google Shape;3967;p56"/>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8" name="Google Shape;3968;p56"/>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9" name="Google Shape;3969;p56"/>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0" name="Google Shape;3970;p56"/>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1" name="Google Shape;3971;p56"/>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2" name="Google Shape;3972;p56"/>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3" name="Google Shape;3973;p56"/>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4" name="Google Shape;3974;p56"/>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5" name="Google Shape;3975;p56"/>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6" name="Google Shape;3976;p56"/>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7" name="Google Shape;3977;p56"/>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8" name="Google Shape;3978;p56"/>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9" name="Google Shape;3979;p56"/>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0" name="Google Shape;3980;p56"/>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1" name="Google Shape;3981;p56"/>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2" name="Google Shape;3982;p56"/>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3" name="Google Shape;3983;p56"/>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4" name="Google Shape;3984;p56"/>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5" name="Google Shape;3985;p56"/>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6" name="Google Shape;3986;p56"/>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7" name="Google Shape;3987;p56"/>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8" name="Google Shape;3988;p56"/>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9" name="Google Shape;3989;p56"/>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0" name="Google Shape;3990;p56"/>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1" name="Google Shape;3991;p56"/>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2" name="Google Shape;3992;p56"/>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3" name="Google Shape;3993;p56"/>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4" name="Google Shape;3994;p56"/>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5" name="Google Shape;3995;p56"/>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6" name="Google Shape;3996;p56"/>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7" name="Google Shape;3997;p56"/>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8" name="Google Shape;3998;p56"/>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9" name="Google Shape;3999;p56"/>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000" name="Google Shape;4000;p56"/>
          <p:cNvSpPr/>
          <p:nvPr/>
        </p:nvSpPr>
        <p:spPr>
          <a:xfrm rot="1052940">
            <a:off x="2437696" y="4146130"/>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4001" name="Google Shape;4001;p56"/>
          <p:cNvGrpSpPr/>
          <p:nvPr/>
        </p:nvGrpSpPr>
        <p:grpSpPr>
          <a:xfrm>
            <a:off x="2712691" y="4205511"/>
            <a:ext cx="534683" cy="315404"/>
            <a:chOff x="7127597" y="-1060373"/>
            <a:chExt cx="4026229" cy="2375032"/>
          </a:xfrm>
        </p:grpSpPr>
        <p:sp>
          <p:nvSpPr>
            <p:cNvPr id="4002" name="Google Shape;4002;p56"/>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3" name="Google Shape;4003;p56"/>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4" name="Google Shape;4004;p56"/>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5" name="Google Shape;4005;p56"/>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6" name="Google Shape;4006;p56"/>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7" name="Google Shape;4007;p56"/>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8" name="Google Shape;4008;p56"/>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9" name="Google Shape;4009;p56"/>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0" name="Google Shape;4010;p56"/>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1" name="Google Shape;4011;p56"/>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2" name="Google Shape;4012;p56"/>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3" name="Google Shape;4013;p56"/>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4" name="Google Shape;4014;p56"/>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5" name="Google Shape;4015;p56"/>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6" name="Google Shape;4016;p56"/>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7" name="Google Shape;4017;p56"/>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8" name="Google Shape;4018;p56"/>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9" name="Google Shape;4019;p56"/>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0" name="Google Shape;4020;p56"/>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1" name="Google Shape;4021;p56"/>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2" name="Google Shape;4022;p56"/>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3" name="Google Shape;4023;p56"/>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4" name="Google Shape;4024;p56"/>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5" name="Google Shape;4025;p56"/>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6" name="Google Shape;4026;p56"/>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7" name="Google Shape;4027;p56"/>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8" name="Google Shape;4028;p56"/>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9" name="Google Shape;4029;p56"/>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0" name="Google Shape;4030;p56"/>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1" name="Google Shape;4031;p56"/>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2" name="Google Shape;4032;p56"/>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3" name="Google Shape;4033;p56"/>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4" name="Google Shape;4034;p56"/>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5" name="Google Shape;4035;p56"/>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6" name="Google Shape;4036;p56"/>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7" name="Google Shape;4037;p56"/>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8" name="Google Shape;4038;p56"/>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9" name="Google Shape;4039;p56"/>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0" name="Google Shape;4040;p56"/>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1" name="Google Shape;4041;p56"/>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2" name="Google Shape;4042;p56"/>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3" name="Google Shape;4043;p56"/>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4" name="Google Shape;4044;p56"/>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5" name="Google Shape;4045;p56"/>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6" name="Google Shape;4046;p56"/>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7" name="Google Shape;4047;p56"/>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8" name="Google Shape;4048;p56"/>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9" name="Google Shape;4049;p56"/>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0" name="Google Shape;4050;p56"/>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1" name="Google Shape;4051;p56"/>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2" name="Google Shape;4052;p56"/>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3" name="Google Shape;4053;p56"/>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4" name="Google Shape;4054;p56"/>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5" name="Google Shape;4055;p56"/>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6" name="Google Shape;4056;p56"/>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7" name="Google Shape;4057;p56"/>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8" name="Google Shape;4058;p56"/>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4059" name="Shape 4059"/>
        <p:cNvGrpSpPr/>
        <p:nvPr/>
      </p:nvGrpSpPr>
      <p:grpSpPr>
        <a:xfrm>
          <a:off x="0" y="0"/>
          <a:ext cx="0" cy="0"/>
          <a:chOff x="0" y="0"/>
          <a:chExt cx="0" cy="0"/>
        </a:xfrm>
      </p:grpSpPr>
      <p:pic>
        <p:nvPicPr>
          <p:cNvPr id="4060" name="Google Shape;4060;p57"/>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061" name="Google Shape;4061;p57"/>
          <p:cNvSpPr txBox="1"/>
          <p:nvPr>
            <p:ph type="title"/>
          </p:nvPr>
        </p:nvSpPr>
        <p:spPr>
          <a:xfrm rot="-902">
            <a:off x="2857475" y="3268800"/>
            <a:ext cx="3429000" cy="4671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800"/>
              <a:buNone/>
              <a:defRPr sz="2000"/>
            </a:lvl1pPr>
            <a:lvl2pPr lvl="1" algn="ctr">
              <a:spcBef>
                <a:spcPts val="0"/>
              </a:spcBef>
              <a:spcAft>
                <a:spcPts val="0"/>
              </a:spcAft>
              <a:buSzPts val="1800"/>
              <a:buNone/>
              <a:defRPr sz="1800"/>
            </a:lvl2pPr>
            <a:lvl3pPr lvl="2" algn="ctr">
              <a:spcBef>
                <a:spcPts val="0"/>
              </a:spcBef>
              <a:spcAft>
                <a:spcPts val="0"/>
              </a:spcAft>
              <a:buSzPts val="1800"/>
              <a:buNone/>
              <a:defRPr sz="1800"/>
            </a:lvl3pPr>
            <a:lvl4pPr lvl="3" algn="ctr">
              <a:spcBef>
                <a:spcPts val="0"/>
              </a:spcBef>
              <a:spcAft>
                <a:spcPts val="0"/>
              </a:spcAft>
              <a:buSzPts val="1800"/>
              <a:buNone/>
              <a:defRPr sz="1800"/>
            </a:lvl4pPr>
            <a:lvl5pPr lvl="4" algn="ctr">
              <a:spcBef>
                <a:spcPts val="0"/>
              </a:spcBef>
              <a:spcAft>
                <a:spcPts val="0"/>
              </a:spcAft>
              <a:buSzPts val="1800"/>
              <a:buNone/>
              <a:defRPr sz="1800"/>
            </a:lvl5pPr>
            <a:lvl6pPr lvl="5" algn="ctr">
              <a:spcBef>
                <a:spcPts val="0"/>
              </a:spcBef>
              <a:spcAft>
                <a:spcPts val="0"/>
              </a:spcAft>
              <a:buSzPts val="1800"/>
              <a:buNone/>
              <a:defRPr sz="1800"/>
            </a:lvl6pPr>
            <a:lvl7pPr lvl="6" algn="ctr">
              <a:spcBef>
                <a:spcPts val="0"/>
              </a:spcBef>
              <a:spcAft>
                <a:spcPts val="0"/>
              </a:spcAft>
              <a:buSzPts val="1800"/>
              <a:buNone/>
              <a:defRPr sz="1800"/>
            </a:lvl7pPr>
            <a:lvl8pPr lvl="7" algn="ctr">
              <a:spcBef>
                <a:spcPts val="0"/>
              </a:spcBef>
              <a:spcAft>
                <a:spcPts val="0"/>
              </a:spcAft>
              <a:buSzPts val="1800"/>
              <a:buNone/>
              <a:defRPr sz="1800"/>
            </a:lvl8pPr>
            <a:lvl9pPr lvl="8" algn="ctr">
              <a:spcBef>
                <a:spcPts val="0"/>
              </a:spcBef>
              <a:spcAft>
                <a:spcPts val="0"/>
              </a:spcAft>
              <a:buSzPts val="1800"/>
              <a:buNone/>
              <a:defRPr sz="1800"/>
            </a:lvl9pPr>
          </a:lstStyle>
          <a:p/>
        </p:txBody>
      </p:sp>
      <p:sp>
        <p:nvSpPr>
          <p:cNvPr id="4062" name="Google Shape;4062;p57"/>
          <p:cNvSpPr txBox="1"/>
          <p:nvPr>
            <p:ph idx="1" type="subTitle"/>
          </p:nvPr>
        </p:nvSpPr>
        <p:spPr>
          <a:xfrm>
            <a:off x="2290050" y="1407150"/>
            <a:ext cx="4563900" cy="1861200"/>
          </a:xfrm>
          <a:prstGeom prst="rect">
            <a:avLst/>
          </a:prstGeom>
        </p:spPr>
        <p:txBody>
          <a:bodyPr anchorCtr="0" anchor="ctr" bIns="91425" lIns="91425" spcFirstLastPara="1" rIns="91425" wrap="square" tIns="91425">
            <a:noAutofit/>
          </a:bodyPr>
          <a:lstStyle>
            <a:lvl1pPr lvl="0" algn="ctr">
              <a:lnSpc>
                <a:spcPct val="115000"/>
              </a:lnSpc>
              <a:spcBef>
                <a:spcPts val="0"/>
              </a:spcBef>
              <a:spcAft>
                <a:spcPts val="0"/>
              </a:spcAft>
              <a:buSzPts val="1400"/>
              <a:buNone/>
              <a:defRPr sz="2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063" name="Google Shape;4063;p57"/>
          <p:cNvSpPr/>
          <p:nvPr/>
        </p:nvSpPr>
        <p:spPr>
          <a:xfrm>
            <a:off x="7461250" y="916432"/>
            <a:ext cx="1566325" cy="2601175"/>
          </a:xfrm>
          <a:custGeom>
            <a:rect b="b" l="l" r="r" t="t"/>
            <a:pathLst>
              <a:path extrusionOk="0" h="104047" w="62653">
                <a:moveTo>
                  <a:pt x="62653" y="103890"/>
                </a:moveTo>
                <a:cubicBezTo>
                  <a:pt x="57837" y="103890"/>
                  <a:pt x="52687" y="104517"/>
                  <a:pt x="48260" y="102620"/>
                </a:cubicBezTo>
                <a:cubicBezTo>
                  <a:pt x="40697" y="99378"/>
                  <a:pt x="36912" y="89569"/>
                  <a:pt x="35560" y="81453"/>
                </a:cubicBezTo>
                <a:cubicBezTo>
                  <a:pt x="31973" y="59916"/>
                  <a:pt x="47904" y="37255"/>
                  <a:pt x="41910" y="16260"/>
                </a:cubicBezTo>
                <a:cubicBezTo>
                  <a:pt x="39288" y="7077"/>
                  <a:pt x="27706" y="1123"/>
                  <a:pt x="18203" y="173"/>
                </a:cubicBezTo>
                <a:cubicBezTo>
                  <a:pt x="11289" y="-518"/>
                  <a:pt x="3105" y="4116"/>
                  <a:pt x="0" y="10333"/>
                </a:cubicBezTo>
              </a:path>
            </a:pathLst>
          </a:custGeom>
          <a:noFill/>
          <a:ln cap="flat" cmpd="sng" w="19050">
            <a:solidFill>
              <a:schemeClr val="dk1"/>
            </a:solidFill>
            <a:prstDash val="dash"/>
            <a:round/>
            <a:headEnd len="med" w="med" type="none"/>
            <a:tailEnd len="med" w="med" type="oval"/>
          </a:ln>
        </p:spPr>
      </p:sp>
      <p:grpSp>
        <p:nvGrpSpPr>
          <p:cNvPr id="4064" name="Google Shape;4064;p57"/>
          <p:cNvGrpSpPr/>
          <p:nvPr/>
        </p:nvGrpSpPr>
        <p:grpSpPr>
          <a:xfrm>
            <a:off x="2322804" y="4445799"/>
            <a:ext cx="534683" cy="315404"/>
            <a:chOff x="7127597" y="-1060373"/>
            <a:chExt cx="4026229" cy="2375032"/>
          </a:xfrm>
        </p:grpSpPr>
        <p:sp>
          <p:nvSpPr>
            <p:cNvPr id="4065" name="Google Shape;4065;p57"/>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6" name="Google Shape;4066;p57"/>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7" name="Google Shape;4067;p57"/>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8" name="Google Shape;4068;p57"/>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9" name="Google Shape;4069;p57"/>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0" name="Google Shape;4070;p57"/>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1" name="Google Shape;4071;p57"/>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2" name="Google Shape;4072;p57"/>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3" name="Google Shape;4073;p57"/>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4" name="Google Shape;4074;p57"/>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5" name="Google Shape;4075;p57"/>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6" name="Google Shape;4076;p57"/>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7" name="Google Shape;4077;p57"/>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8" name="Google Shape;4078;p57"/>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9" name="Google Shape;4079;p57"/>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0" name="Google Shape;4080;p57"/>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1" name="Google Shape;4081;p57"/>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2" name="Google Shape;4082;p57"/>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3" name="Google Shape;4083;p57"/>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4" name="Google Shape;4084;p57"/>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5" name="Google Shape;4085;p57"/>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6" name="Google Shape;4086;p57"/>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7" name="Google Shape;4087;p57"/>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8" name="Google Shape;4088;p57"/>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9" name="Google Shape;4089;p57"/>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0" name="Google Shape;4090;p57"/>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1" name="Google Shape;4091;p57"/>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2" name="Google Shape;4092;p57"/>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3" name="Google Shape;4093;p57"/>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4" name="Google Shape;4094;p57"/>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5" name="Google Shape;4095;p57"/>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6" name="Google Shape;4096;p57"/>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7" name="Google Shape;4097;p57"/>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8" name="Google Shape;4098;p57"/>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9" name="Google Shape;4099;p57"/>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0" name="Google Shape;4100;p57"/>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1" name="Google Shape;4101;p57"/>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2" name="Google Shape;4102;p57"/>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3" name="Google Shape;4103;p57"/>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4" name="Google Shape;4104;p57"/>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5" name="Google Shape;4105;p57"/>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6" name="Google Shape;4106;p57"/>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7" name="Google Shape;4107;p57"/>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8" name="Google Shape;4108;p57"/>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9" name="Google Shape;4109;p57"/>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0" name="Google Shape;4110;p57"/>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1" name="Google Shape;4111;p57"/>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2" name="Google Shape;4112;p57"/>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3" name="Google Shape;4113;p57"/>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4" name="Google Shape;4114;p57"/>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5" name="Google Shape;4115;p57"/>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6" name="Google Shape;4116;p57"/>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7" name="Google Shape;4117;p57"/>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8" name="Google Shape;4118;p57"/>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9" name="Google Shape;4119;p57"/>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0" name="Google Shape;4120;p57"/>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1" name="Google Shape;4121;p57"/>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122" name="Google Shape;4122;p57"/>
          <p:cNvSpPr/>
          <p:nvPr/>
        </p:nvSpPr>
        <p:spPr>
          <a:xfrm>
            <a:off x="475543" y="3227925"/>
            <a:ext cx="3005700" cy="1788575"/>
          </a:xfrm>
          <a:custGeom>
            <a:rect b="b" l="l" r="r" t="t"/>
            <a:pathLst>
              <a:path extrusionOk="0" h="71543" w="120228">
                <a:moveTo>
                  <a:pt x="5108" y="0"/>
                </a:moveTo>
                <a:cubicBezTo>
                  <a:pt x="-3203" y="11080"/>
                  <a:pt x="-1402" y="35920"/>
                  <a:pt x="11458" y="41063"/>
                </a:cubicBezTo>
                <a:cubicBezTo>
                  <a:pt x="33557" y="49902"/>
                  <a:pt x="58960" y="31763"/>
                  <a:pt x="82578" y="34713"/>
                </a:cubicBezTo>
                <a:cubicBezTo>
                  <a:pt x="95040" y="36269"/>
                  <a:pt x="109984" y="40453"/>
                  <a:pt x="116445" y="51223"/>
                </a:cubicBezTo>
                <a:cubicBezTo>
                  <a:pt x="119948" y="57063"/>
                  <a:pt x="121609" y="65453"/>
                  <a:pt x="118561" y="71543"/>
                </a:cubicBezTo>
              </a:path>
            </a:pathLst>
          </a:custGeom>
          <a:noFill/>
          <a:ln cap="flat" cmpd="sng" w="19050">
            <a:solidFill>
              <a:schemeClr val="dk1"/>
            </a:solidFill>
            <a:prstDash val="dash"/>
            <a:round/>
            <a:headEnd len="med" w="med" type="oval"/>
            <a:tailEnd len="med" w="med" type="none"/>
          </a:ln>
        </p:spPr>
      </p:sp>
      <p:grpSp>
        <p:nvGrpSpPr>
          <p:cNvPr id="4123" name="Google Shape;4123;p57"/>
          <p:cNvGrpSpPr/>
          <p:nvPr/>
        </p:nvGrpSpPr>
        <p:grpSpPr>
          <a:xfrm>
            <a:off x="1788529" y="539999"/>
            <a:ext cx="534683" cy="315404"/>
            <a:chOff x="7127597" y="-1060373"/>
            <a:chExt cx="4026229" cy="2375032"/>
          </a:xfrm>
        </p:grpSpPr>
        <p:sp>
          <p:nvSpPr>
            <p:cNvPr id="4124" name="Google Shape;4124;p57"/>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5" name="Google Shape;4125;p57"/>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6" name="Google Shape;4126;p57"/>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7" name="Google Shape;4127;p57"/>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8" name="Google Shape;4128;p57"/>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9" name="Google Shape;4129;p57"/>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0" name="Google Shape;4130;p57"/>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1" name="Google Shape;4131;p57"/>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2" name="Google Shape;4132;p57"/>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3" name="Google Shape;4133;p57"/>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4" name="Google Shape;4134;p57"/>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5" name="Google Shape;4135;p57"/>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6" name="Google Shape;4136;p57"/>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7" name="Google Shape;4137;p57"/>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8" name="Google Shape;4138;p57"/>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9" name="Google Shape;4139;p57"/>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0" name="Google Shape;4140;p57"/>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1" name="Google Shape;4141;p57"/>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2" name="Google Shape;4142;p57"/>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3" name="Google Shape;4143;p57"/>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4" name="Google Shape;4144;p57"/>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5" name="Google Shape;4145;p57"/>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6" name="Google Shape;4146;p57"/>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7" name="Google Shape;4147;p57"/>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8" name="Google Shape;4148;p57"/>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9" name="Google Shape;4149;p57"/>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0" name="Google Shape;4150;p57"/>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1" name="Google Shape;4151;p57"/>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2" name="Google Shape;4152;p57"/>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3" name="Google Shape;4153;p57"/>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4" name="Google Shape;4154;p57"/>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5" name="Google Shape;4155;p57"/>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6" name="Google Shape;4156;p57"/>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7" name="Google Shape;4157;p57"/>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8" name="Google Shape;4158;p57"/>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9" name="Google Shape;4159;p57"/>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0" name="Google Shape;4160;p57"/>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1" name="Google Shape;4161;p57"/>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2" name="Google Shape;4162;p57"/>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3" name="Google Shape;4163;p57"/>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4" name="Google Shape;4164;p57"/>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5" name="Google Shape;4165;p57"/>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6" name="Google Shape;4166;p57"/>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7" name="Google Shape;4167;p57"/>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8" name="Google Shape;4168;p57"/>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9" name="Google Shape;4169;p57"/>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0" name="Google Shape;4170;p57"/>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1" name="Google Shape;4171;p57"/>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2" name="Google Shape;4172;p57"/>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3" name="Google Shape;4173;p57"/>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4" name="Google Shape;4174;p57"/>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5" name="Google Shape;4175;p57"/>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6" name="Google Shape;4176;p57"/>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7" name="Google Shape;4177;p57"/>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8" name="Google Shape;4178;p57"/>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9" name="Google Shape;4179;p57"/>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80" name="Google Shape;4180;p57"/>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4181" name="Shape 4181"/>
        <p:cNvGrpSpPr/>
        <p:nvPr/>
      </p:nvGrpSpPr>
      <p:grpSpPr>
        <a:xfrm>
          <a:off x="0" y="0"/>
          <a:ext cx="0" cy="0"/>
          <a:chOff x="0" y="0"/>
          <a:chExt cx="0" cy="0"/>
        </a:xfrm>
      </p:grpSpPr>
      <p:pic>
        <p:nvPicPr>
          <p:cNvPr id="4182" name="Google Shape;4182;p58"/>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183" name="Google Shape;4183;p58"/>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184" name="Google Shape;4184;p58"/>
          <p:cNvSpPr/>
          <p:nvPr/>
        </p:nvSpPr>
        <p:spPr>
          <a:xfrm>
            <a:off x="3259675" y="4360325"/>
            <a:ext cx="1056561" cy="698500"/>
          </a:xfrm>
          <a:custGeom>
            <a:rect b="b" l="l" r="r" t="t"/>
            <a:pathLst>
              <a:path extrusionOk="0" h="27940" w="57150">
                <a:moveTo>
                  <a:pt x="0" y="27940"/>
                </a:moveTo>
                <a:cubicBezTo>
                  <a:pt x="722" y="23616"/>
                  <a:pt x="3168" y="18660"/>
                  <a:pt x="7197" y="16934"/>
                </a:cubicBezTo>
                <a:cubicBezTo>
                  <a:pt x="23358" y="10010"/>
                  <a:pt x="57150" y="17582"/>
                  <a:pt x="57150" y="0"/>
                </a:cubicBezTo>
              </a:path>
            </a:pathLst>
          </a:custGeom>
          <a:noFill/>
          <a:ln cap="flat" cmpd="sng" w="19050">
            <a:solidFill>
              <a:schemeClr val="dk1"/>
            </a:solidFill>
            <a:prstDash val="dash"/>
            <a:round/>
            <a:headEnd len="med" w="med" type="none"/>
            <a:tailEnd len="med" w="med" type="oval"/>
          </a:ln>
        </p:spPr>
      </p:sp>
      <p:sp>
        <p:nvSpPr>
          <p:cNvPr id="4185" name="Google Shape;4185;p58"/>
          <p:cNvSpPr/>
          <p:nvPr/>
        </p:nvSpPr>
        <p:spPr>
          <a:xfrm flipH="1">
            <a:off x="5894900" y="127000"/>
            <a:ext cx="3100925" cy="1012025"/>
          </a:xfrm>
          <a:custGeom>
            <a:rect b="b" l="l" r="r" t="t"/>
            <a:pathLst>
              <a:path extrusionOk="0" h="40481" w="124037">
                <a:moveTo>
                  <a:pt x="0" y="36830"/>
                </a:moveTo>
                <a:cubicBezTo>
                  <a:pt x="16742" y="50219"/>
                  <a:pt x="40660" y="22572"/>
                  <a:pt x="61807" y="19050"/>
                </a:cubicBezTo>
                <a:cubicBezTo>
                  <a:pt x="83206" y="15486"/>
                  <a:pt x="124037" y="21694"/>
                  <a:pt x="124037" y="0"/>
                </a:cubicBezTo>
              </a:path>
            </a:pathLst>
          </a:custGeom>
          <a:noFill/>
          <a:ln cap="flat" cmpd="sng" w="19050">
            <a:solidFill>
              <a:schemeClr val="dk1"/>
            </a:solidFill>
            <a:prstDash val="dash"/>
            <a:round/>
            <a:headEnd len="med" w="med" type="none"/>
            <a:tailEnd len="med" w="med" type="none"/>
          </a:ln>
        </p:spPr>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spTree>
      <p:nvGrpSpPr>
        <p:cNvPr id="4186" name="Shape 4186"/>
        <p:cNvGrpSpPr/>
        <p:nvPr/>
      </p:nvGrpSpPr>
      <p:grpSpPr>
        <a:xfrm>
          <a:off x="0" y="0"/>
          <a:ext cx="0" cy="0"/>
          <a:chOff x="0" y="0"/>
          <a:chExt cx="0" cy="0"/>
        </a:xfrm>
      </p:grpSpPr>
      <p:pic>
        <p:nvPicPr>
          <p:cNvPr id="4187" name="Google Shape;4187;p59"/>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188" name="Google Shape;4188;p59"/>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189" name="Google Shape;4189;p59"/>
          <p:cNvGrpSpPr/>
          <p:nvPr/>
        </p:nvGrpSpPr>
        <p:grpSpPr>
          <a:xfrm>
            <a:off x="1358116" y="4445799"/>
            <a:ext cx="534683" cy="315404"/>
            <a:chOff x="7127597" y="-1060373"/>
            <a:chExt cx="4026229" cy="2375032"/>
          </a:xfrm>
        </p:grpSpPr>
        <p:sp>
          <p:nvSpPr>
            <p:cNvPr id="4190" name="Google Shape;4190;p59"/>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1" name="Google Shape;4191;p59"/>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2" name="Google Shape;4192;p59"/>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3" name="Google Shape;4193;p59"/>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4" name="Google Shape;4194;p59"/>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5" name="Google Shape;4195;p59"/>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6" name="Google Shape;4196;p59"/>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7" name="Google Shape;4197;p59"/>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8" name="Google Shape;4198;p59"/>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9" name="Google Shape;4199;p59"/>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0" name="Google Shape;4200;p59"/>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1" name="Google Shape;4201;p59"/>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2" name="Google Shape;4202;p59"/>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3" name="Google Shape;4203;p59"/>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4" name="Google Shape;4204;p59"/>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5" name="Google Shape;4205;p59"/>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6" name="Google Shape;4206;p59"/>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7" name="Google Shape;4207;p59"/>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8" name="Google Shape;4208;p59"/>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09" name="Google Shape;4209;p59"/>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0" name="Google Shape;4210;p59"/>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1" name="Google Shape;4211;p59"/>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2" name="Google Shape;4212;p59"/>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3" name="Google Shape;4213;p59"/>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4" name="Google Shape;4214;p59"/>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5" name="Google Shape;4215;p59"/>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6" name="Google Shape;4216;p59"/>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7" name="Google Shape;4217;p59"/>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8" name="Google Shape;4218;p59"/>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9" name="Google Shape;4219;p59"/>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0" name="Google Shape;4220;p59"/>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1" name="Google Shape;4221;p59"/>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2" name="Google Shape;4222;p59"/>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3" name="Google Shape;4223;p59"/>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4" name="Google Shape;4224;p59"/>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5" name="Google Shape;4225;p59"/>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6" name="Google Shape;4226;p59"/>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7" name="Google Shape;4227;p59"/>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8" name="Google Shape;4228;p59"/>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9" name="Google Shape;4229;p59"/>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0" name="Google Shape;4230;p59"/>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1" name="Google Shape;4231;p59"/>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2" name="Google Shape;4232;p59"/>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3" name="Google Shape;4233;p59"/>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4" name="Google Shape;4234;p59"/>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5" name="Google Shape;4235;p59"/>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6" name="Google Shape;4236;p59"/>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7" name="Google Shape;4237;p59"/>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8" name="Google Shape;4238;p59"/>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9" name="Google Shape;4239;p59"/>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0" name="Google Shape;4240;p59"/>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1" name="Google Shape;4241;p59"/>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2" name="Google Shape;4242;p59"/>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3" name="Google Shape;4243;p59"/>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4" name="Google Shape;4244;p59"/>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5" name="Google Shape;4245;p59"/>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6" name="Google Shape;4246;p59"/>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3">
    <p:spTree>
      <p:nvGrpSpPr>
        <p:cNvPr id="4247" name="Shape 4247"/>
        <p:cNvGrpSpPr/>
        <p:nvPr/>
      </p:nvGrpSpPr>
      <p:grpSpPr>
        <a:xfrm>
          <a:off x="0" y="0"/>
          <a:ext cx="0" cy="0"/>
          <a:chOff x="0" y="0"/>
          <a:chExt cx="0" cy="0"/>
        </a:xfrm>
      </p:grpSpPr>
      <p:pic>
        <p:nvPicPr>
          <p:cNvPr id="4248" name="Google Shape;4248;p60"/>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249" name="Google Shape;4249;p60"/>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250" name="Google Shape;4250;p60"/>
          <p:cNvGrpSpPr/>
          <p:nvPr/>
        </p:nvGrpSpPr>
        <p:grpSpPr>
          <a:xfrm>
            <a:off x="339279" y="2959924"/>
            <a:ext cx="534683" cy="315404"/>
            <a:chOff x="7127597" y="-1060373"/>
            <a:chExt cx="4026229" cy="2375032"/>
          </a:xfrm>
        </p:grpSpPr>
        <p:sp>
          <p:nvSpPr>
            <p:cNvPr id="4251" name="Google Shape;4251;p60"/>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2" name="Google Shape;4252;p60"/>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3" name="Google Shape;4253;p60"/>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4" name="Google Shape;4254;p60"/>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5" name="Google Shape;4255;p60"/>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6" name="Google Shape;4256;p60"/>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7" name="Google Shape;4257;p60"/>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8" name="Google Shape;4258;p60"/>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9" name="Google Shape;4259;p60"/>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0" name="Google Shape;4260;p60"/>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1" name="Google Shape;4261;p60"/>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2" name="Google Shape;4262;p60"/>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3" name="Google Shape;4263;p60"/>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4" name="Google Shape;4264;p60"/>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5" name="Google Shape;4265;p60"/>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6" name="Google Shape;4266;p60"/>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7" name="Google Shape;4267;p60"/>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8" name="Google Shape;4268;p60"/>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9" name="Google Shape;4269;p60"/>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0" name="Google Shape;4270;p60"/>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1" name="Google Shape;4271;p60"/>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2" name="Google Shape;4272;p60"/>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3" name="Google Shape;4273;p60"/>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4" name="Google Shape;4274;p60"/>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5" name="Google Shape;4275;p60"/>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6" name="Google Shape;4276;p60"/>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7" name="Google Shape;4277;p60"/>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8" name="Google Shape;4278;p60"/>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9" name="Google Shape;4279;p60"/>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0" name="Google Shape;4280;p60"/>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1" name="Google Shape;4281;p60"/>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2" name="Google Shape;4282;p60"/>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3" name="Google Shape;4283;p60"/>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4" name="Google Shape;4284;p60"/>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5" name="Google Shape;4285;p60"/>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6" name="Google Shape;4286;p60"/>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7" name="Google Shape;4287;p60"/>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8" name="Google Shape;4288;p60"/>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9" name="Google Shape;4289;p60"/>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0" name="Google Shape;4290;p60"/>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1" name="Google Shape;4291;p60"/>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2" name="Google Shape;4292;p60"/>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3" name="Google Shape;4293;p60"/>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4" name="Google Shape;4294;p60"/>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5" name="Google Shape;4295;p60"/>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6" name="Google Shape;4296;p60"/>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7" name="Google Shape;4297;p60"/>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8" name="Google Shape;4298;p60"/>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9" name="Google Shape;4299;p60"/>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0" name="Google Shape;4300;p60"/>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1" name="Google Shape;4301;p60"/>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2" name="Google Shape;4302;p60"/>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3" name="Google Shape;4303;p60"/>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4" name="Google Shape;4304;p60"/>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5" name="Google Shape;4305;p60"/>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6" name="Google Shape;4306;p60"/>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7" name="Google Shape;4307;p60"/>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08" name="Google Shape;4308;p60"/>
          <p:cNvGrpSpPr/>
          <p:nvPr/>
        </p:nvGrpSpPr>
        <p:grpSpPr>
          <a:xfrm flipH="1">
            <a:off x="8071995" y="1028899"/>
            <a:ext cx="534717" cy="522570"/>
            <a:chOff x="7214310" y="2387484"/>
            <a:chExt cx="892385" cy="872259"/>
          </a:xfrm>
        </p:grpSpPr>
        <p:sp>
          <p:nvSpPr>
            <p:cNvPr id="4309" name="Google Shape;4309;p60"/>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310" name="Google Shape;4310;p60"/>
            <p:cNvGrpSpPr/>
            <p:nvPr/>
          </p:nvGrpSpPr>
          <p:grpSpPr>
            <a:xfrm>
              <a:off x="7214310" y="2387484"/>
              <a:ext cx="892385" cy="812385"/>
              <a:chOff x="7214310" y="2387484"/>
              <a:chExt cx="892385" cy="812385"/>
            </a:xfrm>
          </p:grpSpPr>
          <p:sp>
            <p:nvSpPr>
              <p:cNvPr id="4311" name="Google Shape;4311;p60"/>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2" name="Google Shape;4312;p60"/>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13" name="Google Shape;4313;p60"/>
            <p:cNvGrpSpPr/>
            <p:nvPr/>
          </p:nvGrpSpPr>
          <p:grpSpPr>
            <a:xfrm>
              <a:off x="7416197" y="2468695"/>
              <a:ext cx="266634" cy="250394"/>
              <a:chOff x="7416197" y="2468695"/>
              <a:chExt cx="266634" cy="250394"/>
            </a:xfrm>
          </p:grpSpPr>
          <p:sp>
            <p:nvSpPr>
              <p:cNvPr id="4314" name="Google Shape;4314;p60"/>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5" name="Google Shape;4315;p60"/>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16" name="Google Shape;4316;p60"/>
            <p:cNvGrpSpPr/>
            <p:nvPr/>
          </p:nvGrpSpPr>
          <p:grpSpPr>
            <a:xfrm>
              <a:off x="7634109" y="2799122"/>
              <a:ext cx="79530" cy="336119"/>
              <a:chOff x="7634109" y="2799122"/>
              <a:chExt cx="79530" cy="336119"/>
            </a:xfrm>
          </p:grpSpPr>
          <p:sp>
            <p:nvSpPr>
              <p:cNvPr id="4317" name="Google Shape;4317;p60"/>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8" name="Google Shape;4318;p60"/>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TITLE_ONLY_4">
    <p:spTree>
      <p:nvGrpSpPr>
        <p:cNvPr id="4319" name="Shape 4319"/>
        <p:cNvGrpSpPr/>
        <p:nvPr/>
      </p:nvGrpSpPr>
      <p:grpSpPr>
        <a:xfrm>
          <a:off x="0" y="0"/>
          <a:ext cx="0" cy="0"/>
          <a:chOff x="0" y="0"/>
          <a:chExt cx="0" cy="0"/>
        </a:xfrm>
      </p:grpSpPr>
      <p:pic>
        <p:nvPicPr>
          <p:cNvPr id="4320" name="Google Shape;4320;p61"/>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321" name="Google Shape;4321;p61"/>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22" name="Google Shape;4322;p61"/>
          <p:cNvSpPr/>
          <p:nvPr/>
        </p:nvSpPr>
        <p:spPr>
          <a:xfrm>
            <a:off x="8471750" y="1471075"/>
            <a:ext cx="534639" cy="852900"/>
          </a:xfrm>
          <a:custGeom>
            <a:rect b="b" l="l" r="r" t="t"/>
            <a:pathLst>
              <a:path extrusionOk="0" h="34116" w="30057">
                <a:moveTo>
                  <a:pt x="30057" y="32597"/>
                </a:moveTo>
                <a:cubicBezTo>
                  <a:pt x="22752" y="33409"/>
                  <a:pt x="13689" y="36033"/>
                  <a:pt x="8043" y="31327"/>
                </a:cubicBezTo>
                <a:cubicBezTo>
                  <a:pt x="-239" y="24425"/>
                  <a:pt x="9641" y="4826"/>
                  <a:pt x="0" y="0"/>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1" name="Shape 291"/>
        <p:cNvGrpSpPr/>
        <p:nvPr/>
      </p:nvGrpSpPr>
      <p:grpSpPr>
        <a:xfrm>
          <a:off x="0" y="0"/>
          <a:ext cx="0" cy="0"/>
          <a:chOff x="0" y="0"/>
          <a:chExt cx="0" cy="0"/>
        </a:xfrm>
      </p:grpSpPr>
      <p:pic>
        <p:nvPicPr>
          <p:cNvPr id="292" name="Google Shape;292;p7"/>
          <p:cNvPicPr preferRelativeResize="0"/>
          <p:nvPr/>
        </p:nvPicPr>
        <p:blipFill>
          <a:blip r:embed="rId2">
            <a:alphaModFix/>
          </a:blip>
          <a:stretch>
            <a:fillRect/>
          </a:stretch>
        </p:blipFill>
        <p:spPr>
          <a:xfrm>
            <a:off x="75" y="0"/>
            <a:ext cx="9144000" cy="5143500"/>
          </a:xfrm>
          <a:prstGeom prst="rect">
            <a:avLst/>
          </a:prstGeom>
          <a:noFill/>
          <a:ln>
            <a:noFill/>
          </a:ln>
        </p:spPr>
      </p:pic>
      <p:sp>
        <p:nvSpPr>
          <p:cNvPr id="293" name="Google Shape;293;p7"/>
          <p:cNvSpPr txBox="1"/>
          <p:nvPr>
            <p:ph type="title"/>
          </p:nvPr>
        </p:nvSpPr>
        <p:spPr>
          <a:xfrm>
            <a:off x="720000" y="1177838"/>
            <a:ext cx="4756800" cy="5643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4" name="Google Shape;294;p7"/>
          <p:cNvSpPr txBox="1"/>
          <p:nvPr>
            <p:ph idx="1" type="subTitle"/>
          </p:nvPr>
        </p:nvSpPr>
        <p:spPr>
          <a:xfrm rot="-434">
            <a:off x="720000" y="1870297"/>
            <a:ext cx="4756800" cy="2168100"/>
          </a:xfrm>
          <a:prstGeom prst="rect">
            <a:avLst/>
          </a:prstGeom>
          <a:noFill/>
          <a:ln>
            <a:noFill/>
          </a:ln>
        </p:spPr>
        <p:txBody>
          <a:bodyPr anchorCtr="0" anchor="t" bIns="91425" lIns="91425" spcFirstLastPara="1" rIns="91425" wrap="square" tIns="91425">
            <a:noAutofit/>
          </a:bodyPr>
          <a:lstStyle>
            <a:lvl1pPr lvl="0" rtl="0">
              <a:lnSpc>
                <a:spcPct val="115000"/>
              </a:lnSpc>
              <a:spcBef>
                <a:spcPts val="0"/>
              </a:spcBef>
              <a:spcAft>
                <a:spcPts val="0"/>
              </a:spcAft>
              <a:buSzPts val="1400"/>
              <a:buChar char="●"/>
              <a:defRPr/>
            </a:lvl1pPr>
            <a:lvl2pPr lvl="1" rtl="0" algn="ctr">
              <a:lnSpc>
                <a:spcPct val="100000"/>
              </a:lnSpc>
              <a:spcBef>
                <a:spcPts val="0"/>
              </a:spcBef>
              <a:spcAft>
                <a:spcPts val="0"/>
              </a:spcAft>
              <a:buSzPts val="1400"/>
              <a:buChar char="○"/>
              <a:defRPr/>
            </a:lvl2pPr>
            <a:lvl3pPr lvl="2" rtl="0" algn="ctr">
              <a:lnSpc>
                <a:spcPct val="100000"/>
              </a:lnSpc>
              <a:spcBef>
                <a:spcPts val="1600"/>
              </a:spcBef>
              <a:spcAft>
                <a:spcPts val="0"/>
              </a:spcAft>
              <a:buSzPts val="1400"/>
              <a:buChar char="■"/>
              <a:defRPr/>
            </a:lvl3pPr>
            <a:lvl4pPr lvl="3" rtl="0" algn="ctr">
              <a:lnSpc>
                <a:spcPct val="100000"/>
              </a:lnSpc>
              <a:spcBef>
                <a:spcPts val="1600"/>
              </a:spcBef>
              <a:spcAft>
                <a:spcPts val="0"/>
              </a:spcAft>
              <a:buSzPts val="1400"/>
              <a:buChar char="●"/>
              <a:defRPr/>
            </a:lvl4pPr>
            <a:lvl5pPr lvl="4" rtl="0" algn="ctr">
              <a:lnSpc>
                <a:spcPct val="100000"/>
              </a:lnSpc>
              <a:spcBef>
                <a:spcPts val="1600"/>
              </a:spcBef>
              <a:spcAft>
                <a:spcPts val="0"/>
              </a:spcAft>
              <a:buSzPts val="1400"/>
              <a:buChar char="○"/>
              <a:defRPr/>
            </a:lvl5pPr>
            <a:lvl6pPr lvl="5" rtl="0" algn="ctr">
              <a:lnSpc>
                <a:spcPct val="100000"/>
              </a:lnSpc>
              <a:spcBef>
                <a:spcPts val="1600"/>
              </a:spcBef>
              <a:spcAft>
                <a:spcPts val="0"/>
              </a:spcAft>
              <a:buSzPts val="1400"/>
              <a:buChar char="■"/>
              <a:defRPr/>
            </a:lvl6pPr>
            <a:lvl7pPr lvl="6" rtl="0" algn="ctr">
              <a:lnSpc>
                <a:spcPct val="100000"/>
              </a:lnSpc>
              <a:spcBef>
                <a:spcPts val="1600"/>
              </a:spcBef>
              <a:spcAft>
                <a:spcPts val="0"/>
              </a:spcAft>
              <a:buSzPts val="1400"/>
              <a:buChar char="●"/>
              <a:defRPr/>
            </a:lvl7pPr>
            <a:lvl8pPr lvl="7" rtl="0" algn="ctr">
              <a:lnSpc>
                <a:spcPct val="100000"/>
              </a:lnSpc>
              <a:spcBef>
                <a:spcPts val="1600"/>
              </a:spcBef>
              <a:spcAft>
                <a:spcPts val="0"/>
              </a:spcAft>
              <a:buSzPts val="1400"/>
              <a:buChar char="○"/>
              <a:defRPr/>
            </a:lvl8pPr>
            <a:lvl9pPr lvl="8" rtl="0" algn="ctr">
              <a:lnSpc>
                <a:spcPct val="100000"/>
              </a:lnSpc>
              <a:spcBef>
                <a:spcPts val="1600"/>
              </a:spcBef>
              <a:spcAft>
                <a:spcPts val="1600"/>
              </a:spcAft>
              <a:buSzPts val="1400"/>
              <a:buChar char="■"/>
              <a:defRPr/>
            </a:lvl9pPr>
          </a:lstStyle>
          <a:p/>
        </p:txBody>
      </p:sp>
      <p:grpSp>
        <p:nvGrpSpPr>
          <p:cNvPr id="295" name="Google Shape;295;p7"/>
          <p:cNvGrpSpPr/>
          <p:nvPr/>
        </p:nvGrpSpPr>
        <p:grpSpPr>
          <a:xfrm>
            <a:off x="3021566" y="455324"/>
            <a:ext cx="534683" cy="315404"/>
            <a:chOff x="7127597" y="-1060373"/>
            <a:chExt cx="4026229" cy="2375032"/>
          </a:xfrm>
        </p:grpSpPr>
        <p:sp>
          <p:nvSpPr>
            <p:cNvPr id="296" name="Google Shape;296;p7"/>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7"/>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 name="Google Shape;298;p7"/>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9" name="Google Shape;299;p7"/>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0" name="Google Shape;300;p7"/>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1" name="Google Shape;301;p7"/>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 name="Google Shape;302;p7"/>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 name="Google Shape;303;p7"/>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 name="Google Shape;304;p7"/>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7"/>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7"/>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7"/>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7"/>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7"/>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7"/>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7"/>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7"/>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 name="Google Shape;313;p7"/>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7"/>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5" name="Google Shape;315;p7"/>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 name="Google Shape;316;p7"/>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 name="Google Shape;317;p7"/>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 name="Google Shape;318;p7"/>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9" name="Google Shape;319;p7"/>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0" name="Google Shape;320;p7"/>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 name="Google Shape;321;p7"/>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2" name="Google Shape;322;p7"/>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 name="Google Shape;323;p7"/>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7"/>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7"/>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7"/>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7"/>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7"/>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7"/>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7"/>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 name="Google Shape;331;p7"/>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7"/>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7"/>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7"/>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7"/>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7"/>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7"/>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7"/>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7"/>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7"/>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7"/>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7"/>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3" name="Google Shape;343;p7"/>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 name="Google Shape;344;p7"/>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7"/>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7"/>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7" name="Google Shape;347;p7"/>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 name="Google Shape;348;p7"/>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9" name="Google Shape;349;p7"/>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7"/>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7"/>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7"/>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3" name="Google Shape;353;p7"/>
          <p:cNvGrpSpPr/>
          <p:nvPr/>
        </p:nvGrpSpPr>
        <p:grpSpPr>
          <a:xfrm>
            <a:off x="452654" y="4445799"/>
            <a:ext cx="534683" cy="315404"/>
            <a:chOff x="7127597" y="-1060373"/>
            <a:chExt cx="4026229" cy="2375032"/>
          </a:xfrm>
        </p:grpSpPr>
        <p:sp>
          <p:nvSpPr>
            <p:cNvPr id="354" name="Google Shape;354;p7"/>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 name="Google Shape;355;p7"/>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 name="Google Shape;356;p7"/>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7" name="Google Shape;357;p7"/>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7"/>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7"/>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7"/>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7"/>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 name="Google Shape;362;p7"/>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 name="Google Shape;363;p7"/>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7"/>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7"/>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7"/>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7"/>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 name="Google Shape;368;p7"/>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 name="Google Shape;369;p7"/>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0" name="Google Shape;370;p7"/>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1" name="Google Shape;371;p7"/>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2" name="Google Shape;372;p7"/>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3" name="Google Shape;373;p7"/>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7"/>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7"/>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7"/>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7"/>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7"/>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7"/>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0" name="Google Shape;380;p7"/>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1" name="Google Shape;381;p7"/>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 name="Google Shape;382;p7"/>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 name="Google Shape;383;p7"/>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 name="Google Shape;384;p7"/>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 name="Google Shape;385;p7"/>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 name="Google Shape;386;p7"/>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 name="Google Shape;387;p7"/>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 name="Google Shape;388;p7"/>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 name="Google Shape;389;p7"/>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 name="Google Shape;390;p7"/>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 name="Google Shape;391;p7"/>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 name="Google Shape;392;p7"/>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 name="Google Shape;393;p7"/>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 name="Google Shape;394;p7"/>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 name="Google Shape;395;p7"/>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 name="Google Shape;396;p7"/>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7" name="Google Shape;397;p7"/>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8" name="Google Shape;398;p7"/>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9" name="Google Shape;399;p7"/>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0" name="Google Shape;400;p7"/>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1" name="Google Shape;401;p7"/>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 name="Google Shape;402;p7"/>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7"/>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 name="Google Shape;404;p7"/>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5" name="Google Shape;405;p7"/>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6" name="Google Shape;406;p7"/>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7" name="Google Shape;407;p7"/>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8" name="Google Shape;408;p7"/>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7"/>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7"/>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11" name="Google Shape;411;p7"/>
          <p:cNvGrpSpPr/>
          <p:nvPr/>
        </p:nvGrpSpPr>
        <p:grpSpPr>
          <a:xfrm flipH="1">
            <a:off x="8052383" y="1031649"/>
            <a:ext cx="534717" cy="522570"/>
            <a:chOff x="7214310" y="2387484"/>
            <a:chExt cx="892385" cy="872259"/>
          </a:xfrm>
        </p:grpSpPr>
        <p:sp>
          <p:nvSpPr>
            <p:cNvPr id="412" name="Google Shape;412;p7"/>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13" name="Google Shape;413;p7"/>
            <p:cNvGrpSpPr/>
            <p:nvPr/>
          </p:nvGrpSpPr>
          <p:grpSpPr>
            <a:xfrm>
              <a:off x="7214310" y="2387484"/>
              <a:ext cx="892385" cy="812385"/>
              <a:chOff x="7214310" y="2387484"/>
              <a:chExt cx="892385" cy="812385"/>
            </a:xfrm>
          </p:grpSpPr>
          <p:sp>
            <p:nvSpPr>
              <p:cNvPr id="414" name="Google Shape;414;p7"/>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7"/>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16" name="Google Shape;416;p7"/>
            <p:cNvGrpSpPr/>
            <p:nvPr/>
          </p:nvGrpSpPr>
          <p:grpSpPr>
            <a:xfrm>
              <a:off x="7416197" y="2468695"/>
              <a:ext cx="266634" cy="250394"/>
              <a:chOff x="7416197" y="2468695"/>
              <a:chExt cx="266634" cy="250394"/>
            </a:xfrm>
          </p:grpSpPr>
          <p:sp>
            <p:nvSpPr>
              <p:cNvPr id="417" name="Google Shape;417;p7"/>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8" name="Google Shape;418;p7"/>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19" name="Google Shape;419;p7"/>
            <p:cNvGrpSpPr/>
            <p:nvPr/>
          </p:nvGrpSpPr>
          <p:grpSpPr>
            <a:xfrm>
              <a:off x="7634109" y="2799122"/>
              <a:ext cx="79530" cy="336119"/>
              <a:chOff x="7634109" y="2799122"/>
              <a:chExt cx="79530" cy="336119"/>
            </a:xfrm>
          </p:grpSpPr>
          <p:sp>
            <p:nvSpPr>
              <p:cNvPr id="420" name="Google Shape;420;p7"/>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1" name="Google Shape;421;p7"/>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TITLE_ONLY_5">
    <p:spTree>
      <p:nvGrpSpPr>
        <p:cNvPr id="4323" name="Shape 4323"/>
        <p:cNvGrpSpPr/>
        <p:nvPr/>
      </p:nvGrpSpPr>
      <p:grpSpPr>
        <a:xfrm>
          <a:off x="0" y="0"/>
          <a:ext cx="0" cy="0"/>
          <a:chOff x="0" y="0"/>
          <a:chExt cx="0" cy="0"/>
        </a:xfrm>
      </p:grpSpPr>
      <p:pic>
        <p:nvPicPr>
          <p:cNvPr id="4324" name="Google Shape;4324;p62"/>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325" name="Google Shape;4325;p62"/>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26" name="Google Shape;4326;p62"/>
          <p:cNvSpPr/>
          <p:nvPr/>
        </p:nvSpPr>
        <p:spPr>
          <a:xfrm>
            <a:off x="127000" y="3977188"/>
            <a:ext cx="656175" cy="657200"/>
          </a:xfrm>
          <a:custGeom>
            <a:rect b="b" l="l" r="r" t="t"/>
            <a:pathLst>
              <a:path extrusionOk="0" h="26288" w="26247">
                <a:moveTo>
                  <a:pt x="0" y="24977"/>
                </a:moveTo>
                <a:cubicBezTo>
                  <a:pt x="6452" y="27558"/>
                  <a:pt x="16466" y="26102"/>
                  <a:pt x="20320" y="20320"/>
                </a:cubicBezTo>
                <a:cubicBezTo>
                  <a:pt x="24233" y="14449"/>
                  <a:pt x="19938" y="3158"/>
                  <a:pt x="26247" y="0"/>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6">
  <p:cSld name="TITLE_ONLY_6">
    <p:spTree>
      <p:nvGrpSpPr>
        <p:cNvPr id="4327" name="Shape 4327"/>
        <p:cNvGrpSpPr/>
        <p:nvPr/>
      </p:nvGrpSpPr>
      <p:grpSpPr>
        <a:xfrm>
          <a:off x="0" y="0"/>
          <a:ext cx="0" cy="0"/>
          <a:chOff x="0" y="0"/>
          <a:chExt cx="0" cy="0"/>
        </a:xfrm>
      </p:grpSpPr>
      <p:pic>
        <p:nvPicPr>
          <p:cNvPr id="4328" name="Google Shape;4328;p63"/>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329" name="Google Shape;4329;p63"/>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30" name="Google Shape;4330;p63"/>
          <p:cNvSpPr/>
          <p:nvPr/>
        </p:nvSpPr>
        <p:spPr>
          <a:xfrm flipH="1">
            <a:off x="7591175" y="105825"/>
            <a:ext cx="1231975" cy="656175"/>
          </a:xfrm>
          <a:custGeom>
            <a:rect b="b" l="l" r="r" t="t"/>
            <a:pathLst>
              <a:path extrusionOk="0" h="26247" w="49279">
                <a:moveTo>
                  <a:pt x="1866" y="0"/>
                </a:moveTo>
                <a:cubicBezTo>
                  <a:pt x="-2565" y="7386"/>
                  <a:pt x="1414" y="23136"/>
                  <a:pt x="9909" y="24554"/>
                </a:cubicBezTo>
                <a:cubicBezTo>
                  <a:pt x="16379" y="25634"/>
                  <a:pt x="22042" y="19131"/>
                  <a:pt x="28536" y="18204"/>
                </a:cubicBezTo>
                <a:cubicBezTo>
                  <a:pt x="35877" y="17156"/>
                  <a:pt x="49279" y="18831"/>
                  <a:pt x="49279" y="26247"/>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7">
  <p:cSld name="TITLE_ONLY_7">
    <p:spTree>
      <p:nvGrpSpPr>
        <p:cNvPr id="4331" name="Shape 4331"/>
        <p:cNvGrpSpPr/>
        <p:nvPr/>
      </p:nvGrpSpPr>
      <p:grpSpPr>
        <a:xfrm>
          <a:off x="0" y="0"/>
          <a:ext cx="0" cy="0"/>
          <a:chOff x="0" y="0"/>
          <a:chExt cx="0" cy="0"/>
        </a:xfrm>
      </p:grpSpPr>
      <p:pic>
        <p:nvPicPr>
          <p:cNvPr id="4332" name="Google Shape;4332;p64"/>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333" name="Google Shape;4333;p64"/>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334" name="Google Shape;4334;p64"/>
          <p:cNvGrpSpPr/>
          <p:nvPr/>
        </p:nvGrpSpPr>
        <p:grpSpPr>
          <a:xfrm rot="-800148">
            <a:off x="602306" y="2579725"/>
            <a:ext cx="534678" cy="522619"/>
            <a:chOff x="7214310" y="2387484"/>
            <a:chExt cx="892385" cy="872259"/>
          </a:xfrm>
        </p:grpSpPr>
        <p:sp>
          <p:nvSpPr>
            <p:cNvPr id="4335" name="Google Shape;4335;p64"/>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336" name="Google Shape;4336;p64"/>
            <p:cNvGrpSpPr/>
            <p:nvPr/>
          </p:nvGrpSpPr>
          <p:grpSpPr>
            <a:xfrm>
              <a:off x="7214310" y="2387484"/>
              <a:ext cx="892385" cy="812385"/>
              <a:chOff x="7214310" y="2387484"/>
              <a:chExt cx="892385" cy="812385"/>
            </a:xfrm>
          </p:grpSpPr>
          <p:sp>
            <p:nvSpPr>
              <p:cNvPr id="4337" name="Google Shape;4337;p64"/>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8" name="Google Shape;4338;p64"/>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39" name="Google Shape;4339;p64"/>
            <p:cNvGrpSpPr/>
            <p:nvPr/>
          </p:nvGrpSpPr>
          <p:grpSpPr>
            <a:xfrm>
              <a:off x="7416197" y="2468695"/>
              <a:ext cx="266634" cy="250394"/>
              <a:chOff x="7416197" y="2468695"/>
              <a:chExt cx="266634" cy="250394"/>
            </a:xfrm>
          </p:grpSpPr>
          <p:sp>
            <p:nvSpPr>
              <p:cNvPr id="4340" name="Google Shape;4340;p64"/>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1" name="Google Shape;4341;p64"/>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42" name="Google Shape;4342;p64"/>
            <p:cNvGrpSpPr/>
            <p:nvPr/>
          </p:nvGrpSpPr>
          <p:grpSpPr>
            <a:xfrm>
              <a:off x="7634109" y="2799122"/>
              <a:ext cx="79530" cy="336119"/>
              <a:chOff x="7634109" y="2799122"/>
              <a:chExt cx="79530" cy="336119"/>
            </a:xfrm>
          </p:grpSpPr>
          <p:sp>
            <p:nvSpPr>
              <p:cNvPr id="4343" name="Google Shape;4343;p64"/>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4" name="Google Shape;4344;p64"/>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4345" name="Google Shape;4345;p64"/>
          <p:cNvSpPr/>
          <p:nvPr/>
        </p:nvSpPr>
        <p:spPr>
          <a:xfrm rot="435006">
            <a:off x="370082" y="3105373"/>
            <a:ext cx="469473" cy="1933566"/>
          </a:xfrm>
          <a:custGeom>
            <a:rect b="b" l="l" r="r" t="t"/>
            <a:pathLst>
              <a:path extrusionOk="0" h="77343" w="18779">
                <a:moveTo>
                  <a:pt x="2595" y="0"/>
                </a:moveTo>
                <a:cubicBezTo>
                  <a:pt x="-1644" y="2826"/>
                  <a:pt x="453" y="10245"/>
                  <a:pt x="1452" y="15240"/>
                </a:cubicBezTo>
                <a:cubicBezTo>
                  <a:pt x="4761" y="31785"/>
                  <a:pt x="17135" y="46056"/>
                  <a:pt x="18597" y="62865"/>
                </a:cubicBezTo>
                <a:cubicBezTo>
                  <a:pt x="19032" y="67870"/>
                  <a:pt x="18900" y="75096"/>
                  <a:pt x="14406" y="77343"/>
                </a:cubicBezTo>
              </a:path>
            </a:pathLst>
          </a:custGeom>
          <a:noFill/>
          <a:ln cap="flat" cmpd="sng" w="19050">
            <a:solidFill>
              <a:schemeClr val="dk1"/>
            </a:solidFill>
            <a:prstDash val="dash"/>
            <a:round/>
            <a:headEnd len="med" w="med" type="oval"/>
            <a:tailEnd len="med" w="med" type="none"/>
          </a:ln>
        </p:spPr>
      </p:sp>
      <p:sp>
        <p:nvSpPr>
          <p:cNvPr id="4346" name="Google Shape;4346;p64"/>
          <p:cNvSpPr/>
          <p:nvPr/>
        </p:nvSpPr>
        <p:spPr>
          <a:xfrm rot="-1475365">
            <a:off x="7999359" y="1344955"/>
            <a:ext cx="762774" cy="692014"/>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4347" name="Google Shape;4347;p64"/>
          <p:cNvGrpSpPr/>
          <p:nvPr/>
        </p:nvGrpSpPr>
        <p:grpSpPr>
          <a:xfrm rot="1811600">
            <a:off x="7888375" y="902535"/>
            <a:ext cx="744121" cy="861222"/>
            <a:chOff x="5432300" y="712183"/>
            <a:chExt cx="744150" cy="861255"/>
          </a:xfrm>
        </p:grpSpPr>
        <p:sp>
          <p:nvSpPr>
            <p:cNvPr id="4348" name="Google Shape;4348;p64"/>
            <p:cNvSpPr/>
            <p:nvPr/>
          </p:nvSpPr>
          <p:spPr>
            <a:xfrm>
              <a:off x="5478009" y="736950"/>
              <a:ext cx="698441" cy="836488"/>
            </a:xfrm>
            <a:custGeom>
              <a:rect b="b" l="l" r="r" t="t"/>
              <a:pathLst>
                <a:path extrusionOk="0" h="836488" w="698441">
                  <a:moveTo>
                    <a:pt x="349179" y="836489"/>
                  </a:moveTo>
                  <a:cubicBezTo>
                    <a:pt x="542060" y="836489"/>
                    <a:pt x="698441" y="680107"/>
                    <a:pt x="698441" y="487226"/>
                  </a:cubicBezTo>
                  <a:cubicBezTo>
                    <a:pt x="698441" y="309163"/>
                    <a:pt x="565165" y="162409"/>
                    <a:pt x="392962" y="140810"/>
                  </a:cubicBezTo>
                  <a:lnTo>
                    <a:pt x="392962" y="123397"/>
                  </a:lnTo>
                  <a:cubicBezTo>
                    <a:pt x="392962" y="122560"/>
                    <a:pt x="392795" y="121807"/>
                    <a:pt x="392711" y="120969"/>
                  </a:cubicBezTo>
                  <a:cubicBezTo>
                    <a:pt x="407863" y="108412"/>
                    <a:pt x="417491" y="89492"/>
                    <a:pt x="417491" y="68312"/>
                  </a:cubicBezTo>
                  <a:cubicBezTo>
                    <a:pt x="417491" y="30556"/>
                    <a:pt x="386851" y="0"/>
                    <a:pt x="349179" y="0"/>
                  </a:cubicBezTo>
                  <a:cubicBezTo>
                    <a:pt x="311423" y="0"/>
                    <a:pt x="280867" y="30640"/>
                    <a:pt x="280867" y="68312"/>
                  </a:cubicBezTo>
                  <a:cubicBezTo>
                    <a:pt x="280867" y="83297"/>
                    <a:pt x="285722" y="97110"/>
                    <a:pt x="293926" y="108412"/>
                  </a:cubicBezTo>
                  <a:cubicBezTo>
                    <a:pt x="293843" y="108663"/>
                    <a:pt x="293675" y="108914"/>
                    <a:pt x="293591" y="109165"/>
                  </a:cubicBezTo>
                  <a:cubicBezTo>
                    <a:pt x="297107" y="113770"/>
                    <a:pt x="301126" y="117956"/>
                    <a:pt x="305646" y="121555"/>
                  </a:cubicBezTo>
                  <a:cubicBezTo>
                    <a:pt x="305563" y="122225"/>
                    <a:pt x="305479" y="122811"/>
                    <a:pt x="305479" y="123481"/>
                  </a:cubicBezTo>
                  <a:lnTo>
                    <a:pt x="305479" y="140894"/>
                  </a:lnTo>
                  <a:cubicBezTo>
                    <a:pt x="133276" y="162492"/>
                    <a:pt x="0" y="309246"/>
                    <a:pt x="0" y="487310"/>
                  </a:cubicBezTo>
                  <a:cubicBezTo>
                    <a:pt x="0" y="680107"/>
                    <a:pt x="156297" y="836489"/>
                    <a:pt x="349179" y="836489"/>
                  </a:cubicBezTo>
                  <a:close/>
                  <a:moveTo>
                    <a:pt x="349179" y="17245"/>
                  </a:moveTo>
                  <a:cubicBezTo>
                    <a:pt x="377307" y="17245"/>
                    <a:pt x="400162" y="40100"/>
                    <a:pt x="400162" y="68228"/>
                  </a:cubicBezTo>
                  <a:cubicBezTo>
                    <a:pt x="400162" y="77019"/>
                    <a:pt x="397901" y="85306"/>
                    <a:pt x="393967" y="92506"/>
                  </a:cubicBezTo>
                  <a:cubicBezTo>
                    <a:pt x="393716" y="92339"/>
                    <a:pt x="393632" y="92171"/>
                    <a:pt x="393381" y="92004"/>
                  </a:cubicBezTo>
                  <a:cubicBezTo>
                    <a:pt x="391204" y="96190"/>
                    <a:pt x="388358" y="100040"/>
                    <a:pt x="385093" y="103473"/>
                  </a:cubicBezTo>
                  <a:cubicBezTo>
                    <a:pt x="379651" y="97529"/>
                    <a:pt x="371866" y="93678"/>
                    <a:pt x="363159" y="93678"/>
                  </a:cubicBezTo>
                  <a:lnTo>
                    <a:pt x="335114" y="93678"/>
                  </a:lnTo>
                  <a:cubicBezTo>
                    <a:pt x="326157" y="93678"/>
                    <a:pt x="318204" y="97696"/>
                    <a:pt x="312762" y="103975"/>
                  </a:cubicBezTo>
                  <a:cubicBezTo>
                    <a:pt x="303721" y="94766"/>
                    <a:pt x="298112" y="82209"/>
                    <a:pt x="298112" y="68312"/>
                  </a:cubicBezTo>
                  <a:cubicBezTo>
                    <a:pt x="298196" y="40100"/>
                    <a:pt x="321050" y="17245"/>
                    <a:pt x="349179" y="1724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349" name="Google Shape;4349;p64"/>
            <p:cNvGrpSpPr/>
            <p:nvPr/>
          </p:nvGrpSpPr>
          <p:grpSpPr>
            <a:xfrm>
              <a:off x="5432300" y="712183"/>
              <a:ext cx="706896" cy="847609"/>
              <a:chOff x="5432300" y="712183"/>
              <a:chExt cx="706896" cy="847609"/>
            </a:xfrm>
          </p:grpSpPr>
          <p:grpSp>
            <p:nvGrpSpPr>
              <p:cNvPr id="4350" name="Google Shape;4350;p64"/>
              <p:cNvGrpSpPr/>
              <p:nvPr/>
            </p:nvGrpSpPr>
            <p:grpSpPr>
              <a:xfrm>
                <a:off x="5478846" y="899526"/>
                <a:ext cx="613804" cy="613804"/>
                <a:chOff x="5478846" y="899526"/>
                <a:chExt cx="613804" cy="613804"/>
              </a:xfrm>
            </p:grpSpPr>
            <p:sp>
              <p:nvSpPr>
                <p:cNvPr id="4351" name="Google Shape;4351;p64"/>
                <p:cNvSpPr/>
                <p:nvPr/>
              </p:nvSpPr>
              <p:spPr>
                <a:xfrm>
                  <a:off x="5483032" y="903712"/>
                  <a:ext cx="605432" cy="605432"/>
                </a:xfrm>
                <a:custGeom>
                  <a:rect b="b" l="l" r="r" t="t"/>
                  <a:pathLst>
                    <a:path extrusionOk="0" h="605432" w="605432">
                      <a:moveTo>
                        <a:pt x="302716" y="0"/>
                      </a:moveTo>
                      <a:cubicBezTo>
                        <a:pt x="135536" y="0"/>
                        <a:pt x="0" y="135536"/>
                        <a:pt x="0" y="302716"/>
                      </a:cubicBezTo>
                      <a:cubicBezTo>
                        <a:pt x="0" y="469897"/>
                        <a:pt x="135536" y="605433"/>
                        <a:pt x="302716" y="605433"/>
                      </a:cubicBezTo>
                      <a:cubicBezTo>
                        <a:pt x="469897" y="605433"/>
                        <a:pt x="605433" y="469897"/>
                        <a:pt x="605433" y="302716"/>
                      </a:cubicBezTo>
                      <a:cubicBezTo>
                        <a:pt x="605433" y="135536"/>
                        <a:pt x="469897" y="0"/>
                        <a:pt x="302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2" name="Google Shape;4352;p64"/>
                <p:cNvSpPr/>
                <p:nvPr/>
              </p:nvSpPr>
              <p:spPr>
                <a:xfrm>
                  <a:off x="5478846" y="899526"/>
                  <a:ext cx="613804" cy="613804"/>
                </a:xfrm>
                <a:custGeom>
                  <a:rect b="b" l="l" r="r" t="t"/>
                  <a:pathLst>
                    <a:path extrusionOk="0" h="613804" w="613804">
                      <a:moveTo>
                        <a:pt x="306902" y="613804"/>
                      </a:moveTo>
                      <a:cubicBezTo>
                        <a:pt x="265463" y="613804"/>
                        <a:pt x="225279" y="605684"/>
                        <a:pt x="187440" y="589694"/>
                      </a:cubicBezTo>
                      <a:cubicBezTo>
                        <a:pt x="150856" y="574207"/>
                        <a:pt x="118039" y="552106"/>
                        <a:pt x="89911" y="523894"/>
                      </a:cubicBezTo>
                      <a:cubicBezTo>
                        <a:pt x="61782" y="495681"/>
                        <a:pt x="39598" y="462865"/>
                        <a:pt x="24110" y="426365"/>
                      </a:cubicBezTo>
                      <a:cubicBezTo>
                        <a:pt x="8120" y="388525"/>
                        <a:pt x="0" y="348342"/>
                        <a:pt x="0" y="306902"/>
                      </a:cubicBezTo>
                      <a:cubicBezTo>
                        <a:pt x="0" y="265463"/>
                        <a:pt x="8120" y="225279"/>
                        <a:pt x="24110" y="187440"/>
                      </a:cubicBezTo>
                      <a:cubicBezTo>
                        <a:pt x="39598" y="150856"/>
                        <a:pt x="61699" y="118039"/>
                        <a:pt x="89911" y="89911"/>
                      </a:cubicBezTo>
                      <a:cubicBezTo>
                        <a:pt x="118123" y="61782"/>
                        <a:pt x="150940" y="39598"/>
                        <a:pt x="187440" y="24110"/>
                      </a:cubicBezTo>
                      <a:cubicBezTo>
                        <a:pt x="225279" y="8120"/>
                        <a:pt x="265463" y="0"/>
                        <a:pt x="306902" y="0"/>
                      </a:cubicBezTo>
                      <a:cubicBezTo>
                        <a:pt x="348341" y="0"/>
                        <a:pt x="388525" y="8120"/>
                        <a:pt x="426365" y="24110"/>
                      </a:cubicBezTo>
                      <a:cubicBezTo>
                        <a:pt x="462948" y="39598"/>
                        <a:pt x="495765" y="61699"/>
                        <a:pt x="523894" y="89911"/>
                      </a:cubicBezTo>
                      <a:cubicBezTo>
                        <a:pt x="552022" y="118123"/>
                        <a:pt x="574207" y="150940"/>
                        <a:pt x="589694" y="187440"/>
                      </a:cubicBezTo>
                      <a:cubicBezTo>
                        <a:pt x="605684" y="225279"/>
                        <a:pt x="613804" y="265463"/>
                        <a:pt x="613804" y="306902"/>
                      </a:cubicBezTo>
                      <a:cubicBezTo>
                        <a:pt x="613804" y="348342"/>
                        <a:pt x="605684" y="388525"/>
                        <a:pt x="589694" y="426365"/>
                      </a:cubicBezTo>
                      <a:cubicBezTo>
                        <a:pt x="574207" y="462949"/>
                        <a:pt x="552106" y="495765"/>
                        <a:pt x="523894" y="523894"/>
                      </a:cubicBezTo>
                      <a:cubicBezTo>
                        <a:pt x="495681" y="552022"/>
                        <a:pt x="462865" y="574207"/>
                        <a:pt x="426365" y="589694"/>
                      </a:cubicBezTo>
                      <a:cubicBezTo>
                        <a:pt x="388525" y="605684"/>
                        <a:pt x="348341" y="613804"/>
                        <a:pt x="306902" y="613804"/>
                      </a:cubicBezTo>
                      <a:close/>
                      <a:moveTo>
                        <a:pt x="306902" y="8372"/>
                      </a:moveTo>
                      <a:cubicBezTo>
                        <a:pt x="227205" y="8372"/>
                        <a:pt x="152195" y="39430"/>
                        <a:pt x="95771" y="95855"/>
                      </a:cubicBezTo>
                      <a:cubicBezTo>
                        <a:pt x="39346" y="152279"/>
                        <a:pt x="8288" y="227205"/>
                        <a:pt x="8288" y="306986"/>
                      </a:cubicBezTo>
                      <a:cubicBezTo>
                        <a:pt x="8288" y="386767"/>
                        <a:pt x="39346" y="461693"/>
                        <a:pt x="95771" y="518117"/>
                      </a:cubicBezTo>
                      <a:cubicBezTo>
                        <a:pt x="152195" y="574542"/>
                        <a:pt x="227121" y="605600"/>
                        <a:pt x="306902" y="605600"/>
                      </a:cubicBezTo>
                      <a:cubicBezTo>
                        <a:pt x="386600" y="605600"/>
                        <a:pt x="461609" y="574542"/>
                        <a:pt x="518034" y="518117"/>
                      </a:cubicBezTo>
                      <a:cubicBezTo>
                        <a:pt x="574458" y="461693"/>
                        <a:pt x="605517" y="386767"/>
                        <a:pt x="605517" y="306986"/>
                      </a:cubicBezTo>
                      <a:cubicBezTo>
                        <a:pt x="605517" y="227205"/>
                        <a:pt x="574458" y="152279"/>
                        <a:pt x="518034" y="95855"/>
                      </a:cubicBezTo>
                      <a:cubicBezTo>
                        <a:pt x="461609" y="39430"/>
                        <a:pt x="386683" y="8372"/>
                        <a:pt x="306902" y="8372"/>
                      </a:cubicBezTo>
                      <a:close/>
                    </a:path>
                  </a:pathLst>
                </a:custGeom>
                <a:solidFill>
                  <a:srgbClr val="1E1E1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53" name="Google Shape;4353;p64"/>
              <p:cNvGrpSpPr/>
              <p:nvPr/>
            </p:nvGrpSpPr>
            <p:grpSpPr>
              <a:xfrm>
                <a:off x="5432300" y="852896"/>
                <a:ext cx="706896" cy="706896"/>
                <a:chOff x="5432300" y="852896"/>
                <a:chExt cx="706896" cy="706896"/>
              </a:xfrm>
            </p:grpSpPr>
            <p:grpSp>
              <p:nvGrpSpPr>
                <p:cNvPr id="4354" name="Google Shape;4354;p64"/>
                <p:cNvGrpSpPr/>
                <p:nvPr/>
              </p:nvGrpSpPr>
              <p:grpSpPr>
                <a:xfrm>
                  <a:off x="5432300" y="852896"/>
                  <a:ext cx="706896" cy="706896"/>
                  <a:chOff x="5432300" y="852896"/>
                  <a:chExt cx="706896" cy="706896"/>
                </a:xfrm>
              </p:grpSpPr>
              <p:sp>
                <p:nvSpPr>
                  <p:cNvPr id="4355" name="Google Shape;4355;p64"/>
                  <p:cNvSpPr/>
                  <p:nvPr/>
                </p:nvSpPr>
                <p:spPr>
                  <a:xfrm>
                    <a:off x="5436486" y="857166"/>
                    <a:ext cx="698524" cy="698524"/>
                  </a:xfrm>
                  <a:custGeom>
                    <a:rect b="b" l="l" r="r" t="t"/>
                    <a:pathLst>
                      <a:path extrusionOk="0" h="698524" w="698524">
                        <a:moveTo>
                          <a:pt x="349262" y="0"/>
                        </a:moveTo>
                        <a:cubicBezTo>
                          <a:pt x="156381" y="0"/>
                          <a:pt x="0" y="156381"/>
                          <a:pt x="0" y="349262"/>
                        </a:cubicBezTo>
                        <a:cubicBezTo>
                          <a:pt x="0" y="542144"/>
                          <a:pt x="156381" y="698525"/>
                          <a:pt x="349262" y="698525"/>
                        </a:cubicBezTo>
                        <a:cubicBezTo>
                          <a:pt x="542144" y="698525"/>
                          <a:pt x="698525" y="542144"/>
                          <a:pt x="698525" y="349262"/>
                        </a:cubicBezTo>
                        <a:cubicBezTo>
                          <a:pt x="698525" y="156381"/>
                          <a:pt x="542144" y="0"/>
                          <a:pt x="349262" y="0"/>
                        </a:cubicBezTo>
                        <a:close/>
                        <a:moveTo>
                          <a:pt x="349262" y="645030"/>
                        </a:moveTo>
                        <a:cubicBezTo>
                          <a:pt x="185933" y="645030"/>
                          <a:pt x="53411" y="512592"/>
                          <a:pt x="53411" y="349179"/>
                        </a:cubicBezTo>
                        <a:cubicBezTo>
                          <a:pt x="53411" y="185765"/>
                          <a:pt x="185849" y="53327"/>
                          <a:pt x="349262" y="53327"/>
                        </a:cubicBezTo>
                        <a:cubicBezTo>
                          <a:pt x="512676" y="53327"/>
                          <a:pt x="645114" y="185765"/>
                          <a:pt x="645114" y="349179"/>
                        </a:cubicBezTo>
                        <a:cubicBezTo>
                          <a:pt x="645114" y="512592"/>
                          <a:pt x="512676" y="645030"/>
                          <a:pt x="349262" y="6450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6" name="Google Shape;4356;p64"/>
                  <p:cNvSpPr/>
                  <p:nvPr/>
                </p:nvSpPr>
                <p:spPr>
                  <a:xfrm>
                    <a:off x="5432300" y="852896"/>
                    <a:ext cx="706896" cy="706896"/>
                  </a:xfrm>
                  <a:custGeom>
                    <a:rect b="b" l="l" r="r" t="t"/>
                    <a:pathLst>
                      <a:path extrusionOk="0" h="706896" w="706896">
                        <a:moveTo>
                          <a:pt x="353448" y="706896"/>
                        </a:moveTo>
                        <a:cubicBezTo>
                          <a:pt x="305730" y="706896"/>
                          <a:pt x="259435" y="697520"/>
                          <a:pt x="215903" y="679103"/>
                        </a:cubicBezTo>
                        <a:cubicBezTo>
                          <a:pt x="173794" y="661271"/>
                          <a:pt x="136038" y="635822"/>
                          <a:pt x="103556" y="603340"/>
                        </a:cubicBezTo>
                        <a:cubicBezTo>
                          <a:pt x="71075" y="570858"/>
                          <a:pt x="45625" y="533102"/>
                          <a:pt x="27794" y="490993"/>
                        </a:cubicBezTo>
                        <a:cubicBezTo>
                          <a:pt x="9376" y="447377"/>
                          <a:pt x="0" y="401166"/>
                          <a:pt x="0" y="353448"/>
                        </a:cubicBezTo>
                        <a:cubicBezTo>
                          <a:pt x="0" y="305730"/>
                          <a:pt x="9376" y="259435"/>
                          <a:pt x="27794" y="215903"/>
                        </a:cubicBezTo>
                        <a:cubicBezTo>
                          <a:pt x="45625" y="173794"/>
                          <a:pt x="71075" y="136038"/>
                          <a:pt x="103556" y="103556"/>
                        </a:cubicBezTo>
                        <a:cubicBezTo>
                          <a:pt x="136038" y="71075"/>
                          <a:pt x="173794" y="45625"/>
                          <a:pt x="215903" y="27794"/>
                        </a:cubicBezTo>
                        <a:cubicBezTo>
                          <a:pt x="259519" y="9376"/>
                          <a:pt x="305730" y="0"/>
                          <a:pt x="353448" y="0"/>
                        </a:cubicBezTo>
                        <a:cubicBezTo>
                          <a:pt x="401166" y="0"/>
                          <a:pt x="447461" y="9376"/>
                          <a:pt x="490993" y="27794"/>
                        </a:cubicBezTo>
                        <a:cubicBezTo>
                          <a:pt x="533102" y="45625"/>
                          <a:pt x="570858" y="71075"/>
                          <a:pt x="603340" y="103556"/>
                        </a:cubicBezTo>
                        <a:cubicBezTo>
                          <a:pt x="635822" y="136038"/>
                          <a:pt x="661271" y="173794"/>
                          <a:pt x="679103" y="215903"/>
                        </a:cubicBezTo>
                        <a:cubicBezTo>
                          <a:pt x="697520" y="259519"/>
                          <a:pt x="706896" y="305730"/>
                          <a:pt x="706896" y="353448"/>
                        </a:cubicBezTo>
                        <a:cubicBezTo>
                          <a:pt x="706896" y="401166"/>
                          <a:pt x="697520" y="447461"/>
                          <a:pt x="679103" y="490993"/>
                        </a:cubicBezTo>
                        <a:cubicBezTo>
                          <a:pt x="661271" y="533102"/>
                          <a:pt x="635822" y="570858"/>
                          <a:pt x="603340" y="603340"/>
                        </a:cubicBezTo>
                        <a:cubicBezTo>
                          <a:pt x="570858" y="635822"/>
                          <a:pt x="533102" y="661271"/>
                          <a:pt x="490993" y="679103"/>
                        </a:cubicBezTo>
                        <a:cubicBezTo>
                          <a:pt x="447461" y="697604"/>
                          <a:pt x="401166" y="706896"/>
                          <a:pt x="353448" y="706896"/>
                        </a:cubicBezTo>
                        <a:close/>
                        <a:moveTo>
                          <a:pt x="353448" y="8455"/>
                        </a:moveTo>
                        <a:cubicBezTo>
                          <a:pt x="306902" y="8455"/>
                          <a:pt x="261696" y="17580"/>
                          <a:pt x="219168" y="35579"/>
                        </a:cubicBezTo>
                        <a:cubicBezTo>
                          <a:pt x="178064" y="52992"/>
                          <a:pt x="141145" y="77856"/>
                          <a:pt x="109500" y="109500"/>
                        </a:cubicBezTo>
                        <a:cubicBezTo>
                          <a:pt x="77772" y="141229"/>
                          <a:pt x="52908" y="178064"/>
                          <a:pt x="35579" y="219168"/>
                        </a:cubicBezTo>
                        <a:cubicBezTo>
                          <a:pt x="17580" y="261696"/>
                          <a:pt x="8455" y="306902"/>
                          <a:pt x="8455" y="353448"/>
                        </a:cubicBezTo>
                        <a:cubicBezTo>
                          <a:pt x="8455" y="399994"/>
                          <a:pt x="17580" y="445201"/>
                          <a:pt x="35579" y="487728"/>
                        </a:cubicBezTo>
                        <a:cubicBezTo>
                          <a:pt x="52992" y="528833"/>
                          <a:pt x="77856" y="565752"/>
                          <a:pt x="109500" y="597396"/>
                        </a:cubicBezTo>
                        <a:cubicBezTo>
                          <a:pt x="141229" y="629124"/>
                          <a:pt x="178064" y="653988"/>
                          <a:pt x="219168" y="671317"/>
                        </a:cubicBezTo>
                        <a:cubicBezTo>
                          <a:pt x="261696" y="689316"/>
                          <a:pt x="306902" y="698441"/>
                          <a:pt x="353448" y="698441"/>
                        </a:cubicBezTo>
                        <a:cubicBezTo>
                          <a:pt x="399994" y="698441"/>
                          <a:pt x="445201" y="689316"/>
                          <a:pt x="487728" y="671317"/>
                        </a:cubicBezTo>
                        <a:cubicBezTo>
                          <a:pt x="528833" y="653904"/>
                          <a:pt x="565752" y="629041"/>
                          <a:pt x="597396" y="597396"/>
                        </a:cubicBezTo>
                        <a:cubicBezTo>
                          <a:pt x="629124" y="565668"/>
                          <a:pt x="653988" y="528833"/>
                          <a:pt x="671317" y="487728"/>
                        </a:cubicBezTo>
                        <a:cubicBezTo>
                          <a:pt x="689316" y="445201"/>
                          <a:pt x="698441" y="399994"/>
                          <a:pt x="698441" y="353448"/>
                        </a:cubicBezTo>
                        <a:cubicBezTo>
                          <a:pt x="698441" y="306902"/>
                          <a:pt x="689316" y="261696"/>
                          <a:pt x="671317" y="219168"/>
                        </a:cubicBezTo>
                        <a:cubicBezTo>
                          <a:pt x="653904" y="178064"/>
                          <a:pt x="629041" y="141145"/>
                          <a:pt x="597396" y="109500"/>
                        </a:cubicBezTo>
                        <a:cubicBezTo>
                          <a:pt x="565668" y="77772"/>
                          <a:pt x="528833" y="52908"/>
                          <a:pt x="487728" y="35579"/>
                        </a:cubicBezTo>
                        <a:cubicBezTo>
                          <a:pt x="445201" y="17580"/>
                          <a:pt x="400078" y="8455"/>
                          <a:pt x="353448" y="8455"/>
                        </a:cubicBezTo>
                        <a:close/>
                        <a:moveTo>
                          <a:pt x="353448" y="653486"/>
                        </a:moveTo>
                        <a:cubicBezTo>
                          <a:pt x="312930" y="653486"/>
                          <a:pt x="273667" y="645533"/>
                          <a:pt x="236665" y="629878"/>
                        </a:cubicBezTo>
                        <a:cubicBezTo>
                          <a:pt x="200918" y="614809"/>
                          <a:pt x="168855" y="593127"/>
                          <a:pt x="141312" y="565584"/>
                        </a:cubicBezTo>
                        <a:cubicBezTo>
                          <a:pt x="113770" y="538042"/>
                          <a:pt x="92087" y="505978"/>
                          <a:pt x="77019" y="470232"/>
                        </a:cubicBezTo>
                        <a:cubicBezTo>
                          <a:pt x="61364" y="433229"/>
                          <a:pt x="53411" y="393967"/>
                          <a:pt x="53411" y="353448"/>
                        </a:cubicBezTo>
                        <a:cubicBezTo>
                          <a:pt x="53411" y="312930"/>
                          <a:pt x="61364" y="273667"/>
                          <a:pt x="77019" y="236665"/>
                        </a:cubicBezTo>
                        <a:cubicBezTo>
                          <a:pt x="92087" y="200918"/>
                          <a:pt x="113770" y="168855"/>
                          <a:pt x="141312" y="141312"/>
                        </a:cubicBezTo>
                        <a:cubicBezTo>
                          <a:pt x="168855" y="113770"/>
                          <a:pt x="200918" y="92171"/>
                          <a:pt x="236665" y="77019"/>
                        </a:cubicBezTo>
                        <a:cubicBezTo>
                          <a:pt x="273667" y="61364"/>
                          <a:pt x="312930" y="53411"/>
                          <a:pt x="353448" y="53411"/>
                        </a:cubicBezTo>
                        <a:cubicBezTo>
                          <a:pt x="393967" y="53411"/>
                          <a:pt x="433229" y="61364"/>
                          <a:pt x="470232" y="77019"/>
                        </a:cubicBezTo>
                        <a:cubicBezTo>
                          <a:pt x="505979" y="92087"/>
                          <a:pt x="538042" y="113770"/>
                          <a:pt x="565584" y="141312"/>
                        </a:cubicBezTo>
                        <a:cubicBezTo>
                          <a:pt x="593127" y="168855"/>
                          <a:pt x="614725" y="200918"/>
                          <a:pt x="629878" y="236665"/>
                        </a:cubicBezTo>
                        <a:cubicBezTo>
                          <a:pt x="645533" y="273667"/>
                          <a:pt x="653486" y="312930"/>
                          <a:pt x="653486" y="353448"/>
                        </a:cubicBezTo>
                        <a:cubicBezTo>
                          <a:pt x="653486" y="393967"/>
                          <a:pt x="645533" y="433229"/>
                          <a:pt x="629878" y="470232"/>
                        </a:cubicBezTo>
                        <a:cubicBezTo>
                          <a:pt x="614809" y="505978"/>
                          <a:pt x="593127" y="538042"/>
                          <a:pt x="565584" y="565584"/>
                        </a:cubicBezTo>
                        <a:cubicBezTo>
                          <a:pt x="538042" y="593127"/>
                          <a:pt x="505979" y="614725"/>
                          <a:pt x="470232" y="629878"/>
                        </a:cubicBezTo>
                        <a:cubicBezTo>
                          <a:pt x="433229" y="645533"/>
                          <a:pt x="393967" y="653486"/>
                          <a:pt x="353448" y="653486"/>
                        </a:cubicBezTo>
                        <a:close/>
                        <a:moveTo>
                          <a:pt x="353448" y="61866"/>
                        </a:moveTo>
                        <a:cubicBezTo>
                          <a:pt x="275509" y="61866"/>
                          <a:pt x="202341" y="92171"/>
                          <a:pt x="147256" y="147256"/>
                        </a:cubicBezTo>
                        <a:cubicBezTo>
                          <a:pt x="92171" y="202341"/>
                          <a:pt x="61866" y="275593"/>
                          <a:pt x="61866" y="353448"/>
                        </a:cubicBezTo>
                        <a:cubicBezTo>
                          <a:pt x="61866" y="431388"/>
                          <a:pt x="92171" y="504555"/>
                          <a:pt x="147256" y="559640"/>
                        </a:cubicBezTo>
                        <a:cubicBezTo>
                          <a:pt x="202341" y="614725"/>
                          <a:pt x="275592" y="645030"/>
                          <a:pt x="353448" y="645030"/>
                        </a:cubicBezTo>
                        <a:cubicBezTo>
                          <a:pt x="431388" y="645030"/>
                          <a:pt x="504555" y="614725"/>
                          <a:pt x="559640" y="559640"/>
                        </a:cubicBezTo>
                        <a:cubicBezTo>
                          <a:pt x="614725" y="504555"/>
                          <a:pt x="645030" y="431304"/>
                          <a:pt x="645030" y="353448"/>
                        </a:cubicBezTo>
                        <a:cubicBezTo>
                          <a:pt x="645030" y="275593"/>
                          <a:pt x="614725" y="202341"/>
                          <a:pt x="559640" y="147256"/>
                        </a:cubicBezTo>
                        <a:cubicBezTo>
                          <a:pt x="504639" y="92171"/>
                          <a:pt x="431388" y="61866"/>
                          <a:pt x="353448" y="6186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57" name="Google Shape;4357;p64"/>
                <p:cNvGrpSpPr/>
                <p:nvPr/>
              </p:nvGrpSpPr>
              <p:grpSpPr>
                <a:xfrm>
                  <a:off x="5458838" y="879518"/>
                  <a:ext cx="653820" cy="653820"/>
                  <a:chOff x="5458838" y="879518"/>
                  <a:chExt cx="653820" cy="653820"/>
                </a:xfrm>
              </p:grpSpPr>
              <p:sp>
                <p:nvSpPr>
                  <p:cNvPr id="4358" name="Google Shape;4358;p64"/>
                  <p:cNvSpPr/>
                  <p:nvPr/>
                </p:nvSpPr>
                <p:spPr>
                  <a:xfrm>
                    <a:off x="5463024" y="883704"/>
                    <a:ext cx="645448" cy="645448"/>
                  </a:xfrm>
                  <a:custGeom>
                    <a:rect b="b" l="l" r="r" t="t"/>
                    <a:pathLst>
                      <a:path extrusionOk="0" h="645448" w="645448">
                        <a:moveTo>
                          <a:pt x="322724" y="0"/>
                        </a:moveTo>
                        <a:cubicBezTo>
                          <a:pt x="144494" y="0"/>
                          <a:pt x="0" y="144493"/>
                          <a:pt x="0" y="322725"/>
                        </a:cubicBezTo>
                        <a:cubicBezTo>
                          <a:pt x="0" y="500956"/>
                          <a:pt x="144494" y="645449"/>
                          <a:pt x="322724" y="645449"/>
                        </a:cubicBezTo>
                        <a:cubicBezTo>
                          <a:pt x="500956" y="645449"/>
                          <a:pt x="645449" y="500956"/>
                          <a:pt x="645449" y="322725"/>
                        </a:cubicBezTo>
                        <a:cubicBezTo>
                          <a:pt x="645449" y="144493"/>
                          <a:pt x="500956" y="0"/>
                          <a:pt x="322724" y="0"/>
                        </a:cubicBezTo>
                        <a:close/>
                        <a:moveTo>
                          <a:pt x="322724" y="618493"/>
                        </a:moveTo>
                        <a:cubicBezTo>
                          <a:pt x="159395" y="618493"/>
                          <a:pt x="26873" y="486054"/>
                          <a:pt x="26873" y="322641"/>
                        </a:cubicBezTo>
                        <a:cubicBezTo>
                          <a:pt x="26873" y="159228"/>
                          <a:pt x="159311" y="26789"/>
                          <a:pt x="322724" y="26789"/>
                        </a:cubicBezTo>
                        <a:cubicBezTo>
                          <a:pt x="486138" y="26789"/>
                          <a:pt x="618576" y="159228"/>
                          <a:pt x="618576" y="322641"/>
                        </a:cubicBezTo>
                        <a:cubicBezTo>
                          <a:pt x="618576" y="486054"/>
                          <a:pt x="486138" y="618493"/>
                          <a:pt x="322724" y="6184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9" name="Google Shape;4359;p64"/>
                  <p:cNvSpPr/>
                  <p:nvPr/>
                </p:nvSpPr>
                <p:spPr>
                  <a:xfrm>
                    <a:off x="5458838" y="879518"/>
                    <a:ext cx="653820" cy="653820"/>
                  </a:xfrm>
                  <a:custGeom>
                    <a:rect b="b" l="l" r="r" t="t"/>
                    <a:pathLst>
                      <a:path extrusionOk="0" h="653820" w="653820">
                        <a:moveTo>
                          <a:pt x="326910" y="653821"/>
                        </a:moveTo>
                        <a:cubicBezTo>
                          <a:pt x="282792" y="653821"/>
                          <a:pt x="239930" y="645198"/>
                          <a:pt x="199662" y="628120"/>
                        </a:cubicBezTo>
                        <a:cubicBezTo>
                          <a:pt x="160734" y="611628"/>
                          <a:pt x="125741" y="588104"/>
                          <a:pt x="95771" y="558050"/>
                        </a:cubicBezTo>
                        <a:cubicBezTo>
                          <a:pt x="65801" y="527996"/>
                          <a:pt x="42193" y="493086"/>
                          <a:pt x="25701" y="454158"/>
                        </a:cubicBezTo>
                        <a:cubicBezTo>
                          <a:pt x="8623" y="413891"/>
                          <a:pt x="0" y="371029"/>
                          <a:pt x="0" y="326910"/>
                        </a:cubicBezTo>
                        <a:cubicBezTo>
                          <a:pt x="0" y="282792"/>
                          <a:pt x="8623" y="239930"/>
                          <a:pt x="25701" y="199662"/>
                        </a:cubicBezTo>
                        <a:cubicBezTo>
                          <a:pt x="42193" y="160734"/>
                          <a:pt x="65717" y="125741"/>
                          <a:pt x="95771" y="95771"/>
                        </a:cubicBezTo>
                        <a:cubicBezTo>
                          <a:pt x="125825" y="65801"/>
                          <a:pt x="160734" y="42193"/>
                          <a:pt x="199662" y="25701"/>
                        </a:cubicBezTo>
                        <a:cubicBezTo>
                          <a:pt x="239930" y="8623"/>
                          <a:pt x="282792" y="0"/>
                          <a:pt x="326910" y="0"/>
                        </a:cubicBezTo>
                        <a:cubicBezTo>
                          <a:pt x="371029" y="0"/>
                          <a:pt x="413891" y="8623"/>
                          <a:pt x="454158" y="25701"/>
                        </a:cubicBezTo>
                        <a:cubicBezTo>
                          <a:pt x="493086" y="42193"/>
                          <a:pt x="528079" y="65717"/>
                          <a:pt x="558050" y="95771"/>
                        </a:cubicBezTo>
                        <a:cubicBezTo>
                          <a:pt x="588104" y="125825"/>
                          <a:pt x="611628" y="160734"/>
                          <a:pt x="628120" y="199662"/>
                        </a:cubicBezTo>
                        <a:cubicBezTo>
                          <a:pt x="645198" y="239930"/>
                          <a:pt x="653821" y="282792"/>
                          <a:pt x="653821" y="326910"/>
                        </a:cubicBezTo>
                        <a:cubicBezTo>
                          <a:pt x="653821" y="371029"/>
                          <a:pt x="645198" y="413891"/>
                          <a:pt x="628120" y="454158"/>
                        </a:cubicBezTo>
                        <a:cubicBezTo>
                          <a:pt x="611628" y="493086"/>
                          <a:pt x="588104" y="528079"/>
                          <a:pt x="558050" y="558050"/>
                        </a:cubicBezTo>
                        <a:cubicBezTo>
                          <a:pt x="527996" y="588104"/>
                          <a:pt x="493086" y="611628"/>
                          <a:pt x="454158" y="628120"/>
                        </a:cubicBezTo>
                        <a:cubicBezTo>
                          <a:pt x="413891" y="645198"/>
                          <a:pt x="371029" y="653821"/>
                          <a:pt x="326910" y="653821"/>
                        </a:cubicBezTo>
                        <a:close/>
                        <a:moveTo>
                          <a:pt x="326910" y="8372"/>
                        </a:moveTo>
                        <a:cubicBezTo>
                          <a:pt x="283880" y="8372"/>
                          <a:pt x="242190" y="16827"/>
                          <a:pt x="202927" y="33403"/>
                        </a:cubicBezTo>
                        <a:cubicBezTo>
                          <a:pt x="165004" y="49476"/>
                          <a:pt x="130932" y="72414"/>
                          <a:pt x="101715" y="101631"/>
                        </a:cubicBezTo>
                        <a:cubicBezTo>
                          <a:pt x="72498" y="130848"/>
                          <a:pt x="49476" y="164920"/>
                          <a:pt x="33486" y="202843"/>
                        </a:cubicBezTo>
                        <a:cubicBezTo>
                          <a:pt x="16911" y="242106"/>
                          <a:pt x="8455" y="283797"/>
                          <a:pt x="8455" y="326827"/>
                        </a:cubicBezTo>
                        <a:cubicBezTo>
                          <a:pt x="8455" y="369857"/>
                          <a:pt x="16911" y="411547"/>
                          <a:pt x="33486" y="450810"/>
                        </a:cubicBezTo>
                        <a:cubicBezTo>
                          <a:pt x="49560" y="488733"/>
                          <a:pt x="72498" y="522805"/>
                          <a:pt x="101715" y="552022"/>
                        </a:cubicBezTo>
                        <a:cubicBezTo>
                          <a:pt x="130932" y="581239"/>
                          <a:pt x="165004" y="604261"/>
                          <a:pt x="202927" y="620251"/>
                        </a:cubicBezTo>
                        <a:cubicBezTo>
                          <a:pt x="242190" y="636826"/>
                          <a:pt x="283880" y="645282"/>
                          <a:pt x="326910" y="645282"/>
                        </a:cubicBezTo>
                        <a:cubicBezTo>
                          <a:pt x="369940" y="645282"/>
                          <a:pt x="411631" y="636826"/>
                          <a:pt x="450893" y="620251"/>
                        </a:cubicBezTo>
                        <a:cubicBezTo>
                          <a:pt x="488817" y="604177"/>
                          <a:pt x="522889" y="581239"/>
                          <a:pt x="552106" y="552022"/>
                        </a:cubicBezTo>
                        <a:cubicBezTo>
                          <a:pt x="581323" y="522805"/>
                          <a:pt x="604345" y="488733"/>
                          <a:pt x="620334" y="450810"/>
                        </a:cubicBezTo>
                        <a:cubicBezTo>
                          <a:pt x="636910" y="411547"/>
                          <a:pt x="645365" y="369857"/>
                          <a:pt x="645365" y="326827"/>
                        </a:cubicBezTo>
                        <a:cubicBezTo>
                          <a:pt x="645365" y="283797"/>
                          <a:pt x="636910" y="242106"/>
                          <a:pt x="620334" y="202843"/>
                        </a:cubicBezTo>
                        <a:cubicBezTo>
                          <a:pt x="604261" y="164920"/>
                          <a:pt x="581323" y="130848"/>
                          <a:pt x="552106" y="101631"/>
                        </a:cubicBezTo>
                        <a:cubicBezTo>
                          <a:pt x="522889" y="72414"/>
                          <a:pt x="488817" y="49392"/>
                          <a:pt x="450893" y="33403"/>
                        </a:cubicBezTo>
                        <a:cubicBezTo>
                          <a:pt x="411631" y="16827"/>
                          <a:pt x="369940" y="8372"/>
                          <a:pt x="326910" y="8372"/>
                        </a:cubicBezTo>
                        <a:close/>
                        <a:moveTo>
                          <a:pt x="326910" y="626864"/>
                        </a:moveTo>
                        <a:cubicBezTo>
                          <a:pt x="286392" y="626864"/>
                          <a:pt x="247129" y="618911"/>
                          <a:pt x="210127" y="603256"/>
                        </a:cubicBezTo>
                        <a:cubicBezTo>
                          <a:pt x="174380" y="588187"/>
                          <a:pt x="142317" y="566505"/>
                          <a:pt x="114774" y="538963"/>
                        </a:cubicBezTo>
                        <a:cubicBezTo>
                          <a:pt x="87232" y="511420"/>
                          <a:pt x="65550" y="479357"/>
                          <a:pt x="50481" y="443610"/>
                        </a:cubicBezTo>
                        <a:cubicBezTo>
                          <a:pt x="34826" y="406608"/>
                          <a:pt x="26873" y="367345"/>
                          <a:pt x="26873" y="326827"/>
                        </a:cubicBezTo>
                        <a:cubicBezTo>
                          <a:pt x="26873" y="286308"/>
                          <a:pt x="34826" y="247045"/>
                          <a:pt x="50481" y="210043"/>
                        </a:cubicBezTo>
                        <a:cubicBezTo>
                          <a:pt x="65550" y="174296"/>
                          <a:pt x="87232" y="142233"/>
                          <a:pt x="114774" y="114691"/>
                        </a:cubicBezTo>
                        <a:cubicBezTo>
                          <a:pt x="142317" y="87148"/>
                          <a:pt x="174380" y="65550"/>
                          <a:pt x="210127" y="50397"/>
                        </a:cubicBezTo>
                        <a:cubicBezTo>
                          <a:pt x="247129" y="34742"/>
                          <a:pt x="286392" y="26789"/>
                          <a:pt x="326910" y="26789"/>
                        </a:cubicBezTo>
                        <a:cubicBezTo>
                          <a:pt x="367429" y="26789"/>
                          <a:pt x="406691" y="34742"/>
                          <a:pt x="443694" y="50397"/>
                        </a:cubicBezTo>
                        <a:cubicBezTo>
                          <a:pt x="479441" y="65466"/>
                          <a:pt x="511504" y="87148"/>
                          <a:pt x="539046" y="114691"/>
                        </a:cubicBezTo>
                        <a:cubicBezTo>
                          <a:pt x="566589" y="142233"/>
                          <a:pt x="588187" y="174296"/>
                          <a:pt x="603340" y="210043"/>
                        </a:cubicBezTo>
                        <a:cubicBezTo>
                          <a:pt x="618995" y="247045"/>
                          <a:pt x="626948" y="286308"/>
                          <a:pt x="626948" y="326827"/>
                        </a:cubicBezTo>
                        <a:cubicBezTo>
                          <a:pt x="626948" y="367345"/>
                          <a:pt x="618995" y="406608"/>
                          <a:pt x="603340" y="443610"/>
                        </a:cubicBezTo>
                        <a:cubicBezTo>
                          <a:pt x="588271" y="479357"/>
                          <a:pt x="566589" y="511420"/>
                          <a:pt x="539046" y="538963"/>
                        </a:cubicBezTo>
                        <a:cubicBezTo>
                          <a:pt x="511504" y="566505"/>
                          <a:pt x="479441" y="588104"/>
                          <a:pt x="443694" y="603256"/>
                        </a:cubicBezTo>
                        <a:cubicBezTo>
                          <a:pt x="406691" y="618911"/>
                          <a:pt x="367429" y="626864"/>
                          <a:pt x="326910" y="626864"/>
                        </a:cubicBezTo>
                        <a:close/>
                        <a:moveTo>
                          <a:pt x="326910" y="35244"/>
                        </a:moveTo>
                        <a:cubicBezTo>
                          <a:pt x="248971" y="35244"/>
                          <a:pt x="175803" y="65550"/>
                          <a:pt x="120718" y="120634"/>
                        </a:cubicBezTo>
                        <a:cubicBezTo>
                          <a:pt x="65633" y="175720"/>
                          <a:pt x="35328" y="248971"/>
                          <a:pt x="35328" y="326827"/>
                        </a:cubicBezTo>
                        <a:cubicBezTo>
                          <a:pt x="35328" y="404766"/>
                          <a:pt x="65633" y="477934"/>
                          <a:pt x="120718" y="533019"/>
                        </a:cubicBezTo>
                        <a:cubicBezTo>
                          <a:pt x="175803" y="588104"/>
                          <a:pt x="249055" y="618409"/>
                          <a:pt x="326910" y="618409"/>
                        </a:cubicBezTo>
                        <a:cubicBezTo>
                          <a:pt x="404850" y="618409"/>
                          <a:pt x="478017" y="588104"/>
                          <a:pt x="533102" y="533019"/>
                        </a:cubicBezTo>
                        <a:cubicBezTo>
                          <a:pt x="588187" y="477934"/>
                          <a:pt x="618493" y="404682"/>
                          <a:pt x="618493" y="326827"/>
                        </a:cubicBezTo>
                        <a:cubicBezTo>
                          <a:pt x="618493" y="248971"/>
                          <a:pt x="588187" y="175720"/>
                          <a:pt x="533102" y="120634"/>
                        </a:cubicBezTo>
                        <a:cubicBezTo>
                          <a:pt x="478101" y="65550"/>
                          <a:pt x="404850" y="35244"/>
                          <a:pt x="326910" y="3524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60" name="Google Shape;4360;p64"/>
                <p:cNvGrpSpPr/>
                <p:nvPr/>
              </p:nvGrpSpPr>
              <p:grpSpPr>
                <a:xfrm>
                  <a:off x="5516744" y="937462"/>
                  <a:ext cx="537957" cy="537957"/>
                  <a:chOff x="5516744" y="937462"/>
                  <a:chExt cx="537957" cy="537957"/>
                </a:xfrm>
              </p:grpSpPr>
              <p:sp>
                <p:nvSpPr>
                  <p:cNvPr id="4361" name="Google Shape;4361;p64"/>
                  <p:cNvSpPr/>
                  <p:nvPr/>
                </p:nvSpPr>
                <p:spPr>
                  <a:xfrm>
                    <a:off x="5520955" y="941551"/>
                    <a:ext cx="529586" cy="529586"/>
                  </a:xfrm>
                  <a:custGeom>
                    <a:rect b="b" l="l" r="r" t="t"/>
                    <a:pathLst>
                      <a:path extrusionOk="0" h="529586" w="529586">
                        <a:moveTo>
                          <a:pt x="264793" y="0"/>
                        </a:moveTo>
                        <a:cubicBezTo>
                          <a:pt x="118541" y="0"/>
                          <a:pt x="0" y="118542"/>
                          <a:pt x="0" y="264793"/>
                        </a:cubicBezTo>
                        <a:cubicBezTo>
                          <a:pt x="0" y="411045"/>
                          <a:pt x="118541" y="529586"/>
                          <a:pt x="264793" y="529586"/>
                        </a:cubicBezTo>
                        <a:cubicBezTo>
                          <a:pt x="411045" y="529586"/>
                          <a:pt x="529586" y="411045"/>
                          <a:pt x="529586" y="264793"/>
                        </a:cubicBezTo>
                        <a:cubicBezTo>
                          <a:pt x="529586" y="118542"/>
                          <a:pt x="411045" y="0"/>
                          <a:pt x="264793" y="0"/>
                        </a:cubicBezTo>
                        <a:close/>
                        <a:moveTo>
                          <a:pt x="264793" y="513513"/>
                        </a:moveTo>
                        <a:cubicBezTo>
                          <a:pt x="127415" y="513513"/>
                          <a:pt x="16157" y="402171"/>
                          <a:pt x="16157" y="264877"/>
                        </a:cubicBezTo>
                        <a:cubicBezTo>
                          <a:pt x="16157" y="127499"/>
                          <a:pt x="127499" y="16241"/>
                          <a:pt x="264793" y="16241"/>
                        </a:cubicBezTo>
                        <a:cubicBezTo>
                          <a:pt x="402171" y="16241"/>
                          <a:pt x="513429" y="127583"/>
                          <a:pt x="513429" y="264877"/>
                        </a:cubicBezTo>
                        <a:cubicBezTo>
                          <a:pt x="513513" y="402171"/>
                          <a:pt x="402171" y="513513"/>
                          <a:pt x="264793" y="51351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2" name="Google Shape;4362;p64"/>
                  <p:cNvSpPr/>
                  <p:nvPr/>
                </p:nvSpPr>
                <p:spPr>
                  <a:xfrm>
                    <a:off x="5516744" y="937462"/>
                    <a:ext cx="537957" cy="537957"/>
                  </a:xfrm>
                  <a:custGeom>
                    <a:rect b="b" l="l" r="r" t="t"/>
                    <a:pathLst>
                      <a:path extrusionOk="0" h="537957" w="537957">
                        <a:moveTo>
                          <a:pt x="268979" y="537958"/>
                        </a:moveTo>
                        <a:cubicBezTo>
                          <a:pt x="197151" y="537958"/>
                          <a:pt x="129592" y="509997"/>
                          <a:pt x="78776" y="459181"/>
                        </a:cubicBezTo>
                        <a:cubicBezTo>
                          <a:pt x="27961" y="408366"/>
                          <a:pt x="0" y="340807"/>
                          <a:pt x="0" y="268979"/>
                        </a:cubicBezTo>
                        <a:cubicBezTo>
                          <a:pt x="0" y="197151"/>
                          <a:pt x="27961" y="129592"/>
                          <a:pt x="78776" y="78777"/>
                        </a:cubicBezTo>
                        <a:cubicBezTo>
                          <a:pt x="129592" y="27961"/>
                          <a:pt x="197151" y="0"/>
                          <a:pt x="268979" y="0"/>
                        </a:cubicBezTo>
                        <a:cubicBezTo>
                          <a:pt x="340807" y="0"/>
                          <a:pt x="408366" y="27961"/>
                          <a:pt x="459181" y="78777"/>
                        </a:cubicBezTo>
                        <a:cubicBezTo>
                          <a:pt x="509997" y="129592"/>
                          <a:pt x="537958" y="197151"/>
                          <a:pt x="537958" y="268979"/>
                        </a:cubicBezTo>
                        <a:cubicBezTo>
                          <a:pt x="537958" y="340807"/>
                          <a:pt x="509997" y="408366"/>
                          <a:pt x="459181" y="459181"/>
                        </a:cubicBezTo>
                        <a:cubicBezTo>
                          <a:pt x="408366" y="509997"/>
                          <a:pt x="340891" y="537958"/>
                          <a:pt x="268979" y="537958"/>
                        </a:cubicBezTo>
                        <a:close/>
                        <a:moveTo>
                          <a:pt x="268979" y="8288"/>
                        </a:moveTo>
                        <a:cubicBezTo>
                          <a:pt x="199327" y="8288"/>
                          <a:pt x="133862" y="35412"/>
                          <a:pt x="84637" y="84637"/>
                        </a:cubicBezTo>
                        <a:cubicBezTo>
                          <a:pt x="35412" y="133862"/>
                          <a:pt x="8288" y="199327"/>
                          <a:pt x="8288" y="268979"/>
                        </a:cubicBezTo>
                        <a:cubicBezTo>
                          <a:pt x="8288" y="338631"/>
                          <a:pt x="35412" y="404096"/>
                          <a:pt x="84637" y="453321"/>
                        </a:cubicBezTo>
                        <a:cubicBezTo>
                          <a:pt x="133862" y="502546"/>
                          <a:pt x="199327" y="529670"/>
                          <a:pt x="268979" y="529670"/>
                        </a:cubicBezTo>
                        <a:cubicBezTo>
                          <a:pt x="338630" y="529670"/>
                          <a:pt x="404096" y="502546"/>
                          <a:pt x="453321" y="453321"/>
                        </a:cubicBezTo>
                        <a:cubicBezTo>
                          <a:pt x="502546" y="404096"/>
                          <a:pt x="529670" y="338631"/>
                          <a:pt x="529670" y="268979"/>
                        </a:cubicBezTo>
                        <a:cubicBezTo>
                          <a:pt x="529670" y="199327"/>
                          <a:pt x="502546" y="133862"/>
                          <a:pt x="453321" y="84637"/>
                        </a:cubicBezTo>
                        <a:cubicBezTo>
                          <a:pt x="404096" y="35412"/>
                          <a:pt x="338630" y="8288"/>
                          <a:pt x="268979" y="8288"/>
                        </a:cubicBezTo>
                        <a:close/>
                        <a:moveTo>
                          <a:pt x="268979" y="521801"/>
                        </a:moveTo>
                        <a:cubicBezTo>
                          <a:pt x="201420" y="521801"/>
                          <a:pt x="137964" y="495514"/>
                          <a:pt x="90162" y="447712"/>
                        </a:cubicBezTo>
                        <a:cubicBezTo>
                          <a:pt x="42444" y="399994"/>
                          <a:pt x="16157" y="336454"/>
                          <a:pt x="16157" y="268979"/>
                        </a:cubicBezTo>
                        <a:cubicBezTo>
                          <a:pt x="16157" y="201420"/>
                          <a:pt x="42444" y="137964"/>
                          <a:pt x="90245" y="90162"/>
                        </a:cubicBezTo>
                        <a:cubicBezTo>
                          <a:pt x="137964" y="42444"/>
                          <a:pt x="201504" y="16157"/>
                          <a:pt x="268979" y="16157"/>
                        </a:cubicBezTo>
                        <a:cubicBezTo>
                          <a:pt x="336538" y="16157"/>
                          <a:pt x="399994" y="42444"/>
                          <a:pt x="447796" y="90246"/>
                        </a:cubicBezTo>
                        <a:cubicBezTo>
                          <a:pt x="495514" y="137964"/>
                          <a:pt x="521801" y="201504"/>
                          <a:pt x="521801" y="268979"/>
                        </a:cubicBezTo>
                        <a:cubicBezTo>
                          <a:pt x="521801" y="336538"/>
                          <a:pt x="495514" y="399994"/>
                          <a:pt x="447796" y="447712"/>
                        </a:cubicBezTo>
                        <a:cubicBezTo>
                          <a:pt x="399994" y="495514"/>
                          <a:pt x="336538" y="521801"/>
                          <a:pt x="268979" y="521801"/>
                        </a:cubicBezTo>
                        <a:close/>
                        <a:moveTo>
                          <a:pt x="268979" y="24529"/>
                        </a:moveTo>
                        <a:cubicBezTo>
                          <a:pt x="203680" y="24529"/>
                          <a:pt x="142317" y="49978"/>
                          <a:pt x="96106" y="96106"/>
                        </a:cubicBezTo>
                        <a:cubicBezTo>
                          <a:pt x="49895" y="142317"/>
                          <a:pt x="24529" y="203681"/>
                          <a:pt x="24529" y="268979"/>
                        </a:cubicBezTo>
                        <a:cubicBezTo>
                          <a:pt x="24529" y="334277"/>
                          <a:pt x="49978" y="395641"/>
                          <a:pt x="96106" y="441852"/>
                        </a:cubicBezTo>
                        <a:cubicBezTo>
                          <a:pt x="142233" y="488063"/>
                          <a:pt x="203680" y="513429"/>
                          <a:pt x="268979" y="513429"/>
                        </a:cubicBezTo>
                        <a:cubicBezTo>
                          <a:pt x="334277" y="513429"/>
                          <a:pt x="395725" y="487979"/>
                          <a:pt x="441852" y="441852"/>
                        </a:cubicBezTo>
                        <a:cubicBezTo>
                          <a:pt x="488063" y="395641"/>
                          <a:pt x="513429" y="334277"/>
                          <a:pt x="513429" y="268979"/>
                        </a:cubicBezTo>
                        <a:cubicBezTo>
                          <a:pt x="513429" y="203681"/>
                          <a:pt x="487979" y="142317"/>
                          <a:pt x="441852" y="96106"/>
                        </a:cubicBezTo>
                        <a:cubicBezTo>
                          <a:pt x="395725" y="49978"/>
                          <a:pt x="334277" y="24529"/>
                          <a:pt x="268979" y="2452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63" name="Google Shape;4363;p64"/>
                <p:cNvGrpSpPr/>
                <p:nvPr/>
              </p:nvGrpSpPr>
              <p:grpSpPr>
                <a:xfrm>
                  <a:off x="5590439" y="1005175"/>
                  <a:ext cx="390617" cy="390618"/>
                  <a:chOff x="5590439" y="1005175"/>
                  <a:chExt cx="390617" cy="390618"/>
                </a:xfrm>
              </p:grpSpPr>
              <p:sp>
                <p:nvSpPr>
                  <p:cNvPr id="4364" name="Google Shape;4364;p64"/>
                  <p:cNvSpPr/>
                  <p:nvPr/>
                </p:nvSpPr>
                <p:spPr>
                  <a:xfrm>
                    <a:off x="5609526" y="1024179"/>
                    <a:ext cx="352527" cy="352610"/>
                  </a:xfrm>
                  <a:custGeom>
                    <a:rect b="b" l="l" r="r" t="t"/>
                    <a:pathLst>
                      <a:path extrusionOk="0" h="352610" w="352527">
                        <a:moveTo>
                          <a:pt x="234153" y="203011"/>
                        </a:moveTo>
                        <a:lnTo>
                          <a:pt x="352527" y="176306"/>
                        </a:lnTo>
                        <a:lnTo>
                          <a:pt x="234153" y="149600"/>
                        </a:lnTo>
                        <a:lnTo>
                          <a:pt x="287731" y="64796"/>
                        </a:lnTo>
                        <a:lnTo>
                          <a:pt x="202927" y="118374"/>
                        </a:lnTo>
                        <a:lnTo>
                          <a:pt x="176222" y="0"/>
                        </a:lnTo>
                        <a:lnTo>
                          <a:pt x="149600" y="118374"/>
                        </a:lnTo>
                        <a:lnTo>
                          <a:pt x="64712" y="64796"/>
                        </a:lnTo>
                        <a:lnTo>
                          <a:pt x="118290" y="149600"/>
                        </a:lnTo>
                        <a:lnTo>
                          <a:pt x="0" y="176306"/>
                        </a:lnTo>
                        <a:lnTo>
                          <a:pt x="118290" y="203011"/>
                        </a:lnTo>
                        <a:lnTo>
                          <a:pt x="64712" y="287815"/>
                        </a:lnTo>
                        <a:lnTo>
                          <a:pt x="149600" y="234237"/>
                        </a:lnTo>
                        <a:lnTo>
                          <a:pt x="176222" y="352611"/>
                        </a:lnTo>
                        <a:lnTo>
                          <a:pt x="202927" y="234237"/>
                        </a:lnTo>
                        <a:lnTo>
                          <a:pt x="287731" y="28781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5" name="Google Shape;4365;p64"/>
                  <p:cNvSpPr/>
                  <p:nvPr/>
                </p:nvSpPr>
                <p:spPr>
                  <a:xfrm>
                    <a:off x="5590439" y="1005175"/>
                    <a:ext cx="390617" cy="390618"/>
                  </a:xfrm>
                  <a:custGeom>
                    <a:rect b="b" l="l" r="r" t="t"/>
                    <a:pathLst>
                      <a:path extrusionOk="0" h="390618" w="390617">
                        <a:moveTo>
                          <a:pt x="195309" y="390618"/>
                        </a:moveTo>
                        <a:lnTo>
                          <a:pt x="165841" y="259938"/>
                        </a:lnTo>
                        <a:lnTo>
                          <a:pt x="70321" y="320297"/>
                        </a:lnTo>
                        <a:lnTo>
                          <a:pt x="130680" y="224777"/>
                        </a:lnTo>
                        <a:lnTo>
                          <a:pt x="0" y="195309"/>
                        </a:lnTo>
                        <a:lnTo>
                          <a:pt x="130680" y="165841"/>
                        </a:lnTo>
                        <a:lnTo>
                          <a:pt x="70321" y="70405"/>
                        </a:lnTo>
                        <a:lnTo>
                          <a:pt x="165841" y="130680"/>
                        </a:lnTo>
                        <a:lnTo>
                          <a:pt x="195309" y="0"/>
                        </a:lnTo>
                        <a:lnTo>
                          <a:pt x="224777" y="130680"/>
                        </a:lnTo>
                        <a:lnTo>
                          <a:pt x="320213" y="70405"/>
                        </a:lnTo>
                        <a:lnTo>
                          <a:pt x="259938" y="165841"/>
                        </a:lnTo>
                        <a:lnTo>
                          <a:pt x="390618" y="195309"/>
                        </a:lnTo>
                        <a:lnTo>
                          <a:pt x="259938" y="224777"/>
                        </a:lnTo>
                        <a:lnTo>
                          <a:pt x="320213" y="320297"/>
                        </a:lnTo>
                        <a:lnTo>
                          <a:pt x="224777" y="259938"/>
                        </a:lnTo>
                        <a:lnTo>
                          <a:pt x="195309" y="390618"/>
                        </a:lnTo>
                        <a:close/>
                        <a:moveTo>
                          <a:pt x="171450" y="246543"/>
                        </a:moveTo>
                        <a:lnTo>
                          <a:pt x="195309" y="352527"/>
                        </a:lnTo>
                        <a:lnTo>
                          <a:pt x="219252" y="246543"/>
                        </a:lnTo>
                        <a:lnTo>
                          <a:pt x="293424" y="293424"/>
                        </a:lnTo>
                        <a:lnTo>
                          <a:pt x="246627" y="219252"/>
                        </a:lnTo>
                        <a:lnTo>
                          <a:pt x="352611" y="195393"/>
                        </a:lnTo>
                        <a:lnTo>
                          <a:pt x="246627" y="171450"/>
                        </a:lnTo>
                        <a:lnTo>
                          <a:pt x="293424" y="97278"/>
                        </a:lnTo>
                        <a:lnTo>
                          <a:pt x="219252" y="144075"/>
                        </a:lnTo>
                        <a:lnTo>
                          <a:pt x="195309" y="38091"/>
                        </a:lnTo>
                        <a:lnTo>
                          <a:pt x="171450" y="144075"/>
                        </a:lnTo>
                        <a:lnTo>
                          <a:pt x="97278" y="97278"/>
                        </a:lnTo>
                        <a:lnTo>
                          <a:pt x="144159" y="171450"/>
                        </a:lnTo>
                        <a:lnTo>
                          <a:pt x="38174" y="195393"/>
                        </a:lnTo>
                        <a:lnTo>
                          <a:pt x="144159" y="219252"/>
                        </a:lnTo>
                        <a:lnTo>
                          <a:pt x="97278" y="293424"/>
                        </a:lnTo>
                        <a:lnTo>
                          <a:pt x="171450" y="24654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66" name="Google Shape;4366;p64"/>
                <p:cNvGrpSpPr/>
                <p:nvPr/>
              </p:nvGrpSpPr>
              <p:grpSpPr>
                <a:xfrm>
                  <a:off x="5750671" y="943895"/>
                  <a:ext cx="70153" cy="524313"/>
                  <a:chOff x="5750671" y="943895"/>
                  <a:chExt cx="70153" cy="524313"/>
                </a:xfrm>
              </p:grpSpPr>
              <p:grpSp>
                <p:nvGrpSpPr>
                  <p:cNvPr id="4367" name="Google Shape;4367;p64"/>
                  <p:cNvGrpSpPr/>
                  <p:nvPr/>
                </p:nvGrpSpPr>
                <p:grpSpPr>
                  <a:xfrm>
                    <a:off x="5750671" y="943895"/>
                    <a:ext cx="70153" cy="53913"/>
                    <a:chOff x="5750671" y="943895"/>
                    <a:chExt cx="70153" cy="53913"/>
                  </a:xfrm>
                </p:grpSpPr>
                <p:sp>
                  <p:nvSpPr>
                    <p:cNvPr id="4368" name="Google Shape;4368;p64"/>
                    <p:cNvSpPr/>
                    <p:nvPr/>
                  </p:nvSpPr>
                  <p:spPr>
                    <a:xfrm>
                      <a:off x="5758373" y="947997"/>
                      <a:ext cx="54750" cy="42108"/>
                    </a:xfrm>
                    <a:custGeom>
                      <a:rect b="b" l="l" r="r" t="t"/>
                      <a:pathLst>
                        <a:path extrusionOk="0" h="42108" w="54750">
                          <a:moveTo>
                            <a:pt x="0" y="0"/>
                          </a:moveTo>
                          <a:lnTo>
                            <a:pt x="27375" y="42109"/>
                          </a:lnTo>
                          <a:lnTo>
                            <a:pt x="54750" y="0"/>
                          </a:lnTo>
                          <a:close/>
                        </a:path>
                      </a:pathLst>
                    </a:custGeom>
                    <a:solidFill>
                      <a:srgbClr val="E7C88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9" name="Google Shape;4369;p64"/>
                    <p:cNvSpPr/>
                    <p:nvPr/>
                  </p:nvSpPr>
                  <p:spPr>
                    <a:xfrm>
                      <a:off x="5750671" y="943895"/>
                      <a:ext cx="70153" cy="53913"/>
                    </a:xfrm>
                    <a:custGeom>
                      <a:rect b="b" l="l" r="r" t="t"/>
                      <a:pathLst>
                        <a:path extrusionOk="0" h="53913" w="70153">
                          <a:moveTo>
                            <a:pt x="35077" y="53913"/>
                          </a:moveTo>
                          <a:lnTo>
                            <a:pt x="0" y="0"/>
                          </a:lnTo>
                          <a:lnTo>
                            <a:pt x="70154" y="0"/>
                          </a:lnTo>
                          <a:lnTo>
                            <a:pt x="35077" y="53913"/>
                          </a:lnTo>
                          <a:close/>
                          <a:moveTo>
                            <a:pt x="15404" y="8288"/>
                          </a:moveTo>
                          <a:lnTo>
                            <a:pt x="35077" y="38509"/>
                          </a:lnTo>
                          <a:lnTo>
                            <a:pt x="54750" y="8288"/>
                          </a:lnTo>
                          <a:lnTo>
                            <a:pt x="15404" y="8288"/>
                          </a:lnTo>
                          <a:close/>
                        </a:path>
                      </a:pathLst>
                    </a:custGeom>
                    <a:solidFill>
                      <a:srgbClr val="1E1E1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70" name="Google Shape;4370;p64"/>
                  <p:cNvGrpSpPr/>
                  <p:nvPr/>
                </p:nvGrpSpPr>
                <p:grpSpPr>
                  <a:xfrm>
                    <a:off x="5750671" y="1414295"/>
                    <a:ext cx="70153" cy="53913"/>
                    <a:chOff x="5750671" y="1414295"/>
                    <a:chExt cx="70153" cy="53913"/>
                  </a:xfrm>
                </p:grpSpPr>
                <p:sp>
                  <p:nvSpPr>
                    <p:cNvPr id="4371" name="Google Shape;4371;p64"/>
                    <p:cNvSpPr/>
                    <p:nvPr/>
                  </p:nvSpPr>
                  <p:spPr>
                    <a:xfrm>
                      <a:off x="5758373" y="1421913"/>
                      <a:ext cx="54750" cy="42109"/>
                    </a:xfrm>
                    <a:custGeom>
                      <a:rect b="b" l="l" r="r" t="t"/>
                      <a:pathLst>
                        <a:path extrusionOk="0" h="42109" w="54750">
                          <a:moveTo>
                            <a:pt x="54750" y="42109"/>
                          </a:moveTo>
                          <a:lnTo>
                            <a:pt x="27375" y="0"/>
                          </a:lnTo>
                          <a:lnTo>
                            <a:pt x="0" y="4210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2" name="Google Shape;4372;p64"/>
                    <p:cNvSpPr/>
                    <p:nvPr/>
                  </p:nvSpPr>
                  <p:spPr>
                    <a:xfrm>
                      <a:off x="5750671" y="1414295"/>
                      <a:ext cx="70153" cy="53913"/>
                    </a:xfrm>
                    <a:custGeom>
                      <a:rect b="b" l="l" r="r" t="t"/>
                      <a:pathLst>
                        <a:path extrusionOk="0" h="53913" w="70153">
                          <a:moveTo>
                            <a:pt x="70154" y="53913"/>
                          </a:moveTo>
                          <a:lnTo>
                            <a:pt x="0" y="53913"/>
                          </a:lnTo>
                          <a:lnTo>
                            <a:pt x="35077" y="0"/>
                          </a:lnTo>
                          <a:lnTo>
                            <a:pt x="70154" y="53913"/>
                          </a:lnTo>
                          <a:close/>
                          <a:moveTo>
                            <a:pt x="15404" y="45541"/>
                          </a:moveTo>
                          <a:lnTo>
                            <a:pt x="54750" y="45541"/>
                          </a:lnTo>
                          <a:lnTo>
                            <a:pt x="35077" y="15320"/>
                          </a:lnTo>
                          <a:lnTo>
                            <a:pt x="15404" y="4554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73" name="Google Shape;4373;p64"/>
                  <p:cNvGrpSpPr/>
                  <p:nvPr/>
                </p:nvGrpSpPr>
                <p:grpSpPr>
                  <a:xfrm>
                    <a:off x="5750671" y="943895"/>
                    <a:ext cx="70153" cy="53913"/>
                    <a:chOff x="5750671" y="943895"/>
                    <a:chExt cx="70153" cy="53913"/>
                  </a:xfrm>
                </p:grpSpPr>
                <p:sp>
                  <p:nvSpPr>
                    <p:cNvPr id="4374" name="Google Shape;4374;p64"/>
                    <p:cNvSpPr/>
                    <p:nvPr/>
                  </p:nvSpPr>
                  <p:spPr>
                    <a:xfrm>
                      <a:off x="5758373" y="947997"/>
                      <a:ext cx="54750" cy="42108"/>
                    </a:xfrm>
                    <a:custGeom>
                      <a:rect b="b" l="l" r="r" t="t"/>
                      <a:pathLst>
                        <a:path extrusionOk="0" h="42108" w="54750">
                          <a:moveTo>
                            <a:pt x="0" y="0"/>
                          </a:moveTo>
                          <a:lnTo>
                            <a:pt x="27375" y="42109"/>
                          </a:lnTo>
                          <a:lnTo>
                            <a:pt x="5475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5" name="Google Shape;4375;p64"/>
                    <p:cNvSpPr/>
                    <p:nvPr/>
                  </p:nvSpPr>
                  <p:spPr>
                    <a:xfrm>
                      <a:off x="5750671" y="943895"/>
                      <a:ext cx="70153" cy="53913"/>
                    </a:xfrm>
                    <a:custGeom>
                      <a:rect b="b" l="l" r="r" t="t"/>
                      <a:pathLst>
                        <a:path extrusionOk="0" h="53913" w="70153">
                          <a:moveTo>
                            <a:pt x="35077" y="53913"/>
                          </a:moveTo>
                          <a:lnTo>
                            <a:pt x="0" y="0"/>
                          </a:lnTo>
                          <a:lnTo>
                            <a:pt x="70154" y="0"/>
                          </a:lnTo>
                          <a:lnTo>
                            <a:pt x="35077" y="53913"/>
                          </a:lnTo>
                          <a:close/>
                          <a:moveTo>
                            <a:pt x="15404" y="8288"/>
                          </a:moveTo>
                          <a:lnTo>
                            <a:pt x="35077" y="38509"/>
                          </a:lnTo>
                          <a:lnTo>
                            <a:pt x="54750" y="8288"/>
                          </a:lnTo>
                          <a:lnTo>
                            <a:pt x="15404" y="828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376" name="Google Shape;4376;p64"/>
                <p:cNvGrpSpPr/>
                <p:nvPr/>
              </p:nvGrpSpPr>
              <p:grpSpPr>
                <a:xfrm>
                  <a:off x="5523634" y="1171016"/>
                  <a:ext cx="524312" cy="70153"/>
                  <a:chOff x="5523634" y="1171016"/>
                  <a:chExt cx="524312" cy="70153"/>
                </a:xfrm>
              </p:grpSpPr>
              <p:grpSp>
                <p:nvGrpSpPr>
                  <p:cNvPr id="4377" name="Google Shape;4377;p64"/>
                  <p:cNvGrpSpPr/>
                  <p:nvPr/>
                </p:nvGrpSpPr>
                <p:grpSpPr>
                  <a:xfrm>
                    <a:off x="5523634" y="1171016"/>
                    <a:ext cx="53912" cy="70153"/>
                    <a:chOff x="5523634" y="1171016"/>
                    <a:chExt cx="53912" cy="70153"/>
                  </a:xfrm>
                </p:grpSpPr>
                <p:sp>
                  <p:nvSpPr>
                    <p:cNvPr id="4378" name="Google Shape;4378;p64"/>
                    <p:cNvSpPr/>
                    <p:nvPr/>
                  </p:nvSpPr>
                  <p:spPr>
                    <a:xfrm>
                      <a:off x="5527820" y="1178635"/>
                      <a:ext cx="42025" cy="54750"/>
                    </a:xfrm>
                    <a:custGeom>
                      <a:rect b="b" l="l" r="r" t="t"/>
                      <a:pathLst>
                        <a:path extrusionOk="0" h="54750" w="42025">
                          <a:moveTo>
                            <a:pt x="0" y="54750"/>
                          </a:moveTo>
                          <a:lnTo>
                            <a:pt x="42025" y="27375"/>
                          </a:lnTo>
                          <a:lnTo>
                            <a:pt x="0" y="0"/>
                          </a:lnTo>
                          <a:close/>
                        </a:path>
                      </a:pathLst>
                    </a:custGeom>
                    <a:solidFill>
                      <a:srgbClr val="D4D4D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9" name="Google Shape;4379;p64"/>
                    <p:cNvSpPr/>
                    <p:nvPr/>
                  </p:nvSpPr>
                  <p:spPr>
                    <a:xfrm>
                      <a:off x="5523634" y="1171016"/>
                      <a:ext cx="53912" cy="70153"/>
                    </a:xfrm>
                    <a:custGeom>
                      <a:rect b="b" l="l" r="r" t="t"/>
                      <a:pathLst>
                        <a:path extrusionOk="0" h="70153" w="53912">
                          <a:moveTo>
                            <a:pt x="0" y="70154"/>
                          </a:moveTo>
                          <a:lnTo>
                            <a:pt x="0" y="0"/>
                          </a:lnTo>
                          <a:lnTo>
                            <a:pt x="53913" y="35077"/>
                          </a:lnTo>
                          <a:lnTo>
                            <a:pt x="0" y="70154"/>
                          </a:lnTo>
                          <a:close/>
                          <a:moveTo>
                            <a:pt x="8372" y="15404"/>
                          </a:moveTo>
                          <a:lnTo>
                            <a:pt x="8372" y="54750"/>
                          </a:lnTo>
                          <a:lnTo>
                            <a:pt x="38593" y="35077"/>
                          </a:lnTo>
                          <a:lnTo>
                            <a:pt x="8372" y="15404"/>
                          </a:lnTo>
                          <a:close/>
                        </a:path>
                      </a:pathLst>
                    </a:custGeom>
                    <a:solidFill>
                      <a:srgbClr val="1E1E1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80" name="Google Shape;4380;p64"/>
                  <p:cNvGrpSpPr/>
                  <p:nvPr/>
                </p:nvGrpSpPr>
                <p:grpSpPr>
                  <a:xfrm>
                    <a:off x="5994033" y="1171016"/>
                    <a:ext cx="53913" cy="70153"/>
                    <a:chOff x="5994033" y="1171016"/>
                    <a:chExt cx="53913" cy="70153"/>
                  </a:xfrm>
                </p:grpSpPr>
                <p:sp>
                  <p:nvSpPr>
                    <p:cNvPr id="4381" name="Google Shape;4381;p64"/>
                    <p:cNvSpPr/>
                    <p:nvPr/>
                  </p:nvSpPr>
                  <p:spPr>
                    <a:xfrm>
                      <a:off x="6001735" y="1178635"/>
                      <a:ext cx="42025" cy="54750"/>
                    </a:xfrm>
                    <a:custGeom>
                      <a:rect b="b" l="l" r="r" t="t"/>
                      <a:pathLst>
                        <a:path extrusionOk="0" h="54750" w="42025">
                          <a:moveTo>
                            <a:pt x="42026" y="0"/>
                          </a:moveTo>
                          <a:lnTo>
                            <a:pt x="0" y="27375"/>
                          </a:lnTo>
                          <a:lnTo>
                            <a:pt x="42026" y="5475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82" name="Google Shape;4382;p64"/>
                    <p:cNvSpPr/>
                    <p:nvPr/>
                  </p:nvSpPr>
                  <p:spPr>
                    <a:xfrm>
                      <a:off x="5994033" y="1171016"/>
                      <a:ext cx="53913" cy="70153"/>
                    </a:xfrm>
                    <a:custGeom>
                      <a:rect b="b" l="l" r="r" t="t"/>
                      <a:pathLst>
                        <a:path extrusionOk="0" h="70153" w="53913">
                          <a:moveTo>
                            <a:pt x="53913" y="70154"/>
                          </a:moveTo>
                          <a:lnTo>
                            <a:pt x="0" y="35077"/>
                          </a:lnTo>
                          <a:lnTo>
                            <a:pt x="53913" y="0"/>
                          </a:lnTo>
                          <a:lnTo>
                            <a:pt x="53913" y="70154"/>
                          </a:lnTo>
                          <a:close/>
                          <a:moveTo>
                            <a:pt x="15320" y="34993"/>
                          </a:moveTo>
                          <a:lnTo>
                            <a:pt x="45542" y="54666"/>
                          </a:lnTo>
                          <a:lnTo>
                            <a:pt x="45542" y="15320"/>
                          </a:lnTo>
                          <a:lnTo>
                            <a:pt x="15320" y="3499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83" name="Google Shape;4383;p64"/>
                  <p:cNvGrpSpPr/>
                  <p:nvPr/>
                </p:nvGrpSpPr>
                <p:grpSpPr>
                  <a:xfrm>
                    <a:off x="5523634" y="1171016"/>
                    <a:ext cx="53912" cy="70153"/>
                    <a:chOff x="5523634" y="1171016"/>
                    <a:chExt cx="53912" cy="70153"/>
                  </a:xfrm>
                </p:grpSpPr>
                <p:sp>
                  <p:nvSpPr>
                    <p:cNvPr id="4384" name="Google Shape;4384;p64"/>
                    <p:cNvSpPr/>
                    <p:nvPr/>
                  </p:nvSpPr>
                  <p:spPr>
                    <a:xfrm>
                      <a:off x="5527820" y="1178635"/>
                      <a:ext cx="42025" cy="54750"/>
                    </a:xfrm>
                    <a:custGeom>
                      <a:rect b="b" l="l" r="r" t="t"/>
                      <a:pathLst>
                        <a:path extrusionOk="0" h="54750" w="42025">
                          <a:moveTo>
                            <a:pt x="0" y="54750"/>
                          </a:moveTo>
                          <a:lnTo>
                            <a:pt x="42025" y="27375"/>
                          </a:lnTo>
                          <a:lnTo>
                            <a:pt x="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85" name="Google Shape;4385;p64"/>
                    <p:cNvSpPr/>
                    <p:nvPr/>
                  </p:nvSpPr>
                  <p:spPr>
                    <a:xfrm>
                      <a:off x="5523634" y="1171016"/>
                      <a:ext cx="53912" cy="70153"/>
                    </a:xfrm>
                    <a:custGeom>
                      <a:rect b="b" l="l" r="r" t="t"/>
                      <a:pathLst>
                        <a:path extrusionOk="0" h="70153" w="53912">
                          <a:moveTo>
                            <a:pt x="0" y="70154"/>
                          </a:moveTo>
                          <a:lnTo>
                            <a:pt x="0" y="0"/>
                          </a:lnTo>
                          <a:lnTo>
                            <a:pt x="53913" y="35077"/>
                          </a:lnTo>
                          <a:lnTo>
                            <a:pt x="0" y="70154"/>
                          </a:lnTo>
                          <a:close/>
                          <a:moveTo>
                            <a:pt x="8372" y="15404"/>
                          </a:moveTo>
                          <a:lnTo>
                            <a:pt x="8372" y="54750"/>
                          </a:lnTo>
                          <a:lnTo>
                            <a:pt x="38593" y="35077"/>
                          </a:lnTo>
                          <a:lnTo>
                            <a:pt x="8372" y="1540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386" name="Google Shape;4386;p64"/>
                <p:cNvGrpSpPr/>
                <p:nvPr/>
              </p:nvGrpSpPr>
              <p:grpSpPr>
                <a:xfrm>
                  <a:off x="5608773" y="1136191"/>
                  <a:ext cx="354034" cy="140474"/>
                  <a:chOff x="5608773" y="1136191"/>
                  <a:chExt cx="354034" cy="140474"/>
                </a:xfrm>
              </p:grpSpPr>
              <p:grpSp>
                <p:nvGrpSpPr>
                  <p:cNvPr id="4387" name="Google Shape;4387;p64"/>
                  <p:cNvGrpSpPr/>
                  <p:nvPr/>
                </p:nvGrpSpPr>
                <p:grpSpPr>
                  <a:xfrm>
                    <a:off x="5608773" y="1136191"/>
                    <a:ext cx="354034" cy="140474"/>
                    <a:chOff x="5608773" y="1136191"/>
                    <a:chExt cx="354034" cy="140474"/>
                  </a:xfrm>
                </p:grpSpPr>
                <p:grpSp>
                  <p:nvGrpSpPr>
                    <p:cNvPr id="4388" name="Google Shape;4388;p64"/>
                    <p:cNvGrpSpPr/>
                    <p:nvPr/>
                  </p:nvGrpSpPr>
                  <p:grpSpPr>
                    <a:xfrm>
                      <a:off x="5763815" y="1136191"/>
                      <a:ext cx="198992" cy="117369"/>
                      <a:chOff x="5763815" y="1136191"/>
                      <a:chExt cx="198992" cy="117369"/>
                    </a:xfrm>
                  </p:grpSpPr>
                  <p:sp>
                    <p:nvSpPr>
                      <p:cNvPr id="4389" name="Google Shape;4389;p64"/>
                      <p:cNvSpPr/>
                      <p:nvPr/>
                    </p:nvSpPr>
                    <p:spPr>
                      <a:xfrm>
                        <a:off x="5769675" y="1142469"/>
                        <a:ext cx="177142" cy="104561"/>
                      </a:xfrm>
                      <a:custGeom>
                        <a:rect b="b" l="l" r="r" t="t"/>
                        <a:pathLst>
                          <a:path extrusionOk="0" h="104561" w="177142">
                            <a:moveTo>
                              <a:pt x="32231" y="104561"/>
                            </a:moveTo>
                            <a:lnTo>
                              <a:pt x="177143" y="0"/>
                            </a:lnTo>
                            <a:lnTo>
                              <a:pt x="0" y="2335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90" name="Google Shape;4390;p64"/>
                      <p:cNvSpPr/>
                      <p:nvPr/>
                    </p:nvSpPr>
                    <p:spPr>
                      <a:xfrm>
                        <a:off x="5763815" y="1136191"/>
                        <a:ext cx="198992" cy="117369"/>
                      </a:xfrm>
                      <a:custGeom>
                        <a:rect b="b" l="l" r="r" t="t"/>
                        <a:pathLst>
                          <a:path extrusionOk="0" h="117369" w="198992">
                            <a:moveTo>
                              <a:pt x="36165" y="117370"/>
                            </a:moveTo>
                            <a:lnTo>
                              <a:pt x="0" y="26203"/>
                            </a:lnTo>
                            <a:lnTo>
                              <a:pt x="198992" y="0"/>
                            </a:lnTo>
                            <a:lnTo>
                              <a:pt x="36165" y="117370"/>
                            </a:lnTo>
                            <a:close/>
                            <a:moveTo>
                              <a:pt x="11720" y="33068"/>
                            </a:moveTo>
                            <a:lnTo>
                              <a:pt x="39932" y="104310"/>
                            </a:lnTo>
                            <a:lnTo>
                              <a:pt x="167097" y="12641"/>
                            </a:lnTo>
                            <a:lnTo>
                              <a:pt x="11720" y="3306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91" name="Google Shape;4391;p64"/>
                    <p:cNvGrpSpPr/>
                    <p:nvPr/>
                  </p:nvGrpSpPr>
                  <p:grpSpPr>
                    <a:xfrm>
                      <a:off x="5608773" y="1159296"/>
                      <a:ext cx="198992" cy="117369"/>
                      <a:chOff x="5608773" y="1159296"/>
                      <a:chExt cx="198992" cy="117369"/>
                    </a:xfrm>
                  </p:grpSpPr>
                  <p:sp>
                    <p:nvSpPr>
                      <p:cNvPr id="4392" name="Google Shape;4392;p64"/>
                      <p:cNvSpPr/>
                      <p:nvPr/>
                    </p:nvSpPr>
                    <p:spPr>
                      <a:xfrm>
                        <a:off x="5624679" y="1165826"/>
                        <a:ext cx="177226" cy="104477"/>
                      </a:xfrm>
                      <a:custGeom>
                        <a:rect b="b" l="l" r="r" t="t"/>
                        <a:pathLst>
                          <a:path extrusionOk="0" h="104477" w="177226">
                            <a:moveTo>
                              <a:pt x="144996" y="0"/>
                            </a:moveTo>
                            <a:lnTo>
                              <a:pt x="0" y="104477"/>
                            </a:lnTo>
                            <a:lnTo>
                              <a:pt x="177226" y="8112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93" name="Google Shape;4393;p64"/>
                      <p:cNvSpPr/>
                      <p:nvPr/>
                    </p:nvSpPr>
                    <p:spPr>
                      <a:xfrm>
                        <a:off x="5608773" y="1159296"/>
                        <a:ext cx="198992" cy="117369"/>
                      </a:xfrm>
                      <a:custGeom>
                        <a:rect b="b" l="l" r="r" t="t"/>
                        <a:pathLst>
                          <a:path extrusionOk="0" h="117369" w="198992">
                            <a:moveTo>
                              <a:pt x="0" y="117370"/>
                            </a:moveTo>
                            <a:lnTo>
                              <a:pt x="162827" y="0"/>
                            </a:lnTo>
                            <a:lnTo>
                              <a:pt x="198992" y="91166"/>
                            </a:lnTo>
                            <a:lnTo>
                              <a:pt x="0" y="117370"/>
                            </a:lnTo>
                            <a:close/>
                            <a:moveTo>
                              <a:pt x="158976" y="13060"/>
                            </a:moveTo>
                            <a:lnTo>
                              <a:pt x="31812" y="104728"/>
                            </a:lnTo>
                            <a:lnTo>
                              <a:pt x="187189" y="84218"/>
                            </a:lnTo>
                            <a:lnTo>
                              <a:pt x="158976" y="1306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394" name="Google Shape;4394;p64"/>
                  <p:cNvGrpSpPr/>
                  <p:nvPr/>
                </p:nvGrpSpPr>
                <p:grpSpPr>
                  <a:xfrm>
                    <a:off x="5762741" y="1186016"/>
                    <a:ext cx="49463" cy="49377"/>
                    <a:chOff x="5762741" y="1186016"/>
                    <a:chExt cx="49463" cy="49377"/>
                  </a:xfrm>
                </p:grpSpPr>
                <p:sp>
                  <p:nvSpPr>
                    <p:cNvPr id="4395" name="Google Shape;4395;p64"/>
                    <p:cNvSpPr/>
                    <p:nvPr/>
                  </p:nvSpPr>
                  <p:spPr>
                    <a:xfrm>
                      <a:off x="5766886" y="1189993"/>
                      <a:ext cx="41157" cy="41168"/>
                    </a:xfrm>
                    <a:custGeom>
                      <a:rect b="b" l="l" r="r" t="t"/>
                      <a:pathLst>
                        <a:path extrusionOk="0" h="41168" w="41157">
                          <a:moveTo>
                            <a:pt x="28155" y="39708"/>
                          </a:moveTo>
                          <a:cubicBezTo>
                            <a:pt x="38703" y="35522"/>
                            <a:pt x="43894" y="23634"/>
                            <a:pt x="39708" y="13003"/>
                          </a:cubicBezTo>
                          <a:cubicBezTo>
                            <a:pt x="35522" y="2454"/>
                            <a:pt x="23634" y="-2736"/>
                            <a:pt x="13002" y="1450"/>
                          </a:cubicBezTo>
                          <a:cubicBezTo>
                            <a:pt x="2454" y="5636"/>
                            <a:pt x="-2736" y="17523"/>
                            <a:pt x="1450" y="28155"/>
                          </a:cubicBezTo>
                          <a:cubicBezTo>
                            <a:pt x="5636" y="38787"/>
                            <a:pt x="17607" y="43894"/>
                            <a:pt x="28155" y="39708"/>
                          </a:cubicBezTo>
                          <a:close/>
                        </a:path>
                      </a:pathLst>
                    </a:custGeom>
                    <a:solidFill>
                      <a:srgbClr val="2E2D2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96" name="Google Shape;4396;p64"/>
                    <p:cNvSpPr/>
                    <p:nvPr/>
                  </p:nvSpPr>
                  <p:spPr>
                    <a:xfrm>
                      <a:off x="5762741" y="1186016"/>
                      <a:ext cx="49463" cy="49377"/>
                    </a:xfrm>
                    <a:custGeom>
                      <a:rect b="b" l="l" r="r" t="t"/>
                      <a:pathLst>
                        <a:path extrusionOk="0" h="49377" w="49463">
                          <a:moveTo>
                            <a:pt x="24682" y="49378"/>
                          </a:moveTo>
                          <a:cubicBezTo>
                            <a:pt x="21333" y="49378"/>
                            <a:pt x="18068" y="48708"/>
                            <a:pt x="14887" y="47369"/>
                          </a:cubicBezTo>
                          <a:cubicBezTo>
                            <a:pt x="8776" y="44773"/>
                            <a:pt x="4171" y="39918"/>
                            <a:pt x="1744" y="33807"/>
                          </a:cubicBezTo>
                          <a:cubicBezTo>
                            <a:pt x="-3279" y="21082"/>
                            <a:pt x="2915" y="6683"/>
                            <a:pt x="15640" y="1744"/>
                          </a:cubicBezTo>
                          <a:cubicBezTo>
                            <a:pt x="28365" y="-3279"/>
                            <a:pt x="42764" y="2915"/>
                            <a:pt x="47703" y="15640"/>
                          </a:cubicBezTo>
                          <a:cubicBezTo>
                            <a:pt x="50131" y="21752"/>
                            <a:pt x="50047" y="28533"/>
                            <a:pt x="47452" y="34560"/>
                          </a:cubicBezTo>
                          <a:cubicBezTo>
                            <a:pt x="44857" y="40588"/>
                            <a:pt x="40002" y="45276"/>
                            <a:pt x="33890" y="47703"/>
                          </a:cubicBezTo>
                          <a:cubicBezTo>
                            <a:pt x="30877" y="48792"/>
                            <a:pt x="27779" y="49378"/>
                            <a:pt x="24682" y="49378"/>
                          </a:cubicBezTo>
                          <a:close/>
                          <a:moveTo>
                            <a:pt x="24682" y="8273"/>
                          </a:moveTo>
                          <a:cubicBezTo>
                            <a:pt x="22672" y="8273"/>
                            <a:pt x="20580" y="8692"/>
                            <a:pt x="18654" y="9445"/>
                          </a:cubicBezTo>
                          <a:cubicBezTo>
                            <a:pt x="10282" y="12794"/>
                            <a:pt x="6180" y="22254"/>
                            <a:pt x="9445" y="30709"/>
                          </a:cubicBezTo>
                          <a:cubicBezTo>
                            <a:pt x="11036" y="34811"/>
                            <a:pt x="14133" y="37992"/>
                            <a:pt x="18152" y="39667"/>
                          </a:cubicBezTo>
                          <a:cubicBezTo>
                            <a:pt x="22170" y="41425"/>
                            <a:pt x="26607" y="41509"/>
                            <a:pt x="30625" y="39834"/>
                          </a:cubicBezTo>
                          <a:lnTo>
                            <a:pt x="30625" y="39834"/>
                          </a:lnTo>
                          <a:cubicBezTo>
                            <a:pt x="34727" y="38244"/>
                            <a:pt x="37909" y="35146"/>
                            <a:pt x="39583" y="31128"/>
                          </a:cubicBezTo>
                          <a:cubicBezTo>
                            <a:pt x="41341" y="27109"/>
                            <a:pt x="41341" y="22672"/>
                            <a:pt x="39750" y="18570"/>
                          </a:cubicBezTo>
                          <a:cubicBezTo>
                            <a:pt x="38160" y="14468"/>
                            <a:pt x="35062" y="11287"/>
                            <a:pt x="31044" y="9613"/>
                          </a:cubicBezTo>
                          <a:cubicBezTo>
                            <a:pt x="29119" y="8692"/>
                            <a:pt x="26942" y="8273"/>
                            <a:pt x="24682" y="8273"/>
                          </a:cubicBezTo>
                          <a:close/>
                        </a:path>
                      </a:pathLst>
                    </a:custGeom>
                    <a:solidFill>
                      <a:srgbClr val="253746">
                        <a:alpha val="753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97" name="Google Shape;4397;p64"/>
                  <p:cNvGrpSpPr/>
                  <p:nvPr/>
                </p:nvGrpSpPr>
                <p:grpSpPr>
                  <a:xfrm>
                    <a:off x="5762850" y="1183530"/>
                    <a:ext cx="45757" cy="45752"/>
                    <a:chOff x="5762850" y="1183530"/>
                    <a:chExt cx="45757" cy="45752"/>
                  </a:xfrm>
                </p:grpSpPr>
                <p:sp>
                  <p:nvSpPr>
                    <p:cNvPr id="4398" name="Google Shape;4398;p64"/>
                    <p:cNvSpPr/>
                    <p:nvPr/>
                  </p:nvSpPr>
                  <p:spPr>
                    <a:xfrm>
                      <a:off x="5767107" y="1187703"/>
                      <a:ext cx="37366" cy="37356"/>
                    </a:xfrm>
                    <a:custGeom>
                      <a:rect b="b" l="l" r="r" t="t"/>
                      <a:pathLst>
                        <a:path extrusionOk="0" h="37356" w="37366">
                          <a:moveTo>
                            <a:pt x="25590" y="36054"/>
                          </a:moveTo>
                          <a:cubicBezTo>
                            <a:pt x="35217" y="32287"/>
                            <a:pt x="39822" y="21404"/>
                            <a:pt x="36054" y="11777"/>
                          </a:cubicBezTo>
                          <a:cubicBezTo>
                            <a:pt x="32287" y="2150"/>
                            <a:pt x="21404" y="-2455"/>
                            <a:pt x="11777" y="1312"/>
                          </a:cubicBezTo>
                          <a:cubicBezTo>
                            <a:pt x="2150" y="5080"/>
                            <a:pt x="-2455" y="15963"/>
                            <a:pt x="1312" y="25590"/>
                          </a:cubicBezTo>
                          <a:cubicBezTo>
                            <a:pt x="5080" y="35134"/>
                            <a:pt x="15963" y="39822"/>
                            <a:pt x="25590" y="3605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99" name="Google Shape;4399;p64"/>
                    <p:cNvSpPr/>
                    <p:nvPr/>
                  </p:nvSpPr>
                  <p:spPr>
                    <a:xfrm>
                      <a:off x="5762850" y="1183530"/>
                      <a:ext cx="45757" cy="45752"/>
                    </a:xfrm>
                    <a:custGeom>
                      <a:rect b="b" l="l" r="r" t="t"/>
                      <a:pathLst>
                        <a:path extrusionOk="0" h="45752" w="45757">
                          <a:moveTo>
                            <a:pt x="22898" y="45753"/>
                          </a:moveTo>
                          <a:cubicBezTo>
                            <a:pt x="19801" y="45753"/>
                            <a:pt x="16787" y="45083"/>
                            <a:pt x="13857" y="43911"/>
                          </a:cubicBezTo>
                          <a:cubicBezTo>
                            <a:pt x="8248" y="41483"/>
                            <a:pt x="3895" y="37047"/>
                            <a:pt x="1635" y="31354"/>
                          </a:cubicBezTo>
                          <a:cubicBezTo>
                            <a:pt x="-626" y="25661"/>
                            <a:pt x="-542" y="19466"/>
                            <a:pt x="1886" y="13857"/>
                          </a:cubicBezTo>
                          <a:cubicBezTo>
                            <a:pt x="4314" y="8248"/>
                            <a:pt x="8751" y="3895"/>
                            <a:pt x="14443" y="1635"/>
                          </a:cubicBezTo>
                          <a:cubicBezTo>
                            <a:pt x="20136" y="-626"/>
                            <a:pt x="26331" y="-542"/>
                            <a:pt x="31940" y="1886"/>
                          </a:cubicBezTo>
                          <a:cubicBezTo>
                            <a:pt x="37549" y="4314"/>
                            <a:pt x="41902" y="8751"/>
                            <a:pt x="44162" y="14443"/>
                          </a:cubicBezTo>
                          <a:cubicBezTo>
                            <a:pt x="48767" y="26163"/>
                            <a:pt x="43074" y="39474"/>
                            <a:pt x="31354" y="44079"/>
                          </a:cubicBezTo>
                          <a:cubicBezTo>
                            <a:pt x="28591" y="45167"/>
                            <a:pt x="25745" y="45753"/>
                            <a:pt x="22898" y="45753"/>
                          </a:cubicBezTo>
                          <a:close/>
                          <a:moveTo>
                            <a:pt x="22898" y="8332"/>
                          </a:moveTo>
                          <a:cubicBezTo>
                            <a:pt x="21057" y="8332"/>
                            <a:pt x="19299" y="8667"/>
                            <a:pt x="17541" y="9337"/>
                          </a:cubicBezTo>
                          <a:cubicBezTo>
                            <a:pt x="13941" y="10760"/>
                            <a:pt x="11095" y="13522"/>
                            <a:pt x="9588" y="17038"/>
                          </a:cubicBezTo>
                          <a:cubicBezTo>
                            <a:pt x="8081" y="20555"/>
                            <a:pt x="7997" y="24573"/>
                            <a:pt x="9420" y="28173"/>
                          </a:cubicBezTo>
                          <a:cubicBezTo>
                            <a:pt x="10843" y="31772"/>
                            <a:pt x="13606" y="34619"/>
                            <a:pt x="17122" y="36126"/>
                          </a:cubicBezTo>
                          <a:cubicBezTo>
                            <a:pt x="20638" y="37632"/>
                            <a:pt x="24573" y="37716"/>
                            <a:pt x="28173" y="36293"/>
                          </a:cubicBezTo>
                          <a:lnTo>
                            <a:pt x="28173" y="36293"/>
                          </a:lnTo>
                          <a:cubicBezTo>
                            <a:pt x="35623" y="33363"/>
                            <a:pt x="39223" y="24908"/>
                            <a:pt x="36293" y="17457"/>
                          </a:cubicBezTo>
                          <a:cubicBezTo>
                            <a:pt x="34870" y="13857"/>
                            <a:pt x="32107" y="11011"/>
                            <a:pt x="28591" y="9504"/>
                          </a:cubicBezTo>
                          <a:cubicBezTo>
                            <a:pt x="26833" y="8751"/>
                            <a:pt x="24908" y="8332"/>
                            <a:pt x="22898" y="833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grpSp>
            <p:nvGrpSpPr>
              <p:cNvPr id="4400" name="Google Shape;4400;p64"/>
              <p:cNvGrpSpPr/>
              <p:nvPr/>
            </p:nvGrpSpPr>
            <p:grpSpPr>
              <a:xfrm>
                <a:off x="5713250" y="712183"/>
                <a:ext cx="144995" cy="144995"/>
                <a:chOff x="5713250" y="712183"/>
                <a:chExt cx="144995" cy="144995"/>
              </a:xfrm>
            </p:grpSpPr>
            <p:sp>
              <p:nvSpPr>
                <p:cNvPr id="4401" name="Google Shape;4401;p64"/>
                <p:cNvSpPr/>
                <p:nvPr/>
              </p:nvSpPr>
              <p:spPr>
                <a:xfrm>
                  <a:off x="5717436" y="719035"/>
                  <a:ext cx="136624" cy="136624"/>
                </a:xfrm>
                <a:custGeom>
                  <a:rect b="b" l="l" r="r" t="t"/>
                  <a:pathLst>
                    <a:path extrusionOk="0" h="136624" w="136624">
                      <a:moveTo>
                        <a:pt x="68312" y="0"/>
                      </a:moveTo>
                      <a:cubicBezTo>
                        <a:pt x="30556" y="0"/>
                        <a:pt x="0" y="30640"/>
                        <a:pt x="0" y="68312"/>
                      </a:cubicBezTo>
                      <a:cubicBezTo>
                        <a:pt x="0" y="106068"/>
                        <a:pt x="30640" y="136624"/>
                        <a:pt x="68312" y="136624"/>
                      </a:cubicBezTo>
                      <a:cubicBezTo>
                        <a:pt x="106068" y="136624"/>
                        <a:pt x="136624" y="105984"/>
                        <a:pt x="136624" y="68312"/>
                      </a:cubicBezTo>
                      <a:cubicBezTo>
                        <a:pt x="136708" y="30640"/>
                        <a:pt x="106068" y="0"/>
                        <a:pt x="68312" y="0"/>
                      </a:cubicBezTo>
                      <a:close/>
                      <a:moveTo>
                        <a:pt x="68312" y="119462"/>
                      </a:moveTo>
                      <a:cubicBezTo>
                        <a:pt x="40184" y="119462"/>
                        <a:pt x="17329" y="96608"/>
                        <a:pt x="17329" y="68480"/>
                      </a:cubicBezTo>
                      <a:cubicBezTo>
                        <a:pt x="17329" y="40351"/>
                        <a:pt x="40184" y="17497"/>
                        <a:pt x="68312" y="17497"/>
                      </a:cubicBezTo>
                      <a:cubicBezTo>
                        <a:pt x="96441" y="17497"/>
                        <a:pt x="119295" y="40351"/>
                        <a:pt x="119295" y="68480"/>
                      </a:cubicBezTo>
                      <a:cubicBezTo>
                        <a:pt x="119295" y="96608"/>
                        <a:pt x="96524" y="119462"/>
                        <a:pt x="68312" y="1194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2" name="Google Shape;4402;p64"/>
                <p:cNvSpPr/>
                <p:nvPr/>
              </p:nvSpPr>
              <p:spPr>
                <a:xfrm>
                  <a:off x="5713250" y="712183"/>
                  <a:ext cx="144995" cy="144995"/>
                </a:xfrm>
                <a:custGeom>
                  <a:rect b="b" l="l" r="r" t="t"/>
                  <a:pathLst>
                    <a:path extrusionOk="0" h="144995" w="144995">
                      <a:moveTo>
                        <a:pt x="72498" y="144996"/>
                      </a:moveTo>
                      <a:cubicBezTo>
                        <a:pt x="32482" y="144996"/>
                        <a:pt x="0" y="112430"/>
                        <a:pt x="0" y="72498"/>
                      </a:cubicBezTo>
                      <a:cubicBezTo>
                        <a:pt x="0" y="32565"/>
                        <a:pt x="32565" y="0"/>
                        <a:pt x="72498" y="0"/>
                      </a:cubicBezTo>
                      <a:cubicBezTo>
                        <a:pt x="91920" y="0"/>
                        <a:pt x="110086" y="7534"/>
                        <a:pt x="123816" y="21264"/>
                      </a:cubicBezTo>
                      <a:cubicBezTo>
                        <a:pt x="137545" y="34993"/>
                        <a:pt x="144996" y="53160"/>
                        <a:pt x="144996" y="72498"/>
                      </a:cubicBezTo>
                      <a:cubicBezTo>
                        <a:pt x="145080" y="112430"/>
                        <a:pt x="112514" y="144996"/>
                        <a:pt x="72498" y="144996"/>
                      </a:cubicBezTo>
                      <a:close/>
                      <a:moveTo>
                        <a:pt x="72498" y="8288"/>
                      </a:moveTo>
                      <a:cubicBezTo>
                        <a:pt x="37086" y="8288"/>
                        <a:pt x="8372" y="37086"/>
                        <a:pt x="8372" y="72414"/>
                      </a:cubicBezTo>
                      <a:cubicBezTo>
                        <a:pt x="8372" y="107742"/>
                        <a:pt x="37170" y="136540"/>
                        <a:pt x="72498" y="136540"/>
                      </a:cubicBezTo>
                      <a:cubicBezTo>
                        <a:pt x="107826" y="136540"/>
                        <a:pt x="136624" y="107742"/>
                        <a:pt x="136624" y="72414"/>
                      </a:cubicBezTo>
                      <a:cubicBezTo>
                        <a:pt x="136624" y="55336"/>
                        <a:pt x="130011" y="39179"/>
                        <a:pt x="117872" y="27124"/>
                      </a:cubicBezTo>
                      <a:cubicBezTo>
                        <a:pt x="105817" y="14985"/>
                        <a:pt x="89660" y="8288"/>
                        <a:pt x="72498" y="8288"/>
                      </a:cubicBezTo>
                      <a:close/>
                      <a:moveTo>
                        <a:pt x="72498" y="127750"/>
                      </a:moveTo>
                      <a:cubicBezTo>
                        <a:pt x="42025" y="127750"/>
                        <a:pt x="17329" y="102970"/>
                        <a:pt x="17329" y="72582"/>
                      </a:cubicBezTo>
                      <a:cubicBezTo>
                        <a:pt x="17329" y="42109"/>
                        <a:pt x="42109" y="17413"/>
                        <a:pt x="72498" y="17413"/>
                      </a:cubicBezTo>
                      <a:cubicBezTo>
                        <a:pt x="102887" y="17413"/>
                        <a:pt x="127667" y="42193"/>
                        <a:pt x="127667" y="72582"/>
                      </a:cubicBezTo>
                      <a:cubicBezTo>
                        <a:pt x="127667" y="87316"/>
                        <a:pt x="121890" y="101212"/>
                        <a:pt x="111509" y="111593"/>
                      </a:cubicBezTo>
                      <a:cubicBezTo>
                        <a:pt x="101129" y="121974"/>
                        <a:pt x="87232" y="127750"/>
                        <a:pt x="72498" y="127750"/>
                      </a:cubicBezTo>
                      <a:close/>
                      <a:moveTo>
                        <a:pt x="72498" y="25701"/>
                      </a:moveTo>
                      <a:cubicBezTo>
                        <a:pt x="46713" y="25701"/>
                        <a:pt x="25701" y="46713"/>
                        <a:pt x="25701" y="72498"/>
                      </a:cubicBezTo>
                      <a:cubicBezTo>
                        <a:pt x="25701" y="98282"/>
                        <a:pt x="46713" y="119295"/>
                        <a:pt x="72498" y="119295"/>
                      </a:cubicBezTo>
                      <a:cubicBezTo>
                        <a:pt x="84972" y="119295"/>
                        <a:pt x="96775" y="114440"/>
                        <a:pt x="105566" y="105566"/>
                      </a:cubicBezTo>
                      <a:cubicBezTo>
                        <a:pt x="114439" y="96692"/>
                        <a:pt x="119295" y="84972"/>
                        <a:pt x="119295" y="72498"/>
                      </a:cubicBezTo>
                      <a:cubicBezTo>
                        <a:pt x="119295" y="46713"/>
                        <a:pt x="98366" y="25701"/>
                        <a:pt x="72498" y="2570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403" name="Google Shape;4403;p64"/>
              <p:cNvGrpSpPr/>
              <p:nvPr/>
            </p:nvGrpSpPr>
            <p:grpSpPr>
              <a:xfrm>
                <a:off x="5725389" y="804592"/>
                <a:ext cx="120801" cy="55419"/>
                <a:chOff x="5725389" y="804592"/>
                <a:chExt cx="120801" cy="55419"/>
              </a:xfrm>
            </p:grpSpPr>
            <p:sp>
              <p:nvSpPr>
                <p:cNvPr id="4404" name="Google Shape;4404;p64"/>
                <p:cNvSpPr/>
                <p:nvPr/>
              </p:nvSpPr>
              <p:spPr>
                <a:xfrm>
                  <a:off x="5730077" y="811206"/>
                  <a:ext cx="111342" cy="44620"/>
                </a:xfrm>
                <a:custGeom>
                  <a:rect b="b" l="l" r="r" t="t"/>
                  <a:pathLst>
                    <a:path extrusionOk="0" h="44620" w="111342">
                      <a:moveTo>
                        <a:pt x="99957" y="0"/>
                      </a:moveTo>
                      <a:cubicBezTo>
                        <a:pt x="91418" y="16157"/>
                        <a:pt x="74423" y="27208"/>
                        <a:pt x="54834" y="27208"/>
                      </a:cubicBezTo>
                      <a:cubicBezTo>
                        <a:pt x="35914" y="27208"/>
                        <a:pt x="19338" y="16827"/>
                        <a:pt x="10548" y="1591"/>
                      </a:cubicBezTo>
                      <a:cubicBezTo>
                        <a:pt x="5860" y="5776"/>
                        <a:pt x="2260" y="11134"/>
                        <a:pt x="0" y="17078"/>
                      </a:cubicBezTo>
                      <a:cubicBezTo>
                        <a:pt x="12474" y="33737"/>
                        <a:pt x="32398" y="44621"/>
                        <a:pt x="54834" y="44621"/>
                      </a:cubicBezTo>
                      <a:cubicBezTo>
                        <a:pt x="78358" y="44621"/>
                        <a:pt x="99036" y="32817"/>
                        <a:pt x="111342" y="14734"/>
                      </a:cubicBezTo>
                      <a:cubicBezTo>
                        <a:pt x="108747" y="8958"/>
                        <a:pt x="104812" y="3935"/>
                        <a:pt x="99957" y="0"/>
                      </a:cubicBezTo>
                      <a:close/>
                    </a:path>
                  </a:pathLst>
                </a:custGeom>
                <a:solidFill>
                  <a:srgbClr val="CC88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5" name="Google Shape;4405;p64"/>
                <p:cNvSpPr/>
                <p:nvPr/>
              </p:nvSpPr>
              <p:spPr>
                <a:xfrm>
                  <a:off x="5725389" y="804592"/>
                  <a:ext cx="120801" cy="55419"/>
                </a:xfrm>
                <a:custGeom>
                  <a:rect b="b" l="l" r="r" t="t"/>
                  <a:pathLst>
                    <a:path extrusionOk="0" h="55419" w="120801">
                      <a:moveTo>
                        <a:pt x="59522" y="55420"/>
                      </a:moveTo>
                      <a:cubicBezTo>
                        <a:pt x="36751" y="55420"/>
                        <a:pt x="14985" y="44537"/>
                        <a:pt x="1339" y="26203"/>
                      </a:cubicBezTo>
                      <a:lnTo>
                        <a:pt x="0" y="24361"/>
                      </a:lnTo>
                      <a:lnTo>
                        <a:pt x="837" y="22185"/>
                      </a:lnTo>
                      <a:cubicBezTo>
                        <a:pt x="3265" y="15655"/>
                        <a:pt x="7283" y="9795"/>
                        <a:pt x="12474" y="5023"/>
                      </a:cubicBezTo>
                      <a:lnTo>
                        <a:pt x="16325" y="1507"/>
                      </a:lnTo>
                      <a:lnTo>
                        <a:pt x="18920" y="6028"/>
                      </a:lnTo>
                      <a:cubicBezTo>
                        <a:pt x="27291" y="20594"/>
                        <a:pt x="42862" y="29552"/>
                        <a:pt x="59522" y="29552"/>
                      </a:cubicBezTo>
                      <a:cubicBezTo>
                        <a:pt x="76935" y="29552"/>
                        <a:pt x="92757" y="20008"/>
                        <a:pt x="100961" y="4521"/>
                      </a:cubicBezTo>
                      <a:lnTo>
                        <a:pt x="103305" y="0"/>
                      </a:lnTo>
                      <a:lnTo>
                        <a:pt x="107240" y="3181"/>
                      </a:lnTo>
                      <a:cubicBezTo>
                        <a:pt x="112681" y="7534"/>
                        <a:pt x="117035" y="13143"/>
                        <a:pt x="119797" y="19422"/>
                      </a:cubicBezTo>
                      <a:lnTo>
                        <a:pt x="120802" y="21599"/>
                      </a:lnTo>
                      <a:lnTo>
                        <a:pt x="119462" y="23524"/>
                      </a:lnTo>
                      <a:cubicBezTo>
                        <a:pt x="105901" y="43532"/>
                        <a:pt x="83548" y="55420"/>
                        <a:pt x="59522" y="55420"/>
                      </a:cubicBezTo>
                      <a:close/>
                      <a:moveTo>
                        <a:pt x="9460" y="23022"/>
                      </a:moveTo>
                      <a:cubicBezTo>
                        <a:pt x="21599" y="38091"/>
                        <a:pt x="40100" y="46965"/>
                        <a:pt x="59522" y="46965"/>
                      </a:cubicBezTo>
                      <a:cubicBezTo>
                        <a:pt x="79949" y="46965"/>
                        <a:pt x="99036" y="37254"/>
                        <a:pt x="111175" y="20845"/>
                      </a:cubicBezTo>
                      <a:cubicBezTo>
                        <a:pt x="109668" y="17999"/>
                        <a:pt x="107826" y="15404"/>
                        <a:pt x="105566" y="13143"/>
                      </a:cubicBezTo>
                      <a:cubicBezTo>
                        <a:pt x="95436" y="28631"/>
                        <a:pt x="78190" y="38007"/>
                        <a:pt x="59522" y="38007"/>
                      </a:cubicBezTo>
                      <a:cubicBezTo>
                        <a:pt x="41691" y="38007"/>
                        <a:pt x="24864" y="29301"/>
                        <a:pt x="14566" y="14901"/>
                      </a:cubicBezTo>
                      <a:cubicBezTo>
                        <a:pt x="12557" y="17413"/>
                        <a:pt x="10799" y="20176"/>
                        <a:pt x="9460" y="2302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406" name="Google Shape;4406;p64"/>
              <p:cNvGrpSpPr/>
              <p:nvPr/>
            </p:nvGrpSpPr>
            <p:grpSpPr>
              <a:xfrm>
                <a:off x="5737779" y="808611"/>
                <a:ext cx="96021" cy="69400"/>
                <a:chOff x="5737779" y="808611"/>
                <a:chExt cx="96021" cy="69400"/>
              </a:xfrm>
            </p:grpSpPr>
            <p:sp>
              <p:nvSpPr>
                <p:cNvPr id="4407" name="Google Shape;4407;p64"/>
                <p:cNvSpPr/>
                <p:nvPr/>
              </p:nvSpPr>
              <p:spPr>
                <a:xfrm>
                  <a:off x="5742048" y="812796"/>
                  <a:ext cx="87650" cy="61028"/>
                </a:xfrm>
                <a:custGeom>
                  <a:rect b="b" l="l" r="r" t="t"/>
                  <a:pathLst>
                    <a:path extrusionOk="0" h="61028" w="87650">
                      <a:moveTo>
                        <a:pt x="85223" y="0"/>
                      </a:moveTo>
                      <a:lnTo>
                        <a:pt x="2260" y="0"/>
                      </a:lnTo>
                      <a:cubicBezTo>
                        <a:pt x="1005" y="0"/>
                        <a:pt x="0" y="1088"/>
                        <a:pt x="0" y="2260"/>
                      </a:cubicBezTo>
                      <a:lnTo>
                        <a:pt x="0" y="61029"/>
                      </a:lnTo>
                      <a:lnTo>
                        <a:pt x="87650" y="61029"/>
                      </a:lnTo>
                      <a:lnTo>
                        <a:pt x="87650" y="2260"/>
                      </a:lnTo>
                      <a:cubicBezTo>
                        <a:pt x="87567" y="1088"/>
                        <a:pt x="86478" y="0"/>
                        <a:pt x="8522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8" name="Google Shape;4408;p64"/>
                <p:cNvSpPr/>
                <p:nvPr/>
              </p:nvSpPr>
              <p:spPr>
                <a:xfrm>
                  <a:off x="5737779" y="808611"/>
                  <a:ext cx="96021" cy="69400"/>
                </a:xfrm>
                <a:custGeom>
                  <a:rect b="b" l="l" r="r" t="t"/>
                  <a:pathLst>
                    <a:path extrusionOk="0" h="69400" w="96021">
                      <a:moveTo>
                        <a:pt x="96022" y="69400"/>
                      </a:moveTo>
                      <a:lnTo>
                        <a:pt x="0" y="69400"/>
                      </a:lnTo>
                      <a:lnTo>
                        <a:pt x="0" y="6446"/>
                      </a:lnTo>
                      <a:cubicBezTo>
                        <a:pt x="0" y="2846"/>
                        <a:pt x="2930" y="0"/>
                        <a:pt x="6446" y="0"/>
                      </a:cubicBezTo>
                      <a:lnTo>
                        <a:pt x="89408" y="0"/>
                      </a:lnTo>
                      <a:cubicBezTo>
                        <a:pt x="93008" y="0"/>
                        <a:pt x="95938" y="2930"/>
                        <a:pt x="95938" y="6446"/>
                      </a:cubicBezTo>
                      <a:lnTo>
                        <a:pt x="95938" y="69400"/>
                      </a:lnTo>
                      <a:close/>
                      <a:moveTo>
                        <a:pt x="8372" y="61029"/>
                      </a:moveTo>
                      <a:lnTo>
                        <a:pt x="87650" y="61029"/>
                      </a:lnTo>
                      <a:lnTo>
                        <a:pt x="87650" y="8372"/>
                      </a:lnTo>
                      <a:lnTo>
                        <a:pt x="8372" y="8372"/>
                      </a:lnTo>
                      <a:lnTo>
                        <a:pt x="8372" y="6102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8">
  <p:cSld name="TITLE_ONLY_8">
    <p:spTree>
      <p:nvGrpSpPr>
        <p:cNvPr id="4409" name="Shape 4409"/>
        <p:cNvGrpSpPr/>
        <p:nvPr/>
      </p:nvGrpSpPr>
      <p:grpSpPr>
        <a:xfrm>
          <a:off x="0" y="0"/>
          <a:ext cx="0" cy="0"/>
          <a:chOff x="0" y="0"/>
          <a:chExt cx="0" cy="0"/>
        </a:xfrm>
      </p:grpSpPr>
      <p:pic>
        <p:nvPicPr>
          <p:cNvPr id="4410" name="Google Shape;4410;p65"/>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411" name="Google Shape;4411;p65"/>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412" name="Google Shape;4412;p65"/>
          <p:cNvGrpSpPr/>
          <p:nvPr/>
        </p:nvGrpSpPr>
        <p:grpSpPr>
          <a:xfrm>
            <a:off x="8245029" y="677286"/>
            <a:ext cx="534683" cy="315404"/>
            <a:chOff x="7127597" y="-1060373"/>
            <a:chExt cx="4026229" cy="2375032"/>
          </a:xfrm>
        </p:grpSpPr>
        <p:sp>
          <p:nvSpPr>
            <p:cNvPr id="4413" name="Google Shape;4413;p65"/>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4" name="Google Shape;4414;p65"/>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5" name="Google Shape;4415;p65"/>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6" name="Google Shape;4416;p65"/>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7" name="Google Shape;4417;p65"/>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8" name="Google Shape;4418;p65"/>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9" name="Google Shape;4419;p65"/>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0" name="Google Shape;4420;p65"/>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1" name="Google Shape;4421;p65"/>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2" name="Google Shape;4422;p65"/>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3" name="Google Shape;4423;p65"/>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4" name="Google Shape;4424;p65"/>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5" name="Google Shape;4425;p65"/>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6" name="Google Shape;4426;p65"/>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7" name="Google Shape;4427;p65"/>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8" name="Google Shape;4428;p65"/>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9" name="Google Shape;4429;p65"/>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0" name="Google Shape;4430;p65"/>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1" name="Google Shape;4431;p65"/>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2" name="Google Shape;4432;p65"/>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3" name="Google Shape;4433;p65"/>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4" name="Google Shape;4434;p65"/>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5" name="Google Shape;4435;p65"/>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6" name="Google Shape;4436;p65"/>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7" name="Google Shape;4437;p65"/>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8" name="Google Shape;4438;p65"/>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9" name="Google Shape;4439;p65"/>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0" name="Google Shape;4440;p65"/>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1" name="Google Shape;4441;p65"/>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2" name="Google Shape;4442;p65"/>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3" name="Google Shape;4443;p65"/>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4" name="Google Shape;4444;p65"/>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5" name="Google Shape;4445;p65"/>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6" name="Google Shape;4446;p65"/>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7" name="Google Shape;4447;p65"/>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8" name="Google Shape;4448;p65"/>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9" name="Google Shape;4449;p65"/>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0" name="Google Shape;4450;p65"/>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1" name="Google Shape;4451;p65"/>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2" name="Google Shape;4452;p65"/>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3" name="Google Shape;4453;p65"/>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4" name="Google Shape;4454;p65"/>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5" name="Google Shape;4455;p65"/>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6" name="Google Shape;4456;p65"/>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7" name="Google Shape;4457;p65"/>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8" name="Google Shape;4458;p65"/>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9" name="Google Shape;4459;p65"/>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0" name="Google Shape;4460;p65"/>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1" name="Google Shape;4461;p65"/>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2" name="Google Shape;4462;p65"/>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3" name="Google Shape;4463;p65"/>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4" name="Google Shape;4464;p65"/>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5" name="Google Shape;4465;p65"/>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6" name="Google Shape;4466;p65"/>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7" name="Google Shape;4467;p65"/>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8" name="Google Shape;4468;p65"/>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69" name="Google Shape;4469;p65"/>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9">
  <p:cSld name="TITLE_ONLY_9">
    <p:spTree>
      <p:nvGrpSpPr>
        <p:cNvPr id="4470" name="Shape 4470"/>
        <p:cNvGrpSpPr/>
        <p:nvPr/>
      </p:nvGrpSpPr>
      <p:grpSpPr>
        <a:xfrm>
          <a:off x="0" y="0"/>
          <a:ext cx="0" cy="0"/>
          <a:chOff x="0" y="0"/>
          <a:chExt cx="0" cy="0"/>
        </a:xfrm>
      </p:grpSpPr>
      <p:pic>
        <p:nvPicPr>
          <p:cNvPr id="4471" name="Google Shape;4471;p66"/>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472" name="Google Shape;4472;p66"/>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4473" name="Google Shape;4473;p66"/>
          <p:cNvGrpSpPr/>
          <p:nvPr/>
        </p:nvGrpSpPr>
        <p:grpSpPr>
          <a:xfrm>
            <a:off x="237079" y="1340824"/>
            <a:ext cx="534683" cy="315404"/>
            <a:chOff x="7127597" y="-1060373"/>
            <a:chExt cx="4026229" cy="2375032"/>
          </a:xfrm>
        </p:grpSpPr>
        <p:sp>
          <p:nvSpPr>
            <p:cNvPr id="4474" name="Google Shape;4474;p66"/>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5" name="Google Shape;4475;p66"/>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6" name="Google Shape;4476;p66"/>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7" name="Google Shape;4477;p66"/>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8" name="Google Shape;4478;p66"/>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9" name="Google Shape;4479;p66"/>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0" name="Google Shape;4480;p66"/>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1" name="Google Shape;4481;p66"/>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2" name="Google Shape;4482;p66"/>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3" name="Google Shape;4483;p66"/>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4" name="Google Shape;4484;p66"/>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5" name="Google Shape;4485;p66"/>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6" name="Google Shape;4486;p66"/>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7" name="Google Shape;4487;p66"/>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8" name="Google Shape;4488;p66"/>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9" name="Google Shape;4489;p66"/>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0" name="Google Shape;4490;p66"/>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1" name="Google Shape;4491;p66"/>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2" name="Google Shape;4492;p66"/>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3" name="Google Shape;4493;p66"/>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4" name="Google Shape;4494;p66"/>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5" name="Google Shape;4495;p66"/>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6" name="Google Shape;4496;p66"/>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7" name="Google Shape;4497;p66"/>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8" name="Google Shape;4498;p66"/>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9" name="Google Shape;4499;p66"/>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0" name="Google Shape;4500;p66"/>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1" name="Google Shape;4501;p66"/>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2" name="Google Shape;4502;p66"/>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3" name="Google Shape;4503;p66"/>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4" name="Google Shape;4504;p66"/>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5" name="Google Shape;4505;p66"/>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6" name="Google Shape;4506;p66"/>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7" name="Google Shape;4507;p66"/>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8" name="Google Shape;4508;p66"/>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9" name="Google Shape;4509;p66"/>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0" name="Google Shape;4510;p66"/>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1" name="Google Shape;4511;p66"/>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2" name="Google Shape;4512;p66"/>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3" name="Google Shape;4513;p66"/>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4" name="Google Shape;4514;p66"/>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5" name="Google Shape;4515;p66"/>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6" name="Google Shape;4516;p66"/>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7" name="Google Shape;4517;p66"/>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8" name="Google Shape;4518;p66"/>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9" name="Google Shape;4519;p66"/>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0" name="Google Shape;4520;p66"/>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1" name="Google Shape;4521;p66"/>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2" name="Google Shape;4522;p66"/>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3" name="Google Shape;4523;p66"/>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4" name="Google Shape;4524;p66"/>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5" name="Google Shape;4525;p66"/>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6" name="Google Shape;4526;p66"/>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7" name="Google Shape;4527;p66"/>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8" name="Google Shape;4528;p66"/>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9" name="Google Shape;4529;p66"/>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0" name="Google Shape;4530;p66"/>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531" name="Google Shape;4531;p66"/>
          <p:cNvSpPr/>
          <p:nvPr/>
        </p:nvSpPr>
        <p:spPr>
          <a:xfrm flipH="1">
            <a:off x="124566" y="1759675"/>
            <a:ext cx="497143" cy="564279"/>
          </a:xfrm>
          <a:custGeom>
            <a:rect b="b" l="l" r="r" t="t"/>
            <a:pathLst>
              <a:path extrusionOk="0" h="34116" w="30057">
                <a:moveTo>
                  <a:pt x="30057" y="32597"/>
                </a:moveTo>
                <a:cubicBezTo>
                  <a:pt x="22752" y="33409"/>
                  <a:pt x="13689" y="36033"/>
                  <a:pt x="8043" y="31327"/>
                </a:cubicBezTo>
                <a:cubicBezTo>
                  <a:pt x="-239" y="24425"/>
                  <a:pt x="9641" y="4826"/>
                  <a:pt x="0" y="0"/>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MAIN_POINT_1">
    <p:spTree>
      <p:nvGrpSpPr>
        <p:cNvPr id="4532" name="Shape 4532"/>
        <p:cNvGrpSpPr/>
        <p:nvPr/>
      </p:nvGrpSpPr>
      <p:grpSpPr>
        <a:xfrm>
          <a:off x="0" y="0"/>
          <a:ext cx="0" cy="0"/>
          <a:chOff x="0" y="0"/>
          <a:chExt cx="0" cy="0"/>
        </a:xfrm>
      </p:grpSpPr>
      <p:pic>
        <p:nvPicPr>
          <p:cNvPr id="4533" name="Google Shape;4533;p67"/>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534" name="Google Shape;4534;p67"/>
          <p:cNvSpPr txBox="1"/>
          <p:nvPr>
            <p:ph idx="1" type="subTitle"/>
          </p:nvPr>
        </p:nvSpPr>
        <p:spPr>
          <a:xfrm rot="213">
            <a:off x="719988" y="3010338"/>
            <a:ext cx="4838700" cy="6306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4535" name="Google Shape;4535;p67"/>
          <p:cNvSpPr txBox="1"/>
          <p:nvPr>
            <p:ph type="title"/>
          </p:nvPr>
        </p:nvSpPr>
        <p:spPr>
          <a:xfrm>
            <a:off x="720013" y="1502399"/>
            <a:ext cx="4838700" cy="15078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96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4536" name="Google Shape;4536;p67"/>
          <p:cNvSpPr/>
          <p:nvPr/>
        </p:nvSpPr>
        <p:spPr>
          <a:xfrm>
            <a:off x="137575" y="127000"/>
            <a:ext cx="3100925" cy="1012025"/>
          </a:xfrm>
          <a:custGeom>
            <a:rect b="b" l="l" r="r" t="t"/>
            <a:pathLst>
              <a:path extrusionOk="0" h="40481" w="124037">
                <a:moveTo>
                  <a:pt x="0" y="36830"/>
                </a:moveTo>
                <a:cubicBezTo>
                  <a:pt x="16742" y="50219"/>
                  <a:pt x="40660" y="22572"/>
                  <a:pt x="61807" y="19050"/>
                </a:cubicBezTo>
                <a:cubicBezTo>
                  <a:pt x="83206" y="15486"/>
                  <a:pt x="124037" y="21694"/>
                  <a:pt x="124037" y="0"/>
                </a:cubicBezTo>
              </a:path>
            </a:pathLst>
          </a:custGeom>
          <a:noFill/>
          <a:ln cap="flat" cmpd="sng" w="19050">
            <a:solidFill>
              <a:schemeClr val="dk1"/>
            </a:solidFill>
            <a:prstDash val="dash"/>
            <a:round/>
            <a:headEnd len="med" w="med" type="none"/>
            <a:tailEnd len="med" w="med" type="none"/>
          </a:ln>
        </p:spPr>
      </p:sp>
      <p:grpSp>
        <p:nvGrpSpPr>
          <p:cNvPr id="4537" name="Google Shape;4537;p67"/>
          <p:cNvGrpSpPr/>
          <p:nvPr/>
        </p:nvGrpSpPr>
        <p:grpSpPr>
          <a:xfrm>
            <a:off x="719995" y="692974"/>
            <a:ext cx="534717" cy="522570"/>
            <a:chOff x="7214310" y="2387484"/>
            <a:chExt cx="892385" cy="872259"/>
          </a:xfrm>
        </p:grpSpPr>
        <p:sp>
          <p:nvSpPr>
            <p:cNvPr id="4538" name="Google Shape;4538;p67"/>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39" name="Google Shape;4539;p67"/>
            <p:cNvGrpSpPr/>
            <p:nvPr/>
          </p:nvGrpSpPr>
          <p:grpSpPr>
            <a:xfrm>
              <a:off x="7214310" y="2387484"/>
              <a:ext cx="892385" cy="812385"/>
              <a:chOff x="7214310" y="2387484"/>
              <a:chExt cx="892385" cy="812385"/>
            </a:xfrm>
          </p:grpSpPr>
          <p:sp>
            <p:nvSpPr>
              <p:cNvPr id="4540" name="Google Shape;4540;p67"/>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1" name="Google Shape;4541;p67"/>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42" name="Google Shape;4542;p67"/>
            <p:cNvGrpSpPr/>
            <p:nvPr/>
          </p:nvGrpSpPr>
          <p:grpSpPr>
            <a:xfrm>
              <a:off x="7416197" y="2468695"/>
              <a:ext cx="266634" cy="250394"/>
              <a:chOff x="7416197" y="2468695"/>
              <a:chExt cx="266634" cy="250394"/>
            </a:xfrm>
          </p:grpSpPr>
          <p:sp>
            <p:nvSpPr>
              <p:cNvPr id="4543" name="Google Shape;4543;p67"/>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4" name="Google Shape;4544;p67"/>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45" name="Google Shape;4545;p67"/>
            <p:cNvGrpSpPr/>
            <p:nvPr/>
          </p:nvGrpSpPr>
          <p:grpSpPr>
            <a:xfrm>
              <a:off x="7634109" y="2799122"/>
              <a:ext cx="79530" cy="336119"/>
              <a:chOff x="7634109" y="2799122"/>
              <a:chExt cx="79530" cy="336119"/>
            </a:xfrm>
          </p:grpSpPr>
          <p:sp>
            <p:nvSpPr>
              <p:cNvPr id="4546" name="Google Shape;4546;p67"/>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7" name="Google Shape;4547;p67"/>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548" name="Google Shape;4548;p67"/>
          <p:cNvGrpSpPr/>
          <p:nvPr/>
        </p:nvGrpSpPr>
        <p:grpSpPr>
          <a:xfrm flipH="1">
            <a:off x="2547820" y="4259774"/>
            <a:ext cx="534717" cy="522570"/>
            <a:chOff x="7214310" y="2387484"/>
            <a:chExt cx="892385" cy="872259"/>
          </a:xfrm>
        </p:grpSpPr>
        <p:sp>
          <p:nvSpPr>
            <p:cNvPr id="4549" name="Google Shape;4549;p67"/>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50" name="Google Shape;4550;p67"/>
            <p:cNvGrpSpPr/>
            <p:nvPr/>
          </p:nvGrpSpPr>
          <p:grpSpPr>
            <a:xfrm>
              <a:off x="7214310" y="2387484"/>
              <a:ext cx="892385" cy="812385"/>
              <a:chOff x="7214310" y="2387484"/>
              <a:chExt cx="892385" cy="812385"/>
            </a:xfrm>
          </p:grpSpPr>
          <p:sp>
            <p:nvSpPr>
              <p:cNvPr id="4551" name="Google Shape;4551;p67"/>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52" name="Google Shape;4552;p67"/>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53" name="Google Shape;4553;p67"/>
            <p:cNvGrpSpPr/>
            <p:nvPr/>
          </p:nvGrpSpPr>
          <p:grpSpPr>
            <a:xfrm>
              <a:off x="7416197" y="2468695"/>
              <a:ext cx="266634" cy="250394"/>
              <a:chOff x="7416197" y="2468695"/>
              <a:chExt cx="266634" cy="250394"/>
            </a:xfrm>
          </p:grpSpPr>
          <p:sp>
            <p:nvSpPr>
              <p:cNvPr id="4554" name="Google Shape;4554;p67"/>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55" name="Google Shape;4555;p67"/>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56" name="Google Shape;4556;p67"/>
            <p:cNvGrpSpPr/>
            <p:nvPr/>
          </p:nvGrpSpPr>
          <p:grpSpPr>
            <a:xfrm>
              <a:off x="7634109" y="2799122"/>
              <a:ext cx="79530" cy="336119"/>
              <a:chOff x="7634109" y="2799122"/>
              <a:chExt cx="79530" cy="336119"/>
            </a:xfrm>
          </p:grpSpPr>
          <p:sp>
            <p:nvSpPr>
              <p:cNvPr id="4557" name="Google Shape;4557;p67"/>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58" name="Google Shape;4558;p67"/>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4559" name="Google Shape;4559;p67"/>
          <p:cNvSpPr/>
          <p:nvPr/>
        </p:nvSpPr>
        <p:spPr>
          <a:xfrm>
            <a:off x="4169825" y="4360325"/>
            <a:ext cx="1428750" cy="698500"/>
          </a:xfrm>
          <a:custGeom>
            <a:rect b="b" l="l" r="r" t="t"/>
            <a:pathLst>
              <a:path extrusionOk="0" h="27940" w="57150">
                <a:moveTo>
                  <a:pt x="0" y="27940"/>
                </a:moveTo>
                <a:cubicBezTo>
                  <a:pt x="722" y="23616"/>
                  <a:pt x="3168" y="18660"/>
                  <a:pt x="7197" y="16934"/>
                </a:cubicBezTo>
                <a:cubicBezTo>
                  <a:pt x="23358" y="10010"/>
                  <a:pt x="57150" y="17582"/>
                  <a:pt x="57150" y="0"/>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MAIN_POINT_1_1">
    <p:spTree>
      <p:nvGrpSpPr>
        <p:cNvPr id="4560" name="Shape 4560"/>
        <p:cNvGrpSpPr/>
        <p:nvPr/>
      </p:nvGrpSpPr>
      <p:grpSpPr>
        <a:xfrm>
          <a:off x="0" y="0"/>
          <a:ext cx="0" cy="0"/>
          <a:chOff x="0" y="0"/>
          <a:chExt cx="0" cy="0"/>
        </a:xfrm>
      </p:grpSpPr>
      <p:pic>
        <p:nvPicPr>
          <p:cNvPr id="4561" name="Google Shape;4561;p68"/>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562" name="Google Shape;4562;p68"/>
          <p:cNvSpPr txBox="1"/>
          <p:nvPr>
            <p:ph type="title"/>
          </p:nvPr>
        </p:nvSpPr>
        <p:spPr>
          <a:xfrm>
            <a:off x="786675" y="1310988"/>
            <a:ext cx="3511800" cy="14508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63" name="Google Shape;4563;p68"/>
          <p:cNvSpPr txBox="1"/>
          <p:nvPr>
            <p:ph idx="1" type="subTitle"/>
          </p:nvPr>
        </p:nvSpPr>
        <p:spPr>
          <a:xfrm rot="-294">
            <a:off x="786673" y="2761953"/>
            <a:ext cx="3511800" cy="1070400"/>
          </a:xfrm>
          <a:prstGeom prst="rect">
            <a:avLst/>
          </a:prstGeom>
          <a:noFill/>
          <a:ln>
            <a:noFill/>
          </a:ln>
        </p:spPr>
        <p:txBody>
          <a:bodyPr anchorCtr="0" anchor="t" bIns="91425" lIns="91425" spcFirstLastPara="1" rIns="91425" wrap="square" tIns="91425">
            <a:noAutofit/>
          </a:bodyPr>
          <a:lstStyle>
            <a:lvl1pPr lvl="0">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4564" name="Google Shape;4564;p68"/>
          <p:cNvSpPr/>
          <p:nvPr>
            <p:ph idx="2" type="pic"/>
          </p:nvPr>
        </p:nvSpPr>
        <p:spPr>
          <a:xfrm>
            <a:off x="5134234" y="1144860"/>
            <a:ext cx="2934300" cy="2932500"/>
          </a:xfrm>
          <a:prstGeom prst="ellipse">
            <a:avLst/>
          </a:prstGeom>
          <a:noFill/>
          <a:ln cap="flat" cmpd="sng" w="19050">
            <a:solidFill>
              <a:schemeClr val="dk1"/>
            </a:solidFill>
            <a:prstDash val="solid"/>
            <a:round/>
            <a:headEnd len="sm" w="sm" type="none"/>
            <a:tailEnd len="sm" w="sm" type="none"/>
          </a:ln>
        </p:spPr>
      </p:sp>
      <p:grpSp>
        <p:nvGrpSpPr>
          <p:cNvPr id="4565" name="Google Shape;4565;p68"/>
          <p:cNvGrpSpPr/>
          <p:nvPr/>
        </p:nvGrpSpPr>
        <p:grpSpPr>
          <a:xfrm>
            <a:off x="3822283" y="460149"/>
            <a:ext cx="534717" cy="522570"/>
            <a:chOff x="7214310" y="2387484"/>
            <a:chExt cx="892385" cy="872259"/>
          </a:xfrm>
        </p:grpSpPr>
        <p:sp>
          <p:nvSpPr>
            <p:cNvPr id="4566" name="Google Shape;4566;p68"/>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567" name="Google Shape;4567;p68"/>
            <p:cNvGrpSpPr/>
            <p:nvPr/>
          </p:nvGrpSpPr>
          <p:grpSpPr>
            <a:xfrm>
              <a:off x="7214310" y="2387484"/>
              <a:ext cx="892385" cy="812385"/>
              <a:chOff x="7214310" y="2387484"/>
              <a:chExt cx="892385" cy="812385"/>
            </a:xfrm>
          </p:grpSpPr>
          <p:sp>
            <p:nvSpPr>
              <p:cNvPr id="4568" name="Google Shape;4568;p68"/>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69" name="Google Shape;4569;p68"/>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70" name="Google Shape;4570;p68"/>
            <p:cNvGrpSpPr/>
            <p:nvPr/>
          </p:nvGrpSpPr>
          <p:grpSpPr>
            <a:xfrm>
              <a:off x="7416197" y="2468695"/>
              <a:ext cx="266634" cy="250394"/>
              <a:chOff x="7416197" y="2468695"/>
              <a:chExt cx="266634" cy="250394"/>
            </a:xfrm>
          </p:grpSpPr>
          <p:sp>
            <p:nvSpPr>
              <p:cNvPr id="4571" name="Google Shape;4571;p68"/>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2" name="Google Shape;4572;p68"/>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73" name="Google Shape;4573;p68"/>
            <p:cNvGrpSpPr/>
            <p:nvPr/>
          </p:nvGrpSpPr>
          <p:grpSpPr>
            <a:xfrm>
              <a:off x="7634109" y="2799122"/>
              <a:ext cx="79530" cy="336119"/>
              <a:chOff x="7634109" y="2799122"/>
              <a:chExt cx="79530" cy="336119"/>
            </a:xfrm>
          </p:grpSpPr>
          <p:sp>
            <p:nvSpPr>
              <p:cNvPr id="4574" name="Google Shape;4574;p68"/>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5" name="Google Shape;4575;p68"/>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4576" name="Google Shape;4576;p68"/>
          <p:cNvSpPr/>
          <p:nvPr/>
        </p:nvSpPr>
        <p:spPr>
          <a:xfrm>
            <a:off x="2101782" y="105825"/>
            <a:ext cx="1231975" cy="656175"/>
          </a:xfrm>
          <a:custGeom>
            <a:rect b="b" l="l" r="r" t="t"/>
            <a:pathLst>
              <a:path extrusionOk="0" h="26247" w="49279">
                <a:moveTo>
                  <a:pt x="1866" y="0"/>
                </a:moveTo>
                <a:cubicBezTo>
                  <a:pt x="-2565" y="7386"/>
                  <a:pt x="1414" y="23136"/>
                  <a:pt x="9909" y="24554"/>
                </a:cubicBezTo>
                <a:cubicBezTo>
                  <a:pt x="16379" y="25634"/>
                  <a:pt x="22042" y="19131"/>
                  <a:pt x="28536" y="18204"/>
                </a:cubicBezTo>
                <a:cubicBezTo>
                  <a:pt x="35877" y="17156"/>
                  <a:pt x="49279" y="18831"/>
                  <a:pt x="49279" y="26247"/>
                </a:cubicBezTo>
              </a:path>
            </a:pathLst>
          </a:custGeom>
          <a:noFill/>
          <a:ln cap="flat" cmpd="sng" w="19050">
            <a:solidFill>
              <a:schemeClr val="dk1"/>
            </a:solidFill>
            <a:prstDash val="dash"/>
            <a:round/>
            <a:headEnd len="med" w="med" type="none"/>
            <a:tailEnd len="med" w="med" type="oval"/>
          </a:ln>
        </p:spPr>
      </p:sp>
      <p:sp>
        <p:nvSpPr>
          <p:cNvPr id="4577" name="Google Shape;4577;p68"/>
          <p:cNvSpPr/>
          <p:nvPr/>
        </p:nvSpPr>
        <p:spPr>
          <a:xfrm>
            <a:off x="2136200" y="4162428"/>
            <a:ext cx="2520467" cy="906994"/>
          </a:xfrm>
          <a:custGeom>
            <a:rect b="b" l="l" r="r" t="t"/>
            <a:pathLst>
              <a:path extrusionOk="0" h="40217" w="111760">
                <a:moveTo>
                  <a:pt x="0" y="40217"/>
                </a:moveTo>
                <a:cubicBezTo>
                  <a:pt x="0" y="27122"/>
                  <a:pt x="10742" y="10740"/>
                  <a:pt x="23706" y="8890"/>
                </a:cubicBezTo>
                <a:cubicBezTo>
                  <a:pt x="42550" y="6201"/>
                  <a:pt x="59821" y="22030"/>
                  <a:pt x="78740" y="24130"/>
                </a:cubicBezTo>
                <a:cubicBezTo>
                  <a:pt x="92289" y="25634"/>
                  <a:pt x="111760" y="13632"/>
                  <a:pt x="111760" y="0"/>
                </a:cubicBezTo>
              </a:path>
            </a:pathLst>
          </a:custGeom>
          <a:noFill/>
          <a:ln cap="flat" cmpd="sng" w="19050">
            <a:solidFill>
              <a:schemeClr val="dk1"/>
            </a:solidFill>
            <a:prstDash val="dash"/>
            <a:round/>
            <a:headEnd len="med" w="med" type="none"/>
            <a:tailEnd len="med" w="med" type="oval"/>
          </a:ln>
        </p:spPr>
      </p:sp>
      <p:grpSp>
        <p:nvGrpSpPr>
          <p:cNvPr id="4578" name="Google Shape;4578;p68"/>
          <p:cNvGrpSpPr/>
          <p:nvPr/>
        </p:nvGrpSpPr>
        <p:grpSpPr>
          <a:xfrm>
            <a:off x="1122429" y="4288086"/>
            <a:ext cx="534683" cy="315404"/>
            <a:chOff x="7127597" y="-1060373"/>
            <a:chExt cx="4026229" cy="2375032"/>
          </a:xfrm>
        </p:grpSpPr>
        <p:sp>
          <p:nvSpPr>
            <p:cNvPr id="4579" name="Google Shape;4579;p68"/>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0" name="Google Shape;4580;p68"/>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1" name="Google Shape;4581;p68"/>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2" name="Google Shape;4582;p68"/>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3" name="Google Shape;4583;p68"/>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4" name="Google Shape;4584;p68"/>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5" name="Google Shape;4585;p68"/>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6" name="Google Shape;4586;p68"/>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7" name="Google Shape;4587;p68"/>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8" name="Google Shape;4588;p68"/>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9" name="Google Shape;4589;p68"/>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0" name="Google Shape;4590;p68"/>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1" name="Google Shape;4591;p68"/>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2" name="Google Shape;4592;p68"/>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3" name="Google Shape;4593;p68"/>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4" name="Google Shape;4594;p68"/>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5" name="Google Shape;4595;p68"/>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6" name="Google Shape;4596;p68"/>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7" name="Google Shape;4597;p68"/>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8" name="Google Shape;4598;p68"/>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9" name="Google Shape;4599;p68"/>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0" name="Google Shape;4600;p68"/>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1" name="Google Shape;4601;p68"/>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2" name="Google Shape;4602;p68"/>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3" name="Google Shape;4603;p68"/>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4" name="Google Shape;4604;p68"/>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5" name="Google Shape;4605;p68"/>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6" name="Google Shape;4606;p68"/>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7" name="Google Shape;4607;p68"/>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8" name="Google Shape;4608;p68"/>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9" name="Google Shape;4609;p68"/>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0" name="Google Shape;4610;p68"/>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1" name="Google Shape;4611;p68"/>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2" name="Google Shape;4612;p68"/>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3" name="Google Shape;4613;p68"/>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4" name="Google Shape;4614;p68"/>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5" name="Google Shape;4615;p68"/>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6" name="Google Shape;4616;p68"/>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7" name="Google Shape;4617;p68"/>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8" name="Google Shape;4618;p68"/>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9" name="Google Shape;4619;p68"/>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0" name="Google Shape;4620;p68"/>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1" name="Google Shape;4621;p68"/>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2" name="Google Shape;4622;p68"/>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3" name="Google Shape;4623;p68"/>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4" name="Google Shape;4624;p68"/>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5" name="Google Shape;4625;p68"/>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6" name="Google Shape;4626;p68"/>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7" name="Google Shape;4627;p68"/>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8" name="Google Shape;4628;p68"/>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9" name="Google Shape;4629;p68"/>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0" name="Google Shape;4630;p68"/>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1" name="Google Shape;4631;p68"/>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2" name="Google Shape;4632;p68"/>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3" name="Google Shape;4633;p68"/>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4" name="Google Shape;4634;p68"/>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5" name="Google Shape;4635;p68"/>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MAIN_POINT_1_2">
    <p:spTree>
      <p:nvGrpSpPr>
        <p:cNvPr id="4636" name="Shape 4636"/>
        <p:cNvGrpSpPr/>
        <p:nvPr/>
      </p:nvGrpSpPr>
      <p:grpSpPr>
        <a:xfrm>
          <a:off x="0" y="0"/>
          <a:ext cx="0" cy="0"/>
          <a:chOff x="0" y="0"/>
          <a:chExt cx="0" cy="0"/>
        </a:xfrm>
      </p:grpSpPr>
      <p:pic>
        <p:nvPicPr>
          <p:cNvPr id="4637" name="Google Shape;4637;p69"/>
          <p:cNvPicPr preferRelativeResize="0"/>
          <p:nvPr/>
        </p:nvPicPr>
        <p:blipFill>
          <a:blip r:embed="rId2">
            <a:alphaModFix/>
          </a:blip>
          <a:stretch>
            <a:fillRect/>
          </a:stretch>
        </p:blipFill>
        <p:spPr>
          <a:xfrm>
            <a:off x="75" y="0"/>
            <a:ext cx="9144000" cy="5143500"/>
          </a:xfrm>
          <a:prstGeom prst="rect">
            <a:avLst/>
          </a:prstGeom>
          <a:noFill/>
          <a:ln>
            <a:noFill/>
          </a:ln>
          <a:effectLst>
            <a:outerShdw blurRad="57150" rotWithShape="0" algn="bl" dir="5400000" dist="19050">
              <a:srgbClr val="000000">
                <a:alpha val="50000"/>
              </a:srgbClr>
            </a:outerShdw>
          </a:effectLst>
        </p:spPr>
      </p:pic>
      <p:sp>
        <p:nvSpPr>
          <p:cNvPr id="4638" name="Google Shape;4638;p69"/>
          <p:cNvSpPr txBox="1"/>
          <p:nvPr>
            <p:ph type="title"/>
          </p:nvPr>
        </p:nvSpPr>
        <p:spPr>
          <a:xfrm>
            <a:off x="1885950" y="540000"/>
            <a:ext cx="5372100" cy="564300"/>
          </a:xfrm>
          <a:prstGeom prst="rect">
            <a:avLst/>
          </a:prstGeom>
        </p:spPr>
        <p:txBody>
          <a:bodyPr anchorCtr="0" anchor="ctr" bIns="91425" lIns="91425" spcFirstLastPara="1" rIns="91425" wrap="square" tIns="91425">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639" name="Google Shape;4639;p69"/>
          <p:cNvSpPr txBox="1"/>
          <p:nvPr>
            <p:ph idx="1" type="subTitle"/>
          </p:nvPr>
        </p:nvSpPr>
        <p:spPr>
          <a:xfrm rot="-192">
            <a:off x="1885950" y="3924298"/>
            <a:ext cx="5372100" cy="6990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4640" name="Google Shape;4640;p69"/>
          <p:cNvSpPr/>
          <p:nvPr>
            <p:ph idx="2" type="pic"/>
          </p:nvPr>
        </p:nvSpPr>
        <p:spPr>
          <a:xfrm>
            <a:off x="2823550" y="1409700"/>
            <a:ext cx="3478200" cy="1878600"/>
          </a:xfrm>
          <a:prstGeom prst="rect">
            <a:avLst/>
          </a:prstGeom>
          <a:noFill/>
          <a:ln cap="flat" cmpd="sng" w="19050">
            <a:solidFill>
              <a:schemeClr val="dk1"/>
            </a:solidFill>
            <a:prstDash val="solid"/>
            <a:round/>
            <a:headEnd len="sm" w="sm" type="none"/>
            <a:tailEnd len="sm" w="sm" type="none"/>
          </a:ln>
        </p:spPr>
      </p:sp>
      <p:grpSp>
        <p:nvGrpSpPr>
          <p:cNvPr id="4641" name="Google Shape;4641;p69"/>
          <p:cNvGrpSpPr/>
          <p:nvPr/>
        </p:nvGrpSpPr>
        <p:grpSpPr>
          <a:xfrm>
            <a:off x="582704" y="2972886"/>
            <a:ext cx="534683" cy="315404"/>
            <a:chOff x="7127597" y="-1060373"/>
            <a:chExt cx="4026229" cy="2375032"/>
          </a:xfrm>
        </p:grpSpPr>
        <p:sp>
          <p:nvSpPr>
            <p:cNvPr id="4642" name="Google Shape;4642;p69"/>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3" name="Google Shape;4643;p69"/>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4" name="Google Shape;4644;p69"/>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5" name="Google Shape;4645;p69"/>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6" name="Google Shape;4646;p69"/>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7" name="Google Shape;4647;p69"/>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8" name="Google Shape;4648;p69"/>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9" name="Google Shape;4649;p69"/>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0" name="Google Shape;4650;p69"/>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1" name="Google Shape;4651;p69"/>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2" name="Google Shape;4652;p69"/>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3" name="Google Shape;4653;p69"/>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4" name="Google Shape;4654;p69"/>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5" name="Google Shape;4655;p69"/>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6" name="Google Shape;4656;p69"/>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7" name="Google Shape;4657;p69"/>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8" name="Google Shape;4658;p69"/>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9" name="Google Shape;4659;p69"/>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0" name="Google Shape;4660;p69"/>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1" name="Google Shape;4661;p69"/>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2" name="Google Shape;4662;p69"/>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3" name="Google Shape;4663;p69"/>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4" name="Google Shape;4664;p69"/>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5" name="Google Shape;4665;p69"/>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6" name="Google Shape;4666;p69"/>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7" name="Google Shape;4667;p69"/>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8" name="Google Shape;4668;p69"/>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9" name="Google Shape;4669;p69"/>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0" name="Google Shape;4670;p69"/>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1" name="Google Shape;4671;p69"/>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2" name="Google Shape;4672;p69"/>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3" name="Google Shape;4673;p69"/>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4" name="Google Shape;4674;p69"/>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5" name="Google Shape;4675;p69"/>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6" name="Google Shape;4676;p69"/>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7" name="Google Shape;4677;p69"/>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8" name="Google Shape;4678;p69"/>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9" name="Google Shape;4679;p69"/>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0" name="Google Shape;4680;p69"/>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1" name="Google Shape;4681;p69"/>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2" name="Google Shape;4682;p69"/>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3" name="Google Shape;4683;p69"/>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4" name="Google Shape;4684;p69"/>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5" name="Google Shape;4685;p69"/>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6" name="Google Shape;4686;p69"/>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7" name="Google Shape;4687;p69"/>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8" name="Google Shape;4688;p69"/>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9" name="Google Shape;4689;p69"/>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0" name="Google Shape;4690;p69"/>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1" name="Google Shape;4691;p69"/>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2" name="Google Shape;4692;p69"/>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3" name="Google Shape;4693;p69"/>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4" name="Google Shape;4694;p69"/>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5" name="Google Shape;4695;p69"/>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6" name="Google Shape;4696;p69"/>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7" name="Google Shape;4697;p69"/>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8" name="Google Shape;4698;p69"/>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99" name="Google Shape;4699;p69"/>
          <p:cNvGrpSpPr/>
          <p:nvPr/>
        </p:nvGrpSpPr>
        <p:grpSpPr>
          <a:xfrm>
            <a:off x="8008491" y="1567136"/>
            <a:ext cx="534683" cy="315404"/>
            <a:chOff x="7127597" y="-1060373"/>
            <a:chExt cx="4026229" cy="2375032"/>
          </a:xfrm>
        </p:grpSpPr>
        <p:sp>
          <p:nvSpPr>
            <p:cNvPr id="4700" name="Google Shape;4700;p69"/>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1" name="Google Shape;4701;p69"/>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2" name="Google Shape;4702;p69"/>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3" name="Google Shape;4703;p69"/>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4" name="Google Shape;4704;p69"/>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5" name="Google Shape;4705;p69"/>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6" name="Google Shape;4706;p69"/>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7" name="Google Shape;4707;p69"/>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8" name="Google Shape;4708;p69"/>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9" name="Google Shape;4709;p69"/>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0" name="Google Shape;4710;p69"/>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1" name="Google Shape;4711;p69"/>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2" name="Google Shape;4712;p69"/>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3" name="Google Shape;4713;p69"/>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4" name="Google Shape;4714;p69"/>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5" name="Google Shape;4715;p69"/>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6" name="Google Shape;4716;p69"/>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7" name="Google Shape;4717;p69"/>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8" name="Google Shape;4718;p69"/>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9" name="Google Shape;4719;p69"/>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0" name="Google Shape;4720;p69"/>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1" name="Google Shape;4721;p69"/>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2" name="Google Shape;4722;p69"/>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3" name="Google Shape;4723;p69"/>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4" name="Google Shape;4724;p69"/>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5" name="Google Shape;4725;p69"/>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6" name="Google Shape;4726;p69"/>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7" name="Google Shape;4727;p69"/>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8" name="Google Shape;4728;p69"/>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9" name="Google Shape;4729;p69"/>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0" name="Google Shape;4730;p69"/>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1" name="Google Shape;4731;p69"/>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2" name="Google Shape;4732;p69"/>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3" name="Google Shape;4733;p69"/>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4" name="Google Shape;4734;p69"/>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5" name="Google Shape;4735;p69"/>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6" name="Google Shape;4736;p69"/>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7" name="Google Shape;4737;p69"/>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8" name="Google Shape;4738;p69"/>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9" name="Google Shape;4739;p69"/>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0" name="Google Shape;4740;p69"/>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1" name="Google Shape;4741;p69"/>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2" name="Google Shape;4742;p69"/>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3" name="Google Shape;4743;p69"/>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4" name="Google Shape;4744;p69"/>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5" name="Google Shape;4745;p69"/>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6" name="Google Shape;4746;p69"/>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7" name="Google Shape;4747;p69"/>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8" name="Google Shape;4748;p69"/>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9" name="Google Shape;4749;p69"/>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0" name="Google Shape;4750;p69"/>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1" name="Google Shape;4751;p69"/>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2" name="Google Shape;4752;p69"/>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3" name="Google Shape;4753;p69"/>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4" name="Google Shape;4754;p69"/>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5" name="Google Shape;4755;p69"/>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6" name="Google Shape;4756;p69"/>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MAIN_POINT_1_3">
    <p:spTree>
      <p:nvGrpSpPr>
        <p:cNvPr id="4757" name="Shape 4757"/>
        <p:cNvGrpSpPr/>
        <p:nvPr/>
      </p:nvGrpSpPr>
      <p:grpSpPr>
        <a:xfrm>
          <a:off x="0" y="0"/>
          <a:ext cx="0" cy="0"/>
          <a:chOff x="0" y="0"/>
          <a:chExt cx="0" cy="0"/>
        </a:xfrm>
      </p:grpSpPr>
      <p:pic>
        <p:nvPicPr>
          <p:cNvPr id="4758" name="Google Shape;4758;p70"/>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759" name="Google Shape;4759;p70"/>
          <p:cNvSpPr txBox="1"/>
          <p:nvPr>
            <p:ph type="title"/>
          </p:nvPr>
        </p:nvSpPr>
        <p:spPr>
          <a:xfrm>
            <a:off x="4606725" y="1703400"/>
            <a:ext cx="2994900" cy="564300"/>
          </a:xfrm>
          <a:prstGeom prst="rect">
            <a:avLst/>
          </a:prstGeom>
        </p:spPr>
        <p:txBody>
          <a:bodyPr anchorCtr="0" anchor="ctr" bIns="91425" lIns="91425" spcFirstLastPara="1" rIns="91425" wrap="square" tIns="91425">
            <a:noAutofit/>
          </a:bodyPr>
          <a:lstStyle>
            <a:lvl1pPr lvl="0" algn="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760" name="Google Shape;4760;p70"/>
          <p:cNvSpPr txBox="1"/>
          <p:nvPr>
            <p:ph idx="1" type="subTitle"/>
          </p:nvPr>
        </p:nvSpPr>
        <p:spPr>
          <a:xfrm rot="-344">
            <a:off x="4606725" y="2267844"/>
            <a:ext cx="2994900" cy="1172100"/>
          </a:xfrm>
          <a:prstGeom prst="rect">
            <a:avLst/>
          </a:prstGeom>
          <a:noFill/>
          <a:ln>
            <a:noFill/>
          </a:ln>
        </p:spPr>
        <p:txBody>
          <a:bodyPr anchorCtr="0" anchor="t" bIns="91425" lIns="91425" spcFirstLastPara="1" rIns="91425" wrap="square" tIns="91425">
            <a:noAutofit/>
          </a:bodyPr>
          <a:lstStyle>
            <a:lvl1pPr lvl="0" algn="r">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4761" name="Google Shape;4761;p70"/>
          <p:cNvSpPr/>
          <p:nvPr>
            <p:ph idx="2" type="pic"/>
          </p:nvPr>
        </p:nvSpPr>
        <p:spPr>
          <a:xfrm>
            <a:off x="1727888" y="1171400"/>
            <a:ext cx="1925700" cy="2781900"/>
          </a:xfrm>
          <a:prstGeom prst="rect">
            <a:avLst/>
          </a:prstGeom>
          <a:noFill/>
          <a:ln cap="flat" cmpd="sng" w="19050">
            <a:solidFill>
              <a:schemeClr val="dk1"/>
            </a:solidFill>
            <a:prstDash val="solid"/>
            <a:round/>
            <a:headEnd len="sm" w="sm" type="none"/>
            <a:tailEnd len="sm" w="sm" type="none"/>
          </a:ln>
        </p:spPr>
      </p:sp>
      <p:grpSp>
        <p:nvGrpSpPr>
          <p:cNvPr id="4762" name="Google Shape;4762;p70"/>
          <p:cNvGrpSpPr/>
          <p:nvPr/>
        </p:nvGrpSpPr>
        <p:grpSpPr>
          <a:xfrm>
            <a:off x="8245029" y="677286"/>
            <a:ext cx="534683" cy="315404"/>
            <a:chOff x="7127597" y="-1060373"/>
            <a:chExt cx="4026229" cy="2375032"/>
          </a:xfrm>
        </p:grpSpPr>
        <p:sp>
          <p:nvSpPr>
            <p:cNvPr id="4763" name="Google Shape;4763;p70"/>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4" name="Google Shape;4764;p70"/>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5" name="Google Shape;4765;p70"/>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6" name="Google Shape;4766;p70"/>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7" name="Google Shape;4767;p70"/>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8" name="Google Shape;4768;p70"/>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9" name="Google Shape;4769;p70"/>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0" name="Google Shape;4770;p70"/>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1" name="Google Shape;4771;p70"/>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2" name="Google Shape;4772;p70"/>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3" name="Google Shape;4773;p70"/>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4" name="Google Shape;4774;p70"/>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5" name="Google Shape;4775;p70"/>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6" name="Google Shape;4776;p70"/>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7" name="Google Shape;4777;p70"/>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8" name="Google Shape;4778;p70"/>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79" name="Google Shape;4779;p70"/>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0" name="Google Shape;4780;p70"/>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1" name="Google Shape;4781;p70"/>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2" name="Google Shape;4782;p70"/>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3" name="Google Shape;4783;p70"/>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4" name="Google Shape;4784;p70"/>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5" name="Google Shape;4785;p70"/>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6" name="Google Shape;4786;p70"/>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7" name="Google Shape;4787;p70"/>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8" name="Google Shape;4788;p70"/>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9" name="Google Shape;4789;p70"/>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0" name="Google Shape;4790;p70"/>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1" name="Google Shape;4791;p70"/>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2" name="Google Shape;4792;p70"/>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3" name="Google Shape;4793;p70"/>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4" name="Google Shape;4794;p70"/>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5" name="Google Shape;4795;p70"/>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6" name="Google Shape;4796;p70"/>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7" name="Google Shape;4797;p70"/>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8" name="Google Shape;4798;p70"/>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9" name="Google Shape;4799;p70"/>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0" name="Google Shape;4800;p70"/>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1" name="Google Shape;4801;p70"/>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2" name="Google Shape;4802;p70"/>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3" name="Google Shape;4803;p70"/>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4" name="Google Shape;4804;p70"/>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5" name="Google Shape;4805;p70"/>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6" name="Google Shape;4806;p70"/>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7" name="Google Shape;4807;p70"/>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8" name="Google Shape;4808;p70"/>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9" name="Google Shape;4809;p70"/>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0" name="Google Shape;4810;p70"/>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1" name="Google Shape;4811;p70"/>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2" name="Google Shape;4812;p70"/>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3" name="Google Shape;4813;p70"/>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4" name="Google Shape;4814;p70"/>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5" name="Google Shape;4815;p70"/>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6" name="Google Shape;4816;p70"/>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7" name="Google Shape;4817;p70"/>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8" name="Google Shape;4818;p70"/>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9" name="Google Shape;4819;p70"/>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820" name="Google Shape;4820;p70"/>
          <p:cNvGrpSpPr/>
          <p:nvPr/>
        </p:nvGrpSpPr>
        <p:grpSpPr>
          <a:xfrm>
            <a:off x="561245" y="1867724"/>
            <a:ext cx="534717" cy="522570"/>
            <a:chOff x="7214310" y="2387484"/>
            <a:chExt cx="892385" cy="872259"/>
          </a:xfrm>
        </p:grpSpPr>
        <p:sp>
          <p:nvSpPr>
            <p:cNvPr id="4821" name="Google Shape;4821;p70"/>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822" name="Google Shape;4822;p70"/>
            <p:cNvGrpSpPr/>
            <p:nvPr/>
          </p:nvGrpSpPr>
          <p:grpSpPr>
            <a:xfrm>
              <a:off x="7214310" y="2387484"/>
              <a:ext cx="892385" cy="812385"/>
              <a:chOff x="7214310" y="2387484"/>
              <a:chExt cx="892385" cy="812385"/>
            </a:xfrm>
          </p:grpSpPr>
          <p:sp>
            <p:nvSpPr>
              <p:cNvPr id="4823" name="Google Shape;4823;p70"/>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24" name="Google Shape;4824;p70"/>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825" name="Google Shape;4825;p70"/>
            <p:cNvGrpSpPr/>
            <p:nvPr/>
          </p:nvGrpSpPr>
          <p:grpSpPr>
            <a:xfrm>
              <a:off x="7416197" y="2468695"/>
              <a:ext cx="266634" cy="250394"/>
              <a:chOff x="7416197" y="2468695"/>
              <a:chExt cx="266634" cy="250394"/>
            </a:xfrm>
          </p:grpSpPr>
          <p:sp>
            <p:nvSpPr>
              <p:cNvPr id="4826" name="Google Shape;4826;p70"/>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27" name="Google Shape;4827;p70"/>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828" name="Google Shape;4828;p70"/>
            <p:cNvGrpSpPr/>
            <p:nvPr/>
          </p:nvGrpSpPr>
          <p:grpSpPr>
            <a:xfrm>
              <a:off x="7634109" y="2799122"/>
              <a:ext cx="79530" cy="336119"/>
              <a:chOff x="7634109" y="2799122"/>
              <a:chExt cx="79530" cy="336119"/>
            </a:xfrm>
          </p:grpSpPr>
          <p:sp>
            <p:nvSpPr>
              <p:cNvPr id="4829" name="Google Shape;4829;p70"/>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30" name="Google Shape;4830;p70"/>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4831" name="Google Shape;4831;p70"/>
          <p:cNvSpPr/>
          <p:nvPr/>
        </p:nvSpPr>
        <p:spPr>
          <a:xfrm>
            <a:off x="7164925" y="848257"/>
            <a:ext cx="1862650" cy="556125"/>
          </a:xfrm>
          <a:custGeom>
            <a:rect b="b" l="l" r="r" t="t"/>
            <a:pathLst>
              <a:path extrusionOk="0" h="22245" w="74506">
                <a:moveTo>
                  <a:pt x="74506" y="18140"/>
                </a:moveTo>
                <a:cubicBezTo>
                  <a:pt x="65541" y="22622"/>
                  <a:pt x="53152" y="23959"/>
                  <a:pt x="44450" y="18987"/>
                </a:cubicBezTo>
                <a:cubicBezTo>
                  <a:pt x="35820" y="14056"/>
                  <a:pt x="30809" y="2769"/>
                  <a:pt x="21166" y="360"/>
                </a:cubicBezTo>
                <a:cubicBezTo>
                  <a:pt x="12811" y="-1728"/>
                  <a:pt x="0" y="6565"/>
                  <a:pt x="0" y="15177"/>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MAIN_POINT_1_4">
    <p:spTree>
      <p:nvGrpSpPr>
        <p:cNvPr id="4832" name="Shape 4832"/>
        <p:cNvGrpSpPr/>
        <p:nvPr/>
      </p:nvGrpSpPr>
      <p:grpSpPr>
        <a:xfrm>
          <a:off x="0" y="0"/>
          <a:ext cx="0" cy="0"/>
          <a:chOff x="0" y="0"/>
          <a:chExt cx="0" cy="0"/>
        </a:xfrm>
      </p:grpSpPr>
      <p:pic>
        <p:nvPicPr>
          <p:cNvPr id="4833" name="Google Shape;4833;p71"/>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834" name="Google Shape;4834;p71"/>
          <p:cNvSpPr txBox="1"/>
          <p:nvPr>
            <p:ph type="title"/>
          </p:nvPr>
        </p:nvSpPr>
        <p:spPr>
          <a:xfrm>
            <a:off x="1405800" y="1703400"/>
            <a:ext cx="29949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835" name="Google Shape;4835;p71"/>
          <p:cNvSpPr txBox="1"/>
          <p:nvPr>
            <p:ph idx="1" type="subTitle"/>
          </p:nvPr>
        </p:nvSpPr>
        <p:spPr>
          <a:xfrm rot="-344">
            <a:off x="1405800" y="2267844"/>
            <a:ext cx="2994900" cy="1172100"/>
          </a:xfrm>
          <a:prstGeom prst="rect">
            <a:avLst/>
          </a:prstGeom>
          <a:noFill/>
          <a:ln>
            <a:noFill/>
          </a:ln>
        </p:spPr>
        <p:txBody>
          <a:bodyPr anchorCtr="0" anchor="t" bIns="91425" lIns="91425" spcFirstLastPara="1" rIns="91425" wrap="square" tIns="91425">
            <a:noAutofit/>
          </a:bodyPr>
          <a:lstStyle>
            <a:lvl1pPr lvl="0">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p:txBody>
      </p:sp>
      <p:sp>
        <p:nvSpPr>
          <p:cNvPr id="4836" name="Google Shape;4836;p71"/>
          <p:cNvSpPr/>
          <p:nvPr>
            <p:ph idx="2" type="pic"/>
          </p:nvPr>
        </p:nvSpPr>
        <p:spPr>
          <a:xfrm>
            <a:off x="5513600" y="1171393"/>
            <a:ext cx="1630200" cy="2781900"/>
          </a:xfrm>
          <a:prstGeom prst="rect">
            <a:avLst/>
          </a:prstGeom>
          <a:noFill/>
          <a:ln>
            <a:noFill/>
          </a:ln>
        </p:spPr>
      </p:sp>
      <p:sp>
        <p:nvSpPr>
          <p:cNvPr id="4837" name="Google Shape;4837;p71"/>
          <p:cNvSpPr/>
          <p:nvPr/>
        </p:nvSpPr>
        <p:spPr>
          <a:xfrm>
            <a:off x="1830925" y="4173821"/>
            <a:ext cx="2275400" cy="863850"/>
          </a:xfrm>
          <a:custGeom>
            <a:rect b="b" l="l" r="r" t="t"/>
            <a:pathLst>
              <a:path extrusionOk="0" h="34554" w="91016">
                <a:moveTo>
                  <a:pt x="91016" y="2380"/>
                </a:moveTo>
                <a:cubicBezTo>
                  <a:pt x="80358" y="5938"/>
                  <a:pt x="65941" y="17099"/>
                  <a:pt x="57996" y="9154"/>
                </a:cubicBezTo>
                <a:cubicBezTo>
                  <a:pt x="55842" y="7000"/>
                  <a:pt x="57578" y="-1425"/>
                  <a:pt x="60113" y="264"/>
                </a:cubicBezTo>
                <a:cubicBezTo>
                  <a:pt x="62025" y="1537"/>
                  <a:pt x="60587" y="5542"/>
                  <a:pt x="58843" y="7037"/>
                </a:cubicBezTo>
                <a:cubicBezTo>
                  <a:pt x="49142" y="15353"/>
                  <a:pt x="33347" y="9166"/>
                  <a:pt x="20743" y="11270"/>
                </a:cubicBezTo>
                <a:cubicBezTo>
                  <a:pt x="10490" y="12981"/>
                  <a:pt x="0" y="24159"/>
                  <a:pt x="0" y="34554"/>
                </a:cubicBezTo>
              </a:path>
            </a:pathLst>
          </a:custGeom>
          <a:noFill/>
          <a:ln cap="flat" cmpd="sng" w="19050">
            <a:solidFill>
              <a:schemeClr val="dk1"/>
            </a:solidFill>
            <a:prstDash val="dash"/>
            <a:round/>
            <a:headEnd len="med" w="med" type="oval"/>
            <a:tailEnd len="med" w="med" type="none"/>
          </a:ln>
        </p:spPr>
      </p:sp>
      <p:grpSp>
        <p:nvGrpSpPr>
          <p:cNvPr id="4838" name="Google Shape;4838;p71"/>
          <p:cNvGrpSpPr/>
          <p:nvPr/>
        </p:nvGrpSpPr>
        <p:grpSpPr>
          <a:xfrm>
            <a:off x="498029" y="3756036"/>
            <a:ext cx="534683" cy="315404"/>
            <a:chOff x="7127597" y="-1060373"/>
            <a:chExt cx="4026229" cy="2375032"/>
          </a:xfrm>
        </p:grpSpPr>
        <p:sp>
          <p:nvSpPr>
            <p:cNvPr id="4839" name="Google Shape;4839;p71"/>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0" name="Google Shape;4840;p71"/>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1" name="Google Shape;4841;p71"/>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2" name="Google Shape;4842;p71"/>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3" name="Google Shape;4843;p71"/>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4" name="Google Shape;4844;p71"/>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5" name="Google Shape;4845;p71"/>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6" name="Google Shape;4846;p71"/>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7" name="Google Shape;4847;p71"/>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8" name="Google Shape;4848;p71"/>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9" name="Google Shape;4849;p71"/>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0" name="Google Shape;4850;p71"/>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1" name="Google Shape;4851;p71"/>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2" name="Google Shape;4852;p71"/>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3" name="Google Shape;4853;p71"/>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4" name="Google Shape;4854;p71"/>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5" name="Google Shape;4855;p71"/>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6" name="Google Shape;4856;p71"/>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7" name="Google Shape;4857;p71"/>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8" name="Google Shape;4858;p71"/>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9" name="Google Shape;4859;p71"/>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0" name="Google Shape;4860;p71"/>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1" name="Google Shape;4861;p71"/>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2" name="Google Shape;4862;p71"/>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3" name="Google Shape;4863;p71"/>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4" name="Google Shape;4864;p71"/>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5" name="Google Shape;4865;p71"/>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6" name="Google Shape;4866;p71"/>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7" name="Google Shape;4867;p71"/>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8" name="Google Shape;4868;p71"/>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9" name="Google Shape;4869;p71"/>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0" name="Google Shape;4870;p71"/>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1" name="Google Shape;4871;p71"/>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2" name="Google Shape;4872;p71"/>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3" name="Google Shape;4873;p71"/>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4" name="Google Shape;4874;p71"/>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5" name="Google Shape;4875;p71"/>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6" name="Google Shape;4876;p71"/>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7" name="Google Shape;4877;p71"/>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8" name="Google Shape;4878;p71"/>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79" name="Google Shape;4879;p71"/>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0" name="Google Shape;4880;p71"/>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1" name="Google Shape;4881;p71"/>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2" name="Google Shape;4882;p71"/>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3" name="Google Shape;4883;p71"/>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4" name="Google Shape;4884;p71"/>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5" name="Google Shape;4885;p71"/>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6" name="Google Shape;4886;p71"/>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7" name="Google Shape;4887;p71"/>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8" name="Google Shape;4888;p71"/>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9" name="Google Shape;4889;p71"/>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0" name="Google Shape;4890;p71"/>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1" name="Google Shape;4891;p71"/>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2" name="Google Shape;4892;p71"/>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3" name="Google Shape;4893;p71"/>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4" name="Google Shape;4894;p71"/>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5" name="Google Shape;4895;p71"/>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2" name="Shape 422"/>
        <p:cNvGrpSpPr/>
        <p:nvPr/>
      </p:nvGrpSpPr>
      <p:grpSpPr>
        <a:xfrm>
          <a:off x="0" y="0"/>
          <a:ext cx="0" cy="0"/>
          <a:chOff x="0" y="0"/>
          <a:chExt cx="0" cy="0"/>
        </a:xfrm>
      </p:grpSpPr>
      <p:pic>
        <p:nvPicPr>
          <p:cNvPr id="423" name="Google Shape;423;p8"/>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24" name="Google Shape;424;p8"/>
          <p:cNvSpPr txBox="1"/>
          <p:nvPr>
            <p:ph type="title"/>
          </p:nvPr>
        </p:nvSpPr>
        <p:spPr>
          <a:xfrm>
            <a:off x="1789200" y="1421550"/>
            <a:ext cx="5565600" cy="23004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72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425" name="Google Shape;425;p8"/>
          <p:cNvSpPr/>
          <p:nvPr/>
        </p:nvSpPr>
        <p:spPr>
          <a:xfrm>
            <a:off x="4677825" y="4180425"/>
            <a:ext cx="2476500" cy="857250"/>
          </a:xfrm>
          <a:custGeom>
            <a:rect b="b" l="l" r="r" t="t"/>
            <a:pathLst>
              <a:path extrusionOk="0" h="34290" w="99060">
                <a:moveTo>
                  <a:pt x="0" y="34290"/>
                </a:moveTo>
                <a:cubicBezTo>
                  <a:pt x="0" y="21814"/>
                  <a:pt x="14861" y="10917"/>
                  <a:pt x="27094" y="8466"/>
                </a:cubicBezTo>
                <a:cubicBezTo>
                  <a:pt x="36625" y="6556"/>
                  <a:pt x="46292" y="11526"/>
                  <a:pt x="55880" y="13123"/>
                </a:cubicBezTo>
                <a:cubicBezTo>
                  <a:pt x="70719" y="15594"/>
                  <a:pt x="92332" y="13455"/>
                  <a:pt x="99060" y="0"/>
                </a:cubicBezTo>
              </a:path>
            </a:pathLst>
          </a:custGeom>
          <a:noFill/>
          <a:ln cap="flat" cmpd="sng" w="19050">
            <a:solidFill>
              <a:schemeClr val="dk1"/>
            </a:solidFill>
            <a:prstDash val="dash"/>
            <a:round/>
            <a:headEnd len="med" w="med" type="none"/>
            <a:tailEnd len="med" w="med" type="oval"/>
          </a:ln>
        </p:spPr>
      </p:sp>
      <p:grpSp>
        <p:nvGrpSpPr>
          <p:cNvPr id="426" name="Google Shape;426;p8"/>
          <p:cNvGrpSpPr/>
          <p:nvPr/>
        </p:nvGrpSpPr>
        <p:grpSpPr>
          <a:xfrm flipH="1">
            <a:off x="8156645" y="2934612"/>
            <a:ext cx="534717" cy="522570"/>
            <a:chOff x="7214310" y="2387484"/>
            <a:chExt cx="892385" cy="872259"/>
          </a:xfrm>
        </p:grpSpPr>
        <p:sp>
          <p:nvSpPr>
            <p:cNvPr id="427" name="Google Shape;427;p8"/>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28" name="Google Shape;428;p8"/>
            <p:cNvGrpSpPr/>
            <p:nvPr/>
          </p:nvGrpSpPr>
          <p:grpSpPr>
            <a:xfrm>
              <a:off x="7214310" y="2387484"/>
              <a:ext cx="892385" cy="812385"/>
              <a:chOff x="7214310" y="2387484"/>
              <a:chExt cx="892385" cy="812385"/>
            </a:xfrm>
          </p:grpSpPr>
          <p:sp>
            <p:nvSpPr>
              <p:cNvPr id="429" name="Google Shape;429;p8"/>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 name="Google Shape;430;p8"/>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1" name="Google Shape;431;p8"/>
            <p:cNvGrpSpPr/>
            <p:nvPr/>
          </p:nvGrpSpPr>
          <p:grpSpPr>
            <a:xfrm>
              <a:off x="7416197" y="2468695"/>
              <a:ext cx="266634" cy="250394"/>
              <a:chOff x="7416197" y="2468695"/>
              <a:chExt cx="266634" cy="250394"/>
            </a:xfrm>
          </p:grpSpPr>
          <p:sp>
            <p:nvSpPr>
              <p:cNvPr id="432" name="Google Shape;432;p8"/>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8"/>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4" name="Google Shape;434;p8"/>
            <p:cNvGrpSpPr/>
            <p:nvPr/>
          </p:nvGrpSpPr>
          <p:grpSpPr>
            <a:xfrm>
              <a:off x="7634109" y="2799122"/>
              <a:ext cx="79530" cy="336119"/>
              <a:chOff x="7634109" y="2799122"/>
              <a:chExt cx="79530" cy="336119"/>
            </a:xfrm>
          </p:grpSpPr>
          <p:sp>
            <p:nvSpPr>
              <p:cNvPr id="435" name="Google Shape;435;p8"/>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 name="Google Shape;436;p8"/>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37" name="Google Shape;437;p8"/>
          <p:cNvGrpSpPr/>
          <p:nvPr/>
        </p:nvGrpSpPr>
        <p:grpSpPr>
          <a:xfrm flipH="1">
            <a:off x="3148270" y="4275687"/>
            <a:ext cx="534717" cy="522570"/>
            <a:chOff x="7214310" y="2387484"/>
            <a:chExt cx="892385" cy="872259"/>
          </a:xfrm>
        </p:grpSpPr>
        <p:sp>
          <p:nvSpPr>
            <p:cNvPr id="438" name="Google Shape;438;p8"/>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39" name="Google Shape;439;p8"/>
            <p:cNvGrpSpPr/>
            <p:nvPr/>
          </p:nvGrpSpPr>
          <p:grpSpPr>
            <a:xfrm>
              <a:off x="7214310" y="2387484"/>
              <a:ext cx="892385" cy="812385"/>
              <a:chOff x="7214310" y="2387484"/>
              <a:chExt cx="892385" cy="812385"/>
            </a:xfrm>
          </p:grpSpPr>
          <p:sp>
            <p:nvSpPr>
              <p:cNvPr id="440" name="Google Shape;440;p8"/>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8"/>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42" name="Google Shape;442;p8"/>
            <p:cNvGrpSpPr/>
            <p:nvPr/>
          </p:nvGrpSpPr>
          <p:grpSpPr>
            <a:xfrm>
              <a:off x="7416197" y="2468695"/>
              <a:ext cx="266634" cy="250394"/>
              <a:chOff x="7416197" y="2468695"/>
              <a:chExt cx="266634" cy="250394"/>
            </a:xfrm>
          </p:grpSpPr>
          <p:sp>
            <p:nvSpPr>
              <p:cNvPr id="443" name="Google Shape;443;p8"/>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8"/>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45" name="Google Shape;445;p8"/>
            <p:cNvGrpSpPr/>
            <p:nvPr/>
          </p:nvGrpSpPr>
          <p:grpSpPr>
            <a:xfrm>
              <a:off x="7634109" y="2799122"/>
              <a:ext cx="79530" cy="336119"/>
              <a:chOff x="7634109" y="2799122"/>
              <a:chExt cx="79530" cy="336119"/>
            </a:xfrm>
          </p:grpSpPr>
          <p:sp>
            <p:nvSpPr>
              <p:cNvPr id="446" name="Google Shape;446;p8"/>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7" name="Google Shape;447;p8"/>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MAIN_POINT_1_5">
    <p:spTree>
      <p:nvGrpSpPr>
        <p:cNvPr id="4896" name="Shape 4896"/>
        <p:cNvGrpSpPr/>
        <p:nvPr/>
      </p:nvGrpSpPr>
      <p:grpSpPr>
        <a:xfrm>
          <a:off x="0" y="0"/>
          <a:ext cx="0" cy="0"/>
          <a:chOff x="0" y="0"/>
          <a:chExt cx="0" cy="0"/>
        </a:xfrm>
      </p:grpSpPr>
      <p:pic>
        <p:nvPicPr>
          <p:cNvPr id="4897" name="Google Shape;4897;p72"/>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898" name="Google Shape;4898;p72"/>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899" name="Google Shape;4899;p72"/>
          <p:cNvSpPr txBox="1"/>
          <p:nvPr>
            <p:ph idx="1" type="body"/>
          </p:nvPr>
        </p:nvSpPr>
        <p:spPr>
          <a:xfrm>
            <a:off x="720000" y="1237081"/>
            <a:ext cx="7704000" cy="882000"/>
          </a:xfrm>
          <a:prstGeom prst="rect">
            <a:avLst/>
          </a:prstGeom>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accent3"/>
              </a:buClr>
              <a:buSzPts val="1400"/>
              <a:buChar char="●"/>
              <a:defRPr sz="1200">
                <a:solidFill>
                  <a:srgbClr val="434343"/>
                </a:solidFill>
              </a:defRPr>
            </a:lvl1pPr>
            <a:lvl2pPr indent="-317500" lvl="1" marL="914400">
              <a:lnSpc>
                <a:spcPct val="115000"/>
              </a:lnSpc>
              <a:spcBef>
                <a:spcPts val="0"/>
              </a:spcBef>
              <a:spcAft>
                <a:spcPts val="0"/>
              </a:spcAft>
              <a:buClr>
                <a:srgbClr val="434343"/>
              </a:buClr>
              <a:buSzPts val="1400"/>
              <a:buChar char="○"/>
              <a:defRPr>
                <a:solidFill>
                  <a:srgbClr val="434343"/>
                </a:solidFill>
              </a:defRPr>
            </a:lvl2pPr>
            <a:lvl3pPr indent="-317500" lvl="2" marL="1371600">
              <a:lnSpc>
                <a:spcPct val="115000"/>
              </a:lnSpc>
              <a:spcBef>
                <a:spcPts val="1600"/>
              </a:spcBef>
              <a:spcAft>
                <a:spcPts val="0"/>
              </a:spcAft>
              <a:buClr>
                <a:srgbClr val="434343"/>
              </a:buClr>
              <a:buSzPts val="1400"/>
              <a:buChar char="■"/>
              <a:defRPr>
                <a:solidFill>
                  <a:srgbClr val="434343"/>
                </a:solidFill>
              </a:defRPr>
            </a:lvl3pPr>
            <a:lvl4pPr indent="-317500" lvl="3" marL="1828800">
              <a:lnSpc>
                <a:spcPct val="115000"/>
              </a:lnSpc>
              <a:spcBef>
                <a:spcPts val="1600"/>
              </a:spcBef>
              <a:spcAft>
                <a:spcPts val="0"/>
              </a:spcAft>
              <a:buClr>
                <a:srgbClr val="434343"/>
              </a:buClr>
              <a:buSzPts val="1400"/>
              <a:buChar char="●"/>
              <a:defRPr>
                <a:solidFill>
                  <a:srgbClr val="434343"/>
                </a:solidFill>
              </a:defRPr>
            </a:lvl4pPr>
            <a:lvl5pPr indent="-317500" lvl="4" marL="2286000">
              <a:lnSpc>
                <a:spcPct val="115000"/>
              </a:lnSpc>
              <a:spcBef>
                <a:spcPts val="1600"/>
              </a:spcBef>
              <a:spcAft>
                <a:spcPts val="0"/>
              </a:spcAft>
              <a:buClr>
                <a:srgbClr val="434343"/>
              </a:buClr>
              <a:buSzPts val="1400"/>
              <a:buChar char="○"/>
              <a:defRPr>
                <a:solidFill>
                  <a:srgbClr val="434343"/>
                </a:solidFill>
              </a:defRPr>
            </a:lvl5pPr>
            <a:lvl6pPr indent="-317500" lvl="5" marL="2743200">
              <a:lnSpc>
                <a:spcPct val="115000"/>
              </a:lnSpc>
              <a:spcBef>
                <a:spcPts val="1600"/>
              </a:spcBef>
              <a:spcAft>
                <a:spcPts val="0"/>
              </a:spcAft>
              <a:buClr>
                <a:srgbClr val="434343"/>
              </a:buClr>
              <a:buSzPts val="1400"/>
              <a:buChar char="■"/>
              <a:defRPr>
                <a:solidFill>
                  <a:srgbClr val="434343"/>
                </a:solidFill>
              </a:defRPr>
            </a:lvl6pPr>
            <a:lvl7pPr indent="-317500" lvl="6" marL="3200400">
              <a:lnSpc>
                <a:spcPct val="115000"/>
              </a:lnSpc>
              <a:spcBef>
                <a:spcPts val="1600"/>
              </a:spcBef>
              <a:spcAft>
                <a:spcPts val="0"/>
              </a:spcAft>
              <a:buClr>
                <a:srgbClr val="434343"/>
              </a:buClr>
              <a:buSzPts val="1400"/>
              <a:buChar char="●"/>
              <a:defRPr>
                <a:solidFill>
                  <a:srgbClr val="434343"/>
                </a:solidFill>
              </a:defRPr>
            </a:lvl7pPr>
            <a:lvl8pPr indent="-317500" lvl="7" marL="3657600">
              <a:lnSpc>
                <a:spcPct val="115000"/>
              </a:lnSpc>
              <a:spcBef>
                <a:spcPts val="1600"/>
              </a:spcBef>
              <a:spcAft>
                <a:spcPts val="0"/>
              </a:spcAft>
              <a:buClr>
                <a:srgbClr val="434343"/>
              </a:buClr>
              <a:buSzPts val="1400"/>
              <a:buChar char="○"/>
              <a:defRPr>
                <a:solidFill>
                  <a:srgbClr val="434343"/>
                </a:solidFill>
              </a:defRPr>
            </a:lvl8pPr>
            <a:lvl9pPr indent="-317500" lvl="8" marL="4114800">
              <a:lnSpc>
                <a:spcPct val="115000"/>
              </a:lnSpc>
              <a:spcBef>
                <a:spcPts val="1600"/>
              </a:spcBef>
              <a:spcAft>
                <a:spcPts val="1600"/>
              </a:spcAft>
              <a:buClr>
                <a:srgbClr val="434343"/>
              </a:buClr>
              <a:buSzPts val="1400"/>
              <a:buChar char="■"/>
              <a:defRPr>
                <a:solidFill>
                  <a:srgbClr val="434343"/>
                </a:solidFill>
              </a:defRPr>
            </a:lvl9pPr>
          </a:lstStyle>
          <a:p/>
        </p:txBody>
      </p:sp>
      <p:sp>
        <p:nvSpPr>
          <p:cNvPr id="4900" name="Google Shape;4900;p72"/>
          <p:cNvSpPr/>
          <p:nvPr/>
        </p:nvSpPr>
        <p:spPr>
          <a:xfrm rot="1052940">
            <a:off x="8057721" y="965293"/>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4901" name="Google Shape;4901;p72"/>
          <p:cNvGrpSpPr/>
          <p:nvPr/>
        </p:nvGrpSpPr>
        <p:grpSpPr>
          <a:xfrm>
            <a:off x="3075941" y="4445799"/>
            <a:ext cx="534683" cy="315404"/>
            <a:chOff x="7127597" y="-1060373"/>
            <a:chExt cx="4026229" cy="2375032"/>
          </a:xfrm>
        </p:grpSpPr>
        <p:sp>
          <p:nvSpPr>
            <p:cNvPr id="4902" name="Google Shape;4902;p72"/>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3" name="Google Shape;4903;p72"/>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4" name="Google Shape;4904;p72"/>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5" name="Google Shape;4905;p72"/>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6" name="Google Shape;4906;p72"/>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7" name="Google Shape;4907;p72"/>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8" name="Google Shape;4908;p72"/>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9" name="Google Shape;4909;p72"/>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0" name="Google Shape;4910;p72"/>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1" name="Google Shape;4911;p72"/>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2" name="Google Shape;4912;p72"/>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3" name="Google Shape;4913;p72"/>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4" name="Google Shape;4914;p72"/>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5" name="Google Shape;4915;p72"/>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6" name="Google Shape;4916;p72"/>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7" name="Google Shape;4917;p72"/>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8" name="Google Shape;4918;p72"/>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9" name="Google Shape;4919;p72"/>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0" name="Google Shape;4920;p72"/>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1" name="Google Shape;4921;p72"/>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2" name="Google Shape;4922;p72"/>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3" name="Google Shape;4923;p72"/>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4" name="Google Shape;4924;p72"/>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5" name="Google Shape;4925;p72"/>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6" name="Google Shape;4926;p72"/>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7" name="Google Shape;4927;p72"/>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8" name="Google Shape;4928;p72"/>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9" name="Google Shape;4929;p72"/>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0" name="Google Shape;4930;p72"/>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1" name="Google Shape;4931;p72"/>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2" name="Google Shape;4932;p72"/>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3" name="Google Shape;4933;p72"/>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4" name="Google Shape;4934;p72"/>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5" name="Google Shape;4935;p72"/>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6" name="Google Shape;4936;p72"/>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7" name="Google Shape;4937;p72"/>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8" name="Google Shape;4938;p72"/>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9" name="Google Shape;4939;p72"/>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0" name="Google Shape;4940;p72"/>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1" name="Google Shape;4941;p72"/>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2" name="Google Shape;4942;p72"/>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3" name="Google Shape;4943;p72"/>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4" name="Google Shape;4944;p72"/>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5" name="Google Shape;4945;p72"/>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6" name="Google Shape;4946;p72"/>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7" name="Google Shape;4947;p72"/>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8" name="Google Shape;4948;p72"/>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9" name="Google Shape;4949;p72"/>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0" name="Google Shape;4950;p72"/>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1" name="Google Shape;4951;p72"/>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2" name="Google Shape;4952;p72"/>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3" name="Google Shape;4953;p72"/>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4" name="Google Shape;4954;p72"/>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5" name="Google Shape;4955;p72"/>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6" name="Google Shape;4956;p72"/>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7" name="Google Shape;4957;p72"/>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8" name="Google Shape;4958;p72"/>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959" name="Google Shape;4959;p72"/>
          <p:cNvGrpSpPr/>
          <p:nvPr/>
        </p:nvGrpSpPr>
        <p:grpSpPr>
          <a:xfrm>
            <a:off x="227666" y="3450974"/>
            <a:ext cx="534683" cy="315404"/>
            <a:chOff x="7127597" y="-1060373"/>
            <a:chExt cx="4026229" cy="2375032"/>
          </a:xfrm>
        </p:grpSpPr>
        <p:sp>
          <p:nvSpPr>
            <p:cNvPr id="4960" name="Google Shape;4960;p72"/>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1" name="Google Shape;4961;p72"/>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2" name="Google Shape;4962;p72"/>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3" name="Google Shape;4963;p72"/>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4" name="Google Shape;4964;p72"/>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5" name="Google Shape;4965;p72"/>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6" name="Google Shape;4966;p72"/>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7" name="Google Shape;4967;p72"/>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8" name="Google Shape;4968;p72"/>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9" name="Google Shape;4969;p72"/>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0" name="Google Shape;4970;p72"/>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1" name="Google Shape;4971;p72"/>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2" name="Google Shape;4972;p72"/>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3" name="Google Shape;4973;p72"/>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4" name="Google Shape;4974;p72"/>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5" name="Google Shape;4975;p72"/>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6" name="Google Shape;4976;p72"/>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7" name="Google Shape;4977;p72"/>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8" name="Google Shape;4978;p72"/>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9" name="Google Shape;4979;p72"/>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0" name="Google Shape;4980;p72"/>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1" name="Google Shape;4981;p72"/>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2" name="Google Shape;4982;p72"/>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3" name="Google Shape;4983;p72"/>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4" name="Google Shape;4984;p72"/>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5" name="Google Shape;4985;p72"/>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6" name="Google Shape;4986;p72"/>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7" name="Google Shape;4987;p72"/>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8" name="Google Shape;4988;p72"/>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9" name="Google Shape;4989;p72"/>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0" name="Google Shape;4990;p72"/>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1" name="Google Shape;4991;p72"/>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2" name="Google Shape;4992;p72"/>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3" name="Google Shape;4993;p72"/>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4" name="Google Shape;4994;p72"/>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5" name="Google Shape;4995;p72"/>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6" name="Google Shape;4996;p72"/>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7" name="Google Shape;4997;p72"/>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8" name="Google Shape;4998;p72"/>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9" name="Google Shape;4999;p72"/>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0" name="Google Shape;5000;p72"/>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1" name="Google Shape;5001;p72"/>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2" name="Google Shape;5002;p72"/>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3" name="Google Shape;5003;p72"/>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4" name="Google Shape;5004;p72"/>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5" name="Google Shape;5005;p72"/>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6" name="Google Shape;5006;p72"/>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7" name="Google Shape;5007;p72"/>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8" name="Google Shape;5008;p72"/>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9" name="Google Shape;5009;p72"/>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0" name="Google Shape;5010;p72"/>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1" name="Google Shape;5011;p72"/>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2" name="Google Shape;5012;p72"/>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3" name="Google Shape;5013;p72"/>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4" name="Google Shape;5014;p72"/>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5" name="Google Shape;5015;p72"/>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6" name="Google Shape;5016;p72"/>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017" name="Google Shape;5017;p72"/>
          <p:cNvGrpSpPr/>
          <p:nvPr/>
        </p:nvGrpSpPr>
        <p:grpSpPr>
          <a:xfrm>
            <a:off x="7774941" y="956149"/>
            <a:ext cx="534683" cy="315404"/>
            <a:chOff x="7127597" y="-1060373"/>
            <a:chExt cx="4026229" cy="2375032"/>
          </a:xfrm>
        </p:grpSpPr>
        <p:sp>
          <p:nvSpPr>
            <p:cNvPr id="5018" name="Google Shape;5018;p72"/>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9" name="Google Shape;5019;p72"/>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0" name="Google Shape;5020;p72"/>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1" name="Google Shape;5021;p72"/>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2" name="Google Shape;5022;p72"/>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3" name="Google Shape;5023;p72"/>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4" name="Google Shape;5024;p72"/>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5" name="Google Shape;5025;p72"/>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6" name="Google Shape;5026;p72"/>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7" name="Google Shape;5027;p72"/>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8" name="Google Shape;5028;p72"/>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9" name="Google Shape;5029;p72"/>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0" name="Google Shape;5030;p72"/>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1" name="Google Shape;5031;p72"/>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2" name="Google Shape;5032;p72"/>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3" name="Google Shape;5033;p72"/>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4" name="Google Shape;5034;p72"/>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5" name="Google Shape;5035;p72"/>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6" name="Google Shape;5036;p72"/>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7" name="Google Shape;5037;p72"/>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8" name="Google Shape;5038;p72"/>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9" name="Google Shape;5039;p72"/>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0" name="Google Shape;5040;p72"/>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1" name="Google Shape;5041;p72"/>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2" name="Google Shape;5042;p72"/>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3" name="Google Shape;5043;p72"/>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4" name="Google Shape;5044;p72"/>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5" name="Google Shape;5045;p72"/>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6" name="Google Shape;5046;p72"/>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7" name="Google Shape;5047;p72"/>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8" name="Google Shape;5048;p72"/>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9" name="Google Shape;5049;p72"/>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0" name="Google Shape;5050;p72"/>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1" name="Google Shape;5051;p72"/>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2" name="Google Shape;5052;p72"/>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3" name="Google Shape;5053;p72"/>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4" name="Google Shape;5054;p72"/>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5" name="Google Shape;5055;p72"/>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6" name="Google Shape;5056;p72"/>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7" name="Google Shape;5057;p72"/>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8" name="Google Shape;5058;p72"/>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9" name="Google Shape;5059;p72"/>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0" name="Google Shape;5060;p72"/>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1" name="Google Shape;5061;p72"/>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2" name="Google Shape;5062;p72"/>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3" name="Google Shape;5063;p72"/>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4" name="Google Shape;5064;p72"/>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5" name="Google Shape;5065;p72"/>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6" name="Google Shape;5066;p72"/>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7" name="Google Shape;5067;p72"/>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8" name="Google Shape;5068;p72"/>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9" name="Google Shape;5069;p72"/>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70" name="Google Shape;5070;p72"/>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71" name="Google Shape;5071;p72"/>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72" name="Google Shape;5072;p72"/>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73" name="Google Shape;5073;p72"/>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74" name="Google Shape;5074;p72"/>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2">
    <p:spTree>
      <p:nvGrpSpPr>
        <p:cNvPr id="5075" name="Shape 5075"/>
        <p:cNvGrpSpPr/>
        <p:nvPr/>
      </p:nvGrpSpPr>
      <p:grpSpPr>
        <a:xfrm>
          <a:off x="0" y="0"/>
          <a:ext cx="0" cy="0"/>
          <a:chOff x="0" y="0"/>
          <a:chExt cx="0" cy="0"/>
        </a:xfrm>
      </p:grpSpPr>
      <p:pic>
        <p:nvPicPr>
          <p:cNvPr id="5076" name="Google Shape;5076;p73"/>
          <p:cNvPicPr preferRelativeResize="0"/>
          <p:nvPr/>
        </p:nvPicPr>
        <p:blipFill>
          <a:blip r:embed="rId2">
            <a:alphaModFix/>
          </a:blip>
          <a:stretch>
            <a:fillRect/>
          </a:stretch>
        </p:blipFill>
        <p:spPr>
          <a:xfrm>
            <a:off x="75" y="0"/>
            <a:ext cx="9144000" cy="5143500"/>
          </a:xfrm>
          <a:prstGeom prst="rect">
            <a:avLst/>
          </a:prstGeom>
          <a:noFill/>
          <a:ln>
            <a:noFill/>
          </a:ln>
        </p:spPr>
      </p:pic>
      <p:sp>
        <p:nvSpPr>
          <p:cNvPr id="5077" name="Google Shape;5077;p73"/>
          <p:cNvSpPr txBox="1"/>
          <p:nvPr>
            <p:ph idx="1" type="subTitle"/>
          </p:nvPr>
        </p:nvSpPr>
        <p:spPr>
          <a:xfrm>
            <a:off x="1088350" y="1803400"/>
            <a:ext cx="2985600" cy="22203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078" name="Google Shape;5078;p73"/>
          <p:cNvSpPr txBox="1"/>
          <p:nvPr>
            <p:ph idx="2" type="subTitle"/>
          </p:nvPr>
        </p:nvSpPr>
        <p:spPr>
          <a:xfrm>
            <a:off x="5070026" y="1803400"/>
            <a:ext cx="2985600" cy="22203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079" name="Google Shape;5079;p73"/>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grpSp>
        <p:nvGrpSpPr>
          <p:cNvPr id="5080" name="Google Shape;5080;p73"/>
          <p:cNvGrpSpPr/>
          <p:nvPr/>
        </p:nvGrpSpPr>
        <p:grpSpPr>
          <a:xfrm>
            <a:off x="227666" y="3450974"/>
            <a:ext cx="534683" cy="315404"/>
            <a:chOff x="7127597" y="-1060373"/>
            <a:chExt cx="4026229" cy="2375032"/>
          </a:xfrm>
        </p:grpSpPr>
        <p:sp>
          <p:nvSpPr>
            <p:cNvPr id="5081" name="Google Shape;5081;p73"/>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2" name="Google Shape;5082;p73"/>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3" name="Google Shape;5083;p73"/>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4" name="Google Shape;5084;p73"/>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5" name="Google Shape;5085;p73"/>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6" name="Google Shape;5086;p73"/>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7" name="Google Shape;5087;p73"/>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8" name="Google Shape;5088;p73"/>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9" name="Google Shape;5089;p73"/>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0" name="Google Shape;5090;p73"/>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1" name="Google Shape;5091;p73"/>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2" name="Google Shape;5092;p73"/>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3" name="Google Shape;5093;p73"/>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4" name="Google Shape;5094;p73"/>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5" name="Google Shape;5095;p73"/>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6" name="Google Shape;5096;p73"/>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7" name="Google Shape;5097;p73"/>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8" name="Google Shape;5098;p73"/>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9" name="Google Shape;5099;p73"/>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0" name="Google Shape;5100;p73"/>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1" name="Google Shape;5101;p73"/>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2" name="Google Shape;5102;p73"/>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3" name="Google Shape;5103;p73"/>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4" name="Google Shape;5104;p73"/>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5" name="Google Shape;5105;p73"/>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6" name="Google Shape;5106;p73"/>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7" name="Google Shape;5107;p73"/>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8" name="Google Shape;5108;p73"/>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9" name="Google Shape;5109;p73"/>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0" name="Google Shape;5110;p73"/>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1" name="Google Shape;5111;p73"/>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2" name="Google Shape;5112;p73"/>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3" name="Google Shape;5113;p73"/>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4" name="Google Shape;5114;p73"/>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5" name="Google Shape;5115;p73"/>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6" name="Google Shape;5116;p73"/>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7" name="Google Shape;5117;p73"/>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8" name="Google Shape;5118;p73"/>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9" name="Google Shape;5119;p73"/>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0" name="Google Shape;5120;p73"/>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1" name="Google Shape;5121;p73"/>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2" name="Google Shape;5122;p73"/>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3" name="Google Shape;5123;p73"/>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4" name="Google Shape;5124;p73"/>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5" name="Google Shape;5125;p73"/>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6" name="Google Shape;5126;p73"/>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7" name="Google Shape;5127;p73"/>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8" name="Google Shape;5128;p73"/>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9" name="Google Shape;5129;p73"/>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0" name="Google Shape;5130;p73"/>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1" name="Google Shape;5131;p73"/>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2" name="Google Shape;5132;p73"/>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3" name="Google Shape;5133;p73"/>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4" name="Google Shape;5134;p73"/>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5" name="Google Shape;5135;p73"/>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6" name="Google Shape;5136;p73"/>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7" name="Google Shape;5137;p73"/>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138" name="Google Shape;5138;p73"/>
          <p:cNvGrpSpPr/>
          <p:nvPr/>
        </p:nvGrpSpPr>
        <p:grpSpPr>
          <a:xfrm>
            <a:off x="3075941" y="4445799"/>
            <a:ext cx="534683" cy="315404"/>
            <a:chOff x="7127597" y="-1060373"/>
            <a:chExt cx="4026229" cy="2375032"/>
          </a:xfrm>
        </p:grpSpPr>
        <p:sp>
          <p:nvSpPr>
            <p:cNvPr id="5139" name="Google Shape;5139;p73"/>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0" name="Google Shape;5140;p73"/>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1" name="Google Shape;5141;p73"/>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2" name="Google Shape;5142;p73"/>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3" name="Google Shape;5143;p73"/>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4" name="Google Shape;5144;p73"/>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5" name="Google Shape;5145;p73"/>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6" name="Google Shape;5146;p73"/>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7" name="Google Shape;5147;p73"/>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8" name="Google Shape;5148;p73"/>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9" name="Google Shape;5149;p73"/>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0" name="Google Shape;5150;p73"/>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1" name="Google Shape;5151;p73"/>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2" name="Google Shape;5152;p73"/>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3" name="Google Shape;5153;p73"/>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4" name="Google Shape;5154;p73"/>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5" name="Google Shape;5155;p73"/>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6" name="Google Shape;5156;p73"/>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7" name="Google Shape;5157;p73"/>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8" name="Google Shape;5158;p73"/>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9" name="Google Shape;5159;p73"/>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0" name="Google Shape;5160;p73"/>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1" name="Google Shape;5161;p73"/>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2" name="Google Shape;5162;p73"/>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3" name="Google Shape;5163;p73"/>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4" name="Google Shape;5164;p73"/>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5" name="Google Shape;5165;p73"/>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6" name="Google Shape;5166;p73"/>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7" name="Google Shape;5167;p73"/>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8" name="Google Shape;5168;p73"/>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69" name="Google Shape;5169;p73"/>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0" name="Google Shape;5170;p73"/>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1" name="Google Shape;5171;p73"/>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2" name="Google Shape;5172;p73"/>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3" name="Google Shape;5173;p73"/>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4" name="Google Shape;5174;p73"/>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5" name="Google Shape;5175;p73"/>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6" name="Google Shape;5176;p73"/>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7" name="Google Shape;5177;p73"/>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8" name="Google Shape;5178;p73"/>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9" name="Google Shape;5179;p73"/>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0" name="Google Shape;5180;p73"/>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1" name="Google Shape;5181;p73"/>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2" name="Google Shape;5182;p73"/>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3" name="Google Shape;5183;p73"/>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4" name="Google Shape;5184;p73"/>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5" name="Google Shape;5185;p73"/>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6" name="Google Shape;5186;p73"/>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7" name="Google Shape;5187;p73"/>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8" name="Google Shape;5188;p73"/>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9" name="Google Shape;5189;p73"/>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0" name="Google Shape;5190;p73"/>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1" name="Google Shape;5191;p73"/>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2" name="Google Shape;5192;p73"/>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3" name="Google Shape;5193;p73"/>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4" name="Google Shape;5194;p73"/>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5" name="Google Shape;5195;p73"/>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AND_TWO_COLUMNS_3">
    <p:spTree>
      <p:nvGrpSpPr>
        <p:cNvPr id="5196" name="Shape 5196"/>
        <p:cNvGrpSpPr/>
        <p:nvPr/>
      </p:nvGrpSpPr>
      <p:grpSpPr>
        <a:xfrm>
          <a:off x="0" y="0"/>
          <a:ext cx="0" cy="0"/>
          <a:chOff x="0" y="0"/>
          <a:chExt cx="0" cy="0"/>
        </a:xfrm>
      </p:grpSpPr>
      <p:pic>
        <p:nvPicPr>
          <p:cNvPr id="5197" name="Google Shape;5197;p74"/>
          <p:cNvPicPr preferRelativeResize="0"/>
          <p:nvPr/>
        </p:nvPicPr>
        <p:blipFill>
          <a:blip r:embed="rId2">
            <a:alphaModFix/>
          </a:blip>
          <a:stretch>
            <a:fillRect/>
          </a:stretch>
        </p:blipFill>
        <p:spPr>
          <a:xfrm>
            <a:off x="75" y="0"/>
            <a:ext cx="9144000" cy="5143500"/>
          </a:xfrm>
          <a:prstGeom prst="rect">
            <a:avLst/>
          </a:prstGeom>
          <a:noFill/>
          <a:ln>
            <a:noFill/>
          </a:ln>
        </p:spPr>
      </p:pic>
      <p:sp>
        <p:nvSpPr>
          <p:cNvPr id="5198" name="Google Shape;5198;p74"/>
          <p:cNvSpPr txBox="1"/>
          <p:nvPr>
            <p:ph idx="1" type="subTitle"/>
          </p:nvPr>
        </p:nvSpPr>
        <p:spPr>
          <a:xfrm>
            <a:off x="1391375" y="3928725"/>
            <a:ext cx="2907600" cy="6222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199" name="Google Shape;5199;p74"/>
          <p:cNvSpPr txBox="1"/>
          <p:nvPr>
            <p:ph idx="2" type="subTitle"/>
          </p:nvPr>
        </p:nvSpPr>
        <p:spPr>
          <a:xfrm>
            <a:off x="4847294" y="3928725"/>
            <a:ext cx="2907600" cy="6222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200" name="Google Shape;5200;p74"/>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201" name="Google Shape;5201;p74"/>
          <p:cNvSpPr txBox="1"/>
          <p:nvPr>
            <p:ph idx="3" type="title"/>
          </p:nvPr>
        </p:nvSpPr>
        <p:spPr>
          <a:xfrm>
            <a:off x="1389252" y="3486750"/>
            <a:ext cx="2911800" cy="5277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2400"/>
              <a:buNone/>
              <a:defRPr sz="1800"/>
            </a:lvl1pPr>
            <a:lvl2pPr lvl="1" algn="r">
              <a:spcBef>
                <a:spcPts val="0"/>
              </a:spcBef>
              <a:spcAft>
                <a:spcPts val="0"/>
              </a:spcAft>
              <a:buSzPts val="2400"/>
              <a:buNone/>
              <a:defRPr sz="2400"/>
            </a:lvl2pPr>
            <a:lvl3pPr lvl="2" algn="r">
              <a:spcBef>
                <a:spcPts val="0"/>
              </a:spcBef>
              <a:spcAft>
                <a:spcPts val="0"/>
              </a:spcAft>
              <a:buSzPts val="2400"/>
              <a:buNone/>
              <a:defRPr sz="2400"/>
            </a:lvl3pPr>
            <a:lvl4pPr lvl="3" algn="r">
              <a:spcBef>
                <a:spcPts val="0"/>
              </a:spcBef>
              <a:spcAft>
                <a:spcPts val="0"/>
              </a:spcAft>
              <a:buSzPts val="2400"/>
              <a:buNone/>
              <a:defRPr sz="2400"/>
            </a:lvl4pPr>
            <a:lvl5pPr lvl="4" algn="r">
              <a:spcBef>
                <a:spcPts val="0"/>
              </a:spcBef>
              <a:spcAft>
                <a:spcPts val="0"/>
              </a:spcAft>
              <a:buSzPts val="2400"/>
              <a:buNone/>
              <a:defRPr sz="2400"/>
            </a:lvl5pPr>
            <a:lvl6pPr lvl="5" algn="r">
              <a:spcBef>
                <a:spcPts val="0"/>
              </a:spcBef>
              <a:spcAft>
                <a:spcPts val="0"/>
              </a:spcAft>
              <a:buSzPts val="2400"/>
              <a:buNone/>
              <a:defRPr sz="2400"/>
            </a:lvl6pPr>
            <a:lvl7pPr lvl="6" algn="r">
              <a:spcBef>
                <a:spcPts val="0"/>
              </a:spcBef>
              <a:spcAft>
                <a:spcPts val="0"/>
              </a:spcAft>
              <a:buSzPts val="2400"/>
              <a:buNone/>
              <a:defRPr sz="2400"/>
            </a:lvl7pPr>
            <a:lvl8pPr lvl="7" algn="r">
              <a:spcBef>
                <a:spcPts val="0"/>
              </a:spcBef>
              <a:spcAft>
                <a:spcPts val="0"/>
              </a:spcAft>
              <a:buSzPts val="2400"/>
              <a:buNone/>
              <a:defRPr sz="2400"/>
            </a:lvl8pPr>
            <a:lvl9pPr lvl="8" algn="r">
              <a:spcBef>
                <a:spcPts val="0"/>
              </a:spcBef>
              <a:spcAft>
                <a:spcPts val="0"/>
              </a:spcAft>
              <a:buSzPts val="2400"/>
              <a:buNone/>
              <a:defRPr sz="2400"/>
            </a:lvl9pPr>
          </a:lstStyle>
          <a:p/>
        </p:txBody>
      </p:sp>
      <p:sp>
        <p:nvSpPr>
          <p:cNvPr id="5202" name="Google Shape;5202;p74"/>
          <p:cNvSpPr txBox="1"/>
          <p:nvPr>
            <p:ph idx="4" type="title"/>
          </p:nvPr>
        </p:nvSpPr>
        <p:spPr>
          <a:xfrm>
            <a:off x="4851939" y="3486750"/>
            <a:ext cx="2898300" cy="5277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2400"/>
              <a:buNone/>
              <a:defRPr sz="18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203" name="Google Shape;5203;p74"/>
          <p:cNvSpPr/>
          <p:nvPr>
            <p:ph idx="5" type="pic"/>
          </p:nvPr>
        </p:nvSpPr>
        <p:spPr>
          <a:xfrm>
            <a:off x="2204150" y="1606900"/>
            <a:ext cx="1281900" cy="1281900"/>
          </a:xfrm>
          <a:prstGeom prst="ellipse">
            <a:avLst/>
          </a:prstGeom>
          <a:noFill/>
          <a:ln cap="flat" cmpd="sng" w="19050">
            <a:solidFill>
              <a:schemeClr val="dk1"/>
            </a:solidFill>
            <a:prstDash val="solid"/>
            <a:round/>
            <a:headEnd len="sm" w="sm" type="none"/>
            <a:tailEnd len="sm" w="sm" type="none"/>
          </a:ln>
        </p:spPr>
      </p:sp>
      <p:sp>
        <p:nvSpPr>
          <p:cNvPr id="5204" name="Google Shape;5204;p74"/>
          <p:cNvSpPr/>
          <p:nvPr>
            <p:ph idx="6" type="pic"/>
          </p:nvPr>
        </p:nvSpPr>
        <p:spPr>
          <a:xfrm>
            <a:off x="5660150" y="1606950"/>
            <a:ext cx="1281900" cy="1281900"/>
          </a:xfrm>
          <a:prstGeom prst="ellipse">
            <a:avLst/>
          </a:prstGeom>
          <a:noFill/>
          <a:ln cap="flat" cmpd="sng" w="19050">
            <a:solidFill>
              <a:schemeClr val="dk1"/>
            </a:solidFill>
            <a:prstDash val="solid"/>
            <a:round/>
            <a:headEnd len="sm" w="sm" type="none"/>
            <a:tailEnd len="sm" w="sm" type="none"/>
          </a:ln>
        </p:spPr>
      </p:sp>
      <p:sp>
        <p:nvSpPr>
          <p:cNvPr id="5205" name="Google Shape;5205;p74"/>
          <p:cNvSpPr/>
          <p:nvPr/>
        </p:nvSpPr>
        <p:spPr>
          <a:xfrm>
            <a:off x="412750" y="4497925"/>
            <a:ext cx="1322925" cy="550325"/>
          </a:xfrm>
          <a:custGeom>
            <a:rect b="b" l="l" r="r" t="t"/>
            <a:pathLst>
              <a:path extrusionOk="0" h="22013" w="52917">
                <a:moveTo>
                  <a:pt x="0" y="0"/>
                </a:moveTo>
                <a:cubicBezTo>
                  <a:pt x="4875" y="7310"/>
                  <a:pt x="14134" y="12096"/>
                  <a:pt x="22860" y="13123"/>
                </a:cubicBezTo>
                <a:cubicBezTo>
                  <a:pt x="33236" y="14344"/>
                  <a:pt x="52917" y="11565"/>
                  <a:pt x="52917" y="22013"/>
                </a:cubicBezTo>
              </a:path>
            </a:pathLst>
          </a:custGeom>
          <a:noFill/>
          <a:ln cap="flat" cmpd="sng" w="19050">
            <a:solidFill>
              <a:schemeClr val="dk1"/>
            </a:solidFill>
            <a:prstDash val="dash"/>
            <a:round/>
            <a:headEnd len="med" w="med" type="oval"/>
            <a:tailEnd len="med" w="med" type="none"/>
          </a:ln>
        </p:spPr>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5206" name="Shape 5206"/>
        <p:cNvGrpSpPr/>
        <p:nvPr/>
      </p:nvGrpSpPr>
      <p:grpSpPr>
        <a:xfrm>
          <a:off x="0" y="0"/>
          <a:ext cx="0" cy="0"/>
          <a:chOff x="0" y="0"/>
          <a:chExt cx="0" cy="0"/>
        </a:xfrm>
      </p:grpSpPr>
      <p:pic>
        <p:nvPicPr>
          <p:cNvPr id="5207" name="Google Shape;5207;p75"/>
          <p:cNvPicPr preferRelativeResize="0"/>
          <p:nvPr/>
        </p:nvPicPr>
        <p:blipFill>
          <a:blip r:embed="rId2">
            <a:alphaModFix/>
          </a:blip>
          <a:stretch>
            <a:fillRect/>
          </a:stretch>
        </p:blipFill>
        <p:spPr>
          <a:xfrm>
            <a:off x="75" y="0"/>
            <a:ext cx="9144000" cy="5143500"/>
          </a:xfrm>
          <a:prstGeom prst="rect">
            <a:avLst/>
          </a:prstGeom>
          <a:noFill/>
          <a:ln>
            <a:noFill/>
          </a:ln>
        </p:spPr>
      </p:pic>
      <p:sp>
        <p:nvSpPr>
          <p:cNvPr id="5208" name="Google Shape;5208;p75"/>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209" name="Google Shape;5209;p75"/>
          <p:cNvSpPr txBox="1"/>
          <p:nvPr>
            <p:ph idx="2" type="title"/>
          </p:nvPr>
        </p:nvSpPr>
        <p:spPr>
          <a:xfrm>
            <a:off x="720000" y="2873325"/>
            <a:ext cx="2336400" cy="5277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210" name="Google Shape;5210;p75"/>
          <p:cNvSpPr txBox="1"/>
          <p:nvPr>
            <p:ph idx="1" type="subTitle"/>
          </p:nvPr>
        </p:nvSpPr>
        <p:spPr>
          <a:xfrm>
            <a:off x="720000" y="3305755"/>
            <a:ext cx="2336400" cy="9117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211" name="Google Shape;5211;p75"/>
          <p:cNvSpPr txBox="1"/>
          <p:nvPr>
            <p:ph idx="3" type="title"/>
          </p:nvPr>
        </p:nvSpPr>
        <p:spPr>
          <a:xfrm>
            <a:off x="3403800" y="2873325"/>
            <a:ext cx="2336400" cy="5277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212" name="Google Shape;5212;p75"/>
          <p:cNvSpPr txBox="1"/>
          <p:nvPr>
            <p:ph idx="4" type="subTitle"/>
          </p:nvPr>
        </p:nvSpPr>
        <p:spPr>
          <a:xfrm>
            <a:off x="3403800" y="3305755"/>
            <a:ext cx="2336400" cy="9117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213" name="Google Shape;5213;p75"/>
          <p:cNvSpPr txBox="1"/>
          <p:nvPr>
            <p:ph idx="5" type="title"/>
          </p:nvPr>
        </p:nvSpPr>
        <p:spPr>
          <a:xfrm>
            <a:off x="6087600" y="2873325"/>
            <a:ext cx="2336400" cy="5277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214" name="Google Shape;5214;p75"/>
          <p:cNvSpPr txBox="1"/>
          <p:nvPr>
            <p:ph idx="6" type="subTitle"/>
          </p:nvPr>
        </p:nvSpPr>
        <p:spPr>
          <a:xfrm>
            <a:off x="6087600" y="3305755"/>
            <a:ext cx="2336400" cy="9117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grpSp>
        <p:nvGrpSpPr>
          <p:cNvPr id="5215" name="Google Shape;5215;p75"/>
          <p:cNvGrpSpPr/>
          <p:nvPr/>
        </p:nvGrpSpPr>
        <p:grpSpPr>
          <a:xfrm>
            <a:off x="5552895" y="4342212"/>
            <a:ext cx="534717" cy="522570"/>
            <a:chOff x="7214310" y="2387484"/>
            <a:chExt cx="892385" cy="872259"/>
          </a:xfrm>
        </p:grpSpPr>
        <p:sp>
          <p:nvSpPr>
            <p:cNvPr id="5216" name="Google Shape;5216;p75"/>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217" name="Google Shape;5217;p75"/>
            <p:cNvGrpSpPr/>
            <p:nvPr/>
          </p:nvGrpSpPr>
          <p:grpSpPr>
            <a:xfrm>
              <a:off x="7214310" y="2387484"/>
              <a:ext cx="892385" cy="812385"/>
              <a:chOff x="7214310" y="2387484"/>
              <a:chExt cx="892385" cy="812385"/>
            </a:xfrm>
          </p:grpSpPr>
          <p:sp>
            <p:nvSpPr>
              <p:cNvPr id="5218" name="Google Shape;5218;p75"/>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9" name="Google Shape;5219;p75"/>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20" name="Google Shape;5220;p75"/>
            <p:cNvGrpSpPr/>
            <p:nvPr/>
          </p:nvGrpSpPr>
          <p:grpSpPr>
            <a:xfrm>
              <a:off x="7416197" y="2468695"/>
              <a:ext cx="266634" cy="250394"/>
              <a:chOff x="7416197" y="2468695"/>
              <a:chExt cx="266634" cy="250394"/>
            </a:xfrm>
          </p:grpSpPr>
          <p:sp>
            <p:nvSpPr>
              <p:cNvPr id="5221" name="Google Shape;5221;p75"/>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2" name="Google Shape;5222;p75"/>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23" name="Google Shape;5223;p75"/>
            <p:cNvGrpSpPr/>
            <p:nvPr/>
          </p:nvGrpSpPr>
          <p:grpSpPr>
            <a:xfrm>
              <a:off x="7634109" y="2799122"/>
              <a:ext cx="79530" cy="336119"/>
              <a:chOff x="7634109" y="2799122"/>
              <a:chExt cx="79530" cy="336119"/>
            </a:xfrm>
          </p:grpSpPr>
          <p:sp>
            <p:nvSpPr>
              <p:cNvPr id="5224" name="Google Shape;5224;p75"/>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5" name="Google Shape;5225;p75"/>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226" name="Google Shape;5226;p75"/>
          <p:cNvSpPr/>
          <p:nvPr/>
        </p:nvSpPr>
        <p:spPr>
          <a:xfrm>
            <a:off x="3153825" y="4702850"/>
            <a:ext cx="2286000" cy="333525"/>
          </a:xfrm>
          <a:custGeom>
            <a:rect b="b" l="l" r="r" t="t"/>
            <a:pathLst>
              <a:path extrusionOk="0" h="13341" w="91440">
                <a:moveTo>
                  <a:pt x="91440" y="641"/>
                </a:moveTo>
                <a:cubicBezTo>
                  <a:pt x="79740" y="2589"/>
                  <a:pt x="67649" y="3384"/>
                  <a:pt x="55880" y="1911"/>
                </a:cubicBezTo>
                <a:cubicBezTo>
                  <a:pt x="37015" y="-451"/>
                  <a:pt x="8495" y="-3668"/>
                  <a:pt x="0" y="13341"/>
                </a:cubicBezTo>
              </a:path>
            </a:pathLst>
          </a:custGeom>
          <a:noFill/>
          <a:ln cap="flat" cmpd="sng" w="19050">
            <a:solidFill>
              <a:schemeClr val="dk1"/>
            </a:solidFill>
            <a:prstDash val="dash"/>
            <a:round/>
            <a:headEnd len="med" w="med" type="oval"/>
            <a:tailEnd len="med" w="med" type="none"/>
          </a:ln>
        </p:spPr>
      </p:sp>
      <p:grpSp>
        <p:nvGrpSpPr>
          <p:cNvPr id="5227" name="Google Shape;5227;p75"/>
          <p:cNvGrpSpPr/>
          <p:nvPr/>
        </p:nvGrpSpPr>
        <p:grpSpPr>
          <a:xfrm>
            <a:off x="8077520" y="966724"/>
            <a:ext cx="534717" cy="522570"/>
            <a:chOff x="7214310" y="2387484"/>
            <a:chExt cx="892385" cy="872259"/>
          </a:xfrm>
        </p:grpSpPr>
        <p:sp>
          <p:nvSpPr>
            <p:cNvPr id="5228" name="Google Shape;5228;p75"/>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229" name="Google Shape;5229;p75"/>
            <p:cNvGrpSpPr/>
            <p:nvPr/>
          </p:nvGrpSpPr>
          <p:grpSpPr>
            <a:xfrm>
              <a:off x="7214310" y="2387484"/>
              <a:ext cx="892385" cy="812385"/>
              <a:chOff x="7214310" y="2387484"/>
              <a:chExt cx="892385" cy="812385"/>
            </a:xfrm>
          </p:grpSpPr>
          <p:sp>
            <p:nvSpPr>
              <p:cNvPr id="5230" name="Google Shape;5230;p75"/>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1" name="Google Shape;5231;p75"/>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32" name="Google Shape;5232;p75"/>
            <p:cNvGrpSpPr/>
            <p:nvPr/>
          </p:nvGrpSpPr>
          <p:grpSpPr>
            <a:xfrm>
              <a:off x="7416197" y="2468695"/>
              <a:ext cx="266634" cy="250394"/>
              <a:chOff x="7416197" y="2468695"/>
              <a:chExt cx="266634" cy="250394"/>
            </a:xfrm>
          </p:grpSpPr>
          <p:sp>
            <p:nvSpPr>
              <p:cNvPr id="5233" name="Google Shape;5233;p75"/>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4" name="Google Shape;5234;p75"/>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35" name="Google Shape;5235;p75"/>
            <p:cNvGrpSpPr/>
            <p:nvPr/>
          </p:nvGrpSpPr>
          <p:grpSpPr>
            <a:xfrm>
              <a:off x="7634109" y="2799122"/>
              <a:ext cx="79530" cy="336119"/>
              <a:chOff x="7634109" y="2799122"/>
              <a:chExt cx="79530" cy="336119"/>
            </a:xfrm>
          </p:grpSpPr>
          <p:sp>
            <p:nvSpPr>
              <p:cNvPr id="5236" name="Google Shape;5236;p75"/>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7" name="Google Shape;5237;p75"/>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
        <p:nvSpPr>
          <p:cNvPr id="5238" name="Google Shape;5238;p75"/>
          <p:cNvSpPr/>
          <p:nvPr/>
        </p:nvSpPr>
        <p:spPr>
          <a:xfrm rot="1052940">
            <a:off x="8131796" y="1256493"/>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5239" name="Shape 5239"/>
        <p:cNvGrpSpPr/>
        <p:nvPr/>
      </p:nvGrpSpPr>
      <p:grpSpPr>
        <a:xfrm>
          <a:off x="0" y="0"/>
          <a:ext cx="0" cy="0"/>
          <a:chOff x="0" y="0"/>
          <a:chExt cx="0" cy="0"/>
        </a:xfrm>
      </p:grpSpPr>
      <p:pic>
        <p:nvPicPr>
          <p:cNvPr id="5240" name="Google Shape;5240;p76"/>
          <p:cNvPicPr preferRelativeResize="0"/>
          <p:nvPr/>
        </p:nvPicPr>
        <p:blipFill>
          <a:blip r:embed="rId2">
            <a:alphaModFix/>
          </a:blip>
          <a:stretch>
            <a:fillRect/>
          </a:stretch>
        </p:blipFill>
        <p:spPr>
          <a:xfrm>
            <a:off x="75" y="0"/>
            <a:ext cx="9144000" cy="5143500"/>
          </a:xfrm>
          <a:prstGeom prst="rect">
            <a:avLst/>
          </a:prstGeom>
          <a:noFill/>
          <a:ln>
            <a:noFill/>
          </a:ln>
        </p:spPr>
      </p:pic>
      <p:sp>
        <p:nvSpPr>
          <p:cNvPr id="5241" name="Google Shape;5241;p76"/>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242" name="Google Shape;5242;p76"/>
          <p:cNvSpPr txBox="1"/>
          <p:nvPr>
            <p:ph idx="2" type="title"/>
          </p:nvPr>
        </p:nvSpPr>
        <p:spPr>
          <a:xfrm>
            <a:off x="1990410" y="1663800"/>
            <a:ext cx="2310000" cy="527700"/>
          </a:xfrm>
          <a:prstGeom prst="rect">
            <a:avLst/>
          </a:prstGeom>
          <a:noFill/>
          <a:ln>
            <a:noFill/>
          </a:ln>
        </p:spPr>
        <p:txBody>
          <a:bodyPr anchorCtr="0" anchor="b" bIns="91425" lIns="91425" spcFirstLastPara="1" rIns="91425" wrap="square" tIns="91425">
            <a:noAutofit/>
          </a:bodyPr>
          <a:lstStyle>
            <a:lvl1pPr lvl="0">
              <a:lnSpc>
                <a:spcPct val="115000"/>
              </a:lnSpc>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243" name="Google Shape;5243;p76"/>
          <p:cNvSpPr txBox="1"/>
          <p:nvPr>
            <p:ph idx="1" type="subTitle"/>
          </p:nvPr>
        </p:nvSpPr>
        <p:spPr>
          <a:xfrm>
            <a:off x="1990425" y="2050300"/>
            <a:ext cx="2310000" cy="6453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244" name="Google Shape;5244;p76"/>
          <p:cNvSpPr txBox="1"/>
          <p:nvPr>
            <p:ph idx="3" type="title"/>
          </p:nvPr>
        </p:nvSpPr>
        <p:spPr>
          <a:xfrm>
            <a:off x="5980653" y="1663800"/>
            <a:ext cx="2310000" cy="527700"/>
          </a:xfrm>
          <a:prstGeom prst="rect">
            <a:avLst/>
          </a:prstGeom>
          <a:noFill/>
          <a:ln>
            <a:noFill/>
          </a:ln>
        </p:spPr>
        <p:txBody>
          <a:bodyPr anchorCtr="0" anchor="b" bIns="91425" lIns="91425" spcFirstLastPara="1" rIns="91425" wrap="square" tIns="91425">
            <a:noAutofit/>
          </a:bodyPr>
          <a:lstStyle>
            <a:lvl1pPr lvl="0">
              <a:lnSpc>
                <a:spcPct val="115000"/>
              </a:lnSpc>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245" name="Google Shape;5245;p76"/>
          <p:cNvSpPr txBox="1"/>
          <p:nvPr>
            <p:ph idx="4" type="subTitle"/>
          </p:nvPr>
        </p:nvSpPr>
        <p:spPr>
          <a:xfrm>
            <a:off x="5980656" y="2050300"/>
            <a:ext cx="2310000" cy="6453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246" name="Google Shape;5246;p76"/>
          <p:cNvSpPr txBox="1"/>
          <p:nvPr>
            <p:ph idx="5" type="title"/>
          </p:nvPr>
        </p:nvSpPr>
        <p:spPr>
          <a:xfrm>
            <a:off x="1990400" y="3386000"/>
            <a:ext cx="2310000" cy="527700"/>
          </a:xfrm>
          <a:prstGeom prst="rect">
            <a:avLst/>
          </a:prstGeom>
          <a:noFill/>
          <a:ln>
            <a:noFill/>
          </a:ln>
        </p:spPr>
        <p:txBody>
          <a:bodyPr anchorCtr="0" anchor="b" bIns="91425" lIns="91425" spcFirstLastPara="1" rIns="91425" wrap="square" tIns="91425">
            <a:noAutofit/>
          </a:bodyPr>
          <a:lstStyle>
            <a:lvl1pPr lvl="0">
              <a:lnSpc>
                <a:spcPct val="115000"/>
              </a:lnSpc>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247" name="Google Shape;5247;p76"/>
          <p:cNvSpPr txBox="1"/>
          <p:nvPr>
            <p:ph idx="6" type="subTitle"/>
          </p:nvPr>
        </p:nvSpPr>
        <p:spPr>
          <a:xfrm>
            <a:off x="1990400" y="3772500"/>
            <a:ext cx="2310000" cy="6453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248" name="Google Shape;5248;p76"/>
          <p:cNvSpPr txBox="1"/>
          <p:nvPr>
            <p:ph idx="7" type="title"/>
          </p:nvPr>
        </p:nvSpPr>
        <p:spPr>
          <a:xfrm>
            <a:off x="5980643" y="3386000"/>
            <a:ext cx="2310000" cy="527700"/>
          </a:xfrm>
          <a:prstGeom prst="rect">
            <a:avLst/>
          </a:prstGeom>
          <a:noFill/>
          <a:ln>
            <a:noFill/>
          </a:ln>
        </p:spPr>
        <p:txBody>
          <a:bodyPr anchorCtr="0" anchor="b" bIns="91425" lIns="91425" spcFirstLastPara="1" rIns="91425" wrap="square" tIns="91425">
            <a:noAutofit/>
          </a:bodyPr>
          <a:lstStyle>
            <a:lvl1pPr lvl="0">
              <a:lnSpc>
                <a:spcPct val="115000"/>
              </a:lnSpc>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249" name="Google Shape;5249;p76"/>
          <p:cNvSpPr txBox="1"/>
          <p:nvPr>
            <p:ph idx="8" type="subTitle"/>
          </p:nvPr>
        </p:nvSpPr>
        <p:spPr>
          <a:xfrm>
            <a:off x="5980646" y="3772500"/>
            <a:ext cx="2310000" cy="645300"/>
          </a:xfrm>
          <a:prstGeom prst="rect">
            <a:avLst/>
          </a:prstGeom>
        </p:spPr>
        <p:txBody>
          <a:bodyPr anchorCtr="0" anchor="t" bIns="91425" lIns="91425" spcFirstLastPara="1" rIns="91425" wrap="square" tIns="91425">
            <a:noAutofit/>
          </a:bodyPr>
          <a:lstStyle>
            <a:lvl1pPr lvl="0">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grpSp>
        <p:nvGrpSpPr>
          <p:cNvPr id="5250" name="Google Shape;5250;p76"/>
          <p:cNvGrpSpPr/>
          <p:nvPr/>
        </p:nvGrpSpPr>
        <p:grpSpPr>
          <a:xfrm>
            <a:off x="7830054" y="1044499"/>
            <a:ext cx="534683" cy="315404"/>
            <a:chOff x="7127597" y="-1060373"/>
            <a:chExt cx="4026229" cy="2375032"/>
          </a:xfrm>
        </p:grpSpPr>
        <p:sp>
          <p:nvSpPr>
            <p:cNvPr id="5251" name="Google Shape;5251;p76"/>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2" name="Google Shape;5252;p76"/>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3" name="Google Shape;5253;p76"/>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4" name="Google Shape;5254;p76"/>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5" name="Google Shape;5255;p76"/>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6" name="Google Shape;5256;p76"/>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7" name="Google Shape;5257;p76"/>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8" name="Google Shape;5258;p76"/>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9" name="Google Shape;5259;p76"/>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0" name="Google Shape;5260;p76"/>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1" name="Google Shape;5261;p76"/>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2" name="Google Shape;5262;p76"/>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3" name="Google Shape;5263;p76"/>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4" name="Google Shape;5264;p76"/>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5" name="Google Shape;5265;p76"/>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6" name="Google Shape;5266;p76"/>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7" name="Google Shape;5267;p76"/>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8" name="Google Shape;5268;p76"/>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9" name="Google Shape;5269;p76"/>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0" name="Google Shape;5270;p76"/>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1" name="Google Shape;5271;p76"/>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2" name="Google Shape;5272;p76"/>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3" name="Google Shape;5273;p76"/>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4" name="Google Shape;5274;p76"/>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5" name="Google Shape;5275;p76"/>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6" name="Google Shape;5276;p76"/>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7" name="Google Shape;5277;p76"/>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8" name="Google Shape;5278;p76"/>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9" name="Google Shape;5279;p76"/>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0" name="Google Shape;5280;p76"/>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1" name="Google Shape;5281;p76"/>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2" name="Google Shape;5282;p76"/>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3" name="Google Shape;5283;p76"/>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4" name="Google Shape;5284;p76"/>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5" name="Google Shape;5285;p76"/>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6" name="Google Shape;5286;p76"/>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7" name="Google Shape;5287;p76"/>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8" name="Google Shape;5288;p76"/>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9" name="Google Shape;5289;p76"/>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0" name="Google Shape;5290;p76"/>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1" name="Google Shape;5291;p76"/>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2" name="Google Shape;5292;p76"/>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3" name="Google Shape;5293;p76"/>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4" name="Google Shape;5294;p76"/>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5" name="Google Shape;5295;p76"/>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6" name="Google Shape;5296;p76"/>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7" name="Google Shape;5297;p76"/>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8" name="Google Shape;5298;p76"/>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9" name="Google Shape;5299;p76"/>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0" name="Google Shape;5300;p76"/>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1" name="Google Shape;5301;p76"/>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2" name="Google Shape;5302;p76"/>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3" name="Google Shape;5303;p76"/>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4" name="Google Shape;5304;p76"/>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5" name="Google Shape;5305;p76"/>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6" name="Google Shape;5306;p76"/>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7" name="Google Shape;5307;p76"/>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308" name="Google Shape;5308;p76"/>
          <p:cNvGrpSpPr/>
          <p:nvPr/>
        </p:nvGrpSpPr>
        <p:grpSpPr>
          <a:xfrm>
            <a:off x="558466" y="2904511"/>
            <a:ext cx="534683" cy="315404"/>
            <a:chOff x="7127597" y="-1060373"/>
            <a:chExt cx="4026229" cy="2375032"/>
          </a:xfrm>
        </p:grpSpPr>
        <p:sp>
          <p:nvSpPr>
            <p:cNvPr id="5309" name="Google Shape;5309;p76"/>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0" name="Google Shape;5310;p76"/>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1" name="Google Shape;5311;p76"/>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2" name="Google Shape;5312;p76"/>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3" name="Google Shape;5313;p76"/>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4" name="Google Shape;5314;p76"/>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5" name="Google Shape;5315;p76"/>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6" name="Google Shape;5316;p76"/>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7" name="Google Shape;5317;p76"/>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8" name="Google Shape;5318;p76"/>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9" name="Google Shape;5319;p76"/>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0" name="Google Shape;5320;p76"/>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1" name="Google Shape;5321;p76"/>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2" name="Google Shape;5322;p76"/>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3" name="Google Shape;5323;p76"/>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4" name="Google Shape;5324;p76"/>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5" name="Google Shape;5325;p76"/>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6" name="Google Shape;5326;p76"/>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7" name="Google Shape;5327;p76"/>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8" name="Google Shape;5328;p76"/>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9" name="Google Shape;5329;p76"/>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0" name="Google Shape;5330;p76"/>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1" name="Google Shape;5331;p76"/>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2" name="Google Shape;5332;p76"/>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3" name="Google Shape;5333;p76"/>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4" name="Google Shape;5334;p76"/>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5" name="Google Shape;5335;p76"/>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6" name="Google Shape;5336;p76"/>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7" name="Google Shape;5337;p76"/>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8" name="Google Shape;5338;p76"/>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9" name="Google Shape;5339;p76"/>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0" name="Google Shape;5340;p76"/>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1" name="Google Shape;5341;p76"/>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2" name="Google Shape;5342;p76"/>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3" name="Google Shape;5343;p76"/>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4" name="Google Shape;5344;p76"/>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5" name="Google Shape;5345;p76"/>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6" name="Google Shape;5346;p76"/>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7" name="Google Shape;5347;p76"/>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8" name="Google Shape;5348;p76"/>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9" name="Google Shape;5349;p76"/>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0" name="Google Shape;5350;p76"/>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1" name="Google Shape;5351;p76"/>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2" name="Google Shape;5352;p76"/>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3" name="Google Shape;5353;p76"/>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4" name="Google Shape;5354;p76"/>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5" name="Google Shape;5355;p76"/>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6" name="Google Shape;5356;p76"/>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7" name="Google Shape;5357;p76"/>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8" name="Google Shape;5358;p76"/>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9" name="Google Shape;5359;p76"/>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0" name="Google Shape;5360;p76"/>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1" name="Google Shape;5361;p76"/>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2" name="Google Shape;5362;p76"/>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3" name="Google Shape;5363;p76"/>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4" name="Google Shape;5364;p76"/>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5" name="Google Shape;5365;p76"/>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366" name="Google Shape;5366;p76"/>
          <p:cNvGrpSpPr/>
          <p:nvPr/>
        </p:nvGrpSpPr>
        <p:grpSpPr>
          <a:xfrm>
            <a:off x="4037329" y="4445799"/>
            <a:ext cx="534683" cy="315404"/>
            <a:chOff x="7127597" y="-1060373"/>
            <a:chExt cx="4026229" cy="2375032"/>
          </a:xfrm>
        </p:grpSpPr>
        <p:sp>
          <p:nvSpPr>
            <p:cNvPr id="5367" name="Google Shape;5367;p76"/>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8" name="Google Shape;5368;p76"/>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9" name="Google Shape;5369;p76"/>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0" name="Google Shape;5370;p76"/>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1" name="Google Shape;5371;p76"/>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2" name="Google Shape;5372;p76"/>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3" name="Google Shape;5373;p76"/>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4" name="Google Shape;5374;p76"/>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5" name="Google Shape;5375;p76"/>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6" name="Google Shape;5376;p76"/>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7" name="Google Shape;5377;p76"/>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8" name="Google Shape;5378;p76"/>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9" name="Google Shape;5379;p76"/>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0" name="Google Shape;5380;p76"/>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1" name="Google Shape;5381;p76"/>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2" name="Google Shape;5382;p76"/>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3" name="Google Shape;5383;p76"/>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4" name="Google Shape;5384;p76"/>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5" name="Google Shape;5385;p76"/>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6" name="Google Shape;5386;p76"/>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7" name="Google Shape;5387;p76"/>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8" name="Google Shape;5388;p76"/>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9" name="Google Shape;5389;p76"/>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0" name="Google Shape;5390;p76"/>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1" name="Google Shape;5391;p76"/>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2" name="Google Shape;5392;p76"/>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3" name="Google Shape;5393;p76"/>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4" name="Google Shape;5394;p76"/>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5" name="Google Shape;5395;p76"/>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6" name="Google Shape;5396;p76"/>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7" name="Google Shape;5397;p76"/>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8" name="Google Shape;5398;p76"/>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9" name="Google Shape;5399;p76"/>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0" name="Google Shape;5400;p76"/>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1" name="Google Shape;5401;p76"/>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2" name="Google Shape;5402;p76"/>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3" name="Google Shape;5403;p76"/>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4" name="Google Shape;5404;p76"/>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5" name="Google Shape;5405;p76"/>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6" name="Google Shape;5406;p76"/>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7" name="Google Shape;5407;p76"/>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8" name="Google Shape;5408;p76"/>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9" name="Google Shape;5409;p76"/>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0" name="Google Shape;5410;p76"/>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1" name="Google Shape;5411;p76"/>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2" name="Google Shape;5412;p76"/>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3" name="Google Shape;5413;p76"/>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4" name="Google Shape;5414;p76"/>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5" name="Google Shape;5415;p76"/>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6" name="Google Shape;5416;p76"/>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7" name="Google Shape;5417;p76"/>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8" name="Google Shape;5418;p76"/>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9" name="Google Shape;5419;p76"/>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20" name="Google Shape;5420;p76"/>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21" name="Google Shape;5421;p76"/>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22" name="Google Shape;5422;p76"/>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23" name="Google Shape;5423;p76"/>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424" name="Google Shape;5424;p76"/>
          <p:cNvSpPr/>
          <p:nvPr/>
        </p:nvSpPr>
        <p:spPr>
          <a:xfrm>
            <a:off x="8255000" y="1471075"/>
            <a:ext cx="751425" cy="852900"/>
          </a:xfrm>
          <a:custGeom>
            <a:rect b="b" l="l" r="r" t="t"/>
            <a:pathLst>
              <a:path extrusionOk="0" h="34116" w="30057">
                <a:moveTo>
                  <a:pt x="30057" y="32597"/>
                </a:moveTo>
                <a:cubicBezTo>
                  <a:pt x="22752" y="33409"/>
                  <a:pt x="13689" y="36033"/>
                  <a:pt x="8043" y="31327"/>
                </a:cubicBezTo>
                <a:cubicBezTo>
                  <a:pt x="-239" y="24425"/>
                  <a:pt x="9641" y="4826"/>
                  <a:pt x="0" y="0"/>
                </a:cubicBezTo>
              </a:path>
            </a:pathLst>
          </a:custGeom>
          <a:noFill/>
          <a:ln cap="flat" cmpd="sng" w="19050">
            <a:solidFill>
              <a:schemeClr val="dk1"/>
            </a:solidFill>
            <a:prstDash val="dash"/>
            <a:round/>
            <a:headEnd len="med" w="med" type="none"/>
            <a:tailEnd len="med" w="med" type="oval"/>
          </a:ln>
        </p:spPr>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5425" name="Shape 5425"/>
        <p:cNvGrpSpPr/>
        <p:nvPr/>
      </p:nvGrpSpPr>
      <p:grpSpPr>
        <a:xfrm>
          <a:off x="0" y="0"/>
          <a:ext cx="0" cy="0"/>
          <a:chOff x="0" y="0"/>
          <a:chExt cx="0" cy="0"/>
        </a:xfrm>
      </p:grpSpPr>
      <p:pic>
        <p:nvPicPr>
          <p:cNvPr id="5426" name="Google Shape;5426;p77"/>
          <p:cNvPicPr preferRelativeResize="0"/>
          <p:nvPr/>
        </p:nvPicPr>
        <p:blipFill>
          <a:blip r:embed="rId2">
            <a:alphaModFix/>
          </a:blip>
          <a:stretch>
            <a:fillRect/>
          </a:stretch>
        </p:blipFill>
        <p:spPr>
          <a:xfrm>
            <a:off x="75" y="0"/>
            <a:ext cx="9144000" cy="5143500"/>
          </a:xfrm>
          <a:prstGeom prst="rect">
            <a:avLst/>
          </a:prstGeom>
          <a:noFill/>
          <a:ln>
            <a:noFill/>
          </a:ln>
        </p:spPr>
      </p:pic>
      <p:sp>
        <p:nvSpPr>
          <p:cNvPr id="5427" name="Google Shape;5427;p77"/>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428" name="Google Shape;5428;p77"/>
          <p:cNvSpPr txBox="1"/>
          <p:nvPr>
            <p:ph idx="2" type="title"/>
          </p:nvPr>
        </p:nvSpPr>
        <p:spPr>
          <a:xfrm>
            <a:off x="720000" y="1626000"/>
            <a:ext cx="2305500" cy="5277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429" name="Google Shape;5429;p77"/>
          <p:cNvSpPr txBox="1"/>
          <p:nvPr>
            <p:ph idx="1" type="subTitle"/>
          </p:nvPr>
        </p:nvSpPr>
        <p:spPr>
          <a:xfrm>
            <a:off x="720000" y="2018425"/>
            <a:ext cx="2305500" cy="6024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430" name="Google Shape;5430;p77"/>
          <p:cNvSpPr txBox="1"/>
          <p:nvPr>
            <p:ph idx="3" type="title"/>
          </p:nvPr>
        </p:nvSpPr>
        <p:spPr>
          <a:xfrm>
            <a:off x="3419269" y="1626000"/>
            <a:ext cx="2305500" cy="5277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431" name="Google Shape;5431;p77"/>
          <p:cNvSpPr txBox="1"/>
          <p:nvPr>
            <p:ph idx="4" type="subTitle"/>
          </p:nvPr>
        </p:nvSpPr>
        <p:spPr>
          <a:xfrm>
            <a:off x="3419271" y="2018425"/>
            <a:ext cx="2305500" cy="6024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432" name="Google Shape;5432;p77"/>
          <p:cNvSpPr txBox="1"/>
          <p:nvPr>
            <p:ph idx="5" type="title"/>
          </p:nvPr>
        </p:nvSpPr>
        <p:spPr>
          <a:xfrm>
            <a:off x="720000" y="3282113"/>
            <a:ext cx="2305500" cy="5277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433" name="Google Shape;5433;p77"/>
          <p:cNvSpPr txBox="1"/>
          <p:nvPr>
            <p:ph idx="6" type="subTitle"/>
          </p:nvPr>
        </p:nvSpPr>
        <p:spPr>
          <a:xfrm>
            <a:off x="720000" y="3680538"/>
            <a:ext cx="2305500" cy="6024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434" name="Google Shape;5434;p77"/>
          <p:cNvSpPr txBox="1"/>
          <p:nvPr>
            <p:ph idx="7" type="title"/>
          </p:nvPr>
        </p:nvSpPr>
        <p:spPr>
          <a:xfrm>
            <a:off x="3419269" y="3282113"/>
            <a:ext cx="2305500" cy="5277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435" name="Google Shape;5435;p77"/>
          <p:cNvSpPr txBox="1"/>
          <p:nvPr>
            <p:ph idx="8" type="subTitle"/>
          </p:nvPr>
        </p:nvSpPr>
        <p:spPr>
          <a:xfrm>
            <a:off x="3419271" y="3680538"/>
            <a:ext cx="2305500" cy="6024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436" name="Google Shape;5436;p77"/>
          <p:cNvSpPr txBox="1"/>
          <p:nvPr>
            <p:ph idx="9" type="title"/>
          </p:nvPr>
        </p:nvSpPr>
        <p:spPr>
          <a:xfrm>
            <a:off x="6118545" y="1626000"/>
            <a:ext cx="2305500" cy="5277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437" name="Google Shape;5437;p77"/>
          <p:cNvSpPr txBox="1"/>
          <p:nvPr>
            <p:ph idx="13" type="subTitle"/>
          </p:nvPr>
        </p:nvSpPr>
        <p:spPr>
          <a:xfrm>
            <a:off x="6118550" y="2018425"/>
            <a:ext cx="2305500" cy="6024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438" name="Google Shape;5438;p77"/>
          <p:cNvSpPr txBox="1"/>
          <p:nvPr>
            <p:ph idx="14" type="title"/>
          </p:nvPr>
        </p:nvSpPr>
        <p:spPr>
          <a:xfrm>
            <a:off x="6118545" y="3282113"/>
            <a:ext cx="2305500" cy="5277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SzPts val="2400"/>
              <a:buNone/>
              <a:defRPr sz="1800"/>
            </a:lvl1pPr>
            <a:lvl2pPr lvl="1" algn="ctr">
              <a:spcBef>
                <a:spcPts val="0"/>
              </a:spcBef>
              <a:spcAft>
                <a:spcPts val="0"/>
              </a:spcAft>
              <a:buSzPts val="2400"/>
              <a:buNone/>
              <a:defRPr sz="2400"/>
            </a:lvl2pPr>
            <a:lvl3pPr lvl="2" algn="ctr">
              <a:spcBef>
                <a:spcPts val="0"/>
              </a:spcBef>
              <a:spcAft>
                <a:spcPts val="0"/>
              </a:spcAft>
              <a:buSzPts val="2400"/>
              <a:buNone/>
              <a:defRPr sz="2400"/>
            </a:lvl3pPr>
            <a:lvl4pPr lvl="3" algn="ctr">
              <a:spcBef>
                <a:spcPts val="0"/>
              </a:spcBef>
              <a:spcAft>
                <a:spcPts val="0"/>
              </a:spcAft>
              <a:buSzPts val="2400"/>
              <a:buNone/>
              <a:defRPr sz="2400"/>
            </a:lvl4pPr>
            <a:lvl5pPr lvl="4" algn="ctr">
              <a:spcBef>
                <a:spcPts val="0"/>
              </a:spcBef>
              <a:spcAft>
                <a:spcPts val="0"/>
              </a:spcAft>
              <a:buSzPts val="2400"/>
              <a:buNone/>
              <a:defRPr sz="2400"/>
            </a:lvl5pPr>
            <a:lvl6pPr lvl="5" algn="ctr">
              <a:spcBef>
                <a:spcPts val="0"/>
              </a:spcBef>
              <a:spcAft>
                <a:spcPts val="0"/>
              </a:spcAft>
              <a:buSzPts val="2400"/>
              <a:buNone/>
              <a:defRPr sz="2400"/>
            </a:lvl6pPr>
            <a:lvl7pPr lvl="6" algn="ctr">
              <a:spcBef>
                <a:spcPts val="0"/>
              </a:spcBef>
              <a:spcAft>
                <a:spcPts val="0"/>
              </a:spcAft>
              <a:buSzPts val="2400"/>
              <a:buNone/>
              <a:defRPr sz="2400"/>
            </a:lvl7pPr>
            <a:lvl8pPr lvl="7" algn="ctr">
              <a:spcBef>
                <a:spcPts val="0"/>
              </a:spcBef>
              <a:spcAft>
                <a:spcPts val="0"/>
              </a:spcAft>
              <a:buSzPts val="2400"/>
              <a:buNone/>
              <a:defRPr sz="2400"/>
            </a:lvl8pPr>
            <a:lvl9pPr lvl="8" algn="ctr">
              <a:spcBef>
                <a:spcPts val="0"/>
              </a:spcBef>
              <a:spcAft>
                <a:spcPts val="0"/>
              </a:spcAft>
              <a:buSzPts val="2400"/>
              <a:buNone/>
              <a:defRPr sz="2400"/>
            </a:lvl9pPr>
          </a:lstStyle>
          <a:p/>
        </p:txBody>
      </p:sp>
      <p:sp>
        <p:nvSpPr>
          <p:cNvPr id="5439" name="Google Shape;5439;p77"/>
          <p:cNvSpPr txBox="1"/>
          <p:nvPr>
            <p:ph idx="15" type="subTitle"/>
          </p:nvPr>
        </p:nvSpPr>
        <p:spPr>
          <a:xfrm>
            <a:off x="6118550" y="3680538"/>
            <a:ext cx="2305500" cy="6024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440" name="Google Shape;5440;p77"/>
          <p:cNvSpPr/>
          <p:nvPr/>
        </p:nvSpPr>
        <p:spPr>
          <a:xfrm>
            <a:off x="127000" y="2875950"/>
            <a:ext cx="656175" cy="657200"/>
          </a:xfrm>
          <a:custGeom>
            <a:rect b="b" l="l" r="r" t="t"/>
            <a:pathLst>
              <a:path extrusionOk="0" h="26288" w="26247">
                <a:moveTo>
                  <a:pt x="0" y="24977"/>
                </a:moveTo>
                <a:cubicBezTo>
                  <a:pt x="6452" y="27558"/>
                  <a:pt x="16466" y="26102"/>
                  <a:pt x="20320" y="20320"/>
                </a:cubicBezTo>
                <a:cubicBezTo>
                  <a:pt x="24233" y="14449"/>
                  <a:pt x="19938" y="3158"/>
                  <a:pt x="26247" y="0"/>
                </a:cubicBezTo>
              </a:path>
            </a:pathLst>
          </a:custGeom>
          <a:noFill/>
          <a:ln cap="flat" cmpd="sng" w="19050">
            <a:solidFill>
              <a:schemeClr val="dk1"/>
            </a:solidFill>
            <a:prstDash val="dash"/>
            <a:round/>
            <a:headEnd len="med" w="med" type="none"/>
            <a:tailEnd len="med" w="med" type="oval"/>
          </a:ln>
        </p:spPr>
      </p:sp>
      <p:sp>
        <p:nvSpPr>
          <p:cNvPr id="5441" name="Google Shape;5441;p77"/>
          <p:cNvSpPr/>
          <p:nvPr/>
        </p:nvSpPr>
        <p:spPr>
          <a:xfrm>
            <a:off x="5979575" y="4497925"/>
            <a:ext cx="1322925" cy="550325"/>
          </a:xfrm>
          <a:custGeom>
            <a:rect b="b" l="l" r="r" t="t"/>
            <a:pathLst>
              <a:path extrusionOk="0" h="22013" w="52917">
                <a:moveTo>
                  <a:pt x="0" y="0"/>
                </a:moveTo>
                <a:cubicBezTo>
                  <a:pt x="4875" y="7310"/>
                  <a:pt x="14134" y="12096"/>
                  <a:pt x="22860" y="13123"/>
                </a:cubicBezTo>
                <a:cubicBezTo>
                  <a:pt x="33236" y="14344"/>
                  <a:pt x="52917" y="11565"/>
                  <a:pt x="52917" y="22013"/>
                </a:cubicBezTo>
              </a:path>
            </a:pathLst>
          </a:custGeom>
          <a:noFill/>
          <a:ln cap="flat" cmpd="sng" w="19050">
            <a:solidFill>
              <a:schemeClr val="dk1"/>
            </a:solidFill>
            <a:prstDash val="dash"/>
            <a:round/>
            <a:headEnd len="med" w="med" type="oval"/>
            <a:tailEnd len="med" w="med" type="none"/>
          </a:ln>
        </p:spPr>
      </p:sp>
      <p:sp>
        <p:nvSpPr>
          <p:cNvPr id="5442" name="Google Shape;5442;p77"/>
          <p:cNvSpPr/>
          <p:nvPr/>
        </p:nvSpPr>
        <p:spPr>
          <a:xfrm>
            <a:off x="8191500" y="1164175"/>
            <a:ext cx="804325" cy="297050"/>
          </a:xfrm>
          <a:custGeom>
            <a:rect b="b" l="l" r="r" t="t"/>
            <a:pathLst>
              <a:path extrusionOk="0" h="11882" w="32173">
                <a:moveTo>
                  <a:pt x="0" y="8890"/>
                </a:moveTo>
                <a:cubicBezTo>
                  <a:pt x="4703" y="12023"/>
                  <a:pt x="12412" y="13127"/>
                  <a:pt x="16933" y="9736"/>
                </a:cubicBezTo>
                <a:cubicBezTo>
                  <a:pt x="21755" y="6119"/>
                  <a:pt x="26145" y="0"/>
                  <a:pt x="32173" y="0"/>
                </a:cubicBezTo>
              </a:path>
            </a:pathLst>
          </a:custGeom>
          <a:noFill/>
          <a:ln cap="flat" cmpd="sng" w="19050">
            <a:solidFill>
              <a:schemeClr val="dk1"/>
            </a:solidFill>
            <a:prstDash val="dash"/>
            <a:round/>
            <a:headEnd len="med" w="med" type="oval"/>
            <a:tailEnd len="med" w="med" type="none"/>
          </a:ln>
        </p:spPr>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5443" name="Shape 5443"/>
        <p:cNvGrpSpPr/>
        <p:nvPr/>
      </p:nvGrpSpPr>
      <p:grpSpPr>
        <a:xfrm>
          <a:off x="0" y="0"/>
          <a:ext cx="0" cy="0"/>
          <a:chOff x="0" y="0"/>
          <a:chExt cx="0" cy="0"/>
        </a:xfrm>
      </p:grpSpPr>
      <p:pic>
        <p:nvPicPr>
          <p:cNvPr id="5444" name="Google Shape;5444;p78"/>
          <p:cNvPicPr preferRelativeResize="0"/>
          <p:nvPr/>
        </p:nvPicPr>
        <p:blipFill>
          <a:blip r:embed="rId2">
            <a:alphaModFix/>
          </a:blip>
          <a:stretch>
            <a:fillRect/>
          </a:stretch>
        </p:blipFill>
        <p:spPr>
          <a:xfrm>
            <a:off x="75" y="0"/>
            <a:ext cx="9144000" cy="5143500"/>
          </a:xfrm>
          <a:prstGeom prst="rect">
            <a:avLst/>
          </a:prstGeom>
          <a:noFill/>
          <a:ln>
            <a:noFill/>
          </a:ln>
        </p:spPr>
      </p:pic>
      <p:sp>
        <p:nvSpPr>
          <p:cNvPr id="5445" name="Google Shape;5445;p78"/>
          <p:cNvSpPr txBox="1"/>
          <p:nvPr>
            <p:ph hasCustomPrompt="1" type="title"/>
          </p:nvPr>
        </p:nvSpPr>
        <p:spPr>
          <a:xfrm rot="-256">
            <a:off x="2560975" y="859838"/>
            <a:ext cx="4020900" cy="9912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6200"/>
              <a:buNone/>
              <a:defRPr sz="48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5446" name="Google Shape;5446;p78"/>
          <p:cNvSpPr txBox="1"/>
          <p:nvPr>
            <p:ph idx="1" type="subTitle"/>
          </p:nvPr>
        </p:nvSpPr>
        <p:spPr>
          <a:xfrm>
            <a:off x="2560975" y="1851200"/>
            <a:ext cx="4020900" cy="4452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447" name="Google Shape;5447;p78"/>
          <p:cNvSpPr txBox="1"/>
          <p:nvPr>
            <p:ph hasCustomPrompt="1" idx="2" type="title"/>
          </p:nvPr>
        </p:nvSpPr>
        <p:spPr>
          <a:xfrm>
            <a:off x="2560975" y="2847195"/>
            <a:ext cx="4020900" cy="9912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6200"/>
              <a:buNone/>
              <a:defRPr sz="4800"/>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5448" name="Google Shape;5448;p78"/>
          <p:cNvSpPr txBox="1"/>
          <p:nvPr>
            <p:ph idx="3" type="subTitle"/>
          </p:nvPr>
        </p:nvSpPr>
        <p:spPr>
          <a:xfrm>
            <a:off x="2560975" y="3838612"/>
            <a:ext cx="4020900" cy="4452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449" name="Google Shape;5449;p78"/>
          <p:cNvSpPr/>
          <p:nvPr/>
        </p:nvSpPr>
        <p:spPr>
          <a:xfrm rot="-2237976">
            <a:off x="804348" y="-74120"/>
            <a:ext cx="612742" cy="2089284"/>
          </a:xfrm>
          <a:custGeom>
            <a:rect b="b" l="l" r="r" t="t"/>
            <a:pathLst>
              <a:path extrusionOk="0" h="83569" w="24509">
                <a:moveTo>
                  <a:pt x="13123" y="0"/>
                </a:moveTo>
                <a:cubicBezTo>
                  <a:pt x="1643" y="2299"/>
                  <a:pt x="-3213" y="24499"/>
                  <a:pt x="3810" y="33867"/>
                </a:cubicBezTo>
                <a:cubicBezTo>
                  <a:pt x="7300" y="38522"/>
                  <a:pt x="14907" y="43633"/>
                  <a:pt x="19896" y="40640"/>
                </a:cubicBezTo>
                <a:cubicBezTo>
                  <a:pt x="23836" y="38277"/>
                  <a:pt x="26376" y="29457"/>
                  <a:pt x="22436" y="27094"/>
                </a:cubicBezTo>
                <a:cubicBezTo>
                  <a:pt x="17087" y="23885"/>
                  <a:pt x="6739" y="32349"/>
                  <a:pt x="7620" y="38524"/>
                </a:cubicBezTo>
                <a:cubicBezTo>
                  <a:pt x="9494" y="51658"/>
                  <a:pt x="26922" y="62059"/>
                  <a:pt x="23706" y="74930"/>
                </a:cubicBezTo>
                <a:cubicBezTo>
                  <a:pt x="22222" y="80869"/>
                  <a:pt x="13003" y="84911"/>
                  <a:pt x="7196" y="82974"/>
                </a:cubicBezTo>
                <a:cubicBezTo>
                  <a:pt x="4331" y="82019"/>
                  <a:pt x="2134" y="79607"/>
                  <a:pt x="0" y="77470"/>
                </a:cubicBezTo>
              </a:path>
            </a:pathLst>
          </a:custGeom>
          <a:noFill/>
          <a:ln cap="flat" cmpd="sng" w="19050">
            <a:solidFill>
              <a:schemeClr val="dk1"/>
            </a:solidFill>
            <a:prstDash val="dash"/>
            <a:round/>
            <a:headEnd len="med" w="med" type="none"/>
            <a:tailEnd len="med" w="med" type="oval"/>
          </a:ln>
        </p:spPr>
      </p:sp>
      <p:grpSp>
        <p:nvGrpSpPr>
          <p:cNvPr id="5450" name="Google Shape;5450;p78"/>
          <p:cNvGrpSpPr/>
          <p:nvPr/>
        </p:nvGrpSpPr>
        <p:grpSpPr>
          <a:xfrm>
            <a:off x="519179" y="1491186"/>
            <a:ext cx="534683" cy="315404"/>
            <a:chOff x="7127597" y="-1060373"/>
            <a:chExt cx="4026229" cy="2375032"/>
          </a:xfrm>
        </p:grpSpPr>
        <p:sp>
          <p:nvSpPr>
            <p:cNvPr id="5451" name="Google Shape;5451;p78"/>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2" name="Google Shape;5452;p78"/>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3" name="Google Shape;5453;p78"/>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4" name="Google Shape;5454;p78"/>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5" name="Google Shape;5455;p78"/>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6" name="Google Shape;5456;p78"/>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7" name="Google Shape;5457;p78"/>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8" name="Google Shape;5458;p78"/>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9" name="Google Shape;5459;p78"/>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0" name="Google Shape;5460;p78"/>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1" name="Google Shape;5461;p78"/>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2" name="Google Shape;5462;p78"/>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3" name="Google Shape;5463;p78"/>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4" name="Google Shape;5464;p78"/>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5" name="Google Shape;5465;p78"/>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6" name="Google Shape;5466;p78"/>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7" name="Google Shape;5467;p78"/>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8" name="Google Shape;5468;p78"/>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9" name="Google Shape;5469;p78"/>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0" name="Google Shape;5470;p78"/>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1" name="Google Shape;5471;p78"/>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2" name="Google Shape;5472;p78"/>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3" name="Google Shape;5473;p78"/>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4" name="Google Shape;5474;p78"/>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5" name="Google Shape;5475;p78"/>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6" name="Google Shape;5476;p78"/>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7" name="Google Shape;5477;p78"/>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8" name="Google Shape;5478;p78"/>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9" name="Google Shape;5479;p78"/>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0" name="Google Shape;5480;p78"/>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1" name="Google Shape;5481;p78"/>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2" name="Google Shape;5482;p78"/>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3" name="Google Shape;5483;p78"/>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4" name="Google Shape;5484;p78"/>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5" name="Google Shape;5485;p78"/>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6" name="Google Shape;5486;p78"/>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7" name="Google Shape;5487;p78"/>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8" name="Google Shape;5488;p78"/>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9" name="Google Shape;5489;p78"/>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0" name="Google Shape;5490;p78"/>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1" name="Google Shape;5491;p78"/>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2" name="Google Shape;5492;p78"/>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3" name="Google Shape;5493;p78"/>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4" name="Google Shape;5494;p78"/>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5" name="Google Shape;5495;p78"/>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6" name="Google Shape;5496;p78"/>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7" name="Google Shape;5497;p78"/>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8" name="Google Shape;5498;p78"/>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9" name="Google Shape;5499;p78"/>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0" name="Google Shape;5500;p78"/>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1" name="Google Shape;5501;p78"/>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2" name="Google Shape;5502;p78"/>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3" name="Google Shape;5503;p78"/>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4" name="Google Shape;5504;p78"/>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5" name="Google Shape;5505;p78"/>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6" name="Google Shape;5506;p78"/>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7" name="Google Shape;5507;p78"/>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508" name="Google Shape;5508;p78"/>
          <p:cNvSpPr/>
          <p:nvPr/>
        </p:nvSpPr>
        <p:spPr>
          <a:xfrm flipH="1" rot="7637976">
            <a:off x="7863423" y="2575505"/>
            <a:ext cx="612742" cy="2089284"/>
          </a:xfrm>
          <a:custGeom>
            <a:rect b="b" l="l" r="r" t="t"/>
            <a:pathLst>
              <a:path extrusionOk="0" h="83569" w="24509">
                <a:moveTo>
                  <a:pt x="13123" y="0"/>
                </a:moveTo>
                <a:cubicBezTo>
                  <a:pt x="1643" y="2299"/>
                  <a:pt x="-3213" y="24499"/>
                  <a:pt x="3810" y="33867"/>
                </a:cubicBezTo>
                <a:cubicBezTo>
                  <a:pt x="7300" y="38522"/>
                  <a:pt x="14907" y="43633"/>
                  <a:pt x="19896" y="40640"/>
                </a:cubicBezTo>
                <a:cubicBezTo>
                  <a:pt x="23836" y="38277"/>
                  <a:pt x="26376" y="29457"/>
                  <a:pt x="22436" y="27094"/>
                </a:cubicBezTo>
                <a:cubicBezTo>
                  <a:pt x="17087" y="23885"/>
                  <a:pt x="6739" y="32349"/>
                  <a:pt x="7620" y="38524"/>
                </a:cubicBezTo>
                <a:cubicBezTo>
                  <a:pt x="9494" y="51658"/>
                  <a:pt x="26922" y="62059"/>
                  <a:pt x="23706" y="74930"/>
                </a:cubicBezTo>
                <a:cubicBezTo>
                  <a:pt x="22222" y="80869"/>
                  <a:pt x="13003" y="84911"/>
                  <a:pt x="7196" y="82974"/>
                </a:cubicBezTo>
                <a:cubicBezTo>
                  <a:pt x="4331" y="82019"/>
                  <a:pt x="2134" y="79607"/>
                  <a:pt x="0" y="77470"/>
                </a:cubicBezTo>
              </a:path>
            </a:pathLst>
          </a:custGeom>
          <a:noFill/>
          <a:ln cap="flat" cmpd="sng" w="19050">
            <a:solidFill>
              <a:schemeClr val="dk1"/>
            </a:solidFill>
            <a:prstDash val="dash"/>
            <a:round/>
            <a:headEnd len="med" w="med" type="none"/>
            <a:tailEnd len="med" w="med" type="oval"/>
          </a:ln>
        </p:spPr>
      </p:sp>
      <p:grpSp>
        <p:nvGrpSpPr>
          <p:cNvPr id="5509" name="Google Shape;5509;p78"/>
          <p:cNvGrpSpPr/>
          <p:nvPr/>
        </p:nvGrpSpPr>
        <p:grpSpPr>
          <a:xfrm>
            <a:off x="8082391" y="1987186"/>
            <a:ext cx="534683" cy="315404"/>
            <a:chOff x="7127597" y="-1060373"/>
            <a:chExt cx="4026229" cy="2375032"/>
          </a:xfrm>
        </p:grpSpPr>
        <p:sp>
          <p:nvSpPr>
            <p:cNvPr id="5510" name="Google Shape;5510;p78"/>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1" name="Google Shape;5511;p78"/>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2" name="Google Shape;5512;p78"/>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3" name="Google Shape;5513;p78"/>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4" name="Google Shape;5514;p78"/>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5" name="Google Shape;5515;p78"/>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6" name="Google Shape;5516;p78"/>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7" name="Google Shape;5517;p78"/>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8" name="Google Shape;5518;p78"/>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9" name="Google Shape;5519;p78"/>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0" name="Google Shape;5520;p78"/>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1" name="Google Shape;5521;p78"/>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2" name="Google Shape;5522;p78"/>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3" name="Google Shape;5523;p78"/>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4" name="Google Shape;5524;p78"/>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5" name="Google Shape;5525;p78"/>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6" name="Google Shape;5526;p78"/>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7" name="Google Shape;5527;p78"/>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8" name="Google Shape;5528;p78"/>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9" name="Google Shape;5529;p78"/>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0" name="Google Shape;5530;p78"/>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1" name="Google Shape;5531;p78"/>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2" name="Google Shape;5532;p78"/>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3" name="Google Shape;5533;p78"/>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4" name="Google Shape;5534;p78"/>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5" name="Google Shape;5535;p78"/>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6" name="Google Shape;5536;p78"/>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7" name="Google Shape;5537;p78"/>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8" name="Google Shape;5538;p78"/>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9" name="Google Shape;5539;p78"/>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0" name="Google Shape;5540;p78"/>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1" name="Google Shape;5541;p78"/>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2" name="Google Shape;5542;p78"/>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3" name="Google Shape;5543;p78"/>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4" name="Google Shape;5544;p78"/>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5" name="Google Shape;5545;p78"/>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6" name="Google Shape;5546;p78"/>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7" name="Google Shape;5547;p78"/>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8" name="Google Shape;5548;p78"/>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49" name="Google Shape;5549;p78"/>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0" name="Google Shape;5550;p78"/>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1" name="Google Shape;5551;p78"/>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2" name="Google Shape;5552;p78"/>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3" name="Google Shape;5553;p78"/>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4" name="Google Shape;5554;p78"/>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5" name="Google Shape;5555;p78"/>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6" name="Google Shape;5556;p78"/>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7" name="Google Shape;5557;p78"/>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8" name="Google Shape;5558;p78"/>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59" name="Google Shape;5559;p78"/>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0" name="Google Shape;5560;p78"/>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1" name="Google Shape;5561;p78"/>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2" name="Google Shape;5562;p78"/>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3" name="Google Shape;5563;p78"/>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4" name="Google Shape;5564;p78"/>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5" name="Google Shape;5565;p78"/>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6" name="Google Shape;5566;p78"/>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TITLE_AND_TWO_COLUMNS_1">
    <p:spTree>
      <p:nvGrpSpPr>
        <p:cNvPr id="5567" name="Shape 5567"/>
        <p:cNvGrpSpPr/>
        <p:nvPr/>
      </p:nvGrpSpPr>
      <p:grpSpPr>
        <a:xfrm>
          <a:off x="0" y="0"/>
          <a:ext cx="0" cy="0"/>
          <a:chOff x="0" y="0"/>
          <a:chExt cx="0" cy="0"/>
        </a:xfrm>
      </p:grpSpPr>
      <p:pic>
        <p:nvPicPr>
          <p:cNvPr id="5568" name="Google Shape;5568;p79"/>
          <p:cNvPicPr preferRelativeResize="0"/>
          <p:nvPr/>
        </p:nvPicPr>
        <p:blipFill>
          <a:blip r:embed="rId2">
            <a:alphaModFix/>
          </a:blip>
          <a:stretch>
            <a:fillRect/>
          </a:stretch>
        </p:blipFill>
        <p:spPr>
          <a:xfrm>
            <a:off x="75" y="0"/>
            <a:ext cx="9144000" cy="5143500"/>
          </a:xfrm>
          <a:prstGeom prst="rect">
            <a:avLst/>
          </a:prstGeom>
          <a:noFill/>
          <a:ln>
            <a:noFill/>
          </a:ln>
        </p:spPr>
      </p:pic>
      <p:sp>
        <p:nvSpPr>
          <p:cNvPr id="5569" name="Google Shape;5569;p79"/>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570" name="Google Shape;5570;p79"/>
          <p:cNvSpPr txBox="1"/>
          <p:nvPr>
            <p:ph idx="2" type="title"/>
          </p:nvPr>
        </p:nvSpPr>
        <p:spPr>
          <a:xfrm>
            <a:off x="2679507" y="1325737"/>
            <a:ext cx="1875900" cy="5277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2400"/>
              <a:buNone/>
              <a:defRPr sz="1800"/>
            </a:lvl1pPr>
            <a:lvl2pPr lvl="1" algn="r">
              <a:spcBef>
                <a:spcPts val="0"/>
              </a:spcBef>
              <a:spcAft>
                <a:spcPts val="0"/>
              </a:spcAft>
              <a:buSzPts val="2400"/>
              <a:buNone/>
              <a:defRPr sz="2400"/>
            </a:lvl2pPr>
            <a:lvl3pPr lvl="2" algn="r">
              <a:spcBef>
                <a:spcPts val="0"/>
              </a:spcBef>
              <a:spcAft>
                <a:spcPts val="0"/>
              </a:spcAft>
              <a:buSzPts val="2400"/>
              <a:buNone/>
              <a:defRPr sz="2400"/>
            </a:lvl3pPr>
            <a:lvl4pPr lvl="3" algn="r">
              <a:spcBef>
                <a:spcPts val="0"/>
              </a:spcBef>
              <a:spcAft>
                <a:spcPts val="0"/>
              </a:spcAft>
              <a:buSzPts val="2400"/>
              <a:buNone/>
              <a:defRPr sz="2400"/>
            </a:lvl4pPr>
            <a:lvl5pPr lvl="4" algn="r">
              <a:spcBef>
                <a:spcPts val="0"/>
              </a:spcBef>
              <a:spcAft>
                <a:spcPts val="0"/>
              </a:spcAft>
              <a:buSzPts val="2400"/>
              <a:buNone/>
              <a:defRPr sz="2400"/>
            </a:lvl5pPr>
            <a:lvl6pPr lvl="5" algn="r">
              <a:spcBef>
                <a:spcPts val="0"/>
              </a:spcBef>
              <a:spcAft>
                <a:spcPts val="0"/>
              </a:spcAft>
              <a:buSzPts val="2400"/>
              <a:buNone/>
              <a:defRPr sz="2400"/>
            </a:lvl6pPr>
            <a:lvl7pPr lvl="6" algn="r">
              <a:spcBef>
                <a:spcPts val="0"/>
              </a:spcBef>
              <a:spcAft>
                <a:spcPts val="0"/>
              </a:spcAft>
              <a:buSzPts val="2400"/>
              <a:buNone/>
              <a:defRPr sz="2400"/>
            </a:lvl7pPr>
            <a:lvl8pPr lvl="7" algn="r">
              <a:spcBef>
                <a:spcPts val="0"/>
              </a:spcBef>
              <a:spcAft>
                <a:spcPts val="0"/>
              </a:spcAft>
              <a:buSzPts val="2400"/>
              <a:buNone/>
              <a:defRPr sz="2400"/>
            </a:lvl8pPr>
            <a:lvl9pPr lvl="8" algn="r">
              <a:spcBef>
                <a:spcPts val="0"/>
              </a:spcBef>
              <a:spcAft>
                <a:spcPts val="0"/>
              </a:spcAft>
              <a:buSzPts val="2400"/>
              <a:buNone/>
              <a:defRPr sz="2400"/>
            </a:lvl9pPr>
          </a:lstStyle>
          <a:p/>
        </p:txBody>
      </p:sp>
      <p:sp>
        <p:nvSpPr>
          <p:cNvPr id="5571" name="Google Shape;5571;p79"/>
          <p:cNvSpPr txBox="1"/>
          <p:nvPr>
            <p:ph idx="1" type="subTitle"/>
          </p:nvPr>
        </p:nvSpPr>
        <p:spPr>
          <a:xfrm>
            <a:off x="2679417" y="3906308"/>
            <a:ext cx="1875900" cy="6555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r">
              <a:lnSpc>
                <a:spcPct val="100000"/>
              </a:lnSpc>
              <a:spcBef>
                <a:spcPts val="0"/>
              </a:spcBef>
              <a:spcAft>
                <a:spcPts val="0"/>
              </a:spcAft>
              <a:buSzPts val="1400"/>
              <a:buNone/>
              <a:defRPr/>
            </a:lvl2pPr>
            <a:lvl3pPr lvl="2" algn="r">
              <a:lnSpc>
                <a:spcPct val="100000"/>
              </a:lnSpc>
              <a:spcBef>
                <a:spcPts val="1600"/>
              </a:spcBef>
              <a:spcAft>
                <a:spcPts val="0"/>
              </a:spcAft>
              <a:buSzPts val="1400"/>
              <a:buNone/>
              <a:defRPr/>
            </a:lvl3pPr>
            <a:lvl4pPr lvl="3" algn="r">
              <a:lnSpc>
                <a:spcPct val="100000"/>
              </a:lnSpc>
              <a:spcBef>
                <a:spcPts val="1600"/>
              </a:spcBef>
              <a:spcAft>
                <a:spcPts val="0"/>
              </a:spcAft>
              <a:buSzPts val="1400"/>
              <a:buNone/>
              <a:defRPr/>
            </a:lvl4pPr>
            <a:lvl5pPr lvl="4" algn="r">
              <a:lnSpc>
                <a:spcPct val="100000"/>
              </a:lnSpc>
              <a:spcBef>
                <a:spcPts val="1600"/>
              </a:spcBef>
              <a:spcAft>
                <a:spcPts val="0"/>
              </a:spcAft>
              <a:buSzPts val="1400"/>
              <a:buNone/>
              <a:defRPr/>
            </a:lvl5pPr>
            <a:lvl6pPr lvl="5" algn="r">
              <a:lnSpc>
                <a:spcPct val="100000"/>
              </a:lnSpc>
              <a:spcBef>
                <a:spcPts val="1600"/>
              </a:spcBef>
              <a:spcAft>
                <a:spcPts val="0"/>
              </a:spcAft>
              <a:buSzPts val="1400"/>
              <a:buNone/>
              <a:defRPr/>
            </a:lvl6pPr>
            <a:lvl7pPr lvl="6" algn="r">
              <a:lnSpc>
                <a:spcPct val="100000"/>
              </a:lnSpc>
              <a:spcBef>
                <a:spcPts val="1600"/>
              </a:spcBef>
              <a:spcAft>
                <a:spcPts val="0"/>
              </a:spcAft>
              <a:buSzPts val="1400"/>
              <a:buNone/>
              <a:defRPr/>
            </a:lvl7pPr>
            <a:lvl8pPr lvl="7" algn="r">
              <a:lnSpc>
                <a:spcPct val="100000"/>
              </a:lnSpc>
              <a:spcBef>
                <a:spcPts val="1600"/>
              </a:spcBef>
              <a:spcAft>
                <a:spcPts val="0"/>
              </a:spcAft>
              <a:buSzPts val="1400"/>
              <a:buNone/>
              <a:defRPr/>
            </a:lvl8pPr>
            <a:lvl9pPr lvl="8" algn="r">
              <a:lnSpc>
                <a:spcPct val="100000"/>
              </a:lnSpc>
              <a:spcBef>
                <a:spcPts val="1600"/>
              </a:spcBef>
              <a:spcAft>
                <a:spcPts val="1600"/>
              </a:spcAft>
              <a:buSzPts val="1400"/>
              <a:buNone/>
              <a:defRPr/>
            </a:lvl9pPr>
          </a:lstStyle>
          <a:p/>
        </p:txBody>
      </p:sp>
      <p:sp>
        <p:nvSpPr>
          <p:cNvPr id="5572" name="Google Shape;5572;p79"/>
          <p:cNvSpPr txBox="1"/>
          <p:nvPr>
            <p:ph hasCustomPrompt="1" idx="3" type="title"/>
          </p:nvPr>
        </p:nvSpPr>
        <p:spPr>
          <a:xfrm rot="1974">
            <a:off x="5037419" y="1851861"/>
            <a:ext cx="1044900" cy="5937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000"/>
              <a:buNone/>
              <a:defRPr sz="24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r>
              <a:t>xx%</a:t>
            </a:r>
          </a:p>
        </p:txBody>
      </p:sp>
      <p:sp>
        <p:nvSpPr>
          <p:cNvPr id="5573" name="Google Shape;5573;p79"/>
          <p:cNvSpPr txBox="1"/>
          <p:nvPr>
            <p:ph hasCustomPrompt="1" idx="4" type="title"/>
          </p:nvPr>
        </p:nvSpPr>
        <p:spPr>
          <a:xfrm>
            <a:off x="1152581" y="1852872"/>
            <a:ext cx="1044900" cy="5934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000"/>
              <a:buNone/>
              <a:defRPr sz="24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r>
              <a:t>xx%</a:t>
            </a:r>
          </a:p>
        </p:txBody>
      </p:sp>
      <p:sp>
        <p:nvSpPr>
          <p:cNvPr id="5574" name="Google Shape;5574;p79"/>
          <p:cNvSpPr txBox="1"/>
          <p:nvPr>
            <p:ph idx="5" type="title"/>
          </p:nvPr>
        </p:nvSpPr>
        <p:spPr>
          <a:xfrm>
            <a:off x="736916" y="1325737"/>
            <a:ext cx="1875900" cy="5277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2400"/>
              <a:buNone/>
              <a:defRPr sz="1800"/>
            </a:lvl1pPr>
            <a:lvl2pPr lvl="1" algn="r">
              <a:spcBef>
                <a:spcPts val="0"/>
              </a:spcBef>
              <a:spcAft>
                <a:spcPts val="0"/>
              </a:spcAft>
              <a:buSzPts val="2400"/>
              <a:buNone/>
              <a:defRPr sz="2400"/>
            </a:lvl2pPr>
            <a:lvl3pPr lvl="2" algn="r">
              <a:spcBef>
                <a:spcPts val="0"/>
              </a:spcBef>
              <a:spcAft>
                <a:spcPts val="0"/>
              </a:spcAft>
              <a:buSzPts val="2400"/>
              <a:buNone/>
              <a:defRPr sz="2400"/>
            </a:lvl3pPr>
            <a:lvl4pPr lvl="3" algn="r">
              <a:spcBef>
                <a:spcPts val="0"/>
              </a:spcBef>
              <a:spcAft>
                <a:spcPts val="0"/>
              </a:spcAft>
              <a:buSzPts val="2400"/>
              <a:buNone/>
              <a:defRPr sz="2400"/>
            </a:lvl4pPr>
            <a:lvl5pPr lvl="4" algn="r">
              <a:spcBef>
                <a:spcPts val="0"/>
              </a:spcBef>
              <a:spcAft>
                <a:spcPts val="0"/>
              </a:spcAft>
              <a:buSzPts val="2400"/>
              <a:buNone/>
              <a:defRPr sz="2400"/>
            </a:lvl5pPr>
            <a:lvl6pPr lvl="5" algn="r">
              <a:spcBef>
                <a:spcPts val="0"/>
              </a:spcBef>
              <a:spcAft>
                <a:spcPts val="0"/>
              </a:spcAft>
              <a:buSzPts val="2400"/>
              <a:buNone/>
              <a:defRPr sz="2400"/>
            </a:lvl6pPr>
            <a:lvl7pPr lvl="6" algn="r">
              <a:spcBef>
                <a:spcPts val="0"/>
              </a:spcBef>
              <a:spcAft>
                <a:spcPts val="0"/>
              </a:spcAft>
              <a:buSzPts val="2400"/>
              <a:buNone/>
              <a:defRPr sz="2400"/>
            </a:lvl7pPr>
            <a:lvl8pPr lvl="7" algn="r">
              <a:spcBef>
                <a:spcPts val="0"/>
              </a:spcBef>
              <a:spcAft>
                <a:spcPts val="0"/>
              </a:spcAft>
              <a:buSzPts val="2400"/>
              <a:buNone/>
              <a:defRPr sz="2400"/>
            </a:lvl8pPr>
            <a:lvl9pPr lvl="8" algn="r">
              <a:spcBef>
                <a:spcPts val="0"/>
              </a:spcBef>
              <a:spcAft>
                <a:spcPts val="0"/>
              </a:spcAft>
              <a:buSzPts val="2400"/>
              <a:buNone/>
              <a:defRPr sz="2400"/>
            </a:lvl9pPr>
          </a:lstStyle>
          <a:p/>
        </p:txBody>
      </p:sp>
      <p:sp>
        <p:nvSpPr>
          <p:cNvPr id="5575" name="Google Shape;5575;p79"/>
          <p:cNvSpPr txBox="1"/>
          <p:nvPr>
            <p:ph idx="6" type="subTitle"/>
          </p:nvPr>
        </p:nvSpPr>
        <p:spPr>
          <a:xfrm>
            <a:off x="736825" y="3906308"/>
            <a:ext cx="1875900" cy="6555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r">
              <a:lnSpc>
                <a:spcPct val="100000"/>
              </a:lnSpc>
              <a:spcBef>
                <a:spcPts val="0"/>
              </a:spcBef>
              <a:spcAft>
                <a:spcPts val="0"/>
              </a:spcAft>
              <a:buSzPts val="1400"/>
              <a:buNone/>
              <a:defRPr/>
            </a:lvl2pPr>
            <a:lvl3pPr lvl="2" algn="r">
              <a:lnSpc>
                <a:spcPct val="100000"/>
              </a:lnSpc>
              <a:spcBef>
                <a:spcPts val="1600"/>
              </a:spcBef>
              <a:spcAft>
                <a:spcPts val="0"/>
              </a:spcAft>
              <a:buSzPts val="1400"/>
              <a:buNone/>
              <a:defRPr/>
            </a:lvl3pPr>
            <a:lvl4pPr lvl="3" algn="r">
              <a:lnSpc>
                <a:spcPct val="100000"/>
              </a:lnSpc>
              <a:spcBef>
                <a:spcPts val="1600"/>
              </a:spcBef>
              <a:spcAft>
                <a:spcPts val="0"/>
              </a:spcAft>
              <a:buSzPts val="1400"/>
              <a:buNone/>
              <a:defRPr/>
            </a:lvl4pPr>
            <a:lvl5pPr lvl="4" algn="r">
              <a:lnSpc>
                <a:spcPct val="100000"/>
              </a:lnSpc>
              <a:spcBef>
                <a:spcPts val="1600"/>
              </a:spcBef>
              <a:spcAft>
                <a:spcPts val="0"/>
              </a:spcAft>
              <a:buSzPts val="1400"/>
              <a:buNone/>
              <a:defRPr/>
            </a:lvl5pPr>
            <a:lvl6pPr lvl="5" algn="r">
              <a:lnSpc>
                <a:spcPct val="100000"/>
              </a:lnSpc>
              <a:spcBef>
                <a:spcPts val="1600"/>
              </a:spcBef>
              <a:spcAft>
                <a:spcPts val="0"/>
              </a:spcAft>
              <a:buSzPts val="1400"/>
              <a:buNone/>
              <a:defRPr/>
            </a:lvl6pPr>
            <a:lvl7pPr lvl="6" algn="r">
              <a:lnSpc>
                <a:spcPct val="100000"/>
              </a:lnSpc>
              <a:spcBef>
                <a:spcPts val="1600"/>
              </a:spcBef>
              <a:spcAft>
                <a:spcPts val="0"/>
              </a:spcAft>
              <a:buSzPts val="1400"/>
              <a:buNone/>
              <a:defRPr/>
            </a:lvl7pPr>
            <a:lvl8pPr lvl="7" algn="r">
              <a:lnSpc>
                <a:spcPct val="100000"/>
              </a:lnSpc>
              <a:spcBef>
                <a:spcPts val="1600"/>
              </a:spcBef>
              <a:spcAft>
                <a:spcPts val="0"/>
              </a:spcAft>
              <a:buSzPts val="1400"/>
              <a:buNone/>
              <a:defRPr/>
            </a:lvl8pPr>
            <a:lvl9pPr lvl="8" algn="r">
              <a:lnSpc>
                <a:spcPct val="100000"/>
              </a:lnSpc>
              <a:spcBef>
                <a:spcPts val="1600"/>
              </a:spcBef>
              <a:spcAft>
                <a:spcPts val="1600"/>
              </a:spcAft>
              <a:buSzPts val="1400"/>
              <a:buNone/>
              <a:defRPr/>
            </a:lvl9pPr>
          </a:lstStyle>
          <a:p/>
        </p:txBody>
      </p:sp>
      <p:sp>
        <p:nvSpPr>
          <p:cNvPr id="5576" name="Google Shape;5576;p79"/>
          <p:cNvSpPr txBox="1"/>
          <p:nvPr>
            <p:ph idx="7" type="title"/>
          </p:nvPr>
        </p:nvSpPr>
        <p:spPr>
          <a:xfrm>
            <a:off x="4622097" y="1325100"/>
            <a:ext cx="1875900" cy="5277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2400"/>
              <a:buNone/>
              <a:defRPr sz="18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577" name="Google Shape;5577;p79"/>
          <p:cNvSpPr txBox="1"/>
          <p:nvPr>
            <p:ph idx="8" type="subTitle"/>
          </p:nvPr>
        </p:nvSpPr>
        <p:spPr>
          <a:xfrm>
            <a:off x="4622008" y="3905251"/>
            <a:ext cx="1875900" cy="6555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400"/>
              <a:buNone/>
              <a:defRPr/>
            </a:lvl4pPr>
            <a:lvl5pPr lvl="4">
              <a:lnSpc>
                <a:spcPct val="100000"/>
              </a:lnSpc>
              <a:spcBef>
                <a:spcPts val="1600"/>
              </a:spcBef>
              <a:spcAft>
                <a:spcPts val="0"/>
              </a:spcAft>
              <a:buSzPts val="1400"/>
              <a:buNone/>
              <a:defRPr/>
            </a:lvl5pPr>
            <a:lvl6pPr lvl="5">
              <a:lnSpc>
                <a:spcPct val="100000"/>
              </a:lnSpc>
              <a:spcBef>
                <a:spcPts val="1600"/>
              </a:spcBef>
              <a:spcAft>
                <a:spcPts val="0"/>
              </a:spcAft>
              <a:buSzPts val="1400"/>
              <a:buNone/>
              <a:defRPr/>
            </a:lvl6pPr>
            <a:lvl7pPr lvl="6">
              <a:lnSpc>
                <a:spcPct val="100000"/>
              </a:lnSpc>
              <a:spcBef>
                <a:spcPts val="1600"/>
              </a:spcBef>
              <a:spcAft>
                <a:spcPts val="0"/>
              </a:spcAft>
              <a:buSzPts val="1400"/>
              <a:buNone/>
              <a:defRPr/>
            </a:lvl7pPr>
            <a:lvl8pPr lvl="7">
              <a:lnSpc>
                <a:spcPct val="100000"/>
              </a:lnSpc>
              <a:spcBef>
                <a:spcPts val="1600"/>
              </a:spcBef>
              <a:spcAft>
                <a:spcPts val="0"/>
              </a:spcAft>
              <a:buSzPts val="1400"/>
              <a:buNone/>
              <a:defRPr/>
            </a:lvl8pPr>
            <a:lvl9pPr lvl="8">
              <a:lnSpc>
                <a:spcPct val="100000"/>
              </a:lnSpc>
              <a:spcBef>
                <a:spcPts val="1600"/>
              </a:spcBef>
              <a:spcAft>
                <a:spcPts val="1600"/>
              </a:spcAft>
              <a:buSzPts val="1400"/>
              <a:buNone/>
              <a:defRPr/>
            </a:lvl9pPr>
          </a:lstStyle>
          <a:p/>
        </p:txBody>
      </p:sp>
      <p:sp>
        <p:nvSpPr>
          <p:cNvPr id="5578" name="Google Shape;5578;p79"/>
          <p:cNvSpPr txBox="1"/>
          <p:nvPr>
            <p:ph idx="9" type="title"/>
          </p:nvPr>
        </p:nvSpPr>
        <p:spPr>
          <a:xfrm>
            <a:off x="6564688" y="1325100"/>
            <a:ext cx="1875900" cy="5277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2400"/>
              <a:buNone/>
              <a:defRPr sz="18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579" name="Google Shape;5579;p79"/>
          <p:cNvSpPr txBox="1"/>
          <p:nvPr>
            <p:ph idx="13" type="subTitle"/>
          </p:nvPr>
        </p:nvSpPr>
        <p:spPr>
          <a:xfrm>
            <a:off x="6564600" y="3905251"/>
            <a:ext cx="1875900" cy="6555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nSpc>
                <a:spcPct val="100000"/>
              </a:lnSpc>
              <a:spcBef>
                <a:spcPts val="0"/>
              </a:spcBef>
              <a:spcAft>
                <a:spcPts val="0"/>
              </a:spcAft>
              <a:buSzPts val="1400"/>
              <a:buNone/>
              <a:defRPr/>
            </a:lvl2pPr>
            <a:lvl3pPr lvl="2">
              <a:lnSpc>
                <a:spcPct val="100000"/>
              </a:lnSpc>
              <a:spcBef>
                <a:spcPts val="1600"/>
              </a:spcBef>
              <a:spcAft>
                <a:spcPts val="0"/>
              </a:spcAft>
              <a:buSzPts val="1400"/>
              <a:buNone/>
              <a:defRPr/>
            </a:lvl3pPr>
            <a:lvl4pPr lvl="3">
              <a:lnSpc>
                <a:spcPct val="100000"/>
              </a:lnSpc>
              <a:spcBef>
                <a:spcPts val="1600"/>
              </a:spcBef>
              <a:spcAft>
                <a:spcPts val="0"/>
              </a:spcAft>
              <a:buSzPts val="1400"/>
              <a:buNone/>
              <a:defRPr/>
            </a:lvl4pPr>
            <a:lvl5pPr lvl="4">
              <a:lnSpc>
                <a:spcPct val="100000"/>
              </a:lnSpc>
              <a:spcBef>
                <a:spcPts val="1600"/>
              </a:spcBef>
              <a:spcAft>
                <a:spcPts val="0"/>
              </a:spcAft>
              <a:buSzPts val="1400"/>
              <a:buNone/>
              <a:defRPr/>
            </a:lvl5pPr>
            <a:lvl6pPr lvl="5">
              <a:lnSpc>
                <a:spcPct val="100000"/>
              </a:lnSpc>
              <a:spcBef>
                <a:spcPts val="1600"/>
              </a:spcBef>
              <a:spcAft>
                <a:spcPts val="0"/>
              </a:spcAft>
              <a:buSzPts val="1400"/>
              <a:buNone/>
              <a:defRPr/>
            </a:lvl6pPr>
            <a:lvl7pPr lvl="6">
              <a:lnSpc>
                <a:spcPct val="100000"/>
              </a:lnSpc>
              <a:spcBef>
                <a:spcPts val="1600"/>
              </a:spcBef>
              <a:spcAft>
                <a:spcPts val="0"/>
              </a:spcAft>
              <a:buSzPts val="1400"/>
              <a:buNone/>
              <a:defRPr/>
            </a:lvl7pPr>
            <a:lvl8pPr lvl="7">
              <a:lnSpc>
                <a:spcPct val="100000"/>
              </a:lnSpc>
              <a:spcBef>
                <a:spcPts val="1600"/>
              </a:spcBef>
              <a:spcAft>
                <a:spcPts val="0"/>
              </a:spcAft>
              <a:buSzPts val="1400"/>
              <a:buNone/>
              <a:defRPr/>
            </a:lvl8pPr>
            <a:lvl9pPr lvl="8">
              <a:lnSpc>
                <a:spcPct val="100000"/>
              </a:lnSpc>
              <a:spcBef>
                <a:spcPts val="1600"/>
              </a:spcBef>
              <a:spcAft>
                <a:spcPts val="1600"/>
              </a:spcAft>
              <a:buSzPts val="1400"/>
              <a:buNone/>
              <a:defRPr/>
            </a:lvl9pPr>
          </a:lstStyle>
          <a:p/>
        </p:txBody>
      </p:sp>
      <p:sp>
        <p:nvSpPr>
          <p:cNvPr id="5580" name="Google Shape;5580;p79"/>
          <p:cNvSpPr txBox="1"/>
          <p:nvPr>
            <p:ph hasCustomPrompt="1" idx="14" type="title"/>
          </p:nvPr>
        </p:nvSpPr>
        <p:spPr>
          <a:xfrm rot="1973">
            <a:off x="6979781" y="1852105"/>
            <a:ext cx="1045200" cy="5931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000"/>
              <a:buNone/>
              <a:defRPr sz="24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r>
              <a:t>xx%</a:t>
            </a:r>
          </a:p>
        </p:txBody>
      </p:sp>
      <p:sp>
        <p:nvSpPr>
          <p:cNvPr id="5581" name="Google Shape;5581;p79"/>
          <p:cNvSpPr txBox="1"/>
          <p:nvPr>
            <p:ph hasCustomPrompt="1" idx="15" type="title"/>
          </p:nvPr>
        </p:nvSpPr>
        <p:spPr>
          <a:xfrm rot="987">
            <a:off x="3095074" y="1852321"/>
            <a:ext cx="1044900" cy="5934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3000"/>
              <a:buNone/>
              <a:defRPr sz="2400"/>
            </a:lvl1pPr>
            <a:lvl2pPr lvl="1" algn="ctr">
              <a:spcBef>
                <a:spcPts val="0"/>
              </a:spcBef>
              <a:spcAft>
                <a:spcPts val="0"/>
              </a:spcAft>
              <a:buSzPts val="3000"/>
              <a:buNone/>
              <a:defRPr sz="3000"/>
            </a:lvl2pPr>
            <a:lvl3pPr lvl="2" algn="ctr">
              <a:spcBef>
                <a:spcPts val="0"/>
              </a:spcBef>
              <a:spcAft>
                <a:spcPts val="0"/>
              </a:spcAft>
              <a:buSzPts val="3000"/>
              <a:buNone/>
              <a:defRPr sz="3000"/>
            </a:lvl3pPr>
            <a:lvl4pPr lvl="3" algn="ctr">
              <a:spcBef>
                <a:spcPts val="0"/>
              </a:spcBef>
              <a:spcAft>
                <a:spcPts val="0"/>
              </a:spcAft>
              <a:buSzPts val="3000"/>
              <a:buNone/>
              <a:defRPr sz="3000"/>
            </a:lvl4pPr>
            <a:lvl5pPr lvl="4" algn="ctr">
              <a:spcBef>
                <a:spcPts val="0"/>
              </a:spcBef>
              <a:spcAft>
                <a:spcPts val="0"/>
              </a:spcAft>
              <a:buSzPts val="3000"/>
              <a:buNone/>
              <a:defRPr sz="3000"/>
            </a:lvl5pPr>
            <a:lvl6pPr lvl="5" algn="ctr">
              <a:spcBef>
                <a:spcPts val="0"/>
              </a:spcBef>
              <a:spcAft>
                <a:spcPts val="0"/>
              </a:spcAft>
              <a:buSzPts val="3000"/>
              <a:buNone/>
              <a:defRPr sz="3000"/>
            </a:lvl6pPr>
            <a:lvl7pPr lvl="6" algn="ctr">
              <a:spcBef>
                <a:spcPts val="0"/>
              </a:spcBef>
              <a:spcAft>
                <a:spcPts val="0"/>
              </a:spcAft>
              <a:buSzPts val="3000"/>
              <a:buNone/>
              <a:defRPr sz="3000"/>
            </a:lvl7pPr>
            <a:lvl8pPr lvl="7" algn="ctr">
              <a:spcBef>
                <a:spcPts val="0"/>
              </a:spcBef>
              <a:spcAft>
                <a:spcPts val="0"/>
              </a:spcAft>
              <a:buSzPts val="3000"/>
              <a:buNone/>
              <a:defRPr sz="3000"/>
            </a:lvl8pPr>
            <a:lvl9pPr lvl="8" algn="ctr">
              <a:spcBef>
                <a:spcPts val="0"/>
              </a:spcBef>
              <a:spcAft>
                <a:spcPts val="0"/>
              </a:spcAft>
              <a:buSzPts val="3000"/>
              <a:buNone/>
              <a:defRPr sz="3000"/>
            </a:lvl9pPr>
          </a:lstStyle>
          <a:p>
            <a:r>
              <a:t>xx%</a:t>
            </a:r>
          </a:p>
        </p:txBody>
      </p:sp>
      <p:sp>
        <p:nvSpPr>
          <p:cNvPr id="5582" name="Google Shape;5582;p79"/>
          <p:cNvSpPr/>
          <p:nvPr/>
        </p:nvSpPr>
        <p:spPr>
          <a:xfrm rot="1052940">
            <a:off x="8045971" y="828868"/>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5583" name="Google Shape;5583;p79"/>
          <p:cNvGrpSpPr/>
          <p:nvPr/>
        </p:nvGrpSpPr>
        <p:grpSpPr>
          <a:xfrm>
            <a:off x="8321629" y="888249"/>
            <a:ext cx="534683" cy="315404"/>
            <a:chOff x="7127597" y="-1060373"/>
            <a:chExt cx="4026229" cy="2375032"/>
          </a:xfrm>
        </p:grpSpPr>
        <p:sp>
          <p:nvSpPr>
            <p:cNvPr id="5584" name="Google Shape;5584;p79"/>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5" name="Google Shape;5585;p79"/>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6" name="Google Shape;5586;p79"/>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7" name="Google Shape;5587;p79"/>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8" name="Google Shape;5588;p79"/>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9" name="Google Shape;5589;p79"/>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0" name="Google Shape;5590;p79"/>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1" name="Google Shape;5591;p79"/>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2" name="Google Shape;5592;p79"/>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3" name="Google Shape;5593;p79"/>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4" name="Google Shape;5594;p79"/>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5" name="Google Shape;5595;p79"/>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6" name="Google Shape;5596;p79"/>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7" name="Google Shape;5597;p79"/>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8" name="Google Shape;5598;p79"/>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9" name="Google Shape;5599;p79"/>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0" name="Google Shape;5600;p79"/>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1" name="Google Shape;5601;p79"/>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2" name="Google Shape;5602;p79"/>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3" name="Google Shape;5603;p79"/>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4" name="Google Shape;5604;p79"/>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5" name="Google Shape;5605;p79"/>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6" name="Google Shape;5606;p79"/>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7" name="Google Shape;5607;p79"/>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8" name="Google Shape;5608;p79"/>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9" name="Google Shape;5609;p79"/>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0" name="Google Shape;5610;p79"/>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1" name="Google Shape;5611;p79"/>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2" name="Google Shape;5612;p79"/>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3" name="Google Shape;5613;p79"/>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4" name="Google Shape;5614;p79"/>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5" name="Google Shape;5615;p79"/>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6" name="Google Shape;5616;p79"/>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7" name="Google Shape;5617;p79"/>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8" name="Google Shape;5618;p79"/>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9" name="Google Shape;5619;p79"/>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0" name="Google Shape;5620;p79"/>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1" name="Google Shape;5621;p79"/>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2" name="Google Shape;5622;p79"/>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3" name="Google Shape;5623;p79"/>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4" name="Google Shape;5624;p79"/>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5" name="Google Shape;5625;p79"/>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6" name="Google Shape;5626;p79"/>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7" name="Google Shape;5627;p79"/>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8" name="Google Shape;5628;p79"/>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9" name="Google Shape;5629;p79"/>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0" name="Google Shape;5630;p79"/>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1" name="Google Shape;5631;p79"/>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2" name="Google Shape;5632;p79"/>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3" name="Google Shape;5633;p79"/>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4" name="Google Shape;5634;p79"/>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5" name="Google Shape;5635;p79"/>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6" name="Google Shape;5636;p79"/>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7" name="Google Shape;5637;p79"/>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8" name="Google Shape;5638;p79"/>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9" name="Google Shape;5639;p79"/>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40" name="Google Shape;5640;p79"/>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41" name="Google Shape;5641;p79"/>
          <p:cNvGrpSpPr/>
          <p:nvPr/>
        </p:nvGrpSpPr>
        <p:grpSpPr>
          <a:xfrm>
            <a:off x="349420" y="3290074"/>
            <a:ext cx="534717" cy="522570"/>
            <a:chOff x="7214310" y="2387484"/>
            <a:chExt cx="892385" cy="872259"/>
          </a:xfrm>
        </p:grpSpPr>
        <p:sp>
          <p:nvSpPr>
            <p:cNvPr id="5642" name="Google Shape;5642;p79"/>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643" name="Google Shape;5643;p79"/>
            <p:cNvGrpSpPr/>
            <p:nvPr/>
          </p:nvGrpSpPr>
          <p:grpSpPr>
            <a:xfrm>
              <a:off x="7214310" y="2387484"/>
              <a:ext cx="892385" cy="812385"/>
              <a:chOff x="7214310" y="2387484"/>
              <a:chExt cx="892385" cy="812385"/>
            </a:xfrm>
          </p:grpSpPr>
          <p:sp>
            <p:nvSpPr>
              <p:cNvPr id="5644" name="Google Shape;5644;p79"/>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45" name="Google Shape;5645;p79"/>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46" name="Google Shape;5646;p79"/>
            <p:cNvGrpSpPr/>
            <p:nvPr/>
          </p:nvGrpSpPr>
          <p:grpSpPr>
            <a:xfrm>
              <a:off x="7416197" y="2468695"/>
              <a:ext cx="266634" cy="250394"/>
              <a:chOff x="7416197" y="2468695"/>
              <a:chExt cx="266634" cy="250394"/>
            </a:xfrm>
          </p:grpSpPr>
          <p:sp>
            <p:nvSpPr>
              <p:cNvPr id="5647" name="Google Shape;5647;p79"/>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48" name="Google Shape;5648;p79"/>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49" name="Google Shape;5649;p79"/>
            <p:cNvGrpSpPr/>
            <p:nvPr/>
          </p:nvGrpSpPr>
          <p:grpSpPr>
            <a:xfrm>
              <a:off x="7634109" y="2799122"/>
              <a:ext cx="79530" cy="336119"/>
              <a:chOff x="7634109" y="2799122"/>
              <a:chExt cx="79530" cy="336119"/>
            </a:xfrm>
          </p:grpSpPr>
          <p:sp>
            <p:nvSpPr>
              <p:cNvPr id="5650" name="Google Shape;5650;p79"/>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51" name="Google Shape;5651;p79"/>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5652" name="Shape 5652"/>
        <p:cNvGrpSpPr/>
        <p:nvPr/>
      </p:nvGrpSpPr>
      <p:grpSpPr>
        <a:xfrm>
          <a:off x="0" y="0"/>
          <a:ext cx="0" cy="0"/>
          <a:chOff x="0" y="0"/>
          <a:chExt cx="0" cy="0"/>
        </a:xfrm>
      </p:grpSpPr>
      <p:pic>
        <p:nvPicPr>
          <p:cNvPr id="5653" name="Google Shape;5653;p80"/>
          <p:cNvPicPr preferRelativeResize="0"/>
          <p:nvPr/>
        </p:nvPicPr>
        <p:blipFill>
          <a:blip r:embed="rId2">
            <a:alphaModFix/>
          </a:blip>
          <a:stretch>
            <a:fillRect/>
          </a:stretch>
        </p:blipFill>
        <p:spPr>
          <a:xfrm>
            <a:off x="75" y="0"/>
            <a:ext cx="9144000" cy="5143500"/>
          </a:xfrm>
          <a:prstGeom prst="rect">
            <a:avLst/>
          </a:prstGeom>
          <a:noFill/>
          <a:ln>
            <a:noFill/>
          </a:ln>
        </p:spPr>
      </p:pic>
      <p:sp>
        <p:nvSpPr>
          <p:cNvPr id="5654" name="Google Shape;5654;p80"/>
          <p:cNvSpPr txBox="1"/>
          <p:nvPr>
            <p:ph type="ctrTitle"/>
          </p:nvPr>
        </p:nvSpPr>
        <p:spPr>
          <a:xfrm>
            <a:off x="2571751" y="492375"/>
            <a:ext cx="4000500" cy="1126500"/>
          </a:xfrm>
          <a:prstGeom prst="rect">
            <a:avLst/>
          </a:prstGeom>
          <a:noFill/>
          <a:ln>
            <a:noFill/>
          </a:ln>
        </p:spPr>
        <p:txBody>
          <a:bodyPr anchorCtr="0" anchor="b" bIns="91425" lIns="91425" spcFirstLastPara="1" rIns="91425" wrap="square" tIns="91425">
            <a:noAutofit/>
          </a:bodyPr>
          <a:lstStyle>
            <a:lvl1pPr lvl="0" algn="ctr">
              <a:spcBef>
                <a:spcPts val="0"/>
              </a:spcBef>
              <a:spcAft>
                <a:spcPts val="0"/>
              </a:spcAft>
              <a:buSzPts val="5200"/>
              <a:buNone/>
              <a:defRPr sz="6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655" name="Google Shape;5655;p80"/>
          <p:cNvSpPr txBox="1"/>
          <p:nvPr>
            <p:ph idx="1" type="subTitle"/>
          </p:nvPr>
        </p:nvSpPr>
        <p:spPr>
          <a:xfrm>
            <a:off x="2571750" y="1499600"/>
            <a:ext cx="4000500" cy="1167300"/>
          </a:xfrm>
          <a:prstGeom prst="rect">
            <a:avLst/>
          </a:prstGeom>
        </p:spPr>
        <p:txBody>
          <a:bodyPr anchorCtr="0" anchor="t" bIns="91425" lIns="91425" spcFirstLastPara="1" rIns="91425" wrap="square" tIns="91425">
            <a:noAutofit/>
          </a:bodyPr>
          <a:lstStyle>
            <a:lvl1pPr lvl="0" algn="ctr">
              <a:lnSpc>
                <a:spcPct val="115000"/>
              </a:lnSpc>
              <a:spcBef>
                <a:spcPts val="0"/>
              </a:spcBef>
              <a:spcAft>
                <a:spcPts val="0"/>
              </a:spcAft>
              <a:buClr>
                <a:schemeClr val="dk1"/>
              </a:buClr>
              <a:buSzPts val="1400"/>
              <a:buNone/>
              <a:defRPr>
                <a:solidFill>
                  <a:schemeClr val="dk1"/>
                </a:solidFill>
              </a:defRPr>
            </a:lvl1pPr>
            <a:lvl2pPr lvl="1" algn="ctr">
              <a:lnSpc>
                <a:spcPct val="100000"/>
              </a:lnSpc>
              <a:spcBef>
                <a:spcPts val="0"/>
              </a:spcBef>
              <a:spcAft>
                <a:spcPts val="0"/>
              </a:spcAft>
              <a:buClr>
                <a:schemeClr val="dk1"/>
              </a:buClr>
              <a:buSzPts val="1800"/>
              <a:buNone/>
              <a:defRPr sz="1800">
                <a:solidFill>
                  <a:schemeClr val="dk1"/>
                </a:solidFill>
              </a:defRPr>
            </a:lvl2pPr>
            <a:lvl3pPr lvl="2" algn="ctr">
              <a:lnSpc>
                <a:spcPct val="100000"/>
              </a:lnSpc>
              <a:spcBef>
                <a:spcPts val="0"/>
              </a:spcBef>
              <a:spcAft>
                <a:spcPts val="0"/>
              </a:spcAft>
              <a:buClr>
                <a:schemeClr val="dk1"/>
              </a:buClr>
              <a:buSzPts val="1800"/>
              <a:buNone/>
              <a:defRPr sz="1800">
                <a:solidFill>
                  <a:schemeClr val="dk1"/>
                </a:solidFill>
              </a:defRPr>
            </a:lvl3pPr>
            <a:lvl4pPr lvl="3" algn="ctr">
              <a:lnSpc>
                <a:spcPct val="100000"/>
              </a:lnSpc>
              <a:spcBef>
                <a:spcPts val="0"/>
              </a:spcBef>
              <a:spcAft>
                <a:spcPts val="0"/>
              </a:spcAft>
              <a:buClr>
                <a:schemeClr val="dk1"/>
              </a:buClr>
              <a:buSzPts val="1800"/>
              <a:buNone/>
              <a:defRPr sz="1800">
                <a:solidFill>
                  <a:schemeClr val="dk1"/>
                </a:solidFill>
              </a:defRPr>
            </a:lvl4pPr>
            <a:lvl5pPr lvl="4" algn="ctr">
              <a:lnSpc>
                <a:spcPct val="100000"/>
              </a:lnSpc>
              <a:spcBef>
                <a:spcPts val="0"/>
              </a:spcBef>
              <a:spcAft>
                <a:spcPts val="0"/>
              </a:spcAft>
              <a:buClr>
                <a:schemeClr val="dk1"/>
              </a:buClr>
              <a:buSzPts val="1800"/>
              <a:buNone/>
              <a:defRPr sz="1800">
                <a:solidFill>
                  <a:schemeClr val="dk1"/>
                </a:solidFill>
              </a:defRPr>
            </a:lvl5pPr>
            <a:lvl6pPr lvl="5" algn="ctr">
              <a:lnSpc>
                <a:spcPct val="100000"/>
              </a:lnSpc>
              <a:spcBef>
                <a:spcPts val="0"/>
              </a:spcBef>
              <a:spcAft>
                <a:spcPts val="0"/>
              </a:spcAft>
              <a:buClr>
                <a:schemeClr val="dk1"/>
              </a:buClr>
              <a:buSzPts val="1800"/>
              <a:buNone/>
              <a:defRPr sz="1800">
                <a:solidFill>
                  <a:schemeClr val="dk1"/>
                </a:solidFill>
              </a:defRPr>
            </a:lvl6pPr>
            <a:lvl7pPr lvl="6" algn="ctr">
              <a:lnSpc>
                <a:spcPct val="100000"/>
              </a:lnSpc>
              <a:spcBef>
                <a:spcPts val="0"/>
              </a:spcBef>
              <a:spcAft>
                <a:spcPts val="0"/>
              </a:spcAft>
              <a:buClr>
                <a:schemeClr val="dk1"/>
              </a:buClr>
              <a:buSzPts val="1800"/>
              <a:buNone/>
              <a:defRPr sz="1800">
                <a:solidFill>
                  <a:schemeClr val="dk1"/>
                </a:solidFill>
              </a:defRPr>
            </a:lvl7pPr>
            <a:lvl8pPr lvl="7" algn="ctr">
              <a:lnSpc>
                <a:spcPct val="100000"/>
              </a:lnSpc>
              <a:spcBef>
                <a:spcPts val="0"/>
              </a:spcBef>
              <a:spcAft>
                <a:spcPts val="0"/>
              </a:spcAft>
              <a:buClr>
                <a:schemeClr val="dk1"/>
              </a:buClr>
              <a:buSzPts val="1800"/>
              <a:buNone/>
              <a:defRPr sz="1800">
                <a:solidFill>
                  <a:schemeClr val="dk1"/>
                </a:solidFill>
              </a:defRPr>
            </a:lvl8pPr>
            <a:lvl9pPr lvl="8" algn="ctr">
              <a:lnSpc>
                <a:spcPct val="100000"/>
              </a:lnSpc>
              <a:spcBef>
                <a:spcPts val="0"/>
              </a:spcBef>
              <a:spcAft>
                <a:spcPts val="0"/>
              </a:spcAft>
              <a:buClr>
                <a:schemeClr val="dk1"/>
              </a:buClr>
              <a:buSzPts val="1800"/>
              <a:buNone/>
              <a:defRPr sz="1800">
                <a:solidFill>
                  <a:schemeClr val="dk1"/>
                </a:solidFill>
              </a:defRPr>
            </a:lvl9pPr>
          </a:lstStyle>
          <a:p/>
        </p:txBody>
      </p:sp>
      <p:sp>
        <p:nvSpPr>
          <p:cNvPr id="5656" name="Google Shape;5656;p80"/>
          <p:cNvSpPr txBox="1"/>
          <p:nvPr>
            <p:ph idx="2" type="subTitle"/>
          </p:nvPr>
        </p:nvSpPr>
        <p:spPr>
          <a:xfrm rot="-962">
            <a:off x="2963725" y="4276724"/>
            <a:ext cx="3216600" cy="326700"/>
          </a:xfrm>
          <a:prstGeom prst="rect">
            <a:avLst/>
          </a:prstGeom>
          <a:solidFill>
            <a:schemeClr val="accent2"/>
          </a:solid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lvl1pPr lvl="0" algn="ctr">
              <a:lnSpc>
                <a:spcPct val="115000"/>
              </a:lnSpc>
              <a:spcBef>
                <a:spcPts val="0"/>
              </a:spcBef>
              <a:spcAft>
                <a:spcPts val="0"/>
              </a:spcAft>
              <a:buClr>
                <a:schemeClr val="dk1"/>
              </a:buClr>
              <a:buSzPts val="1100"/>
              <a:buNone/>
              <a:defRPr sz="1000"/>
            </a:lvl1pPr>
            <a:lvl2pPr lvl="1" algn="ctr">
              <a:lnSpc>
                <a:spcPct val="100000"/>
              </a:lnSpc>
              <a:spcBef>
                <a:spcPts val="0"/>
              </a:spcBef>
              <a:spcAft>
                <a:spcPts val="0"/>
              </a:spcAft>
              <a:buClr>
                <a:schemeClr val="dk1"/>
              </a:buClr>
              <a:buSzPts val="1100"/>
              <a:buNone/>
              <a:defRPr sz="1100">
                <a:solidFill>
                  <a:schemeClr val="dk1"/>
                </a:solidFill>
              </a:defRPr>
            </a:lvl2pPr>
            <a:lvl3pPr lvl="2" algn="ctr">
              <a:lnSpc>
                <a:spcPct val="100000"/>
              </a:lnSpc>
              <a:spcBef>
                <a:spcPts val="0"/>
              </a:spcBef>
              <a:spcAft>
                <a:spcPts val="0"/>
              </a:spcAft>
              <a:buClr>
                <a:schemeClr val="dk1"/>
              </a:buClr>
              <a:buSzPts val="1100"/>
              <a:buNone/>
              <a:defRPr sz="1100">
                <a:solidFill>
                  <a:schemeClr val="dk1"/>
                </a:solidFill>
              </a:defRPr>
            </a:lvl3pPr>
            <a:lvl4pPr lvl="3" algn="ctr">
              <a:lnSpc>
                <a:spcPct val="100000"/>
              </a:lnSpc>
              <a:spcBef>
                <a:spcPts val="0"/>
              </a:spcBef>
              <a:spcAft>
                <a:spcPts val="0"/>
              </a:spcAft>
              <a:buClr>
                <a:schemeClr val="dk1"/>
              </a:buClr>
              <a:buSzPts val="1100"/>
              <a:buNone/>
              <a:defRPr sz="1100">
                <a:solidFill>
                  <a:schemeClr val="dk1"/>
                </a:solidFill>
              </a:defRPr>
            </a:lvl4pPr>
            <a:lvl5pPr lvl="4" algn="ctr">
              <a:lnSpc>
                <a:spcPct val="100000"/>
              </a:lnSpc>
              <a:spcBef>
                <a:spcPts val="0"/>
              </a:spcBef>
              <a:spcAft>
                <a:spcPts val="0"/>
              </a:spcAft>
              <a:buClr>
                <a:schemeClr val="dk1"/>
              </a:buClr>
              <a:buSzPts val="1100"/>
              <a:buNone/>
              <a:defRPr sz="1100">
                <a:solidFill>
                  <a:schemeClr val="dk1"/>
                </a:solidFill>
              </a:defRPr>
            </a:lvl5pPr>
            <a:lvl6pPr lvl="5" algn="ctr">
              <a:lnSpc>
                <a:spcPct val="100000"/>
              </a:lnSpc>
              <a:spcBef>
                <a:spcPts val="0"/>
              </a:spcBef>
              <a:spcAft>
                <a:spcPts val="0"/>
              </a:spcAft>
              <a:buClr>
                <a:schemeClr val="dk1"/>
              </a:buClr>
              <a:buSzPts val="1100"/>
              <a:buNone/>
              <a:defRPr sz="1100">
                <a:solidFill>
                  <a:schemeClr val="dk1"/>
                </a:solidFill>
              </a:defRPr>
            </a:lvl6pPr>
            <a:lvl7pPr lvl="6" algn="ctr">
              <a:lnSpc>
                <a:spcPct val="100000"/>
              </a:lnSpc>
              <a:spcBef>
                <a:spcPts val="0"/>
              </a:spcBef>
              <a:spcAft>
                <a:spcPts val="0"/>
              </a:spcAft>
              <a:buClr>
                <a:schemeClr val="dk1"/>
              </a:buClr>
              <a:buSzPts val="1100"/>
              <a:buNone/>
              <a:defRPr sz="1100">
                <a:solidFill>
                  <a:schemeClr val="dk1"/>
                </a:solidFill>
              </a:defRPr>
            </a:lvl7pPr>
            <a:lvl8pPr lvl="7" algn="ctr">
              <a:lnSpc>
                <a:spcPct val="100000"/>
              </a:lnSpc>
              <a:spcBef>
                <a:spcPts val="0"/>
              </a:spcBef>
              <a:spcAft>
                <a:spcPts val="0"/>
              </a:spcAft>
              <a:buClr>
                <a:schemeClr val="dk1"/>
              </a:buClr>
              <a:buSzPts val="1100"/>
              <a:buNone/>
              <a:defRPr sz="1100">
                <a:solidFill>
                  <a:schemeClr val="dk1"/>
                </a:solidFill>
              </a:defRPr>
            </a:lvl8pPr>
            <a:lvl9pPr lvl="8" algn="ctr">
              <a:lnSpc>
                <a:spcPct val="100000"/>
              </a:lnSpc>
              <a:spcBef>
                <a:spcPts val="0"/>
              </a:spcBef>
              <a:spcAft>
                <a:spcPts val="0"/>
              </a:spcAft>
              <a:buClr>
                <a:schemeClr val="dk1"/>
              </a:buClr>
              <a:buSzPts val="1100"/>
              <a:buNone/>
              <a:defRPr sz="1100">
                <a:solidFill>
                  <a:schemeClr val="dk1"/>
                </a:solidFill>
              </a:defRPr>
            </a:lvl9pPr>
          </a:lstStyle>
          <a:p/>
        </p:txBody>
      </p:sp>
      <p:sp>
        <p:nvSpPr>
          <p:cNvPr id="5657" name="Google Shape;5657;p80"/>
          <p:cNvSpPr/>
          <p:nvPr/>
        </p:nvSpPr>
        <p:spPr>
          <a:xfrm>
            <a:off x="1534574" y="4598517"/>
            <a:ext cx="705038" cy="439126"/>
          </a:xfrm>
          <a:custGeom>
            <a:rect b="b" l="l" r="r" t="t"/>
            <a:pathLst>
              <a:path extrusionOk="0" h="31327" w="50297">
                <a:moveTo>
                  <a:pt x="0" y="0"/>
                </a:moveTo>
                <a:cubicBezTo>
                  <a:pt x="3426" y="10260"/>
                  <a:pt x="21568" y="2108"/>
                  <a:pt x="32174" y="4233"/>
                </a:cubicBezTo>
                <a:cubicBezTo>
                  <a:pt x="37433" y="5287"/>
                  <a:pt x="42774" y="7637"/>
                  <a:pt x="46567" y="11430"/>
                </a:cubicBezTo>
                <a:cubicBezTo>
                  <a:pt x="51324" y="16187"/>
                  <a:pt x="49954" y="24599"/>
                  <a:pt x="49954" y="31327"/>
                </a:cubicBezTo>
              </a:path>
            </a:pathLst>
          </a:custGeom>
          <a:noFill/>
          <a:ln cap="flat" cmpd="sng" w="19050">
            <a:solidFill>
              <a:schemeClr val="dk1"/>
            </a:solidFill>
            <a:prstDash val="dash"/>
            <a:round/>
            <a:headEnd len="med" w="med" type="oval"/>
            <a:tailEnd len="med" w="med" type="none"/>
          </a:ln>
        </p:spPr>
      </p:sp>
      <p:grpSp>
        <p:nvGrpSpPr>
          <p:cNvPr id="5658" name="Google Shape;5658;p80"/>
          <p:cNvGrpSpPr/>
          <p:nvPr/>
        </p:nvGrpSpPr>
        <p:grpSpPr>
          <a:xfrm>
            <a:off x="452645" y="858524"/>
            <a:ext cx="534717" cy="522570"/>
            <a:chOff x="7214310" y="2387484"/>
            <a:chExt cx="892385" cy="872259"/>
          </a:xfrm>
        </p:grpSpPr>
        <p:sp>
          <p:nvSpPr>
            <p:cNvPr id="5659" name="Google Shape;5659;p80"/>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660" name="Google Shape;5660;p80"/>
            <p:cNvGrpSpPr/>
            <p:nvPr/>
          </p:nvGrpSpPr>
          <p:grpSpPr>
            <a:xfrm>
              <a:off x="7214310" y="2387484"/>
              <a:ext cx="892385" cy="812385"/>
              <a:chOff x="7214310" y="2387484"/>
              <a:chExt cx="892385" cy="812385"/>
            </a:xfrm>
          </p:grpSpPr>
          <p:sp>
            <p:nvSpPr>
              <p:cNvPr id="5661" name="Google Shape;5661;p80"/>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62" name="Google Shape;5662;p80"/>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63" name="Google Shape;5663;p80"/>
            <p:cNvGrpSpPr/>
            <p:nvPr/>
          </p:nvGrpSpPr>
          <p:grpSpPr>
            <a:xfrm>
              <a:off x="7416197" y="2468695"/>
              <a:ext cx="266634" cy="250394"/>
              <a:chOff x="7416197" y="2468695"/>
              <a:chExt cx="266634" cy="250394"/>
            </a:xfrm>
          </p:grpSpPr>
          <p:sp>
            <p:nvSpPr>
              <p:cNvPr id="5664" name="Google Shape;5664;p80"/>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65" name="Google Shape;5665;p80"/>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66" name="Google Shape;5666;p80"/>
            <p:cNvGrpSpPr/>
            <p:nvPr/>
          </p:nvGrpSpPr>
          <p:grpSpPr>
            <a:xfrm>
              <a:off x="7634109" y="2799122"/>
              <a:ext cx="79530" cy="336119"/>
              <a:chOff x="7634109" y="2799122"/>
              <a:chExt cx="79530" cy="336119"/>
            </a:xfrm>
          </p:grpSpPr>
          <p:sp>
            <p:nvSpPr>
              <p:cNvPr id="5667" name="Google Shape;5667;p80"/>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68" name="Google Shape;5668;p80"/>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669" name="Google Shape;5669;p80"/>
          <p:cNvGrpSpPr/>
          <p:nvPr/>
        </p:nvGrpSpPr>
        <p:grpSpPr>
          <a:xfrm>
            <a:off x="8058654" y="858524"/>
            <a:ext cx="534683" cy="315404"/>
            <a:chOff x="7127597" y="-1060373"/>
            <a:chExt cx="4026229" cy="2375032"/>
          </a:xfrm>
        </p:grpSpPr>
        <p:sp>
          <p:nvSpPr>
            <p:cNvPr id="5670" name="Google Shape;5670;p80"/>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1" name="Google Shape;5671;p80"/>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2" name="Google Shape;5672;p80"/>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3" name="Google Shape;5673;p80"/>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4" name="Google Shape;5674;p80"/>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5" name="Google Shape;5675;p80"/>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6" name="Google Shape;5676;p80"/>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7" name="Google Shape;5677;p80"/>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8" name="Google Shape;5678;p80"/>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9" name="Google Shape;5679;p80"/>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0" name="Google Shape;5680;p80"/>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1" name="Google Shape;5681;p80"/>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2" name="Google Shape;5682;p80"/>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3" name="Google Shape;5683;p80"/>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4" name="Google Shape;5684;p80"/>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5" name="Google Shape;5685;p80"/>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6" name="Google Shape;5686;p80"/>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7" name="Google Shape;5687;p80"/>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8" name="Google Shape;5688;p80"/>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9" name="Google Shape;5689;p80"/>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0" name="Google Shape;5690;p80"/>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1" name="Google Shape;5691;p80"/>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2" name="Google Shape;5692;p80"/>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3" name="Google Shape;5693;p80"/>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4" name="Google Shape;5694;p80"/>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5" name="Google Shape;5695;p80"/>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6" name="Google Shape;5696;p80"/>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7" name="Google Shape;5697;p80"/>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8" name="Google Shape;5698;p80"/>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9" name="Google Shape;5699;p80"/>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0" name="Google Shape;5700;p80"/>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1" name="Google Shape;5701;p80"/>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2" name="Google Shape;5702;p80"/>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3" name="Google Shape;5703;p80"/>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4" name="Google Shape;5704;p80"/>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5" name="Google Shape;5705;p80"/>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6" name="Google Shape;5706;p80"/>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7" name="Google Shape;5707;p80"/>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8" name="Google Shape;5708;p80"/>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9" name="Google Shape;5709;p80"/>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0" name="Google Shape;5710;p80"/>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1" name="Google Shape;5711;p80"/>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2" name="Google Shape;5712;p80"/>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3" name="Google Shape;5713;p80"/>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4" name="Google Shape;5714;p80"/>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5" name="Google Shape;5715;p80"/>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6" name="Google Shape;5716;p80"/>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7" name="Google Shape;5717;p80"/>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8" name="Google Shape;5718;p80"/>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9" name="Google Shape;5719;p80"/>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0" name="Google Shape;5720;p80"/>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1" name="Google Shape;5721;p80"/>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2" name="Google Shape;5722;p80"/>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3" name="Google Shape;5723;p80"/>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4" name="Google Shape;5724;p80"/>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5" name="Google Shape;5725;p80"/>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6" name="Google Shape;5726;p80"/>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727" name="Google Shape;5727;p80"/>
          <p:cNvSpPr/>
          <p:nvPr/>
        </p:nvSpPr>
        <p:spPr>
          <a:xfrm>
            <a:off x="169325" y="3184822"/>
            <a:ext cx="442072" cy="539734"/>
          </a:xfrm>
          <a:custGeom>
            <a:rect b="b" l="l" r="r" t="t"/>
            <a:pathLst>
              <a:path extrusionOk="0" h="44450" w="36407">
                <a:moveTo>
                  <a:pt x="0" y="0"/>
                </a:moveTo>
                <a:cubicBezTo>
                  <a:pt x="6342" y="0"/>
                  <a:pt x="13731" y="4272"/>
                  <a:pt x="16087" y="10160"/>
                </a:cubicBezTo>
                <a:cubicBezTo>
                  <a:pt x="19496" y="18680"/>
                  <a:pt x="8751" y="31188"/>
                  <a:pt x="15240" y="37677"/>
                </a:cubicBezTo>
                <a:cubicBezTo>
                  <a:pt x="20478" y="42915"/>
                  <a:pt x="33097" y="37822"/>
                  <a:pt x="36407" y="44450"/>
                </a:cubicBezTo>
              </a:path>
            </a:pathLst>
          </a:custGeom>
          <a:noFill/>
          <a:ln cap="flat" cmpd="sng" w="19050">
            <a:solidFill>
              <a:schemeClr val="dk1"/>
            </a:solidFill>
            <a:prstDash val="dash"/>
            <a:round/>
            <a:headEnd len="med" w="med" type="none"/>
            <a:tailEnd len="med" w="med" type="oval"/>
          </a:ln>
        </p:spPr>
      </p:sp>
      <p:sp>
        <p:nvSpPr>
          <p:cNvPr id="5728" name="Google Shape;5728;p80"/>
          <p:cNvSpPr/>
          <p:nvPr/>
        </p:nvSpPr>
        <p:spPr>
          <a:xfrm>
            <a:off x="7547098" y="1058325"/>
            <a:ext cx="1427575" cy="1407600"/>
          </a:xfrm>
          <a:custGeom>
            <a:rect b="b" l="l" r="r" t="t"/>
            <a:pathLst>
              <a:path extrusionOk="0" h="56304" w="57103">
                <a:moveTo>
                  <a:pt x="7149" y="0"/>
                </a:moveTo>
                <a:cubicBezTo>
                  <a:pt x="-934" y="1620"/>
                  <a:pt x="-2410" y="19609"/>
                  <a:pt x="4186" y="24554"/>
                </a:cubicBezTo>
                <a:cubicBezTo>
                  <a:pt x="11854" y="30302"/>
                  <a:pt x="25350" y="24551"/>
                  <a:pt x="32126" y="31327"/>
                </a:cubicBezTo>
                <a:cubicBezTo>
                  <a:pt x="36811" y="36012"/>
                  <a:pt x="37040" y="43806"/>
                  <a:pt x="41016" y="49107"/>
                </a:cubicBezTo>
                <a:cubicBezTo>
                  <a:pt x="44541" y="53806"/>
                  <a:pt x="51228" y="56304"/>
                  <a:pt x="57103" y="56304"/>
                </a:cubicBezTo>
              </a:path>
            </a:pathLst>
          </a:custGeom>
          <a:noFill/>
          <a:ln cap="flat" cmpd="sng" w="19050">
            <a:solidFill>
              <a:schemeClr val="dk1"/>
            </a:solidFill>
            <a:prstDash val="dash"/>
            <a:round/>
            <a:headEnd len="med" w="med" type="oval"/>
            <a:tailEnd len="med" w="med" type="none"/>
          </a:ln>
        </p:spPr>
      </p:sp>
      <p:sp>
        <p:nvSpPr>
          <p:cNvPr id="5729" name="Google Shape;5729;p80"/>
          <p:cNvSpPr txBox="1"/>
          <p:nvPr/>
        </p:nvSpPr>
        <p:spPr>
          <a:xfrm>
            <a:off x="2857500" y="3548563"/>
            <a:ext cx="3429000" cy="6156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300"/>
              </a:spcBef>
              <a:spcAft>
                <a:spcPts val="0"/>
              </a:spcAft>
              <a:buNone/>
            </a:pPr>
            <a:r>
              <a:rPr lang="en" sz="1000">
                <a:solidFill>
                  <a:srgbClr val="191919"/>
                </a:solidFill>
                <a:latin typeface="ABeeZee"/>
                <a:ea typeface="ABeeZee"/>
                <a:cs typeface="ABeeZee"/>
                <a:sym typeface="ABeeZee"/>
              </a:rPr>
              <a:t>CREDITS: This presentation template was created by </a:t>
            </a:r>
            <a:r>
              <a:rPr b="1" lang="en" sz="1000" u="sng">
                <a:solidFill>
                  <a:srgbClr val="191919"/>
                </a:solidFill>
                <a:latin typeface="ABeeZee"/>
                <a:ea typeface="ABeeZee"/>
                <a:cs typeface="ABeeZee"/>
                <a:sym typeface="ABeeZee"/>
                <a:hlinkClick r:id="rId3">
                  <a:extLst>
                    <a:ext uri="{A12FA001-AC4F-418D-AE19-62706E023703}">
                      <ahyp:hlinkClr val="tx"/>
                    </a:ext>
                  </a:extLst>
                </a:hlinkClick>
              </a:rPr>
              <a:t>Slidesgo</a:t>
            </a:r>
            <a:r>
              <a:rPr lang="en" sz="1000">
                <a:solidFill>
                  <a:srgbClr val="191919"/>
                </a:solidFill>
                <a:latin typeface="ABeeZee"/>
                <a:ea typeface="ABeeZee"/>
                <a:cs typeface="ABeeZee"/>
                <a:sym typeface="ABeeZee"/>
              </a:rPr>
              <a:t>, and includes icons by </a:t>
            </a:r>
            <a:r>
              <a:rPr b="1" lang="en" sz="1000" u="sng">
                <a:solidFill>
                  <a:srgbClr val="191919"/>
                </a:solidFill>
                <a:latin typeface="ABeeZee"/>
                <a:ea typeface="ABeeZee"/>
                <a:cs typeface="ABeeZee"/>
                <a:sym typeface="ABeeZee"/>
                <a:hlinkClick r:id="rId4">
                  <a:extLst>
                    <a:ext uri="{A12FA001-AC4F-418D-AE19-62706E023703}">
                      <ahyp:hlinkClr val="tx"/>
                    </a:ext>
                  </a:extLst>
                </a:hlinkClick>
              </a:rPr>
              <a:t>Flaticon</a:t>
            </a:r>
            <a:r>
              <a:rPr b="1" lang="en" sz="1000" u="sng">
                <a:solidFill>
                  <a:srgbClr val="191919"/>
                </a:solidFill>
                <a:latin typeface="ABeeZee"/>
                <a:ea typeface="ABeeZee"/>
                <a:cs typeface="ABeeZee"/>
                <a:sym typeface="ABeeZee"/>
              </a:rPr>
              <a:t> </a:t>
            </a:r>
            <a:r>
              <a:rPr lang="en" sz="1000">
                <a:solidFill>
                  <a:srgbClr val="191919"/>
                </a:solidFill>
                <a:latin typeface="ABeeZee"/>
                <a:ea typeface="ABeeZee"/>
                <a:cs typeface="ABeeZee"/>
                <a:sym typeface="ABeeZee"/>
              </a:rPr>
              <a:t>and infographics &amp; images by </a:t>
            </a:r>
            <a:r>
              <a:rPr b="1" lang="en" sz="1000" u="sng">
                <a:solidFill>
                  <a:srgbClr val="191919"/>
                </a:solidFill>
                <a:latin typeface="ABeeZee"/>
                <a:ea typeface="ABeeZee"/>
                <a:cs typeface="ABeeZee"/>
                <a:sym typeface="ABeeZee"/>
                <a:hlinkClick r:id="rId5">
                  <a:extLst>
                    <a:ext uri="{A12FA001-AC4F-418D-AE19-62706E023703}">
                      <ahyp:hlinkClr val="tx"/>
                    </a:ext>
                  </a:extLst>
                </a:hlinkClick>
              </a:rPr>
              <a:t>Freepik</a:t>
            </a:r>
            <a:endParaRPr b="1" sz="1000" u="sng">
              <a:solidFill>
                <a:srgbClr val="191919"/>
              </a:solidFill>
              <a:latin typeface="ABeeZee"/>
              <a:ea typeface="ABeeZee"/>
              <a:cs typeface="ABeeZee"/>
              <a:sym typeface="ABeeZee"/>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5730" name="Shape 5730"/>
        <p:cNvGrpSpPr/>
        <p:nvPr/>
      </p:nvGrpSpPr>
      <p:grpSpPr>
        <a:xfrm>
          <a:off x="0" y="0"/>
          <a:ext cx="0" cy="0"/>
          <a:chOff x="0" y="0"/>
          <a:chExt cx="0" cy="0"/>
        </a:xfrm>
      </p:grpSpPr>
      <p:pic>
        <p:nvPicPr>
          <p:cNvPr id="5731" name="Google Shape;5731;p81"/>
          <p:cNvPicPr preferRelativeResize="0"/>
          <p:nvPr/>
        </p:nvPicPr>
        <p:blipFill>
          <a:blip r:embed="rId2">
            <a:alphaModFix/>
          </a:blip>
          <a:stretch>
            <a:fillRect/>
          </a:stretch>
        </p:blipFill>
        <p:spPr>
          <a:xfrm>
            <a:off x="75" y="0"/>
            <a:ext cx="9144000" cy="5143500"/>
          </a:xfrm>
          <a:prstGeom prst="rect">
            <a:avLst/>
          </a:prstGeom>
          <a:noFill/>
          <a:ln>
            <a:noFill/>
          </a:ln>
        </p:spPr>
      </p:pic>
      <p:sp>
        <p:nvSpPr>
          <p:cNvPr id="5732" name="Google Shape;5732;p81"/>
          <p:cNvSpPr/>
          <p:nvPr/>
        </p:nvSpPr>
        <p:spPr>
          <a:xfrm rot="-2237976">
            <a:off x="804348" y="-74120"/>
            <a:ext cx="612742" cy="2089284"/>
          </a:xfrm>
          <a:custGeom>
            <a:rect b="b" l="l" r="r" t="t"/>
            <a:pathLst>
              <a:path extrusionOk="0" h="83569" w="24509">
                <a:moveTo>
                  <a:pt x="13123" y="0"/>
                </a:moveTo>
                <a:cubicBezTo>
                  <a:pt x="1643" y="2299"/>
                  <a:pt x="-3213" y="24499"/>
                  <a:pt x="3810" y="33867"/>
                </a:cubicBezTo>
                <a:cubicBezTo>
                  <a:pt x="7300" y="38522"/>
                  <a:pt x="14907" y="43633"/>
                  <a:pt x="19896" y="40640"/>
                </a:cubicBezTo>
                <a:cubicBezTo>
                  <a:pt x="23836" y="38277"/>
                  <a:pt x="26376" y="29457"/>
                  <a:pt x="22436" y="27094"/>
                </a:cubicBezTo>
                <a:cubicBezTo>
                  <a:pt x="17087" y="23885"/>
                  <a:pt x="6739" y="32349"/>
                  <a:pt x="7620" y="38524"/>
                </a:cubicBezTo>
                <a:cubicBezTo>
                  <a:pt x="9494" y="51658"/>
                  <a:pt x="26922" y="62059"/>
                  <a:pt x="23706" y="74930"/>
                </a:cubicBezTo>
                <a:cubicBezTo>
                  <a:pt x="22222" y="80869"/>
                  <a:pt x="13003" y="84911"/>
                  <a:pt x="7196" y="82974"/>
                </a:cubicBezTo>
                <a:cubicBezTo>
                  <a:pt x="4331" y="82019"/>
                  <a:pt x="2134" y="79607"/>
                  <a:pt x="0" y="77470"/>
                </a:cubicBezTo>
              </a:path>
            </a:pathLst>
          </a:custGeom>
          <a:noFill/>
          <a:ln cap="flat" cmpd="sng" w="19050">
            <a:solidFill>
              <a:schemeClr val="dk1"/>
            </a:solidFill>
            <a:prstDash val="dash"/>
            <a:round/>
            <a:headEnd len="med" w="med" type="none"/>
            <a:tailEnd len="med" w="med" type="oval"/>
          </a:ln>
        </p:spPr>
      </p:sp>
      <p:grpSp>
        <p:nvGrpSpPr>
          <p:cNvPr id="5733" name="Google Shape;5733;p81"/>
          <p:cNvGrpSpPr/>
          <p:nvPr/>
        </p:nvGrpSpPr>
        <p:grpSpPr>
          <a:xfrm>
            <a:off x="519179" y="1491186"/>
            <a:ext cx="534683" cy="315404"/>
            <a:chOff x="7127597" y="-1060373"/>
            <a:chExt cx="4026229" cy="2375032"/>
          </a:xfrm>
        </p:grpSpPr>
        <p:sp>
          <p:nvSpPr>
            <p:cNvPr id="5734" name="Google Shape;5734;p81"/>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5" name="Google Shape;5735;p81"/>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6" name="Google Shape;5736;p81"/>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7" name="Google Shape;5737;p81"/>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8" name="Google Shape;5738;p81"/>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9" name="Google Shape;5739;p81"/>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0" name="Google Shape;5740;p81"/>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1" name="Google Shape;5741;p81"/>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2" name="Google Shape;5742;p81"/>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3" name="Google Shape;5743;p81"/>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4" name="Google Shape;5744;p81"/>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5" name="Google Shape;5745;p81"/>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6" name="Google Shape;5746;p81"/>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7" name="Google Shape;5747;p81"/>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8" name="Google Shape;5748;p81"/>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9" name="Google Shape;5749;p81"/>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0" name="Google Shape;5750;p81"/>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1" name="Google Shape;5751;p81"/>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2" name="Google Shape;5752;p81"/>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3" name="Google Shape;5753;p81"/>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4" name="Google Shape;5754;p81"/>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5" name="Google Shape;5755;p81"/>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6" name="Google Shape;5756;p81"/>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7" name="Google Shape;5757;p81"/>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8" name="Google Shape;5758;p81"/>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9" name="Google Shape;5759;p81"/>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0" name="Google Shape;5760;p81"/>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1" name="Google Shape;5761;p81"/>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2" name="Google Shape;5762;p81"/>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3" name="Google Shape;5763;p81"/>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4" name="Google Shape;5764;p81"/>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5" name="Google Shape;5765;p81"/>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6" name="Google Shape;5766;p81"/>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7" name="Google Shape;5767;p81"/>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8" name="Google Shape;5768;p81"/>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9" name="Google Shape;5769;p81"/>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0" name="Google Shape;5770;p81"/>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1" name="Google Shape;5771;p81"/>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2" name="Google Shape;5772;p81"/>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3" name="Google Shape;5773;p81"/>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4" name="Google Shape;5774;p81"/>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5" name="Google Shape;5775;p81"/>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6" name="Google Shape;5776;p81"/>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7" name="Google Shape;5777;p81"/>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8" name="Google Shape;5778;p81"/>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9" name="Google Shape;5779;p81"/>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0" name="Google Shape;5780;p81"/>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1" name="Google Shape;5781;p81"/>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2" name="Google Shape;5782;p81"/>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3" name="Google Shape;5783;p81"/>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4" name="Google Shape;5784;p81"/>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5" name="Google Shape;5785;p81"/>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6" name="Google Shape;5786;p81"/>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7" name="Google Shape;5787;p81"/>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8" name="Google Shape;5788;p81"/>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9" name="Google Shape;5789;p81"/>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90" name="Google Shape;5790;p81"/>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791" name="Google Shape;5791;p81"/>
          <p:cNvSpPr/>
          <p:nvPr/>
        </p:nvSpPr>
        <p:spPr>
          <a:xfrm flipH="1" rot="7637976">
            <a:off x="7863423" y="2575505"/>
            <a:ext cx="612742" cy="2089284"/>
          </a:xfrm>
          <a:custGeom>
            <a:rect b="b" l="l" r="r" t="t"/>
            <a:pathLst>
              <a:path extrusionOk="0" h="83569" w="24509">
                <a:moveTo>
                  <a:pt x="13123" y="0"/>
                </a:moveTo>
                <a:cubicBezTo>
                  <a:pt x="1643" y="2299"/>
                  <a:pt x="-3213" y="24499"/>
                  <a:pt x="3810" y="33867"/>
                </a:cubicBezTo>
                <a:cubicBezTo>
                  <a:pt x="7300" y="38522"/>
                  <a:pt x="14907" y="43633"/>
                  <a:pt x="19896" y="40640"/>
                </a:cubicBezTo>
                <a:cubicBezTo>
                  <a:pt x="23836" y="38277"/>
                  <a:pt x="26376" y="29457"/>
                  <a:pt x="22436" y="27094"/>
                </a:cubicBezTo>
                <a:cubicBezTo>
                  <a:pt x="17087" y="23885"/>
                  <a:pt x="6739" y="32349"/>
                  <a:pt x="7620" y="38524"/>
                </a:cubicBezTo>
                <a:cubicBezTo>
                  <a:pt x="9494" y="51658"/>
                  <a:pt x="26922" y="62059"/>
                  <a:pt x="23706" y="74930"/>
                </a:cubicBezTo>
                <a:cubicBezTo>
                  <a:pt x="22222" y="80869"/>
                  <a:pt x="13003" y="84911"/>
                  <a:pt x="7196" y="82974"/>
                </a:cubicBezTo>
                <a:cubicBezTo>
                  <a:pt x="4331" y="82019"/>
                  <a:pt x="2134" y="79607"/>
                  <a:pt x="0" y="77470"/>
                </a:cubicBezTo>
              </a:path>
            </a:pathLst>
          </a:custGeom>
          <a:noFill/>
          <a:ln cap="flat" cmpd="sng" w="19050">
            <a:solidFill>
              <a:schemeClr val="dk1"/>
            </a:solidFill>
            <a:prstDash val="dash"/>
            <a:round/>
            <a:headEnd len="med" w="med" type="none"/>
            <a:tailEnd len="med" w="med" type="oval"/>
          </a:ln>
        </p:spPr>
      </p:sp>
      <p:grpSp>
        <p:nvGrpSpPr>
          <p:cNvPr id="5792" name="Google Shape;5792;p81"/>
          <p:cNvGrpSpPr/>
          <p:nvPr/>
        </p:nvGrpSpPr>
        <p:grpSpPr>
          <a:xfrm>
            <a:off x="8082391" y="1987186"/>
            <a:ext cx="534683" cy="315404"/>
            <a:chOff x="7127597" y="-1060373"/>
            <a:chExt cx="4026229" cy="2375032"/>
          </a:xfrm>
        </p:grpSpPr>
        <p:sp>
          <p:nvSpPr>
            <p:cNvPr id="5793" name="Google Shape;5793;p81"/>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94" name="Google Shape;5794;p81"/>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95" name="Google Shape;5795;p81"/>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96" name="Google Shape;5796;p81"/>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97" name="Google Shape;5797;p81"/>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98" name="Google Shape;5798;p81"/>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99" name="Google Shape;5799;p81"/>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0" name="Google Shape;5800;p81"/>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1" name="Google Shape;5801;p81"/>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2" name="Google Shape;5802;p81"/>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3" name="Google Shape;5803;p81"/>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4" name="Google Shape;5804;p81"/>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5" name="Google Shape;5805;p81"/>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6" name="Google Shape;5806;p81"/>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7" name="Google Shape;5807;p81"/>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8" name="Google Shape;5808;p81"/>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9" name="Google Shape;5809;p81"/>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0" name="Google Shape;5810;p81"/>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1" name="Google Shape;5811;p81"/>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2" name="Google Shape;5812;p81"/>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3" name="Google Shape;5813;p81"/>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4" name="Google Shape;5814;p81"/>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5" name="Google Shape;5815;p81"/>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6" name="Google Shape;5816;p81"/>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7" name="Google Shape;5817;p81"/>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8" name="Google Shape;5818;p81"/>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9" name="Google Shape;5819;p81"/>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0" name="Google Shape;5820;p81"/>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1" name="Google Shape;5821;p81"/>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2" name="Google Shape;5822;p81"/>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3" name="Google Shape;5823;p81"/>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4" name="Google Shape;5824;p81"/>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5" name="Google Shape;5825;p81"/>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6" name="Google Shape;5826;p81"/>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7" name="Google Shape;5827;p81"/>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8" name="Google Shape;5828;p81"/>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9" name="Google Shape;5829;p81"/>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0" name="Google Shape;5830;p81"/>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1" name="Google Shape;5831;p81"/>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2" name="Google Shape;5832;p81"/>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3" name="Google Shape;5833;p81"/>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4" name="Google Shape;5834;p81"/>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5" name="Google Shape;5835;p81"/>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6" name="Google Shape;5836;p81"/>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7" name="Google Shape;5837;p81"/>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8" name="Google Shape;5838;p81"/>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9" name="Google Shape;5839;p81"/>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0" name="Google Shape;5840;p81"/>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1" name="Google Shape;5841;p81"/>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2" name="Google Shape;5842;p81"/>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3" name="Google Shape;5843;p81"/>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4" name="Google Shape;5844;p81"/>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5" name="Google Shape;5845;p81"/>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6" name="Google Shape;5846;p81"/>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7" name="Google Shape;5847;p81"/>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8" name="Google Shape;5848;p81"/>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9" name="Google Shape;5849;p81"/>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8" name="Shape 448"/>
        <p:cNvGrpSpPr/>
        <p:nvPr/>
      </p:nvGrpSpPr>
      <p:grpSpPr>
        <a:xfrm>
          <a:off x="0" y="0"/>
          <a:ext cx="0" cy="0"/>
          <a:chOff x="0" y="0"/>
          <a:chExt cx="0" cy="0"/>
        </a:xfrm>
      </p:grpSpPr>
      <p:pic>
        <p:nvPicPr>
          <p:cNvPr id="449" name="Google Shape;449;p9"/>
          <p:cNvPicPr preferRelativeResize="0"/>
          <p:nvPr/>
        </p:nvPicPr>
        <p:blipFill>
          <a:blip r:embed="rId2">
            <a:alphaModFix/>
          </a:blip>
          <a:stretch>
            <a:fillRect/>
          </a:stretch>
        </p:blipFill>
        <p:spPr>
          <a:xfrm>
            <a:off x="75" y="0"/>
            <a:ext cx="9144000" cy="5143500"/>
          </a:xfrm>
          <a:prstGeom prst="rect">
            <a:avLst/>
          </a:prstGeom>
          <a:noFill/>
          <a:ln>
            <a:noFill/>
          </a:ln>
        </p:spPr>
      </p:pic>
      <p:sp>
        <p:nvSpPr>
          <p:cNvPr id="450" name="Google Shape;450;p9"/>
          <p:cNvSpPr txBox="1"/>
          <p:nvPr>
            <p:ph type="title"/>
          </p:nvPr>
        </p:nvSpPr>
        <p:spPr>
          <a:xfrm>
            <a:off x="1733550" y="1681150"/>
            <a:ext cx="5676900" cy="9588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3600"/>
              <a:buNone/>
              <a:defRPr sz="48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451" name="Google Shape;451;p9"/>
          <p:cNvSpPr txBox="1"/>
          <p:nvPr>
            <p:ph idx="1" type="subTitle"/>
          </p:nvPr>
        </p:nvSpPr>
        <p:spPr>
          <a:xfrm>
            <a:off x="1733550" y="2585150"/>
            <a:ext cx="5676900" cy="877200"/>
          </a:xfrm>
          <a:prstGeom prst="rect">
            <a:avLst/>
          </a:prstGeom>
        </p:spPr>
        <p:txBody>
          <a:bodyPr anchorCtr="0" anchor="t" bIns="91425" lIns="91425" spcFirstLastPara="1" rIns="91425" wrap="square" tIns="91425">
            <a:noAutofit/>
          </a:bodyPr>
          <a:lstStyle>
            <a:lvl1pPr lvl="0" rtl="0" algn="ctr">
              <a:lnSpc>
                <a:spcPct val="115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1600"/>
              </a:spcBef>
              <a:spcAft>
                <a:spcPts val="0"/>
              </a:spcAft>
              <a:buSzPts val="1400"/>
              <a:buNone/>
              <a:defRPr/>
            </a:lvl3pPr>
            <a:lvl4pPr lvl="3" rtl="0" algn="ctr">
              <a:lnSpc>
                <a:spcPct val="100000"/>
              </a:lnSpc>
              <a:spcBef>
                <a:spcPts val="1600"/>
              </a:spcBef>
              <a:spcAft>
                <a:spcPts val="0"/>
              </a:spcAft>
              <a:buSzPts val="1400"/>
              <a:buNone/>
              <a:defRPr/>
            </a:lvl4pPr>
            <a:lvl5pPr lvl="4" rtl="0" algn="ctr">
              <a:lnSpc>
                <a:spcPct val="100000"/>
              </a:lnSpc>
              <a:spcBef>
                <a:spcPts val="1600"/>
              </a:spcBef>
              <a:spcAft>
                <a:spcPts val="0"/>
              </a:spcAft>
              <a:buSzPts val="1400"/>
              <a:buNone/>
              <a:defRPr/>
            </a:lvl5pPr>
            <a:lvl6pPr lvl="5" rtl="0" algn="ctr">
              <a:lnSpc>
                <a:spcPct val="100000"/>
              </a:lnSpc>
              <a:spcBef>
                <a:spcPts val="1600"/>
              </a:spcBef>
              <a:spcAft>
                <a:spcPts val="0"/>
              </a:spcAft>
              <a:buSzPts val="1400"/>
              <a:buNone/>
              <a:defRPr/>
            </a:lvl6pPr>
            <a:lvl7pPr lvl="6" rtl="0" algn="ctr">
              <a:lnSpc>
                <a:spcPct val="100000"/>
              </a:lnSpc>
              <a:spcBef>
                <a:spcPts val="1600"/>
              </a:spcBef>
              <a:spcAft>
                <a:spcPts val="0"/>
              </a:spcAft>
              <a:buSzPts val="1400"/>
              <a:buNone/>
              <a:defRPr/>
            </a:lvl7pPr>
            <a:lvl8pPr lvl="7" rtl="0" algn="ctr">
              <a:lnSpc>
                <a:spcPct val="100000"/>
              </a:lnSpc>
              <a:spcBef>
                <a:spcPts val="1600"/>
              </a:spcBef>
              <a:spcAft>
                <a:spcPts val="0"/>
              </a:spcAft>
              <a:buSzPts val="1400"/>
              <a:buNone/>
              <a:defRPr/>
            </a:lvl8pPr>
            <a:lvl9pPr lvl="8" rtl="0" algn="ctr">
              <a:lnSpc>
                <a:spcPct val="100000"/>
              </a:lnSpc>
              <a:spcBef>
                <a:spcPts val="1600"/>
              </a:spcBef>
              <a:spcAft>
                <a:spcPts val="1600"/>
              </a:spcAft>
              <a:buSzPts val="1400"/>
              <a:buNone/>
              <a:defRPr/>
            </a:lvl9pPr>
          </a:lstStyle>
          <a:p/>
        </p:txBody>
      </p:sp>
      <p:grpSp>
        <p:nvGrpSpPr>
          <p:cNvPr id="452" name="Google Shape;452;p9"/>
          <p:cNvGrpSpPr/>
          <p:nvPr/>
        </p:nvGrpSpPr>
        <p:grpSpPr>
          <a:xfrm>
            <a:off x="7328024" y="483192"/>
            <a:ext cx="1326728" cy="1326016"/>
            <a:chOff x="7489030" y="3950591"/>
            <a:chExt cx="1326728" cy="1326016"/>
          </a:xfrm>
        </p:grpSpPr>
        <p:grpSp>
          <p:nvGrpSpPr>
            <p:cNvPr id="453" name="Google Shape;453;p9"/>
            <p:cNvGrpSpPr/>
            <p:nvPr/>
          </p:nvGrpSpPr>
          <p:grpSpPr>
            <a:xfrm>
              <a:off x="7489030" y="3950591"/>
              <a:ext cx="1326728" cy="1326016"/>
              <a:chOff x="7489030" y="3950591"/>
              <a:chExt cx="1326728" cy="1326016"/>
            </a:xfrm>
          </p:grpSpPr>
          <p:grpSp>
            <p:nvGrpSpPr>
              <p:cNvPr id="454" name="Google Shape;454;p9"/>
              <p:cNvGrpSpPr/>
              <p:nvPr/>
            </p:nvGrpSpPr>
            <p:grpSpPr>
              <a:xfrm>
                <a:off x="7774359" y="4235258"/>
                <a:ext cx="756070" cy="756046"/>
                <a:chOff x="7774359" y="4235258"/>
                <a:chExt cx="756070" cy="756046"/>
              </a:xfrm>
            </p:grpSpPr>
            <p:grpSp>
              <p:nvGrpSpPr>
                <p:cNvPr id="455" name="Google Shape;455;p9"/>
                <p:cNvGrpSpPr/>
                <p:nvPr/>
              </p:nvGrpSpPr>
              <p:grpSpPr>
                <a:xfrm>
                  <a:off x="7774359" y="4235258"/>
                  <a:ext cx="381995" cy="382004"/>
                  <a:chOff x="7774359" y="4235258"/>
                  <a:chExt cx="381995" cy="382004"/>
                </a:xfrm>
              </p:grpSpPr>
              <p:sp>
                <p:nvSpPr>
                  <p:cNvPr id="456" name="Google Shape;456;p9"/>
                  <p:cNvSpPr/>
                  <p:nvPr/>
                </p:nvSpPr>
                <p:spPr>
                  <a:xfrm>
                    <a:off x="7780696" y="4241545"/>
                    <a:ext cx="369438" cy="369437"/>
                  </a:xfrm>
                  <a:custGeom>
                    <a:rect b="b" l="l" r="r" t="t"/>
                    <a:pathLst>
                      <a:path extrusionOk="0" h="369437" w="369438">
                        <a:moveTo>
                          <a:pt x="274086" y="369438"/>
                        </a:moveTo>
                        <a:lnTo>
                          <a:pt x="0" y="0"/>
                        </a:lnTo>
                        <a:lnTo>
                          <a:pt x="369438" y="2741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 name="Google Shape;457;p9"/>
                  <p:cNvSpPr/>
                  <p:nvPr/>
                </p:nvSpPr>
                <p:spPr>
                  <a:xfrm>
                    <a:off x="7774359" y="4235258"/>
                    <a:ext cx="381995" cy="382004"/>
                  </a:xfrm>
                  <a:custGeom>
                    <a:rect b="b" l="l" r="r" t="t"/>
                    <a:pathLst>
                      <a:path extrusionOk="0" h="382004" w="381995">
                        <a:moveTo>
                          <a:pt x="280422" y="382004"/>
                        </a:moveTo>
                        <a:cubicBezTo>
                          <a:pt x="280255" y="382004"/>
                          <a:pt x="280088" y="382004"/>
                          <a:pt x="279920" y="382004"/>
                        </a:cubicBezTo>
                        <a:cubicBezTo>
                          <a:pt x="278078" y="381837"/>
                          <a:pt x="276404" y="380916"/>
                          <a:pt x="275316" y="379493"/>
                        </a:cubicBezTo>
                        <a:lnTo>
                          <a:pt x="1230" y="10055"/>
                        </a:lnTo>
                        <a:cubicBezTo>
                          <a:pt x="-611" y="7543"/>
                          <a:pt x="-360" y="4027"/>
                          <a:pt x="1816" y="1850"/>
                        </a:cubicBezTo>
                        <a:cubicBezTo>
                          <a:pt x="4077" y="-326"/>
                          <a:pt x="7509" y="-661"/>
                          <a:pt x="10020" y="1265"/>
                        </a:cubicBezTo>
                        <a:lnTo>
                          <a:pt x="379458" y="275350"/>
                        </a:lnTo>
                        <a:cubicBezTo>
                          <a:pt x="380965" y="276438"/>
                          <a:pt x="381886" y="278113"/>
                          <a:pt x="381970" y="279955"/>
                        </a:cubicBezTo>
                        <a:cubicBezTo>
                          <a:pt x="382137" y="281796"/>
                          <a:pt x="381467" y="283554"/>
                          <a:pt x="380128" y="284894"/>
                        </a:cubicBezTo>
                        <a:lnTo>
                          <a:pt x="284860" y="380163"/>
                        </a:lnTo>
                        <a:cubicBezTo>
                          <a:pt x="283688" y="381418"/>
                          <a:pt x="282097" y="382004"/>
                          <a:pt x="280422" y="382004"/>
                        </a:cubicBezTo>
                        <a:close/>
                        <a:moveTo>
                          <a:pt x="36809" y="36760"/>
                        </a:moveTo>
                        <a:lnTo>
                          <a:pt x="281092" y="366014"/>
                        </a:lnTo>
                        <a:lnTo>
                          <a:pt x="366064" y="281043"/>
                        </a:lnTo>
                        <a:lnTo>
                          <a:pt x="36809" y="3676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8" name="Google Shape;458;p9"/>
                <p:cNvGrpSpPr/>
                <p:nvPr/>
              </p:nvGrpSpPr>
              <p:grpSpPr>
                <a:xfrm>
                  <a:off x="8148351" y="4609118"/>
                  <a:ext cx="382078" cy="382102"/>
                  <a:chOff x="8148351" y="4609118"/>
                  <a:chExt cx="382078" cy="382102"/>
                </a:xfrm>
              </p:grpSpPr>
              <p:sp>
                <p:nvSpPr>
                  <p:cNvPr id="459" name="Google Shape;459;p9"/>
                  <p:cNvSpPr/>
                  <p:nvPr/>
                </p:nvSpPr>
                <p:spPr>
                  <a:xfrm>
                    <a:off x="8154655" y="4615504"/>
                    <a:ext cx="369437" cy="369438"/>
                  </a:xfrm>
                  <a:custGeom>
                    <a:rect b="b" l="l" r="r" t="t"/>
                    <a:pathLst>
                      <a:path extrusionOk="0" h="369438" w="369437">
                        <a:moveTo>
                          <a:pt x="0" y="95353"/>
                        </a:moveTo>
                        <a:lnTo>
                          <a:pt x="369438" y="369438"/>
                        </a:lnTo>
                        <a:lnTo>
                          <a:pt x="9535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 name="Google Shape;460;p9"/>
                  <p:cNvSpPr/>
                  <p:nvPr/>
                </p:nvSpPr>
                <p:spPr>
                  <a:xfrm>
                    <a:off x="8148351" y="4609118"/>
                    <a:ext cx="382078" cy="382102"/>
                  </a:xfrm>
                  <a:custGeom>
                    <a:rect b="b" l="l" r="r" t="t"/>
                    <a:pathLst>
                      <a:path extrusionOk="0" h="382102" w="382078">
                        <a:moveTo>
                          <a:pt x="375742" y="382102"/>
                        </a:moveTo>
                        <a:cubicBezTo>
                          <a:pt x="374402" y="382102"/>
                          <a:pt x="373146" y="381684"/>
                          <a:pt x="371975" y="380846"/>
                        </a:cubicBezTo>
                        <a:lnTo>
                          <a:pt x="2537" y="106761"/>
                        </a:lnTo>
                        <a:cubicBezTo>
                          <a:pt x="1113" y="105672"/>
                          <a:pt x="109" y="103998"/>
                          <a:pt x="25" y="102157"/>
                        </a:cubicBezTo>
                        <a:cubicBezTo>
                          <a:pt x="-142" y="100315"/>
                          <a:pt x="528" y="98556"/>
                          <a:pt x="1867" y="97217"/>
                        </a:cubicBezTo>
                        <a:lnTo>
                          <a:pt x="97219" y="1865"/>
                        </a:lnTo>
                        <a:cubicBezTo>
                          <a:pt x="98559" y="609"/>
                          <a:pt x="100233" y="-144"/>
                          <a:pt x="102159" y="23"/>
                        </a:cubicBezTo>
                        <a:cubicBezTo>
                          <a:pt x="104000" y="190"/>
                          <a:pt x="105674" y="1111"/>
                          <a:pt x="106763" y="2535"/>
                        </a:cubicBezTo>
                        <a:lnTo>
                          <a:pt x="380848" y="371972"/>
                        </a:lnTo>
                        <a:cubicBezTo>
                          <a:pt x="382690" y="374484"/>
                          <a:pt x="382439" y="378000"/>
                          <a:pt x="380262" y="380176"/>
                        </a:cubicBezTo>
                        <a:cubicBezTo>
                          <a:pt x="379007" y="381516"/>
                          <a:pt x="377332" y="382102"/>
                          <a:pt x="375742" y="382102"/>
                        </a:cubicBezTo>
                        <a:close/>
                        <a:moveTo>
                          <a:pt x="15931" y="100984"/>
                        </a:moveTo>
                        <a:lnTo>
                          <a:pt x="345269" y="345351"/>
                        </a:lnTo>
                        <a:lnTo>
                          <a:pt x="100903" y="16096"/>
                        </a:lnTo>
                        <a:lnTo>
                          <a:pt x="15931" y="10098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1" name="Google Shape;461;p9"/>
                <p:cNvGrpSpPr/>
                <p:nvPr/>
              </p:nvGrpSpPr>
              <p:grpSpPr>
                <a:xfrm>
                  <a:off x="7774443" y="4609261"/>
                  <a:ext cx="381976" cy="382043"/>
                  <a:chOff x="7774443" y="4609261"/>
                  <a:chExt cx="381976" cy="382043"/>
                </a:xfrm>
              </p:grpSpPr>
              <p:sp>
                <p:nvSpPr>
                  <p:cNvPr id="462" name="Google Shape;462;p9"/>
                  <p:cNvSpPr/>
                  <p:nvPr/>
                </p:nvSpPr>
                <p:spPr>
                  <a:xfrm>
                    <a:off x="7780696" y="4615504"/>
                    <a:ext cx="369438" cy="369438"/>
                  </a:xfrm>
                  <a:custGeom>
                    <a:rect b="b" l="l" r="r" t="t"/>
                    <a:pathLst>
                      <a:path extrusionOk="0" h="369438" w="369438">
                        <a:moveTo>
                          <a:pt x="274086" y="0"/>
                        </a:moveTo>
                        <a:lnTo>
                          <a:pt x="0" y="369438"/>
                        </a:lnTo>
                        <a:lnTo>
                          <a:pt x="369438" y="953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3" name="Google Shape;463;p9"/>
                  <p:cNvSpPr/>
                  <p:nvPr/>
                </p:nvSpPr>
                <p:spPr>
                  <a:xfrm>
                    <a:off x="7774443" y="4609261"/>
                    <a:ext cx="381976" cy="382043"/>
                  </a:xfrm>
                  <a:custGeom>
                    <a:rect b="b" l="l" r="r" t="t"/>
                    <a:pathLst>
                      <a:path extrusionOk="0" h="382043" w="381976">
                        <a:moveTo>
                          <a:pt x="6253" y="382043"/>
                        </a:moveTo>
                        <a:cubicBezTo>
                          <a:pt x="4662" y="382043"/>
                          <a:pt x="2988" y="381457"/>
                          <a:pt x="1816" y="380202"/>
                        </a:cubicBezTo>
                        <a:cubicBezTo>
                          <a:pt x="-360" y="377941"/>
                          <a:pt x="-611" y="374509"/>
                          <a:pt x="1230" y="371998"/>
                        </a:cubicBezTo>
                        <a:lnTo>
                          <a:pt x="275316" y="2559"/>
                        </a:lnTo>
                        <a:cubicBezTo>
                          <a:pt x="276404" y="1136"/>
                          <a:pt x="278078" y="132"/>
                          <a:pt x="279920" y="48"/>
                        </a:cubicBezTo>
                        <a:cubicBezTo>
                          <a:pt x="281678" y="-203"/>
                          <a:pt x="283520" y="550"/>
                          <a:pt x="284860" y="1890"/>
                        </a:cubicBezTo>
                        <a:lnTo>
                          <a:pt x="380128" y="97242"/>
                        </a:lnTo>
                        <a:cubicBezTo>
                          <a:pt x="381384" y="98582"/>
                          <a:pt x="382053" y="100340"/>
                          <a:pt x="381970" y="102181"/>
                        </a:cubicBezTo>
                        <a:cubicBezTo>
                          <a:pt x="381802" y="104023"/>
                          <a:pt x="380881" y="105697"/>
                          <a:pt x="379458" y="106786"/>
                        </a:cubicBezTo>
                        <a:lnTo>
                          <a:pt x="10020" y="380871"/>
                        </a:lnTo>
                        <a:cubicBezTo>
                          <a:pt x="8848" y="381625"/>
                          <a:pt x="7593" y="382043"/>
                          <a:pt x="6253" y="382043"/>
                        </a:cubicBezTo>
                        <a:close/>
                        <a:moveTo>
                          <a:pt x="281092" y="15870"/>
                        </a:moveTo>
                        <a:lnTo>
                          <a:pt x="36725" y="345125"/>
                        </a:lnTo>
                        <a:lnTo>
                          <a:pt x="365980" y="100758"/>
                        </a:lnTo>
                        <a:lnTo>
                          <a:pt x="281092" y="1587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4" name="Google Shape;464;p9"/>
                <p:cNvGrpSpPr/>
                <p:nvPr/>
              </p:nvGrpSpPr>
              <p:grpSpPr>
                <a:xfrm>
                  <a:off x="8148351" y="4235258"/>
                  <a:ext cx="381994" cy="382004"/>
                  <a:chOff x="8148351" y="4235258"/>
                  <a:chExt cx="381994" cy="382004"/>
                </a:xfrm>
              </p:grpSpPr>
              <p:sp>
                <p:nvSpPr>
                  <p:cNvPr id="465" name="Google Shape;465;p9"/>
                  <p:cNvSpPr/>
                  <p:nvPr/>
                </p:nvSpPr>
                <p:spPr>
                  <a:xfrm>
                    <a:off x="8154655" y="4241545"/>
                    <a:ext cx="369437" cy="369437"/>
                  </a:xfrm>
                  <a:custGeom>
                    <a:rect b="b" l="l" r="r" t="t"/>
                    <a:pathLst>
                      <a:path extrusionOk="0" h="369437" w="369437">
                        <a:moveTo>
                          <a:pt x="0" y="274169"/>
                        </a:moveTo>
                        <a:lnTo>
                          <a:pt x="369438" y="0"/>
                        </a:lnTo>
                        <a:lnTo>
                          <a:pt x="95352" y="36943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 name="Google Shape;466;p9"/>
                  <p:cNvSpPr/>
                  <p:nvPr/>
                </p:nvSpPr>
                <p:spPr>
                  <a:xfrm>
                    <a:off x="8148351" y="4235258"/>
                    <a:ext cx="381994" cy="382004"/>
                  </a:xfrm>
                  <a:custGeom>
                    <a:rect b="b" l="l" r="r" t="t"/>
                    <a:pathLst>
                      <a:path extrusionOk="0" h="382004" w="381994">
                        <a:moveTo>
                          <a:pt x="101656" y="382004"/>
                        </a:moveTo>
                        <a:cubicBezTo>
                          <a:pt x="99982" y="382004"/>
                          <a:pt x="98391" y="381335"/>
                          <a:pt x="97219" y="380163"/>
                        </a:cubicBezTo>
                        <a:lnTo>
                          <a:pt x="1867" y="284894"/>
                        </a:lnTo>
                        <a:cubicBezTo>
                          <a:pt x="528" y="283554"/>
                          <a:pt x="-142" y="281796"/>
                          <a:pt x="25" y="279955"/>
                        </a:cubicBezTo>
                        <a:cubicBezTo>
                          <a:pt x="193" y="278113"/>
                          <a:pt x="1113" y="276438"/>
                          <a:pt x="2537" y="275350"/>
                        </a:cubicBezTo>
                        <a:lnTo>
                          <a:pt x="371975" y="1265"/>
                        </a:lnTo>
                        <a:cubicBezTo>
                          <a:pt x="374486" y="-661"/>
                          <a:pt x="378002" y="-326"/>
                          <a:pt x="380179" y="1850"/>
                        </a:cubicBezTo>
                        <a:cubicBezTo>
                          <a:pt x="382355" y="4111"/>
                          <a:pt x="382607" y="7543"/>
                          <a:pt x="380765" y="10055"/>
                        </a:cubicBezTo>
                        <a:lnTo>
                          <a:pt x="106679" y="379493"/>
                        </a:lnTo>
                        <a:cubicBezTo>
                          <a:pt x="105591" y="380916"/>
                          <a:pt x="103917" y="381920"/>
                          <a:pt x="102075" y="382004"/>
                        </a:cubicBezTo>
                        <a:cubicBezTo>
                          <a:pt x="101907" y="382004"/>
                          <a:pt x="101740" y="382004"/>
                          <a:pt x="101656" y="382004"/>
                        </a:cubicBezTo>
                        <a:close/>
                        <a:moveTo>
                          <a:pt x="15931" y="281127"/>
                        </a:moveTo>
                        <a:lnTo>
                          <a:pt x="100903" y="366098"/>
                        </a:lnTo>
                        <a:lnTo>
                          <a:pt x="345269" y="36760"/>
                        </a:lnTo>
                        <a:lnTo>
                          <a:pt x="15931" y="28112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67" name="Google Shape;467;p9"/>
              <p:cNvGrpSpPr/>
              <p:nvPr/>
            </p:nvGrpSpPr>
            <p:grpSpPr>
              <a:xfrm>
                <a:off x="7489030" y="3950591"/>
                <a:ext cx="1326728" cy="1326016"/>
                <a:chOff x="7489030" y="3950591"/>
                <a:chExt cx="1326728" cy="1326016"/>
              </a:xfrm>
            </p:grpSpPr>
            <p:grpSp>
              <p:nvGrpSpPr>
                <p:cNvPr id="468" name="Google Shape;468;p9"/>
                <p:cNvGrpSpPr/>
                <p:nvPr/>
              </p:nvGrpSpPr>
              <p:grpSpPr>
                <a:xfrm>
                  <a:off x="8061804" y="3950591"/>
                  <a:ext cx="181066" cy="580694"/>
                  <a:chOff x="8061804" y="3950591"/>
                  <a:chExt cx="181066" cy="580694"/>
                </a:xfrm>
              </p:grpSpPr>
              <p:sp>
                <p:nvSpPr>
                  <p:cNvPr id="469" name="Google Shape;469;p9"/>
                  <p:cNvSpPr/>
                  <p:nvPr/>
                </p:nvSpPr>
                <p:spPr>
                  <a:xfrm>
                    <a:off x="8068176" y="3956158"/>
                    <a:ext cx="168436" cy="568848"/>
                  </a:xfrm>
                  <a:custGeom>
                    <a:rect b="b" l="l" r="r" t="t"/>
                    <a:pathLst>
                      <a:path extrusionOk="0" h="568848" w="168436">
                        <a:moveTo>
                          <a:pt x="0" y="568849"/>
                        </a:moveTo>
                        <a:lnTo>
                          <a:pt x="84218" y="0"/>
                        </a:lnTo>
                        <a:lnTo>
                          <a:pt x="168436" y="56884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 name="Google Shape;470;p9"/>
                  <p:cNvSpPr/>
                  <p:nvPr/>
                </p:nvSpPr>
                <p:spPr>
                  <a:xfrm>
                    <a:off x="8061804" y="3950591"/>
                    <a:ext cx="181066" cy="580694"/>
                  </a:xfrm>
                  <a:custGeom>
                    <a:rect b="b" l="l" r="r" t="t"/>
                    <a:pathLst>
                      <a:path extrusionOk="0" h="580694" w="181066">
                        <a:moveTo>
                          <a:pt x="174808" y="580695"/>
                        </a:moveTo>
                        <a:lnTo>
                          <a:pt x="6289" y="580695"/>
                        </a:lnTo>
                        <a:cubicBezTo>
                          <a:pt x="4447" y="580695"/>
                          <a:pt x="2689" y="579858"/>
                          <a:pt x="1517" y="578518"/>
                        </a:cubicBezTo>
                        <a:cubicBezTo>
                          <a:pt x="345" y="577095"/>
                          <a:pt x="-241" y="575253"/>
                          <a:pt x="93" y="573495"/>
                        </a:cubicBezTo>
                        <a:lnTo>
                          <a:pt x="84312" y="4646"/>
                        </a:lnTo>
                        <a:cubicBezTo>
                          <a:pt x="85233" y="-1549"/>
                          <a:pt x="95865" y="-1549"/>
                          <a:pt x="96785" y="4646"/>
                        </a:cubicBezTo>
                        <a:lnTo>
                          <a:pt x="181003" y="573495"/>
                        </a:lnTo>
                        <a:cubicBezTo>
                          <a:pt x="181255" y="575337"/>
                          <a:pt x="180752" y="577179"/>
                          <a:pt x="179580" y="578518"/>
                        </a:cubicBezTo>
                        <a:cubicBezTo>
                          <a:pt x="178408" y="579941"/>
                          <a:pt x="176650" y="580695"/>
                          <a:pt x="174808" y="580695"/>
                        </a:cubicBezTo>
                        <a:close/>
                        <a:moveTo>
                          <a:pt x="13656" y="568054"/>
                        </a:moveTo>
                        <a:lnTo>
                          <a:pt x="167525" y="568054"/>
                        </a:lnTo>
                        <a:lnTo>
                          <a:pt x="90590" y="48681"/>
                        </a:lnTo>
                        <a:lnTo>
                          <a:pt x="13656" y="56805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71" name="Google Shape;471;p9"/>
                <p:cNvGrpSpPr/>
                <p:nvPr/>
              </p:nvGrpSpPr>
              <p:grpSpPr>
                <a:xfrm>
                  <a:off x="8061834" y="4695201"/>
                  <a:ext cx="181066" cy="581406"/>
                  <a:chOff x="8061834" y="4695201"/>
                  <a:chExt cx="181066" cy="581406"/>
                </a:xfrm>
              </p:grpSpPr>
              <p:sp>
                <p:nvSpPr>
                  <p:cNvPr id="472" name="Google Shape;472;p9"/>
                  <p:cNvSpPr/>
                  <p:nvPr/>
                </p:nvSpPr>
                <p:spPr>
                  <a:xfrm>
                    <a:off x="8068176" y="4701480"/>
                    <a:ext cx="168436" cy="568848"/>
                  </a:xfrm>
                  <a:custGeom>
                    <a:rect b="b" l="l" r="r" t="t"/>
                    <a:pathLst>
                      <a:path extrusionOk="0" h="568848" w="168436">
                        <a:moveTo>
                          <a:pt x="0" y="0"/>
                        </a:moveTo>
                        <a:lnTo>
                          <a:pt x="84218" y="568849"/>
                        </a:lnTo>
                        <a:lnTo>
                          <a:pt x="168436"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9"/>
                  <p:cNvSpPr/>
                  <p:nvPr/>
                </p:nvSpPr>
                <p:spPr>
                  <a:xfrm>
                    <a:off x="8061834" y="4695201"/>
                    <a:ext cx="181066" cy="581406"/>
                  </a:xfrm>
                  <a:custGeom>
                    <a:rect b="b" l="l" r="r" t="t"/>
                    <a:pathLst>
                      <a:path extrusionOk="0" h="581406" w="181066">
                        <a:moveTo>
                          <a:pt x="90560" y="581406"/>
                        </a:moveTo>
                        <a:cubicBezTo>
                          <a:pt x="87463" y="581406"/>
                          <a:pt x="84784" y="579146"/>
                          <a:pt x="84281" y="576049"/>
                        </a:cubicBezTo>
                        <a:lnTo>
                          <a:pt x="63" y="7200"/>
                        </a:lnTo>
                        <a:cubicBezTo>
                          <a:pt x="-188" y="5358"/>
                          <a:pt x="314" y="3516"/>
                          <a:pt x="1486" y="2177"/>
                        </a:cubicBezTo>
                        <a:cubicBezTo>
                          <a:pt x="2658" y="753"/>
                          <a:pt x="4416" y="0"/>
                          <a:pt x="6258" y="0"/>
                        </a:cubicBezTo>
                        <a:lnTo>
                          <a:pt x="174778" y="0"/>
                        </a:lnTo>
                        <a:cubicBezTo>
                          <a:pt x="176620" y="0"/>
                          <a:pt x="178378" y="837"/>
                          <a:pt x="179550" y="2177"/>
                        </a:cubicBezTo>
                        <a:cubicBezTo>
                          <a:pt x="180722" y="3600"/>
                          <a:pt x="181308" y="5442"/>
                          <a:pt x="180973" y="7200"/>
                        </a:cubicBezTo>
                        <a:lnTo>
                          <a:pt x="96755" y="576049"/>
                        </a:lnTo>
                        <a:cubicBezTo>
                          <a:pt x="96336" y="579146"/>
                          <a:pt x="93658" y="581406"/>
                          <a:pt x="90560" y="581406"/>
                        </a:cubicBezTo>
                        <a:close/>
                        <a:moveTo>
                          <a:pt x="13625" y="12641"/>
                        </a:moveTo>
                        <a:lnTo>
                          <a:pt x="90560" y="532014"/>
                        </a:lnTo>
                        <a:lnTo>
                          <a:pt x="167495" y="12641"/>
                        </a:lnTo>
                        <a:lnTo>
                          <a:pt x="13625" y="1264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74" name="Google Shape;474;p9"/>
                <p:cNvGrpSpPr/>
                <p:nvPr/>
              </p:nvGrpSpPr>
              <p:grpSpPr>
                <a:xfrm>
                  <a:off x="7489030" y="4522684"/>
                  <a:ext cx="581406" cy="181140"/>
                  <a:chOff x="7489030" y="4522684"/>
                  <a:chExt cx="581406" cy="181140"/>
                </a:xfrm>
              </p:grpSpPr>
              <p:sp>
                <p:nvSpPr>
                  <p:cNvPr id="475" name="Google Shape;475;p9"/>
                  <p:cNvSpPr/>
                  <p:nvPr/>
                </p:nvSpPr>
                <p:spPr>
                  <a:xfrm>
                    <a:off x="7495309" y="4529025"/>
                    <a:ext cx="568848" cy="168436"/>
                  </a:xfrm>
                  <a:custGeom>
                    <a:rect b="b" l="l" r="r" t="t"/>
                    <a:pathLst>
                      <a:path extrusionOk="0" h="168436" w="568848">
                        <a:moveTo>
                          <a:pt x="568849" y="0"/>
                        </a:moveTo>
                        <a:lnTo>
                          <a:pt x="0" y="84218"/>
                        </a:lnTo>
                        <a:lnTo>
                          <a:pt x="568849" y="16843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9"/>
                  <p:cNvSpPr/>
                  <p:nvPr/>
                </p:nvSpPr>
                <p:spPr>
                  <a:xfrm>
                    <a:off x="7489030" y="4522684"/>
                    <a:ext cx="581406" cy="181140"/>
                  </a:xfrm>
                  <a:custGeom>
                    <a:rect b="b" l="l" r="r" t="t"/>
                    <a:pathLst>
                      <a:path extrusionOk="0" h="181140" w="581406">
                        <a:moveTo>
                          <a:pt x="575128" y="181140"/>
                        </a:moveTo>
                        <a:cubicBezTo>
                          <a:pt x="574793" y="181140"/>
                          <a:pt x="574542" y="181140"/>
                          <a:pt x="574207" y="181057"/>
                        </a:cubicBezTo>
                        <a:lnTo>
                          <a:pt x="5358" y="96839"/>
                        </a:lnTo>
                        <a:cubicBezTo>
                          <a:pt x="2260" y="96336"/>
                          <a:pt x="0" y="93741"/>
                          <a:pt x="0" y="90560"/>
                        </a:cubicBezTo>
                        <a:cubicBezTo>
                          <a:pt x="0" y="87379"/>
                          <a:pt x="2260" y="84784"/>
                          <a:pt x="5358" y="84281"/>
                        </a:cubicBezTo>
                        <a:lnTo>
                          <a:pt x="574207" y="63"/>
                        </a:lnTo>
                        <a:cubicBezTo>
                          <a:pt x="575881" y="-188"/>
                          <a:pt x="577890" y="314"/>
                          <a:pt x="579230" y="1486"/>
                        </a:cubicBezTo>
                        <a:cubicBezTo>
                          <a:pt x="580653" y="2658"/>
                          <a:pt x="581406" y="4417"/>
                          <a:pt x="581406" y="6258"/>
                        </a:cubicBezTo>
                        <a:lnTo>
                          <a:pt x="581406" y="174778"/>
                        </a:lnTo>
                        <a:cubicBezTo>
                          <a:pt x="581406" y="176620"/>
                          <a:pt x="580569" y="178378"/>
                          <a:pt x="579230" y="179550"/>
                        </a:cubicBezTo>
                        <a:cubicBezTo>
                          <a:pt x="578058" y="180555"/>
                          <a:pt x="576551" y="181140"/>
                          <a:pt x="575128" y="181140"/>
                        </a:cubicBezTo>
                        <a:close/>
                        <a:moveTo>
                          <a:pt x="49392" y="90560"/>
                        </a:moveTo>
                        <a:lnTo>
                          <a:pt x="568765" y="167495"/>
                        </a:lnTo>
                        <a:lnTo>
                          <a:pt x="568765" y="13625"/>
                        </a:lnTo>
                        <a:lnTo>
                          <a:pt x="49392" y="9056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77" name="Google Shape;477;p9"/>
                <p:cNvGrpSpPr/>
                <p:nvPr/>
              </p:nvGrpSpPr>
              <p:grpSpPr>
                <a:xfrm>
                  <a:off x="8234352" y="4522737"/>
                  <a:ext cx="581406" cy="181086"/>
                  <a:chOff x="8234352" y="4522737"/>
                  <a:chExt cx="581406" cy="181086"/>
                </a:xfrm>
              </p:grpSpPr>
              <p:sp>
                <p:nvSpPr>
                  <p:cNvPr id="478" name="Google Shape;478;p9"/>
                  <p:cNvSpPr/>
                  <p:nvPr/>
                </p:nvSpPr>
                <p:spPr>
                  <a:xfrm>
                    <a:off x="8240631" y="4529025"/>
                    <a:ext cx="568848" cy="168436"/>
                  </a:xfrm>
                  <a:custGeom>
                    <a:rect b="b" l="l" r="r" t="t"/>
                    <a:pathLst>
                      <a:path extrusionOk="0" h="168436" w="568848">
                        <a:moveTo>
                          <a:pt x="0" y="0"/>
                        </a:moveTo>
                        <a:lnTo>
                          <a:pt x="568849" y="84218"/>
                        </a:lnTo>
                        <a:lnTo>
                          <a:pt x="0" y="16843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 name="Google Shape;479;p9"/>
                  <p:cNvSpPr/>
                  <p:nvPr/>
                </p:nvSpPr>
                <p:spPr>
                  <a:xfrm>
                    <a:off x="8234352" y="4522737"/>
                    <a:ext cx="581406" cy="181086"/>
                  </a:xfrm>
                  <a:custGeom>
                    <a:rect b="b" l="l" r="r" t="t"/>
                    <a:pathLst>
                      <a:path extrusionOk="0" h="181086" w="581406">
                        <a:moveTo>
                          <a:pt x="6279" y="181087"/>
                        </a:moveTo>
                        <a:cubicBezTo>
                          <a:pt x="4772" y="181087"/>
                          <a:pt x="3265" y="180585"/>
                          <a:pt x="2177" y="179580"/>
                        </a:cubicBezTo>
                        <a:cubicBezTo>
                          <a:pt x="754" y="178408"/>
                          <a:pt x="0" y="176650"/>
                          <a:pt x="0" y="174808"/>
                        </a:cubicBezTo>
                        <a:lnTo>
                          <a:pt x="0" y="6288"/>
                        </a:lnTo>
                        <a:cubicBezTo>
                          <a:pt x="0" y="4446"/>
                          <a:pt x="837" y="2689"/>
                          <a:pt x="2177" y="1516"/>
                        </a:cubicBezTo>
                        <a:cubicBezTo>
                          <a:pt x="3600" y="344"/>
                          <a:pt x="5442" y="-241"/>
                          <a:pt x="7200" y="93"/>
                        </a:cubicBezTo>
                        <a:lnTo>
                          <a:pt x="576049" y="84312"/>
                        </a:lnTo>
                        <a:cubicBezTo>
                          <a:pt x="579146" y="84814"/>
                          <a:pt x="581406" y="87409"/>
                          <a:pt x="581406" y="90590"/>
                        </a:cubicBezTo>
                        <a:cubicBezTo>
                          <a:pt x="581406" y="93771"/>
                          <a:pt x="579146" y="96367"/>
                          <a:pt x="576049" y="96869"/>
                        </a:cubicBezTo>
                        <a:lnTo>
                          <a:pt x="7200" y="181087"/>
                        </a:lnTo>
                        <a:cubicBezTo>
                          <a:pt x="6865" y="181087"/>
                          <a:pt x="6614" y="181087"/>
                          <a:pt x="6279" y="181087"/>
                        </a:cubicBezTo>
                        <a:close/>
                        <a:moveTo>
                          <a:pt x="12557" y="13572"/>
                        </a:moveTo>
                        <a:lnTo>
                          <a:pt x="12557" y="167441"/>
                        </a:lnTo>
                        <a:lnTo>
                          <a:pt x="531931" y="90507"/>
                        </a:lnTo>
                        <a:lnTo>
                          <a:pt x="12557" y="135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480" name="Google Shape;480;p9"/>
              <p:cNvGrpSpPr/>
              <p:nvPr/>
            </p:nvGrpSpPr>
            <p:grpSpPr>
              <a:xfrm>
                <a:off x="7494723" y="3955572"/>
                <a:ext cx="1315342" cy="1315342"/>
                <a:chOff x="7494723" y="3955572"/>
                <a:chExt cx="1315342" cy="1315342"/>
              </a:xfrm>
            </p:grpSpPr>
            <p:grpSp>
              <p:nvGrpSpPr>
                <p:cNvPr id="481" name="Google Shape;481;p9"/>
                <p:cNvGrpSpPr/>
                <p:nvPr/>
              </p:nvGrpSpPr>
              <p:grpSpPr>
                <a:xfrm>
                  <a:off x="7777682" y="4238197"/>
                  <a:ext cx="378814" cy="331096"/>
                  <a:chOff x="7777682" y="4238197"/>
                  <a:chExt cx="378814" cy="331096"/>
                </a:xfrm>
              </p:grpSpPr>
              <p:sp>
                <p:nvSpPr>
                  <p:cNvPr id="482" name="Google Shape;482;p9"/>
                  <p:cNvSpPr/>
                  <p:nvPr/>
                </p:nvSpPr>
                <p:spPr>
                  <a:xfrm>
                    <a:off x="7780696" y="4241545"/>
                    <a:ext cx="369438" cy="321803"/>
                  </a:xfrm>
                  <a:custGeom>
                    <a:rect b="b" l="l" r="r" t="t"/>
                    <a:pathLst>
                      <a:path extrusionOk="0" h="321803" w="369438">
                        <a:moveTo>
                          <a:pt x="321804" y="321804"/>
                        </a:moveTo>
                        <a:lnTo>
                          <a:pt x="0" y="0"/>
                        </a:lnTo>
                        <a:lnTo>
                          <a:pt x="369438" y="2741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3" name="Google Shape;483;p9"/>
                  <p:cNvSpPr/>
                  <p:nvPr/>
                </p:nvSpPr>
                <p:spPr>
                  <a:xfrm>
                    <a:off x="7777682" y="4238197"/>
                    <a:ext cx="378814" cy="331096"/>
                  </a:xfrm>
                  <a:custGeom>
                    <a:rect b="b" l="l" r="r" t="t"/>
                    <a:pathLst>
                      <a:path extrusionOk="0" h="331096" w="378814">
                        <a:moveTo>
                          <a:pt x="324734" y="331096"/>
                        </a:moveTo>
                        <a:lnTo>
                          <a:pt x="0" y="6362"/>
                        </a:lnTo>
                        <a:lnTo>
                          <a:pt x="5525" y="0"/>
                        </a:lnTo>
                        <a:lnTo>
                          <a:pt x="378814" y="277016"/>
                        </a:lnTo>
                        <a:lnTo>
                          <a:pt x="324734" y="331096"/>
                        </a:lnTo>
                        <a:close/>
                        <a:moveTo>
                          <a:pt x="46462" y="40853"/>
                        </a:moveTo>
                        <a:lnTo>
                          <a:pt x="324817" y="319208"/>
                        </a:lnTo>
                        <a:lnTo>
                          <a:pt x="366006" y="278020"/>
                        </a:lnTo>
                        <a:lnTo>
                          <a:pt x="46462" y="4085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84" name="Google Shape;484;p9"/>
                <p:cNvGrpSpPr/>
                <p:nvPr/>
              </p:nvGrpSpPr>
              <p:grpSpPr>
                <a:xfrm>
                  <a:off x="8196345" y="4609142"/>
                  <a:ext cx="331096" cy="378814"/>
                  <a:chOff x="8196345" y="4609142"/>
                  <a:chExt cx="331096" cy="378814"/>
                </a:xfrm>
              </p:grpSpPr>
              <p:sp>
                <p:nvSpPr>
                  <p:cNvPr id="485" name="Google Shape;485;p9"/>
                  <p:cNvSpPr/>
                  <p:nvPr/>
                </p:nvSpPr>
                <p:spPr>
                  <a:xfrm>
                    <a:off x="8202289" y="4615504"/>
                    <a:ext cx="321803" cy="369438"/>
                  </a:xfrm>
                  <a:custGeom>
                    <a:rect b="b" l="l" r="r" t="t"/>
                    <a:pathLst>
                      <a:path extrusionOk="0" h="369438" w="321803">
                        <a:moveTo>
                          <a:pt x="0" y="47635"/>
                        </a:moveTo>
                        <a:lnTo>
                          <a:pt x="321804" y="369438"/>
                        </a:lnTo>
                        <a:lnTo>
                          <a:pt x="47718" y="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6" name="Google Shape;486;p9"/>
                  <p:cNvSpPr/>
                  <p:nvPr/>
                </p:nvSpPr>
                <p:spPr>
                  <a:xfrm>
                    <a:off x="8196345" y="4609142"/>
                    <a:ext cx="331096" cy="378814"/>
                  </a:xfrm>
                  <a:custGeom>
                    <a:rect b="b" l="l" r="r" t="t"/>
                    <a:pathLst>
                      <a:path extrusionOk="0" h="378814" w="331096">
                        <a:moveTo>
                          <a:pt x="324734" y="378814"/>
                        </a:moveTo>
                        <a:lnTo>
                          <a:pt x="0" y="54080"/>
                        </a:lnTo>
                        <a:lnTo>
                          <a:pt x="54080" y="0"/>
                        </a:lnTo>
                        <a:lnTo>
                          <a:pt x="331096" y="373373"/>
                        </a:lnTo>
                        <a:lnTo>
                          <a:pt x="324734" y="378814"/>
                        </a:lnTo>
                        <a:close/>
                        <a:moveTo>
                          <a:pt x="11972" y="53997"/>
                        </a:moveTo>
                        <a:lnTo>
                          <a:pt x="290327" y="332352"/>
                        </a:lnTo>
                        <a:lnTo>
                          <a:pt x="53160" y="12808"/>
                        </a:lnTo>
                        <a:lnTo>
                          <a:pt x="11972" y="539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87" name="Google Shape;487;p9"/>
                <p:cNvGrpSpPr/>
                <p:nvPr/>
              </p:nvGrpSpPr>
              <p:grpSpPr>
                <a:xfrm>
                  <a:off x="7777682" y="4657278"/>
                  <a:ext cx="378814" cy="331096"/>
                  <a:chOff x="7777682" y="4657278"/>
                  <a:chExt cx="378814" cy="331096"/>
                </a:xfrm>
              </p:grpSpPr>
              <p:sp>
                <p:nvSpPr>
                  <p:cNvPr id="488" name="Google Shape;488;p9"/>
                  <p:cNvSpPr/>
                  <p:nvPr/>
                </p:nvSpPr>
                <p:spPr>
                  <a:xfrm>
                    <a:off x="7780696" y="4663138"/>
                    <a:ext cx="369438" cy="321803"/>
                  </a:xfrm>
                  <a:custGeom>
                    <a:rect b="b" l="l" r="r" t="t"/>
                    <a:pathLst>
                      <a:path extrusionOk="0" h="321803" w="369438">
                        <a:moveTo>
                          <a:pt x="321804" y="0"/>
                        </a:moveTo>
                        <a:lnTo>
                          <a:pt x="0" y="321804"/>
                        </a:lnTo>
                        <a:lnTo>
                          <a:pt x="369438" y="4771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 name="Google Shape;489;p9"/>
                  <p:cNvSpPr/>
                  <p:nvPr/>
                </p:nvSpPr>
                <p:spPr>
                  <a:xfrm>
                    <a:off x="7777682" y="4657278"/>
                    <a:ext cx="378814" cy="331096"/>
                  </a:xfrm>
                  <a:custGeom>
                    <a:rect b="b" l="l" r="r" t="t"/>
                    <a:pathLst>
                      <a:path extrusionOk="0" h="331096" w="378814">
                        <a:moveTo>
                          <a:pt x="5525" y="331096"/>
                        </a:moveTo>
                        <a:lnTo>
                          <a:pt x="0" y="324734"/>
                        </a:lnTo>
                        <a:lnTo>
                          <a:pt x="324734" y="0"/>
                        </a:lnTo>
                        <a:lnTo>
                          <a:pt x="378814" y="54080"/>
                        </a:lnTo>
                        <a:lnTo>
                          <a:pt x="5525" y="331096"/>
                        </a:lnTo>
                        <a:close/>
                        <a:moveTo>
                          <a:pt x="324734" y="11804"/>
                        </a:moveTo>
                        <a:lnTo>
                          <a:pt x="46379" y="290159"/>
                        </a:lnTo>
                        <a:lnTo>
                          <a:pt x="365922" y="52992"/>
                        </a:lnTo>
                        <a:lnTo>
                          <a:pt x="324734" y="1180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90" name="Google Shape;490;p9"/>
                <p:cNvGrpSpPr/>
                <p:nvPr/>
              </p:nvGrpSpPr>
              <p:grpSpPr>
                <a:xfrm>
                  <a:off x="8196345" y="4238615"/>
                  <a:ext cx="331096" cy="378814"/>
                  <a:chOff x="8196345" y="4238615"/>
                  <a:chExt cx="331096" cy="378814"/>
                </a:xfrm>
              </p:grpSpPr>
              <p:sp>
                <p:nvSpPr>
                  <p:cNvPr id="491" name="Google Shape;491;p9"/>
                  <p:cNvSpPr/>
                  <p:nvPr/>
                </p:nvSpPr>
                <p:spPr>
                  <a:xfrm>
                    <a:off x="8202289" y="4241545"/>
                    <a:ext cx="321803" cy="369437"/>
                  </a:xfrm>
                  <a:custGeom>
                    <a:rect b="b" l="l" r="r" t="t"/>
                    <a:pathLst>
                      <a:path extrusionOk="0" h="369437" w="321803">
                        <a:moveTo>
                          <a:pt x="0" y="321804"/>
                        </a:moveTo>
                        <a:lnTo>
                          <a:pt x="321804" y="0"/>
                        </a:lnTo>
                        <a:lnTo>
                          <a:pt x="47718" y="36943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9"/>
                  <p:cNvSpPr/>
                  <p:nvPr/>
                </p:nvSpPr>
                <p:spPr>
                  <a:xfrm>
                    <a:off x="8196345" y="4238615"/>
                    <a:ext cx="331096" cy="378814"/>
                  </a:xfrm>
                  <a:custGeom>
                    <a:rect b="b" l="l" r="r" t="t"/>
                    <a:pathLst>
                      <a:path extrusionOk="0" h="378814" w="331096">
                        <a:moveTo>
                          <a:pt x="54080" y="378814"/>
                        </a:moveTo>
                        <a:lnTo>
                          <a:pt x="0" y="324734"/>
                        </a:lnTo>
                        <a:lnTo>
                          <a:pt x="324734" y="0"/>
                        </a:lnTo>
                        <a:lnTo>
                          <a:pt x="331096" y="5525"/>
                        </a:lnTo>
                        <a:lnTo>
                          <a:pt x="54080" y="378814"/>
                        </a:lnTo>
                        <a:close/>
                        <a:moveTo>
                          <a:pt x="11888" y="324734"/>
                        </a:moveTo>
                        <a:lnTo>
                          <a:pt x="53160" y="365922"/>
                        </a:lnTo>
                        <a:lnTo>
                          <a:pt x="290327" y="46295"/>
                        </a:lnTo>
                        <a:lnTo>
                          <a:pt x="11888" y="32473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93" name="Google Shape;493;p9"/>
                <p:cNvGrpSpPr/>
                <p:nvPr/>
              </p:nvGrpSpPr>
              <p:grpSpPr>
                <a:xfrm>
                  <a:off x="8148125" y="3955572"/>
                  <a:ext cx="93343" cy="573620"/>
                  <a:chOff x="8148125" y="3955572"/>
                  <a:chExt cx="93343" cy="573620"/>
                </a:xfrm>
              </p:grpSpPr>
              <p:sp>
                <p:nvSpPr>
                  <p:cNvPr id="494" name="Google Shape;494;p9"/>
                  <p:cNvSpPr/>
                  <p:nvPr/>
                </p:nvSpPr>
                <p:spPr>
                  <a:xfrm>
                    <a:off x="8152394" y="3956158"/>
                    <a:ext cx="84218" cy="568848"/>
                  </a:xfrm>
                  <a:custGeom>
                    <a:rect b="b" l="l" r="r" t="t"/>
                    <a:pathLst>
                      <a:path extrusionOk="0" h="568848" w="84218">
                        <a:moveTo>
                          <a:pt x="0" y="568849"/>
                        </a:moveTo>
                        <a:lnTo>
                          <a:pt x="0" y="0"/>
                        </a:lnTo>
                        <a:lnTo>
                          <a:pt x="84218" y="568849"/>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5" name="Google Shape;495;p9"/>
                  <p:cNvSpPr/>
                  <p:nvPr/>
                </p:nvSpPr>
                <p:spPr>
                  <a:xfrm>
                    <a:off x="8148125" y="3955572"/>
                    <a:ext cx="93343" cy="573620"/>
                  </a:xfrm>
                  <a:custGeom>
                    <a:rect b="b" l="l" r="r" t="t"/>
                    <a:pathLst>
                      <a:path extrusionOk="0" h="573620" w="93343">
                        <a:moveTo>
                          <a:pt x="93343" y="573621"/>
                        </a:moveTo>
                        <a:lnTo>
                          <a:pt x="0" y="573621"/>
                        </a:lnTo>
                        <a:lnTo>
                          <a:pt x="0" y="586"/>
                        </a:lnTo>
                        <a:lnTo>
                          <a:pt x="8372" y="0"/>
                        </a:lnTo>
                        <a:lnTo>
                          <a:pt x="93343" y="573621"/>
                        </a:lnTo>
                        <a:close/>
                        <a:moveTo>
                          <a:pt x="8455" y="565166"/>
                        </a:moveTo>
                        <a:lnTo>
                          <a:pt x="83632" y="565166"/>
                        </a:lnTo>
                        <a:lnTo>
                          <a:pt x="8455" y="57764"/>
                        </a:lnTo>
                        <a:lnTo>
                          <a:pt x="8455" y="565166"/>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96" name="Google Shape;496;p9"/>
                <p:cNvGrpSpPr/>
                <p:nvPr/>
              </p:nvGrpSpPr>
              <p:grpSpPr>
                <a:xfrm>
                  <a:off x="8148125" y="4697294"/>
                  <a:ext cx="93343" cy="573620"/>
                  <a:chOff x="8148125" y="4697294"/>
                  <a:chExt cx="93343" cy="573620"/>
                </a:xfrm>
              </p:grpSpPr>
              <p:sp>
                <p:nvSpPr>
                  <p:cNvPr id="497" name="Google Shape;497;p9"/>
                  <p:cNvSpPr/>
                  <p:nvPr/>
                </p:nvSpPr>
                <p:spPr>
                  <a:xfrm>
                    <a:off x="8152394" y="4701480"/>
                    <a:ext cx="84218" cy="568848"/>
                  </a:xfrm>
                  <a:custGeom>
                    <a:rect b="b" l="l" r="r" t="t"/>
                    <a:pathLst>
                      <a:path extrusionOk="0" h="568848" w="84218">
                        <a:moveTo>
                          <a:pt x="0" y="0"/>
                        </a:moveTo>
                        <a:lnTo>
                          <a:pt x="0" y="568849"/>
                        </a:lnTo>
                        <a:lnTo>
                          <a:pt x="84218" y="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 name="Google Shape;498;p9"/>
                  <p:cNvSpPr/>
                  <p:nvPr/>
                </p:nvSpPr>
                <p:spPr>
                  <a:xfrm>
                    <a:off x="8148125" y="4697294"/>
                    <a:ext cx="93343" cy="573620"/>
                  </a:xfrm>
                  <a:custGeom>
                    <a:rect b="b" l="l" r="r" t="t"/>
                    <a:pathLst>
                      <a:path extrusionOk="0" h="573620" w="93343">
                        <a:moveTo>
                          <a:pt x="8372" y="573621"/>
                        </a:moveTo>
                        <a:lnTo>
                          <a:pt x="0" y="573035"/>
                        </a:lnTo>
                        <a:lnTo>
                          <a:pt x="0" y="0"/>
                        </a:lnTo>
                        <a:lnTo>
                          <a:pt x="93343" y="0"/>
                        </a:lnTo>
                        <a:lnTo>
                          <a:pt x="92590" y="4855"/>
                        </a:lnTo>
                        <a:lnTo>
                          <a:pt x="8372" y="573621"/>
                        </a:lnTo>
                        <a:close/>
                        <a:moveTo>
                          <a:pt x="8455" y="8455"/>
                        </a:moveTo>
                        <a:lnTo>
                          <a:pt x="8455" y="515857"/>
                        </a:lnTo>
                        <a:lnTo>
                          <a:pt x="83632" y="8455"/>
                        </a:lnTo>
                        <a:lnTo>
                          <a:pt x="8455" y="8455"/>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99" name="Google Shape;499;p9"/>
                <p:cNvGrpSpPr/>
                <p:nvPr/>
              </p:nvGrpSpPr>
              <p:grpSpPr>
                <a:xfrm>
                  <a:off x="7494723" y="4609058"/>
                  <a:ext cx="573620" cy="93343"/>
                  <a:chOff x="7494723" y="4609058"/>
                  <a:chExt cx="573620" cy="93343"/>
                </a:xfrm>
              </p:grpSpPr>
              <p:sp>
                <p:nvSpPr>
                  <p:cNvPr id="500" name="Google Shape;500;p9"/>
                  <p:cNvSpPr/>
                  <p:nvPr/>
                </p:nvSpPr>
                <p:spPr>
                  <a:xfrm>
                    <a:off x="7495309" y="4613244"/>
                    <a:ext cx="568848" cy="84218"/>
                  </a:xfrm>
                  <a:custGeom>
                    <a:rect b="b" l="l" r="r" t="t"/>
                    <a:pathLst>
                      <a:path extrusionOk="0" h="84218" w="568848">
                        <a:moveTo>
                          <a:pt x="568849" y="0"/>
                        </a:moveTo>
                        <a:lnTo>
                          <a:pt x="0" y="0"/>
                        </a:lnTo>
                        <a:lnTo>
                          <a:pt x="568849" y="8421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9"/>
                  <p:cNvSpPr/>
                  <p:nvPr/>
                </p:nvSpPr>
                <p:spPr>
                  <a:xfrm>
                    <a:off x="7494723" y="4609058"/>
                    <a:ext cx="573620" cy="93343"/>
                  </a:xfrm>
                  <a:custGeom>
                    <a:rect b="b" l="l" r="r" t="t"/>
                    <a:pathLst>
                      <a:path extrusionOk="0" h="93343" w="573620">
                        <a:moveTo>
                          <a:pt x="573621" y="93343"/>
                        </a:moveTo>
                        <a:lnTo>
                          <a:pt x="568766" y="92590"/>
                        </a:lnTo>
                        <a:lnTo>
                          <a:pt x="0" y="8372"/>
                        </a:lnTo>
                        <a:lnTo>
                          <a:pt x="586" y="0"/>
                        </a:lnTo>
                        <a:lnTo>
                          <a:pt x="573621" y="0"/>
                        </a:lnTo>
                        <a:lnTo>
                          <a:pt x="573621" y="93343"/>
                        </a:lnTo>
                        <a:close/>
                        <a:moveTo>
                          <a:pt x="57764" y="8372"/>
                        </a:moveTo>
                        <a:lnTo>
                          <a:pt x="565166" y="83548"/>
                        </a:lnTo>
                        <a:lnTo>
                          <a:pt x="565166" y="8372"/>
                        </a:lnTo>
                        <a:lnTo>
                          <a:pt x="57764" y="83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02" name="Google Shape;502;p9"/>
                <p:cNvGrpSpPr/>
                <p:nvPr/>
              </p:nvGrpSpPr>
              <p:grpSpPr>
                <a:xfrm>
                  <a:off x="8236445" y="4609058"/>
                  <a:ext cx="573620" cy="93343"/>
                  <a:chOff x="8236445" y="4609058"/>
                  <a:chExt cx="573620" cy="93343"/>
                </a:xfrm>
              </p:grpSpPr>
              <p:sp>
                <p:nvSpPr>
                  <p:cNvPr id="503" name="Google Shape;503;p9"/>
                  <p:cNvSpPr/>
                  <p:nvPr/>
                </p:nvSpPr>
                <p:spPr>
                  <a:xfrm>
                    <a:off x="8240631" y="4613244"/>
                    <a:ext cx="568848" cy="84218"/>
                  </a:xfrm>
                  <a:custGeom>
                    <a:rect b="b" l="l" r="r" t="t"/>
                    <a:pathLst>
                      <a:path extrusionOk="0" h="84218" w="568848">
                        <a:moveTo>
                          <a:pt x="0" y="0"/>
                        </a:moveTo>
                        <a:lnTo>
                          <a:pt x="568849" y="0"/>
                        </a:lnTo>
                        <a:lnTo>
                          <a:pt x="0" y="8421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 name="Google Shape;504;p9"/>
                  <p:cNvSpPr/>
                  <p:nvPr/>
                </p:nvSpPr>
                <p:spPr>
                  <a:xfrm>
                    <a:off x="8236445" y="4609058"/>
                    <a:ext cx="573620" cy="93343"/>
                  </a:xfrm>
                  <a:custGeom>
                    <a:rect b="b" l="l" r="r" t="t"/>
                    <a:pathLst>
                      <a:path extrusionOk="0" h="93343" w="573620">
                        <a:moveTo>
                          <a:pt x="0" y="93343"/>
                        </a:moveTo>
                        <a:lnTo>
                          <a:pt x="0" y="0"/>
                        </a:lnTo>
                        <a:lnTo>
                          <a:pt x="573035" y="0"/>
                        </a:lnTo>
                        <a:lnTo>
                          <a:pt x="573621" y="8372"/>
                        </a:lnTo>
                        <a:lnTo>
                          <a:pt x="0" y="93343"/>
                        </a:lnTo>
                        <a:close/>
                        <a:moveTo>
                          <a:pt x="8372" y="8372"/>
                        </a:moveTo>
                        <a:lnTo>
                          <a:pt x="8372" y="83548"/>
                        </a:lnTo>
                        <a:lnTo>
                          <a:pt x="515773" y="8372"/>
                        </a:lnTo>
                        <a:lnTo>
                          <a:pt x="8372" y="83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05" name="Google Shape;505;p9"/>
              <p:cNvGrpSpPr/>
              <p:nvPr/>
            </p:nvGrpSpPr>
            <p:grpSpPr>
              <a:xfrm>
                <a:off x="7491123" y="3951972"/>
                <a:ext cx="1322542" cy="1322542"/>
                <a:chOff x="7491123" y="3951972"/>
                <a:chExt cx="1322542" cy="1322542"/>
              </a:xfrm>
            </p:grpSpPr>
            <p:sp>
              <p:nvSpPr>
                <p:cNvPr id="506" name="Google Shape;506;p9"/>
                <p:cNvSpPr/>
                <p:nvPr/>
              </p:nvSpPr>
              <p:spPr>
                <a:xfrm>
                  <a:off x="7776426" y="4237276"/>
                  <a:ext cx="330175" cy="330258"/>
                </a:xfrm>
                <a:custGeom>
                  <a:rect b="b" l="l" r="r" t="t"/>
                  <a:pathLst>
                    <a:path extrusionOk="0" h="330258" w="330175">
                      <a:moveTo>
                        <a:pt x="325990" y="330259"/>
                      </a:moveTo>
                      <a:cubicBezTo>
                        <a:pt x="324901" y="330259"/>
                        <a:pt x="323813" y="329840"/>
                        <a:pt x="322976" y="329003"/>
                      </a:cubicBezTo>
                      <a:lnTo>
                        <a:pt x="1256" y="7200"/>
                      </a:lnTo>
                      <a:cubicBezTo>
                        <a:pt x="-419" y="5525"/>
                        <a:pt x="-419" y="2930"/>
                        <a:pt x="1256" y="1256"/>
                      </a:cubicBezTo>
                      <a:cubicBezTo>
                        <a:pt x="2930" y="-419"/>
                        <a:pt x="5525" y="-419"/>
                        <a:pt x="7200" y="1256"/>
                      </a:cubicBezTo>
                      <a:lnTo>
                        <a:pt x="328920" y="323059"/>
                      </a:lnTo>
                      <a:cubicBezTo>
                        <a:pt x="330594" y="324734"/>
                        <a:pt x="330594" y="327329"/>
                        <a:pt x="328920" y="329003"/>
                      </a:cubicBezTo>
                      <a:cubicBezTo>
                        <a:pt x="328166" y="329840"/>
                        <a:pt x="327078" y="330259"/>
                        <a:pt x="325990"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7" name="Google Shape;507;p9"/>
                <p:cNvSpPr/>
                <p:nvPr/>
              </p:nvSpPr>
              <p:spPr>
                <a:xfrm>
                  <a:off x="8198103" y="4658869"/>
                  <a:ext cx="330175" cy="330258"/>
                </a:xfrm>
                <a:custGeom>
                  <a:rect b="b" l="l" r="r" t="t"/>
                  <a:pathLst>
                    <a:path extrusionOk="0" h="330258" w="330175">
                      <a:moveTo>
                        <a:pt x="325989" y="330259"/>
                      </a:moveTo>
                      <a:cubicBezTo>
                        <a:pt x="324901" y="330259"/>
                        <a:pt x="323813" y="329840"/>
                        <a:pt x="322975" y="329003"/>
                      </a:cubicBezTo>
                      <a:lnTo>
                        <a:pt x="1256" y="7200"/>
                      </a:lnTo>
                      <a:cubicBezTo>
                        <a:pt x="-419" y="5525"/>
                        <a:pt x="-419" y="2930"/>
                        <a:pt x="1256" y="1256"/>
                      </a:cubicBezTo>
                      <a:cubicBezTo>
                        <a:pt x="2930" y="-419"/>
                        <a:pt x="5525" y="-419"/>
                        <a:pt x="7200" y="1256"/>
                      </a:cubicBezTo>
                      <a:lnTo>
                        <a:pt x="328919" y="323059"/>
                      </a:lnTo>
                      <a:cubicBezTo>
                        <a:pt x="330594" y="324734"/>
                        <a:pt x="330594" y="327329"/>
                        <a:pt x="328919" y="329003"/>
                      </a:cubicBezTo>
                      <a:cubicBezTo>
                        <a:pt x="328166" y="329840"/>
                        <a:pt x="327078" y="330259"/>
                        <a:pt x="325989"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8" name="Google Shape;508;p9"/>
                <p:cNvSpPr/>
                <p:nvPr/>
              </p:nvSpPr>
              <p:spPr>
                <a:xfrm>
                  <a:off x="7776426" y="4658869"/>
                  <a:ext cx="330175" cy="330258"/>
                </a:xfrm>
                <a:custGeom>
                  <a:rect b="b" l="l" r="r" t="t"/>
                  <a:pathLst>
                    <a:path extrusionOk="0" h="330258" w="330175">
                      <a:moveTo>
                        <a:pt x="4270" y="330259"/>
                      </a:moveTo>
                      <a:cubicBezTo>
                        <a:pt x="3181" y="330259"/>
                        <a:pt x="2093" y="329840"/>
                        <a:pt x="1256" y="329003"/>
                      </a:cubicBezTo>
                      <a:cubicBezTo>
                        <a:pt x="-419" y="327329"/>
                        <a:pt x="-419" y="324734"/>
                        <a:pt x="1256" y="323059"/>
                      </a:cubicBezTo>
                      <a:lnTo>
                        <a:pt x="322976" y="1256"/>
                      </a:lnTo>
                      <a:cubicBezTo>
                        <a:pt x="324650" y="-419"/>
                        <a:pt x="327245" y="-419"/>
                        <a:pt x="328920" y="1256"/>
                      </a:cubicBezTo>
                      <a:cubicBezTo>
                        <a:pt x="330594" y="2930"/>
                        <a:pt x="330594" y="5525"/>
                        <a:pt x="328920" y="7200"/>
                      </a:cubicBezTo>
                      <a:lnTo>
                        <a:pt x="7283" y="329087"/>
                      </a:lnTo>
                      <a:cubicBezTo>
                        <a:pt x="6446" y="329924"/>
                        <a:pt x="5358" y="330259"/>
                        <a:pt x="4270"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 name="Google Shape;509;p9"/>
                <p:cNvSpPr/>
                <p:nvPr/>
              </p:nvSpPr>
              <p:spPr>
                <a:xfrm>
                  <a:off x="8198019" y="4237276"/>
                  <a:ext cx="330258" cy="330258"/>
                </a:xfrm>
                <a:custGeom>
                  <a:rect b="b" l="l" r="r" t="t"/>
                  <a:pathLst>
                    <a:path extrusionOk="0" h="330258" w="330258">
                      <a:moveTo>
                        <a:pt x="4270" y="330259"/>
                      </a:moveTo>
                      <a:cubicBezTo>
                        <a:pt x="3181" y="330259"/>
                        <a:pt x="2093" y="329840"/>
                        <a:pt x="1256" y="329003"/>
                      </a:cubicBezTo>
                      <a:cubicBezTo>
                        <a:pt x="-419" y="327329"/>
                        <a:pt x="-419" y="324734"/>
                        <a:pt x="1256" y="323059"/>
                      </a:cubicBezTo>
                      <a:lnTo>
                        <a:pt x="323059" y="1256"/>
                      </a:lnTo>
                      <a:cubicBezTo>
                        <a:pt x="324734" y="-419"/>
                        <a:pt x="327329" y="-419"/>
                        <a:pt x="329003" y="1256"/>
                      </a:cubicBezTo>
                      <a:cubicBezTo>
                        <a:pt x="330677" y="2930"/>
                        <a:pt x="330677" y="5525"/>
                        <a:pt x="329003" y="7200"/>
                      </a:cubicBezTo>
                      <a:lnTo>
                        <a:pt x="7200" y="329003"/>
                      </a:lnTo>
                      <a:cubicBezTo>
                        <a:pt x="6446" y="329840"/>
                        <a:pt x="5358" y="330259"/>
                        <a:pt x="4270"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0" name="Google Shape;510;p9"/>
                <p:cNvSpPr/>
                <p:nvPr/>
              </p:nvSpPr>
              <p:spPr>
                <a:xfrm>
                  <a:off x="8148208" y="3951972"/>
                  <a:ext cx="8371" cy="577220"/>
                </a:xfrm>
                <a:custGeom>
                  <a:rect b="b" l="l" r="r" t="t"/>
                  <a:pathLst>
                    <a:path extrusionOk="0" h="577220" w="8371">
                      <a:moveTo>
                        <a:pt x="4186" y="577221"/>
                      </a:moveTo>
                      <a:cubicBezTo>
                        <a:pt x="1842" y="577221"/>
                        <a:pt x="0" y="575295"/>
                        <a:pt x="0" y="573035"/>
                      </a:cubicBezTo>
                      <a:lnTo>
                        <a:pt x="0" y="4186"/>
                      </a:lnTo>
                      <a:cubicBezTo>
                        <a:pt x="0" y="1842"/>
                        <a:pt x="1926" y="0"/>
                        <a:pt x="4186" y="0"/>
                      </a:cubicBezTo>
                      <a:cubicBezTo>
                        <a:pt x="6446" y="0"/>
                        <a:pt x="8372" y="1925"/>
                        <a:pt x="8372" y="4186"/>
                      </a:cubicBezTo>
                      <a:lnTo>
                        <a:pt x="8372" y="573035"/>
                      </a:lnTo>
                      <a:cubicBezTo>
                        <a:pt x="8372" y="575379"/>
                        <a:pt x="6446" y="577221"/>
                        <a:pt x="4186" y="577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 name="Google Shape;511;p9"/>
                <p:cNvSpPr/>
                <p:nvPr/>
              </p:nvSpPr>
              <p:spPr>
                <a:xfrm>
                  <a:off x="8148208" y="4697294"/>
                  <a:ext cx="8371" cy="577220"/>
                </a:xfrm>
                <a:custGeom>
                  <a:rect b="b" l="l" r="r" t="t"/>
                  <a:pathLst>
                    <a:path extrusionOk="0" h="577220" w="8371">
                      <a:moveTo>
                        <a:pt x="4186" y="577221"/>
                      </a:moveTo>
                      <a:cubicBezTo>
                        <a:pt x="1842" y="577221"/>
                        <a:pt x="0" y="575295"/>
                        <a:pt x="0" y="573035"/>
                      </a:cubicBezTo>
                      <a:lnTo>
                        <a:pt x="0" y="4186"/>
                      </a:lnTo>
                      <a:cubicBezTo>
                        <a:pt x="0" y="1842"/>
                        <a:pt x="1926" y="0"/>
                        <a:pt x="4186" y="0"/>
                      </a:cubicBezTo>
                      <a:cubicBezTo>
                        <a:pt x="6446" y="0"/>
                        <a:pt x="8372" y="1925"/>
                        <a:pt x="8372" y="4186"/>
                      </a:cubicBezTo>
                      <a:lnTo>
                        <a:pt x="8372" y="573035"/>
                      </a:lnTo>
                      <a:cubicBezTo>
                        <a:pt x="8372" y="575379"/>
                        <a:pt x="6446" y="577221"/>
                        <a:pt x="4186" y="577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2" name="Google Shape;512;p9"/>
                <p:cNvSpPr/>
                <p:nvPr/>
              </p:nvSpPr>
              <p:spPr>
                <a:xfrm>
                  <a:off x="7491123" y="4609058"/>
                  <a:ext cx="577220" cy="8371"/>
                </a:xfrm>
                <a:custGeom>
                  <a:rect b="b" l="l" r="r" t="t"/>
                  <a:pathLst>
                    <a:path extrusionOk="0" h="8371" w="577220">
                      <a:moveTo>
                        <a:pt x="573035" y="8372"/>
                      </a:moveTo>
                      <a:lnTo>
                        <a:pt x="4186" y="8372"/>
                      </a:lnTo>
                      <a:cubicBezTo>
                        <a:pt x="1842" y="8372"/>
                        <a:pt x="0" y="6446"/>
                        <a:pt x="0" y="4186"/>
                      </a:cubicBezTo>
                      <a:cubicBezTo>
                        <a:pt x="0" y="1925"/>
                        <a:pt x="1925" y="0"/>
                        <a:pt x="4186" y="0"/>
                      </a:cubicBezTo>
                      <a:lnTo>
                        <a:pt x="573035" y="0"/>
                      </a:lnTo>
                      <a:cubicBezTo>
                        <a:pt x="575379" y="0"/>
                        <a:pt x="577221" y="1925"/>
                        <a:pt x="577221" y="4186"/>
                      </a:cubicBezTo>
                      <a:cubicBezTo>
                        <a:pt x="577221" y="6446"/>
                        <a:pt x="575295" y="8372"/>
                        <a:pt x="573035" y="837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3" name="Google Shape;513;p9"/>
                <p:cNvSpPr/>
                <p:nvPr/>
              </p:nvSpPr>
              <p:spPr>
                <a:xfrm>
                  <a:off x="8236445" y="4609058"/>
                  <a:ext cx="577220" cy="8371"/>
                </a:xfrm>
                <a:custGeom>
                  <a:rect b="b" l="l" r="r" t="t"/>
                  <a:pathLst>
                    <a:path extrusionOk="0" h="8371" w="577220">
                      <a:moveTo>
                        <a:pt x="573035" y="8372"/>
                      </a:moveTo>
                      <a:lnTo>
                        <a:pt x="4186" y="8372"/>
                      </a:lnTo>
                      <a:cubicBezTo>
                        <a:pt x="1842" y="8372"/>
                        <a:pt x="0" y="6446"/>
                        <a:pt x="0" y="4186"/>
                      </a:cubicBezTo>
                      <a:cubicBezTo>
                        <a:pt x="0" y="1925"/>
                        <a:pt x="1926" y="0"/>
                        <a:pt x="4186" y="0"/>
                      </a:cubicBezTo>
                      <a:lnTo>
                        <a:pt x="573035" y="0"/>
                      </a:lnTo>
                      <a:cubicBezTo>
                        <a:pt x="575379" y="0"/>
                        <a:pt x="577221" y="1925"/>
                        <a:pt x="577221" y="4186"/>
                      </a:cubicBezTo>
                      <a:cubicBezTo>
                        <a:pt x="577221" y="6446"/>
                        <a:pt x="575295" y="8372"/>
                        <a:pt x="573035" y="837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14" name="Google Shape;514;p9"/>
            <p:cNvGrpSpPr/>
            <p:nvPr/>
          </p:nvGrpSpPr>
          <p:grpSpPr>
            <a:xfrm>
              <a:off x="7895470" y="4356320"/>
              <a:ext cx="513847" cy="513847"/>
              <a:chOff x="7895470" y="4356320"/>
              <a:chExt cx="513847" cy="513847"/>
            </a:xfrm>
          </p:grpSpPr>
          <p:grpSp>
            <p:nvGrpSpPr>
              <p:cNvPr id="515" name="Google Shape;515;p9"/>
              <p:cNvGrpSpPr/>
              <p:nvPr/>
            </p:nvGrpSpPr>
            <p:grpSpPr>
              <a:xfrm>
                <a:off x="7895470" y="4356320"/>
                <a:ext cx="513847" cy="513847"/>
                <a:chOff x="7895470" y="4356320"/>
                <a:chExt cx="513847" cy="513847"/>
              </a:xfrm>
            </p:grpSpPr>
            <p:sp>
              <p:nvSpPr>
                <p:cNvPr id="516" name="Google Shape;516;p9"/>
                <p:cNvSpPr/>
                <p:nvPr/>
              </p:nvSpPr>
              <p:spPr>
                <a:xfrm>
                  <a:off x="7899656" y="4360505"/>
                  <a:ext cx="505476" cy="505476"/>
                </a:xfrm>
                <a:custGeom>
                  <a:rect b="b" l="l" r="r" t="t"/>
                  <a:pathLst>
                    <a:path extrusionOk="0" h="505476" w="505476">
                      <a:moveTo>
                        <a:pt x="505476" y="252738"/>
                      </a:moveTo>
                      <a:cubicBezTo>
                        <a:pt x="505476" y="392322"/>
                        <a:pt x="392321" y="505476"/>
                        <a:pt x="252738" y="505476"/>
                      </a:cubicBezTo>
                      <a:cubicBezTo>
                        <a:pt x="113155" y="505476"/>
                        <a:pt x="0" y="392322"/>
                        <a:pt x="0" y="252738"/>
                      </a:cubicBezTo>
                      <a:cubicBezTo>
                        <a:pt x="0" y="113155"/>
                        <a:pt x="113155" y="0"/>
                        <a:pt x="252738" y="0"/>
                      </a:cubicBezTo>
                      <a:cubicBezTo>
                        <a:pt x="392321" y="0"/>
                        <a:pt x="505476" y="113155"/>
                        <a:pt x="505476" y="2527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7" name="Google Shape;517;p9"/>
                <p:cNvSpPr/>
                <p:nvPr/>
              </p:nvSpPr>
              <p:spPr>
                <a:xfrm>
                  <a:off x="7895470" y="4356320"/>
                  <a:ext cx="513847" cy="513847"/>
                </a:xfrm>
                <a:custGeom>
                  <a:rect b="b" l="l" r="r" t="t"/>
                  <a:pathLst>
                    <a:path extrusionOk="0" h="513847" w="513847">
                      <a:moveTo>
                        <a:pt x="256924" y="513848"/>
                      </a:moveTo>
                      <a:cubicBezTo>
                        <a:pt x="115277" y="513848"/>
                        <a:pt x="0" y="398571"/>
                        <a:pt x="0" y="256924"/>
                      </a:cubicBezTo>
                      <a:cubicBezTo>
                        <a:pt x="0" y="115276"/>
                        <a:pt x="115277" y="0"/>
                        <a:pt x="256924" y="0"/>
                      </a:cubicBezTo>
                      <a:cubicBezTo>
                        <a:pt x="398571" y="0"/>
                        <a:pt x="513848" y="115276"/>
                        <a:pt x="513848" y="256924"/>
                      </a:cubicBezTo>
                      <a:cubicBezTo>
                        <a:pt x="513848" y="398571"/>
                        <a:pt x="398571" y="513848"/>
                        <a:pt x="256924" y="513848"/>
                      </a:cubicBezTo>
                      <a:close/>
                      <a:moveTo>
                        <a:pt x="256924" y="8455"/>
                      </a:moveTo>
                      <a:cubicBezTo>
                        <a:pt x="119881" y="8455"/>
                        <a:pt x="8455" y="119965"/>
                        <a:pt x="8455" y="256924"/>
                      </a:cubicBezTo>
                      <a:cubicBezTo>
                        <a:pt x="8455" y="393883"/>
                        <a:pt x="119965" y="505392"/>
                        <a:pt x="256924" y="505392"/>
                      </a:cubicBezTo>
                      <a:cubicBezTo>
                        <a:pt x="393883" y="505392"/>
                        <a:pt x="505393" y="393883"/>
                        <a:pt x="505393" y="256924"/>
                      </a:cubicBezTo>
                      <a:cubicBezTo>
                        <a:pt x="505393" y="119965"/>
                        <a:pt x="393883" y="8455"/>
                        <a:pt x="256924"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18" name="Google Shape;518;p9"/>
              <p:cNvSpPr/>
              <p:nvPr/>
            </p:nvSpPr>
            <p:spPr>
              <a:xfrm>
                <a:off x="7907944" y="4368877"/>
                <a:ext cx="488649" cy="488648"/>
              </a:xfrm>
              <a:custGeom>
                <a:rect b="b" l="l" r="r" t="t"/>
                <a:pathLst>
                  <a:path extrusionOk="0" h="488648" w="488649">
                    <a:moveTo>
                      <a:pt x="235911" y="480194"/>
                    </a:moveTo>
                    <a:cubicBezTo>
                      <a:pt x="235911" y="475673"/>
                      <a:pt x="239762" y="471739"/>
                      <a:pt x="244366" y="471739"/>
                    </a:cubicBezTo>
                    <a:lnTo>
                      <a:pt x="244366" y="471739"/>
                    </a:lnTo>
                    <a:cubicBezTo>
                      <a:pt x="249055" y="471739"/>
                      <a:pt x="252989" y="475589"/>
                      <a:pt x="252989" y="480194"/>
                    </a:cubicBezTo>
                    <a:lnTo>
                      <a:pt x="252989" y="480194"/>
                    </a:lnTo>
                    <a:cubicBezTo>
                      <a:pt x="252989" y="484882"/>
                      <a:pt x="249138" y="488649"/>
                      <a:pt x="244366" y="488649"/>
                    </a:cubicBezTo>
                    <a:lnTo>
                      <a:pt x="244366" y="488649"/>
                    </a:lnTo>
                    <a:cubicBezTo>
                      <a:pt x="239762" y="488649"/>
                      <a:pt x="235911" y="484882"/>
                      <a:pt x="235911" y="480194"/>
                    </a:cubicBezTo>
                    <a:close/>
                    <a:moveTo>
                      <a:pt x="209624" y="486221"/>
                    </a:moveTo>
                    <a:cubicBezTo>
                      <a:pt x="205104" y="485552"/>
                      <a:pt x="201839" y="481198"/>
                      <a:pt x="202508" y="476594"/>
                    </a:cubicBezTo>
                    <a:lnTo>
                      <a:pt x="202508" y="476594"/>
                    </a:lnTo>
                    <a:cubicBezTo>
                      <a:pt x="203178" y="472073"/>
                      <a:pt x="207364" y="468809"/>
                      <a:pt x="211969" y="469478"/>
                    </a:cubicBezTo>
                    <a:lnTo>
                      <a:pt x="211969" y="469311"/>
                    </a:lnTo>
                    <a:cubicBezTo>
                      <a:pt x="216657" y="469981"/>
                      <a:pt x="219754" y="474334"/>
                      <a:pt x="219252" y="478938"/>
                    </a:cubicBezTo>
                    <a:lnTo>
                      <a:pt x="219252" y="478938"/>
                    </a:lnTo>
                    <a:cubicBezTo>
                      <a:pt x="218582" y="483124"/>
                      <a:pt x="215066" y="486138"/>
                      <a:pt x="210797" y="486138"/>
                    </a:cubicBezTo>
                    <a:lnTo>
                      <a:pt x="210797" y="486138"/>
                    </a:lnTo>
                    <a:cubicBezTo>
                      <a:pt x="210461" y="486221"/>
                      <a:pt x="209960" y="486221"/>
                      <a:pt x="209624" y="486221"/>
                    </a:cubicBezTo>
                    <a:close/>
                    <a:moveTo>
                      <a:pt x="269565" y="479022"/>
                    </a:moveTo>
                    <a:cubicBezTo>
                      <a:pt x="268895" y="474501"/>
                      <a:pt x="272076" y="470064"/>
                      <a:pt x="276848" y="469562"/>
                    </a:cubicBezTo>
                    <a:lnTo>
                      <a:pt x="276848" y="469394"/>
                    </a:lnTo>
                    <a:cubicBezTo>
                      <a:pt x="281369" y="468892"/>
                      <a:pt x="285639" y="472073"/>
                      <a:pt x="286308" y="476678"/>
                    </a:cubicBezTo>
                    <a:lnTo>
                      <a:pt x="286308" y="476678"/>
                    </a:lnTo>
                    <a:cubicBezTo>
                      <a:pt x="286978" y="481198"/>
                      <a:pt x="283797" y="485635"/>
                      <a:pt x="279192" y="486305"/>
                    </a:cubicBezTo>
                    <a:lnTo>
                      <a:pt x="279192" y="486305"/>
                    </a:lnTo>
                    <a:lnTo>
                      <a:pt x="279192" y="486305"/>
                    </a:lnTo>
                    <a:lnTo>
                      <a:pt x="279192" y="486305"/>
                    </a:lnTo>
                    <a:cubicBezTo>
                      <a:pt x="278690" y="486305"/>
                      <a:pt x="278355" y="486305"/>
                      <a:pt x="278020" y="486305"/>
                    </a:cubicBezTo>
                    <a:lnTo>
                      <a:pt x="278020" y="486305"/>
                    </a:lnTo>
                    <a:cubicBezTo>
                      <a:pt x="273835" y="486221"/>
                      <a:pt x="270235" y="483207"/>
                      <a:pt x="269565" y="479022"/>
                    </a:cubicBezTo>
                    <a:close/>
                    <a:moveTo>
                      <a:pt x="302800" y="473078"/>
                    </a:moveTo>
                    <a:cubicBezTo>
                      <a:pt x="301461" y="468725"/>
                      <a:pt x="303972" y="463953"/>
                      <a:pt x="308493" y="462613"/>
                    </a:cubicBezTo>
                    <a:lnTo>
                      <a:pt x="308493" y="462613"/>
                    </a:lnTo>
                    <a:cubicBezTo>
                      <a:pt x="313013" y="461274"/>
                      <a:pt x="317618" y="463786"/>
                      <a:pt x="318957" y="468306"/>
                    </a:cubicBezTo>
                    <a:lnTo>
                      <a:pt x="318957" y="468306"/>
                    </a:lnTo>
                    <a:cubicBezTo>
                      <a:pt x="320297" y="472659"/>
                      <a:pt x="317785" y="477431"/>
                      <a:pt x="313265" y="478771"/>
                    </a:cubicBezTo>
                    <a:lnTo>
                      <a:pt x="313265" y="478771"/>
                    </a:lnTo>
                    <a:cubicBezTo>
                      <a:pt x="312428" y="478938"/>
                      <a:pt x="311758" y="479105"/>
                      <a:pt x="310920" y="479105"/>
                    </a:cubicBezTo>
                    <a:lnTo>
                      <a:pt x="310920" y="479105"/>
                    </a:lnTo>
                    <a:cubicBezTo>
                      <a:pt x="307153" y="479189"/>
                      <a:pt x="303805" y="476845"/>
                      <a:pt x="302800" y="473078"/>
                    </a:cubicBezTo>
                    <a:close/>
                    <a:moveTo>
                      <a:pt x="175552" y="478855"/>
                    </a:moveTo>
                    <a:cubicBezTo>
                      <a:pt x="171032" y="477515"/>
                      <a:pt x="168436" y="472743"/>
                      <a:pt x="169859" y="468390"/>
                    </a:cubicBezTo>
                    <a:lnTo>
                      <a:pt x="169859" y="468390"/>
                    </a:lnTo>
                    <a:cubicBezTo>
                      <a:pt x="171199" y="463869"/>
                      <a:pt x="175803" y="461274"/>
                      <a:pt x="180324" y="462697"/>
                    </a:cubicBezTo>
                    <a:lnTo>
                      <a:pt x="180324" y="462697"/>
                    </a:lnTo>
                    <a:cubicBezTo>
                      <a:pt x="184845" y="464037"/>
                      <a:pt x="187440" y="468725"/>
                      <a:pt x="186017" y="473162"/>
                    </a:cubicBezTo>
                    <a:lnTo>
                      <a:pt x="186017" y="473162"/>
                    </a:lnTo>
                    <a:cubicBezTo>
                      <a:pt x="184845" y="476845"/>
                      <a:pt x="181663" y="479189"/>
                      <a:pt x="177980" y="479189"/>
                    </a:cubicBezTo>
                    <a:lnTo>
                      <a:pt x="177980" y="479189"/>
                    </a:lnTo>
                    <a:cubicBezTo>
                      <a:pt x="177143" y="479189"/>
                      <a:pt x="176473" y="479022"/>
                      <a:pt x="175552" y="478855"/>
                    </a:cubicBezTo>
                    <a:close/>
                    <a:moveTo>
                      <a:pt x="334779" y="462530"/>
                    </a:moveTo>
                    <a:cubicBezTo>
                      <a:pt x="332770" y="458344"/>
                      <a:pt x="334612" y="453237"/>
                      <a:pt x="338798" y="451395"/>
                    </a:cubicBezTo>
                    <a:lnTo>
                      <a:pt x="338798" y="451395"/>
                    </a:lnTo>
                    <a:cubicBezTo>
                      <a:pt x="342984" y="449386"/>
                      <a:pt x="348091" y="451228"/>
                      <a:pt x="350100" y="455414"/>
                    </a:cubicBezTo>
                    <a:lnTo>
                      <a:pt x="350100" y="455414"/>
                    </a:lnTo>
                    <a:cubicBezTo>
                      <a:pt x="351941" y="459600"/>
                      <a:pt x="350100" y="464706"/>
                      <a:pt x="345914" y="466716"/>
                    </a:cubicBezTo>
                    <a:lnTo>
                      <a:pt x="345914" y="466716"/>
                    </a:lnTo>
                    <a:cubicBezTo>
                      <a:pt x="344742" y="467218"/>
                      <a:pt x="343570" y="467385"/>
                      <a:pt x="342398" y="467385"/>
                    </a:cubicBezTo>
                    <a:lnTo>
                      <a:pt x="342398" y="467385"/>
                    </a:lnTo>
                    <a:cubicBezTo>
                      <a:pt x="339217" y="467385"/>
                      <a:pt x="336119" y="465543"/>
                      <a:pt x="334779" y="462530"/>
                    </a:cubicBezTo>
                    <a:close/>
                    <a:moveTo>
                      <a:pt x="142903" y="466716"/>
                    </a:moveTo>
                    <a:cubicBezTo>
                      <a:pt x="142903" y="466716"/>
                      <a:pt x="142903" y="466716"/>
                      <a:pt x="142903" y="466548"/>
                    </a:cubicBezTo>
                    <a:lnTo>
                      <a:pt x="142903" y="466548"/>
                    </a:lnTo>
                    <a:cubicBezTo>
                      <a:pt x="138717" y="464706"/>
                      <a:pt x="136792" y="459600"/>
                      <a:pt x="138717" y="455414"/>
                    </a:cubicBezTo>
                    <a:lnTo>
                      <a:pt x="138717" y="455414"/>
                    </a:lnTo>
                    <a:cubicBezTo>
                      <a:pt x="140726" y="451228"/>
                      <a:pt x="145666" y="449386"/>
                      <a:pt x="149851" y="451395"/>
                    </a:cubicBezTo>
                    <a:lnTo>
                      <a:pt x="149851" y="451395"/>
                    </a:lnTo>
                    <a:cubicBezTo>
                      <a:pt x="154205" y="453237"/>
                      <a:pt x="156046" y="458260"/>
                      <a:pt x="154037" y="462530"/>
                    </a:cubicBezTo>
                    <a:lnTo>
                      <a:pt x="154037" y="462530"/>
                    </a:lnTo>
                    <a:cubicBezTo>
                      <a:pt x="152698" y="465543"/>
                      <a:pt x="149684" y="467385"/>
                      <a:pt x="146419" y="467385"/>
                    </a:cubicBezTo>
                    <a:lnTo>
                      <a:pt x="146419" y="467385"/>
                    </a:lnTo>
                    <a:cubicBezTo>
                      <a:pt x="145247" y="467385"/>
                      <a:pt x="144075" y="467218"/>
                      <a:pt x="142903" y="466716"/>
                    </a:cubicBezTo>
                    <a:close/>
                    <a:moveTo>
                      <a:pt x="364834" y="447293"/>
                    </a:moveTo>
                    <a:cubicBezTo>
                      <a:pt x="362322" y="443442"/>
                      <a:pt x="363494" y="438169"/>
                      <a:pt x="367345" y="435657"/>
                    </a:cubicBezTo>
                    <a:lnTo>
                      <a:pt x="367345" y="435657"/>
                    </a:lnTo>
                    <a:cubicBezTo>
                      <a:pt x="371196" y="433146"/>
                      <a:pt x="376470" y="434318"/>
                      <a:pt x="378982" y="438169"/>
                    </a:cubicBezTo>
                    <a:lnTo>
                      <a:pt x="378982" y="438169"/>
                    </a:lnTo>
                    <a:cubicBezTo>
                      <a:pt x="381493" y="442020"/>
                      <a:pt x="380488" y="447293"/>
                      <a:pt x="376470" y="449805"/>
                    </a:cubicBezTo>
                    <a:lnTo>
                      <a:pt x="376470" y="449805"/>
                    </a:lnTo>
                    <a:lnTo>
                      <a:pt x="376470" y="449805"/>
                    </a:lnTo>
                    <a:lnTo>
                      <a:pt x="376470" y="449805"/>
                    </a:lnTo>
                    <a:cubicBezTo>
                      <a:pt x="375131" y="450810"/>
                      <a:pt x="373624" y="451144"/>
                      <a:pt x="372117" y="451144"/>
                    </a:cubicBezTo>
                    <a:lnTo>
                      <a:pt x="372117" y="451144"/>
                    </a:lnTo>
                    <a:cubicBezTo>
                      <a:pt x="369187" y="451228"/>
                      <a:pt x="366508" y="449889"/>
                      <a:pt x="364834" y="447293"/>
                    </a:cubicBezTo>
                    <a:close/>
                    <a:moveTo>
                      <a:pt x="112263" y="449889"/>
                    </a:moveTo>
                    <a:cubicBezTo>
                      <a:pt x="108412" y="447377"/>
                      <a:pt x="107240" y="442103"/>
                      <a:pt x="109752" y="438252"/>
                    </a:cubicBezTo>
                    <a:lnTo>
                      <a:pt x="109752" y="438252"/>
                    </a:lnTo>
                    <a:cubicBezTo>
                      <a:pt x="112263" y="434401"/>
                      <a:pt x="117537" y="433229"/>
                      <a:pt x="121556" y="435741"/>
                    </a:cubicBezTo>
                    <a:lnTo>
                      <a:pt x="121556" y="435741"/>
                    </a:lnTo>
                    <a:cubicBezTo>
                      <a:pt x="125239" y="438252"/>
                      <a:pt x="126411" y="443526"/>
                      <a:pt x="123899" y="447377"/>
                    </a:cubicBezTo>
                    <a:lnTo>
                      <a:pt x="123899" y="447377"/>
                    </a:lnTo>
                    <a:cubicBezTo>
                      <a:pt x="122393" y="449889"/>
                      <a:pt x="119714" y="451228"/>
                      <a:pt x="116784" y="451228"/>
                    </a:cubicBezTo>
                    <a:lnTo>
                      <a:pt x="116784" y="451228"/>
                    </a:lnTo>
                    <a:cubicBezTo>
                      <a:pt x="115277" y="451228"/>
                      <a:pt x="113770" y="450893"/>
                      <a:pt x="112263" y="449889"/>
                    </a:cubicBezTo>
                    <a:close/>
                    <a:moveTo>
                      <a:pt x="392460" y="428123"/>
                    </a:moveTo>
                    <a:cubicBezTo>
                      <a:pt x="389446" y="424606"/>
                      <a:pt x="389781" y="419332"/>
                      <a:pt x="393464" y="416319"/>
                    </a:cubicBezTo>
                    <a:lnTo>
                      <a:pt x="393464" y="416319"/>
                    </a:lnTo>
                    <a:cubicBezTo>
                      <a:pt x="396813" y="413138"/>
                      <a:pt x="402255" y="413640"/>
                      <a:pt x="405268" y="417156"/>
                    </a:cubicBezTo>
                    <a:lnTo>
                      <a:pt x="405268" y="417156"/>
                    </a:lnTo>
                    <a:cubicBezTo>
                      <a:pt x="408282" y="420672"/>
                      <a:pt x="407947" y="425946"/>
                      <a:pt x="404431" y="428960"/>
                    </a:cubicBezTo>
                    <a:lnTo>
                      <a:pt x="404431" y="428960"/>
                    </a:lnTo>
                    <a:lnTo>
                      <a:pt x="404431" y="428960"/>
                    </a:lnTo>
                    <a:lnTo>
                      <a:pt x="404431" y="428960"/>
                    </a:lnTo>
                    <a:cubicBezTo>
                      <a:pt x="402924" y="430467"/>
                      <a:pt x="400915" y="431136"/>
                      <a:pt x="398906" y="431136"/>
                    </a:cubicBezTo>
                    <a:lnTo>
                      <a:pt x="398906" y="431136"/>
                    </a:lnTo>
                    <a:cubicBezTo>
                      <a:pt x="396478" y="431136"/>
                      <a:pt x="394134" y="430132"/>
                      <a:pt x="392460" y="428123"/>
                    </a:cubicBezTo>
                    <a:close/>
                    <a:moveTo>
                      <a:pt x="84469" y="428960"/>
                    </a:moveTo>
                    <a:cubicBezTo>
                      <a:pt x="80953" y="425946"/>
                      <a:pt x="80619" y="420504"/>
                      <a:pt x="83632" y="417156"/>
                    </a:cubicBezTo>
                    <a:lnTo>
                      <a:pt x="83632" y="417156"/>
                    </a:lnTo>
                    <a:cubicBezTo>
                      <a:pt x="86646" y="413640"/>
                      <a:pt x="91920" y="413138"/>
                      <a:pt x="95436" y="416151"/>
                    </a:cubicBezTo>
                    <a:lnTo>
                      <a:pt x="95436" y="416151"/>
                    </a:lnTo>
                    <a:cubicBezTo>
                      <a:pt x="98952" y="419332"/>
                      <a:pt x="99287" y="424606"/>
                      <a:pt x="96273" y="428123"/>
                    </a:cubicBezTo>
                    <a:lnTo>
                      <a:pt x="96273" y="428123"/>
                    </a:lnTo>
                    <a:cubicBezTo>
                      <a:pt x="94599" y="429964"/>
                      <a:pt x="92255" y="430969"/>
                      <a:pt x="89911" y="430969"/>
                    </a:cubicBezTo>
                    <a:lnTo>
                      <a:pt x="89911" y="430969"/>
                    </a:lnTo>
                    <a:cubicBezTo>
                      <a:pt x="87985" y="430969"/>
                      <a:pt x="85976" y="430299"/>
                      <a:pt x="84469" y="428960"/>
                    </a:cubicBezTo>
                    <a:close/>
                    <a:moveTo>
                      <a:pt x="417240" y="405185"/>
                    </a:moveTo>
                    <a:cubicBezTo>
                      <a:pt x="413724" y="402171"/>
                      <a:pt x="413389" y="396729"/>
                      <a:pt x="416402" y="393381"/>
                    </a:cubicBezTo>
                    <a:lnTo>
                      <a:pt x="416402" y="393381"/>
                    </a:lnTo>
                    <a:cubicBezTo>
                      <a:pt x="419416" y="389864"/>
                      <a:pt x="424691" y="389362"/>
                      <a:pt x="428206" y="392543"/>
                    </a:cubicBezTo>
                    <a:lnTo>
                      <a:pt x="428206" y="392543"/>
                    </a:lnTo>
                    <a:cubicBezTo>
                      <a:pt x="431723" y="395557"/>
                      <a:pt x="432057" y="400831"/>
                      <a:pt x="429044" y="404347"/>
                    </a:cubicBezTo>
                    <a:lnTo>
                      <a:pt x="429044" y="404347"/>
                    </a:lnTo>
                    <a:lnTo>
                      <a:pt x="429044" y="404347"/>
                    </a:lnTo>
                    <a:lnTo>
                      <a:pt x="429044" y="404347"/>
                    </a:lnTo>
                    <a:cubicBezTo>
                      <a:pt x="427369" y="406189"/>
                      <a:pt x="425025" y="407194"/>
                      <a:pt x="422681" y="407194"/>
                    </a:cubicBezTo>
                    <a:lnTo>
                      <a:pt x="422681" y="407194"/>
                    </a:lnTo>
                    <a:cubicBezTo>
                      <a:pt x="420756" y="407277"/>
                      <a:pt x="418747" y="406524"/>
                      <a:pt x="417240" y="405185"/>
                    </a:cubicBezTo>
                    <a:close/>
                    <a:moveTo>
                      <a:pt x="59690" y="404347"/>
                    </a:moveTo>
                    <a:cubicBezTo>
                      <a:pt x="59690" y="404347"/>
                      <a:pt x="59690" y="404347"/>
                      <a:pt x="59857" y="404347"/>
                    </a:cubicBezTo>
                    <a:lnTo>
                      <a:pt x="59857" y="404347"/>
                    </a:lnTo>
                    <a:cubicBezTo>
                      <a:pt x="56843" y="400831"/>
                      <a:pt x="57178" y="395390"/>
                      <a:pt x="60694" y="392376"/>
                    </a:cubicBezTo>
                    <a:lnTo>
                      <a:pt x="60694" y="392376"/>
                    </a:lnTo>
                    <a:cubicBezTo>
                      <a:pt x="64210" y="389362"/>
                      <a:pt x="69484" y="389697"/>
                      <a:pt x="72498" y="393213"/>
                    </a:cubicBezTo>
                    <a:lnTo>
                      <a:pt x="72498" y="393213"/>
                    </a:lnTo>
                    <a:cubicBezTo>
                      <a:pt x="75512" y="396729"/>
                      <a:pt x="75177" y="402171"/>
                      <a:pt x="71661" y="405185"/>
                    </a:cubicBezTo>
                    <a:lnTo>
                      <a:pt x="71661" y="405185"/>
                    </a:lnTo>
                    <a:cubicBezTo>
                      <a:pt x="70154" y="406524"/>
                      <a:pt x="68145" y="407194"/>
                      <a:pt x="66303" y="407194"/>
                    </a:cubicBezTo>
                    <a:lnTo>
                      <a:pt x="66303" y="407194"/>
                    </a:lnTo>
                    <a:cubicBezTo>
                      <a:pt x="63875" y="407277"/>
                      <a:pt x="61364" y="406189"/>
                      <a:pt x="59690" y="404347"/>
                    </a:cubicBezTo>
                    <a:close/>
                    <a:moveTo>
                      <a:pt x="438252" y="378897"/>
                    </a:moveTo>
                    <a:cubicBezTo>
                      <a:pt x="434401" y="376386"/>
                      <a:pt x="433397" y="371112"/>
                      <a:pt x="435741" y="367261"/>
                    </a:cubicBezTo>
                    <a:lnTo>
                      <a:pt x="435741" y="367261"/>
                    </a:lnTo>
                    <a:cubicBezTo>
                      <a:pt x="438252" y="363410"/>
                      <a:pt x="443527" y="362238"/>
                      <a:pt x="447545" y="364750"/>
                    </a:cubicBezTo>
                    <a:lnTo>
                      <a:pt x="447545" y="364750"/>
                    </a:lnTo>
                    <a:cubicBezTo>
                      <a:pt x="451396" y="367261"/>
                      <a:pt x="452400" y="372535"/>
                      <a:pt x="449889" y="376386"/>
                    </a:cubicBezTo>
                    <a:lnTo>
                      <a:pt x="449889" y="376386"/>
                    </a:lnTo>
                    <a:cubicBezTo>
                      <a:pt x="448382" y="378897"/>
                      <a:pt x="445703" y="380237"/>
                      <a:pt x="442773" y="380237"/>
                    </a:cubicBezTo>
                    <a:lnTo>
                      <a:pt x="442773" y="380237"/>
                    </a:lnTo>
                    <a:cubicBezTo>
                      <a:pt x="441266" y="380237"/>
                      <a:pt x="439759" y="379902"/>
                      <a:pt x="438252" y="378897"/>
                    </a:cubicBezTo>
                    <a:close/>
                    <a:moveTo>
                      <a:pt x="38761" y="376386"/>
                    </a:moveTo>
                    <a:cubicBezTo>
                      <a:pt x="36416" y="372535"/>
                      <a:pt x="37421" y="367261"/>
                      <a:pt x="41272" y="364750"/>
                    </a:cubicBezTo>
                    <a:lnTo>
                      <a:pt x="41272" y="364750"/>
                    </a:lnTo>
                    <a:cubicBezTo>
                      <a:pt x="45290" y="362238"/>
                      <a:pt x="50564" y="363410"/>
                      <a:pt x="52909" y="367261"/>
                    </a:cubicBezTo>
                    <a:lnTo>
                      <a:pt x="53076" y="367261"/>
                    </a:lnTo>
                    <a:cubicBezTo>
                      <a:pt x="55420" y="371112"/>
                      <a:pt x="54415" y="376386"/>
                      <a:pt x="50564" y="378897"/>
                    </a:cubicBezTo>
                    <a:lnTo>
                      <a:pt x="50564" y="378897"/>
                    </a:lnTo>
                    <a:cubicBezTo>
                      <a:pt x="49058" y="379902"/>
                      <a:pt x="47551" y="380237"/>
                      <a:pt x="45877" y="380237"/>
                    </a:cubicBezTo>
                    <a:lnTo>
                      <a:pt x="45877" y="380237"/>
                    </a:lnTo>
                    <a:cubicBezTo>
                      <a:pt x="43197" y="380237"/>
                      <a:pt x="40435" y="378897"/>
                      <a:pt x="38761" y="376386"/>
                    </a:cubicBezTo>
                    <a:close/>
                    <a:moveTo>
                      <a:pt x="455414" y="350099"/>
                    </a:moveTo>
                    <a:cubicBezTo>
                      <a:pt x="451396" y="348090"/>
                      <a:pt x="449303" y="342983"/>
                      <a:pt x="451396" y="338798"/>
                    </a:cubicBezTo>
                    <a:lnTo>
                      <a:pt x="451396" y="338798"/>
                    </a:lnTo>
                    <a:cubicBezTo>
                      <a:pt x="453237" y="334612"/>
                      <a:pt x="458344" y="332770"/>
                      <a:pt x="462530" y="334612"/>
                    </a:cubicBezTo>
                    <a:lnTo>
                      <a:pt x="462530" y="334612"/>
                    </a:lnTo>
                    <a:cubicBezTo>
                      <a:pt x="466716" y="336621"/>
                      <a:pt x="468641" y="341728"/>
                      <a:pt x="466716" y="345914"/>
                    </a:cubicBezTo>
                    <a:lnTo>
                      <a:pt x="466716" y="345914"/>
                    </a:lnTo>
                    <a:lnTo>
                      <a:pt x="466716" y="345914"/>
                    </a:lnTo>
                    <a:lnTo>
                      <a:pt x="466716" y="345914"/>
                    </a:lnTo>
                    <a:cubicBezTo>
                      <a:pt x="465209" y="348927"/>
                      <a:pt x="462195" y="350769"/>
                      <a:pt x="458930" y="350769"/>
                    </a:cubicBezTo>
                    <a:lnTo>
                      <a:pt x="458930" y="350769"/>
                    </a:lnTo>
                    <a:cubicBezTo>
                      <a:pt x="457758" y="350769"/>
                      <a:pt x="456586" y="350602"/>
                      <a:pt x="455414" y="350099"/>
                    </a:cubicBezTo>
                    <a:close/>
                    <a:moveTo>
                      <a:pt x="22101" y="345914"/>
                    </a:moveTo>
                    <a:cubicBezTo>
                      <a:pt x="20259" y="341728"/>
                      <a:pt x="22101" y="336621"/>
                      <a:pt x="26287" y="334612"/>
                    </a:cubicBezTo>
                    <a:lnTo>
                      <a:pt x="26287" y="334612"/>
                    </a:lnTo>
                    <a:cubicBezTo>
                      <a:pt x="30472" y="332770"/>
                      <a:pt x="35579" y="334612"/>
                      <a:pt x="37421" y="338798"/>
                    </a:cubicBezTo>
                    <a:lnTo>
                      <a:pt x="37421" y="338798"/>
                    </a:lnTo>
                    <a:cubicBezTo>
                      <a:pt x="39263" y="342983"/>
                      <a:pt x="37588" y="348090"/>
                      <a:pt x="33403" y="350099"/>
                    </a:cubicBezTo>
                    <a:lnTo>
                      <a:pt x="33403" y="350099"/>
                    </a:lnTo>
                    <a:cubicBezTo>
                      <a:pt x="32231" y="350602"/>
                      <a:pt x="31059" y="350769"/>
                      <a:pt x="29887" y="350769"/>
                    </a:cubicBezTo>
                    <a:lnTo>
                      <a:pt x="29887" y="350769"/>
                    </a:lnTo>
                    <a:cubicBezTo>
                      <a:pt x="26622" y="350769"/>
                      <a:pt x="23608" y="348927"/>
                      <a:pt x="22101" y="345914"/>
                    </a:cubicBezTo>
                    <a:close/>
                    <a:moveTo>
                      <a:pt x="9962" y="313264"/>
                    </a:moveTo>
                    <a:cubicBezTo>
                      <a:pt x="8623" y="308744"/>
                      <a:pt x="11134" y="304139"/>
                      <a:pt x="15655" y="302800"/>
                    </a:cubicBezTo>
                    <a:lnTo>
                      <a:pt x="15655" y="302800"/>
                    </a:lnTo>
                    <a:cubicBezTo>
                      <a:pt x="20008" y="301460"/>
                      <a:pt x="24780" y="303972"/>
                      <a:pt x="26119" y="308493"/>
                    </a:cubicBezTo>
                    <a:lnTo>
                      <a:pt x="26119" y="308493"/>
                    </a:lnTo>
                    <a:cubicBezTo>
                      <a:pt x="27459" y="312846"/>
                      <a:pt x="24780" y="317618"/>
                      <a:pt x="20343" y="318957"/>
                    </a:cubicBezTo>
                    <a:lnTo>
                      <a:pt x="20343" y="318957"/>
                    </a:lnTo>
                    <a:cubicBezTo>
                      <a:pt x="19506" y="319124"/>
                      <a:pt x="18669" y="319292"/>
                      <a:pt x="17999" y="319292"/>
                    </a:cubicBezTo>
                    <a:lnTo>
                      <a:pt x="17999" y="319292"/>
                    </a:lnTo>
                    <a:cubicBezTo>
                      <a:pt x="14399" y="319292"/>
                      <a:pt x="10967" y="316948"/>
                      <a:pt x="9962" y="313264"/>
                    </a:cubicBezTo>
                    <a:close/>
                    <a:moveTo>
                      <a:pt x="468390" y="318957"/>
                    </a:moveTo>
                    <a:cubicBezTo>
                      <a:pt x="464037" y="317618"/>
                      <a:pt x="461274" y="312846"/>
                      <a:pt x="462614" y="308493"/>
                    </a:cubicBezTo>
                    <a:lnTo>
                      <a:pt x="462614" y="308493"/>
                    </a:lnTo>
                    <a:cubicBezTo>
                      <a:pt x="463953" y="303972"/>
                      <a:pt x="468725" y="301377"/>
                      <a:pt x="473078" y="302800"/>
                    </a:cubicBezTo>
                    <a:lnTo>
                      <a:pt x="473078" y="302800"/>
                    </a:lnTo>
                    <a:cubicBezTo>
                      <a:pt x="477599" y="304139"/>
                      <a:pt x="480194" y="308660"/>
                      <a:pt x="478771" y="313264"/>
                    </a:cubicBezTo>
                    <a:lnTo>
                      <a:pt x="478771" y="313264"/>
                    </a:lnTo>
                    <a:cubicBezTo>
                      <a:pt x="477766" y="316948"/>
                      <a:pt x="474418" y="319292"/>
                      <a:pt x="470734" y="319292"/>
                    </a:cubicBezTo>
                    <a:lnTo>
                      <a:pt x="470734" y="319292"/>
                    </a:lnTo>
                    <a:cubicBezTo>
                      <a:pt x="470064" y="319292"/>
                      <a:pt x="469227" y="319124"/>
                      <a:pt x="468390" y="318957"/>
                    </a:cubicBezTo>
                    <a:close/>
                    <a:moveTo>
                      <a:pt x="2595" y="279192"/>
                    </a:moveTo>
                    <a:lnTo>
                      <a:pt x="2595" y="279192"/>
                    </a:lnTo>
                    <a:lnTo>
                      <a:pt x="2595" y="279192"/>
                    </a:lnTo>
                    <a:cubicBezTo>
                      <a:pt x="1926" y="274504"/>
                      <a:pt x="5107" y="270235"/>
                      <a:pt x="9795" y="269565"/>
                    </a:cubicBezTo>
                    <a:lnTo>
                      <a:pt x="9795" y="269565"/>
                    </a:lnTo>
                    <a:cubicBezTo>
                      <a:pt x="14315" y="268895"/>
                      <a:pt x="18585" y="272076"/>
                      <a:pt x="19255" y="276681"/>
                    </a:cubicBezTo>
                    <a:lnTo>
                      <a:pt x="19255" y="276681"/>
                    </a:lnTo>
                    <a:cubicBezTo>
                      <a:pt x="19925" y="281369"/>
                      <a:pt x="16743" y="285638"/>
                      <a:pt x="12139" y="286308"/>
                    </a:cubicBezTo>
                    <a:lnTo>
                      <a:pt x="12139" y="286308"/>
                    </a:lnTo>
                    <a:cubicBezTo>
                      <a:pt x="11636" y="286308"/>
                      <a:pt x="11302" y="286308"/>
                      <a:pt x="10799" y="286308"/>
                    </a:cubicBezTo>
                    <a:lnTo>
                      <a:pt x="10799" y="286308"/>
                    </a:lnTo>
                    <a:cubicBezTo>
                      <a:pt x="6781" y="286224"/>
                      <a:pt x="3265" y="283378"/>
                      <a:pt x="2595" y="279192"/>
                    </a:cubicBezTo>
                    <a:close/>
                    <a:moveTo>
                      <a:pt x="476678" y="286224"/>
                    </a:moveTo>
                    <a:cubicBezTo>
                      <a:pt x="472157" y="285554"/>
                      <a:pt x="468892" y="281369"/>
                      <a:pt x="469562" y="276597"/>
                    </a:cubicBezTo>
                    <a:lnTo>
                      <a:pt x="469562" y="276597"/>
                    </a:lnTo>
                    <a:cubicBezTo>
                      <a:pt x="470232" y="272076"/>
                      <a:pt x="474418" y="268811"/>
                      <a:pt x="479022" y="269481"/>
                    </a:cubicBezTo>
                    <a:lnTo>
                      <a:pt x="479022" y="269481"/>
                    </a:lnTo>
                    <a:cubicBezTo>
                      <a:pt x="483710" y="270151"/>
                      <a:pt x="486975" y="274337"/>
                      <a:pt x="486222" y="279108"/>
                    </a:cubicBezTo>
                    <a:lnTo>
                      <a:pt x="486222" y="279108"/>
                    </a:lnTo>
                    <a:cubicBezTo>
                      <a:pt x="485552" y="283127"/>
                      <a:pt x="482036" y="286224"/>
                      <a:pt x="477934" y="286224"/>
                    </a:cubicBezTo>
                    <a:lnTo>
                      <a:pt x="477934" y="286224"/>
                    </a:lnTo>
                    <a:cubicBezTo>
                      <a:pt x="477515" y="286224"/>
                      <a:pt x="477180" y="286224"/>
                      <a:pt x="476678" y="286224"/>
                    </a:cubicBezTo>
                    <a:close/>
                    <a:moveTo>
                      <a:pt x="471739" y="244283"/>
                    </a:moveTo>
                    <a:cubicBezTo>
                      <a:pt x="471739" y="239762"/>
                      <a:pt x="475590" y="235827"/>
                      <a:pt x="480194" y="235827"/>
                    </a:cubicBezTo>
                    <a:lnTo>
                      <a:pt x="480194" y="235827"/>
                    </a:lnTo>
                    <a:cubicBezTo>
                      <a:pt x="484882" y="235827"/>
                      <a:pt x="488649" y="239678"/>
                      <a:pt x="488649" y="244283"/>
                    </a:cubicBezTo>
                    <a:lnTo>
                      <a:pt x="488649" y="244283"/>
                    </a:lnTo>
                    <a:cubicBezTo>
                      <a:pt x="488649" y="248971"/>
                      <a:pt x="484966" y="252738"/>
                      <a:pt x="480194" y="252738"/>
                    </a:cubicBezTo>
                    <a:lnTo>
                      <a:pt x="480194" y="252738"/>
                    </a:lnTo>
                    <a:cubicBezTo>
                      <a:pt x="475673" y="252738"/>
                      <a:pt x="471739" y="249055"/>
                      <a:pt x="471739" y="244283"/>
                    </a:cubicBezTo>
                    <a:close/>
                    <a:moveTo>
                      <a:pt x="0" y="244283"/>
                    </a:moveTo>
                    <a:cubicBezTo>
                      <a:pt x="0" y="239762"/>
                      <a:pt x="3851" y="235827"/>
                      <a:pt x="8455" y="235827"/>
                    </a:cubicBezTo>
                    <a:lnTo>
                      <a:pt x="8455" y="235827"/>
                    </a:lnTo>
                    <a:cubicBezTo>
                      <a:pt x="13144" y="235827"/>
                      <a:pt x="17078" y="239678"/>
                      <a:pt x="17078" y="244283"/>
                    </a:cubicBezTo>
                    <a:lnTo>
                      <a:pt x="17078" y="244283"/>
                    </a:lnTo>
                    <a:cubicBezTo>
                      <a:pt x="17078" y="248971"/>
                      <a:pt x="13227" y="252738"/>
                      <a:pt x="8623" y="252738"/>
                    </a:cubicBezTo>
                    <a:lnTo>
                      <a:pt x="8623" y="252738"/>
                    </a:lnTo>
                    <a:cubicBezTo>
                      <a:pt x="3935" y="252738"/>
                      <a:pt x="0" y="249055"/>
                      <a:pt x="0" y="244283"/>
                    </a:cubicBezTo>
                    <a:close/>
                    <a:moveTo>
                      <a:pt x="9795" y="219252"/>
                    </a:moveTo>
                    <a:cubicBezTo>
                      <a:pt x="5107" y="218582"/>
                      <a:pt x="1842" y="214229"/>
                      <a:pt x="2595" y="209624"/>
                    </a:cubicBezTo>
                    <a:lnTo>
                      <a:pt x="2595" y="209624"/>
                    </a:lnTo>
                    <a:cubicBezTo>
                      <a:pt x="3265" y="205104"/>
                      <a:pt x="7451" y="201839"/>
                      <a:pt x="12223" y="202425"/>
                    </a:cubicBezTo>
                    <a:lnTo>
                      <a:pt x="12223" y="202425"/>
                    </a:lnTo>
                    <a:cubicBezTo>
                      <a:pt x="16743" y="203094"/>
                      <a:pt x="20008" y="207448"/>
                      <a:pt x="19338" y="212052"/>
                    </a:cubicBezTo>
                    <a:lnTo>
                      <a:pt x="19338" y="212052"/>
                    </a:lnTo>
                    <a:cubicBezTo>
                      <a:pt x="18836" y="216238"/>
                      <a:pt x="15153" y="219252"/>
                      <a:pt x="10883" y="219252"/>
                    </a:cubicBezTo>
                    <a:lnTo>
                      <a:pt x="10883" y="219252"/>
                    </a:lnTo>
                    <a:cubicBezTo>
                      <a:pt x="10464" y="219252"/>
                      <a:pt x="10130" y="219252"/>
                      <a:pt x="9795" y="219252"/>
                    </a:cubicBezTo>
                    <a:close/>
                    <a:moveTo>
                      <a:pt x="469562" y="211968"/>
                    </a:moveTo>
                    <a:cubicBezTo>
                      <a:pt x="468892" y="207448"/>
                      <a:pt x="472073" y="203011"/>
                      <a:pt x="476678" y="202341"/>
                    </a:cubicBezTo>
                    <a:lnTo>
                      <a:pt x="476678" y="202341"/>
                    </a:lnTo>
                    <a:cubicBezTo>
                      <a:pt x="481366" y="201839"/>
                      <a:pt x="485636" y="205020"/>
                      <a:pt x="486305" y="209541"/>
                    </a:cubicBezTo>
                    <a:lnTo>
                      <a:pt x="486305" y="209541"/>
                    </a:lnTo>
                    <a:cubicBezTo>
                      <a:pt x="486975" y="214061"/>
                      <a:pt x="483794" y="218331"/>
                      <a:pt x="479106" y="219000"/>
                    </a:cubicBezTo>
                    <a:lnTo>
                      <a:pt x="479106" y="219000"/>
                    </a:lnTo>
                    <a:cubicBezTo>
                      <a:pt x="478771" y="219168"/>
                      <a:pt x="478436" y="219168"/>
                      <a:pt x="477934" y="219168"/>
                    </a:cubicBezTo>
                    <a:lnTo>
                      <a:pt x="477934" y="219168"/>
                    </a:lnTo>
                    <a:cubicBezTo>
                      <a:pt x="473832" y="219252"/>
                      <a:pt x="470232" y="216154"/>
                      <a:pt x="469562" y="211968"/>
                    </a:cubicBezTo>
                    <a:close/>
                    <a:moveTo>
                      <a:pt x="15739" y="186016"/>
                    </a:moveTo>
                    <a:cubicBezTo>
                      <a:pt x="11218" y="184677"/>
                      <a:pt x="8623" y="179905"/>
                      <a:pt x="10046" y="175552"/>
                    </a:cubicBezTo>
                    <a:lnTo>
                      <a:pt x="10046" y="175552"/>
                    </a:lnTo>
                    <a:lnTo>
                      <a:pt x="10046" y="175552"/>
                    </a:lnTo>
                    <a:lnTo>
                      <a:pt x="10046" y="175552"/>
                    </a:lnTo>
                    <a:cubicBezTo>
                      <a:pt x="11218" y="171031"/>
                      <a:pt x="15906" y="168436"/>
                      <a:pt x="20510" y="169859"/>
                    </a:cubicBezTo>
                    <a:lnTo>
                      <a:pt x="20510" y="169859"/>
                    </a:lnTo>
                    <a:cubicBezTo>
                      <a:pt x="24864" y="171031"/>
                      <a:pt x="27459" y="175719"/>
                      <a:pt x="26287" y="180324"/>
                    </a:cubicBezTo>
                    <a:lnTo>
                      <a:pt x="26287" y="180324"/>
                    </a:lnTo>
                    <a:cubicBezTo>
                      <a:pt x="25115" y="184007"/>
                      <a:pt x="21934" y="186435"/>
                      <a:pt x="18166" y="186435"/>
                    </a:cubicBezTo>
                    <a:lnTo>
                      <a:pt x="18166" y="186435"/>
                    </a:lnTo>
                    <a:cubicBezTo>
                      <a:pt x="17246" y="186351"/>
                      <a:pt x="16408" y="186184"/>
                      <a:pt x="15739" y="186016"/>
                    </a:cubicBezTo>
                    <a:close/>
                    <a:moveTo>
                      <a:pt x="462697" y="180324"/>
                    </a:moveTo>
                    <a:cubicBezTo>
                      <a:pt x="461358" y="175803"/>
                      <a:pt x="464037" y="171031"/>
                      <a:pt x="468474" y="169859"/>
                    </a:cubicBezTo>
                    <a:lnTo>
                      <a:pt x="468474" y="169859"/>
                    </a:lnTo>
                    <a:cubicBezTo>
                      <a:pt x="472994" y="168520"/>
                      <a:pt x="477599" y="171031"/>
                      <a:pt x="478938" y="175552"/>
                    </a:cubicBezTo>
                    <a:lnTo>
                      <a:pt x="478938" y="175552"/>
                    </a:lnTo>
                    <a:cubicBezTo>
                      <a:pt x="480278" y="179905"/>
                      <a:pt x="477766" y="184677"/>
                      <a:pt x="473246" y="186016"/>
                    </a:cubicBezTo>
                    <a:lnTo>
                      <a:pt x="473246" y="186016"/>
                    </a:lnTo>
                    <a:cubicBezTo>
                      <a:pt x="472576" y="186184"/>
                      <a:pt x="471739" y="186351"/>
                      <a:pt x="470901" y="186351"/>
                    </a:cubicBezTo>
                    <a:lnTo>
                      <a:pt x="470901" y="186351"/>
                    </a:lnTo>
                    <a:cubicBezTo>
                      <a:pt x="467218" y="186351"/>
                      <a:pt x="463869" y="183840"/>
                      <a:pt x="462697" y="180324"/>
                    </a:cubicBezTo>
                    <a:close/>
                    <a:moveTo>
                      <a:pt x="451396" y="149768"/>
                    </a:moveTo>
                    <a:lnTo>
                      <a:pt x="451396" y="149768"/>
                    </a:lnTo>
                    <a:cubicBezTo>
                      <a:pt x="449554" y="145582"/>
                      <a:pt x="451396" y="140643"/>
                      <a:pt x="455582" y="138633"/>
                    </a:cubicBezTo>
                    <a:lnTo>
                      <a:pt x="455582" y="138633"/>
                    </a:lnTo>
                    <a:cubicBezTo>
                      <a:pt x="459767" y="136624"/>
                      <a:pt x="464707" y="138633"/>
                      <a:pt x="466716" y="142819"/>
                    </a:cubicBezTo>
                    <a:lnTo>
                      <a:pt x="466716" y="142819"/>
                    </a:lnTo>
                    <a:lnTo>
                      <a:pt x="466716" y="142819"/>
                    </a:lnTo>
                    <a:lnTo>
                      <a:pt x="466716" y="142819"/>
                    </a:lnTo>
                    <a:cubicBezTo>
                      <a:pt x="468558" y="147005"/>
                      <a:pt x="466716" y="152111"/>
                      <a:pt x="462530" y="153953"/>
                    </a:cubicBezTo>
                    <a:lnTo>
                      <a:pt x="462530" y="153953"/>
                    </a:lnTo>
                    <a:cubicBezTo>
                      <a:pt x="461358" y="154456"/>
                      <a:pt x="460186" y="154790"/>
                      <a:pt x="459014" y="154790"/>
                    </a:cubicBezTo>
                    <a:lnTo>
                      <a:pt x="459014" y="154790"/>
                    </a:lnTo>
                    <a:cubicBezTo>
                      <a:pt x="455749" y="154874"/>
                      <a:pt x="452735" y="153032"/>
                      <a:pt x="451396" y="149768"/>
                    </a:cubicBezTo>
                    <a:close/>
                    <a:moveTo>
                      <a:pt x="26287" y="154037"/>
                    </a:moveTo>
                    <a:cubicBezTo>
                      <a:pt x="22101" y="152195"/>
                      <a:pt x="20176" y="147088"/>
                      <a:pt x="22101" y="142903"/>
                    </a:cubicBezTo>
                    <a:lnTo>
                      <a:pt x="22101" y="142903"/>
                    </a:lnTo>
                    <a:cubicBezTo>
                      <a:pt x="24110" y="138717"/>
                      <a:pt x="29050" y="136708"/>
                      <a:pt x="33403" y="138717"/>
                    </a:cubicBezTo>
                    <a:lnTo>
                      <a:pt x="33403" y="138717"/>
                    </a:lnTo>
                    <a:cubicBezTo>
                      <a:pt x="37588" y="140726"/>
                      <a:pt x="39263" y="145666"/>
                      <a:pt x="37421" y="149851"/>
                    </a:cubicBezTo>
                    <a:lnTo>
                      <a:pt x="37421" y="149851"/>
                    </a:lnTo>
                    <a:cubicBezTo>
                      <a:pt x="36082" y="153032"/>
                      <a:pt x="33068" y="154874"/>
                      <a:pt x="29803" y="154874"/>
                    </a:cubicBezTo>
                    <a:lnTo>
                      <a:pt x="29803" y="154874"/>
                    </a:lnTo>
                    <a:cubicBezTo>
                      <a:pt x="28715" y="154874"/>
                      <a:pt x="27542" y="154539"/>
                      <a:pt x="26287" y="154037"/>
                    </a:cubicBezTo>
                    <a:close/>
                    <a:moveTo>
                      <a:pt x="435741" y="121304"/>
                    </a:moveTo>
                    <a:cubicBezTo>
                      <a:pt x="433397" y="117453"/>
                      <a:pt x="434401" y="112179"/>
                      <a:pt x="438252" y="109668"/>
                    </a:cubicBezTo>
                    <a:lnTo>
                      <a:pt x="438252" y="109668"/>
                    </a:lnTo>
                    <a:cubicBezTo>
                      <a:pt x="442271" y="107156"/>
                      <a:pt x="447545" y="108328"/>
                      <a:pt x="450056" y="112179"/>
                    </a:cubicBezTo>
                    <a:lnTo>
                      <a:pt x="450056" y="112179"/>
                    </a:lnTo>
                    <a:cubicBezTo>
                      <a:pt x="450056" y="112179"/>
                      <a:pt x="450056" y="112179"/>
                      <a:pt x="449889" y="112179"/>
                    </a:cubicBezTo>
                    <a:lnTo>
                      <a:pt x="449889" y="112179"/>
                    </a:lnTo>
                    <a:cubicBezTo>
                      <a:pt x="452400" y="116030"/>
                      <a:pt x="451396" y="121304"/>
                      <a:pt x="447545" y="123816"/>
                    </a:cubicBezTo>
                    <a:lnTo>
                      <a:pt x="447545" y="123816"/>
                    </a:lnTo>
                    <a:cubicBezTo>
                      <a:pt x="446038" y="124820"/>
                      <a:pt x="444531" y="125155"/>
                      <a:pt x="443024" y="125155"/>
                    </a:cubicBezTo>
                    <a:lnTo>
                      <a:pt x="443024" y="125155"/>
                    </a:lnTo>
                    <a:cubicBezTo>
                      <a:pt x="440094" y="125239"/>
                      <a:pt x="437415" y="123816"/>
                      <a:pt x="435741" y="121304"/>
                    </a:cubicBezTo>
                    <a:close/>
                    <a:moveTo>
                      <a:pt x="41272" y="123816"/>
                    </a:moveTo>
                    <a:cubicBezTo>
                      <a:pt x="37421" y="121304"/>
                      <a:pt x="36416" y="116030"/>
                      <a:pt x="38928" y="112179"/>
                    </a:cubicBezTo>
                    <a:lnTo>
                      <a:pt x="38928" y="112179"/>
                    </a:lnTo>
                    <a:cubicBezTo>
                      <a:pt x="38928" y="112179"/>
                      <a:pt x="38928" y="112179"/>
                      <a:pt x="38761" y="112179"/>
                    </a:cubicBezTo>
                    <a:lnTo>
                      <a:pt x="38761" y="112179"/>
                    </a:lnTo>
                    <a:cubicBezTo>
                      <a:pt x="41272" y="108328"/>
                      <a:pt x="46546" y="107156"/>
                      <a:pt x="50564" y="109668"/>
                    </a:cubicBezTo>
                    <a:lnTo>
                      <a:pt x="50564" y="109668"/>
                    </a:lnTo>
                    <a:cubicBezTo>
                      <a:pt x="54415" y="112179"/>
                      <a:pt x="55420" y="117453"/>
                      <a:pt x="53076" y="121304"/>
                    </a:cubicBezTo>
                    <a:lnTo>
                      <a:pt x="53076" y="121304"/>
                    </a:lnTo>
                    <a:cubicBezTo>
                      <a:pt x="51401" y="123816"/>
                      <a:pt x="48723" y="125155"/>
                      <a:pt x="45877" y="125155"/>
                    </a:cubicBezTo>
                    <a:lnTo>
                      <a:pt x="45877" y="125155"/>
                    </a:lnTo>
                    <a:cubicBezTo>
                      <a:pt x="44369" y="125239"/>
                      <a:pt x="42863" y="124653"/>
                      <a:pt x="41272" y="123816"/>
                    </a:cubicBezTo>
                    <a:close/>
                    <a:moveTo>
                      <a:pt x="416319" y="95352"/>
                    </a:moveTo>
                    <a:cubicBezTo>
                      <a:pt x="413305" y="91836"/>
                      <a:pt x="413640" y="86562"/>
                      <a:pt x="417156" y="83548"/>
                    </a:cubicBezTo>
                    <a:lnTo>
                      <a:pt x="417156" y="83548"/>
                    </a:lnTo>
                    <a:cubicBezTo>
                      <a:pt x="420672" y="80534"/>
                      <a:pt x="425946" y="80869"/>
                      <a:pt x="429127" y="84385"/>
                    </a:cubicBezTo>
                    <a:lnTo>
                      <a:pt x="429127" y="84385"/>
                    </a:lnTo>
                    <a:cubicBezTo>
                      <a:pt x="432141" y="87902"/>
                      <a:pt x="431639" y="93176"/>
                      <a:pt x="428290" y="96189"/>
                    </a:cubicBezTo>
                    <a:lnTo>
                      <a:pt x="428290" y="96189"/>
                    </a:lnTo>
                    <a:cubicBezTo>
                      <a:pt x="426616" y="97696"/>
                      <a:pt x="424607" y="98366"/>
                      <a:pt x="422765" y="98366"/>
                    </a:cubicBezTo>
                    <a:lnTo>
                      <a:pt x="422765" y="98366"/>
                    </a:lnTo>
                    <a:cubicBezTo>
                      <a:pt x="420421" y="98449"/>
                      <a:pt x="418077" y="97361"/>
                      <a:pt x="416319" y="95352"/>
                    </a:cubicBezTo>
                    <a:close/>
                    <a:moveTo>
                      <a:pt x="60694" y="96189"/>
                    </a:moveTo>
                    <a:cubicBezTo>
                      <a:pt x="57178" y="93176"/>
                      <a:pt x="56843" y="87734"/>
                      <a:pt x="59857" y="84385"/>
                    </a:cubicBezTo>
                    <a:lnTo>
                      <a:pt x="59857" y="84385"/>
                    </a:lnTo>
                    <a:cubicBezTo>
                      <a:pt x="62871" y="80869"/>
                      <a:pt x="68061" y="80367"/>
                      <a:pt x="71661" y="83548"/>
                    </a:cubicBezTo>
                    <a:lnTo>
                      <a:pt x="71661" y="83548"/>
                    </a:lnTo>
                    <a:cubicBezTo>
                      <a:pt x="75177" y="86562"/>
                      <a:pt x="75512" y="91752"/>
                      <a:pt x="72498" y="95352"/>
                    </a:cubicBezTo>
                    <a:lnTo>
                      <a:pt x="72498" y="95352"/>
                    </a:lnTo>
                    <a:cubicBezTo>
                      <a:pt x="70824" y="97361"/>
                      <a:pt x="68480" y="98198"/>
                      <a:pt x="66052" y="98198"/>
                    </a:cubicBezTo>
                    <a:lnTo>
                      <a:pt x="66052" y="98198"/>
                    </a:lnTo>
                    <a:cubicBezTo>
                      <a:pt x="64210" y="98282"/>
                      <a:pt x="62201" y="97612"/>
                      <a:pt x="60694" y="96189"/>
                    </a:cubicBezTo>
                    <a:close/>
                    <a:moveTo>
                      <a:pt x="393464" y="72498"/>
                    </a:moveTo>
                    <a:lnTo>
                      <a:pt x="393464" y="72498"/>
                    </a:lnTo>
                    <a:cubicBezTo>
                      <a:pt x="389949" y="69484"/>
                      <a:pt x="389613" y="64043"/>
                      <a:pt x="392627" y="60694"/>
                    </a:cubicBezTo>
                    <a:lnTo>
                      <a:pt x="392627" y="60694"/>
                    </a:lnTo>
                    <a:cubicBezTo>
                      <a:pt x="395641" y="57010"/>
                      <a:pt x="400832" y="56675"/>
                      <a:pt x="404431" y="59857"/>
                    </a:cubicBezTo>
                    <a:lnTo>
                      <a:pt x="404431" y="59857"/>
                    </a:lnTo>
                    <a:cubicBezTo>
                      <a:pt x="404431" y="59857"/>
                      <a:pt x="404431" y="59857"/>
                      <a:pt x="404431" y="59689"/>
                    </a:cubicBezTo>
                    <a:lnTo>
                      <a:pt x="404431" y="59689"/>
                    </a:lnTo>
                    <a:cubicBezTo>
                      <a:pt x="407947" y="62870"/>
                      <a:pt x="408282" y="68145"/>
                      <a:pt x="405268" y="71660"/>
                    </a:cubicBezTo>
                    <a:lnTo>
                      <a:pt x="405268" y="71660"/>
                    </a:lnTo>
                    <a:cubicBezTo>
                      <a:pt x="403594" y="73502"/>
                      <a:pt x="401250" y="74507"/>
                      <a:pt x="398822" y="74507"/>
                    </a:cubicBezTo>
                    <a:lnTo>
                      <a:pt x="398822" y="74507"/>
                    </a:lnTo>
                    <a:cubicBezTo>
                      <a:pt x="396981" y="74507"/>
                      <a:pt x="394971" y="73837"/>
                      <a:pt x="393464" y="72498"/>
                    </a:cubicBezTo>
                    <a:close/>
                    <a:moveTo>
                      <a:pt x="83632" y="71660"/>
                    </a:moveTo>
                    <a:cubicBezTo>
                      <a:pt x="80619" y="68145"/>
                      <a:pt x="80953" y="62870"/>
                      <a:pt x="84469" y="59689"/>
                    </a:cubicBezTo>
                    <a:lnTo>
                      <a:pt x="84469" y="59689"/>
                    </a:lnTo>
                    <a:lnTo>
                      <a:pt x="84469" y="59689"/>
                    </a:lnTo>
                    <a:lnTo>
                      <a:pt x="84469" y="59689"/>
                    </a:lnTo>
                    <a:cubicBezTo>
                      <a:pt x="87985" y="56675"/>
                      <a:pt x="93427" y="57010"/>
                      <a:pt x="96441" y="60526"/>
                    </a:cubicBezTo>
                    <a:lnTo>
                      <a:pt x="96441" y="60526"/>
                    </a:lnTo>
                    <a:cubicBezTo>
                      <a:pt x="99455" y="64043"/>
                      <a:pt x="98952" y="69317"/>
                      <a:pt x="95604" y="72498"/>
                    </a:cubicBezTo>
                    <a:lnTo>
                      <a:pt x="95604" y="72498"/>
                    </a:lnTo>
                    <a:cubicBezTo>
                      <a:pt x="93929" y="73837"/>
                      <a:pt x="91920" y="74507"/>
                      <a:pt x="90078" y="74507"/>
                    </a:cubicBezTo>
                    <a:lnTo>
                      <a:pt x="90078" y="74507"/>
                    </a:lnTo>
                    <a:cubicBezTo>
                      <a:pt x="87651" y="74507"/>
                      <a:pt x="85306" y="73502"/>
                      <a:pt x="83632" y="71660"/>
                    </a:cubicBezTo>
                    <a:close/>
                    <a:moveTo>
                      <a:pt x="367345" y="53076"/>
                    </a:moveTo>
                    <a:cubicBezTo>
                      <a:pt x="363494" y="50397"/>
                      <a:pt x="362489" y="45123"/>
                      <a:pt x="364834" y="41272"/>
                    </a:cubicBezTo>
                    <a:lnTo>
                      <a:pt x="364834" y="41272"/>
                    </a:lnTo>
                    <a:cubicBezTo>
                      <a:pt x="367345" y="37421"/>
                      <a:pt x="372619" y="36249"/>
                      <a:pt x="376637" y="38760"/>
                    </a:cubicBezTo>
                    <a:lnTo>
                      <a:pt x="376637" y="38760"/>
                    </a:lnTo>
                    <a:lnTo>
                      <a:pt x="376637" y="38760"/>
                    </a:lnTo>
                    <a:lnTo>
                      <a:pt x="376637" y="38760"/>
                    </a:lnTo>
                    <a:cubicBezTo>
                      <a:pt x="380488" y="41272"/>
                      <a:pt x="381660" y="46546"/>
                      <a:pt x="378982" y="50397"/>
                    </a:cubicBezTo>
                    <a:lnTo>
                      <a:pt x="378982" y="50397"/>
                    </a:lnTo>
                    <a:cubicBezTo>
                      <a:pt x="377475" y="52908"/>
                      <a:pt x="374796" y="54248"/>
                      <a:pt x="371866" y="54248"/>
                    </a:cubicBezTo>
                    <a:lnTo>
                      <a:pt x="371866" y="54248"/>
                    </a:lnTo>
                    <a:cubicBezTo>
                      <a:pt x="370359" y="54248"/>
                      <a:pt x="368852" y="53913"/>
                      <a:pt x="367345" y="53076"/>
                    </a:cubicBezTo>
                    <a:close/>
                    <a:moveTo>
                      <a:pt x="109919" y="50397"/>
                    </a:moveTo>
                    <a:cubicBezTo>
                      <a:pt x="107408" y="46546"/>
                      <a:pt x="108412" y="41272"/>
                      <a:pt x="112263" y="38760"/>
                    </a:cubicBezTo>
                    <a:lnTo>
                      <a:pt x="112263" y="38760"/>
                    </a:lnTo>
                    <a:cubicBezTo>
                      <a:pt x="116281" y="36249"/>
                      <a:pt x="121556" y="37421"/>
                      <a:pt x="124067" y="41272"/>
                    </a:cubicBezTo>
                    <a:lnTo>
                      <a:pt x="124067" y="41272"/>
                    </a:lnTo>
                    <a:cubicBezTo>
                      <a:pt x="126411" y="45123"/>
                      <a:pt x="125407" y="50397"/>
                      <a:pt x="121556" y="52908"/>
                    </a:cubicBezTo>
                    <a:lnTo>
                      <a:pt x="121556" y="53076"/>
                    </a:lnTo>
                    <a:cubicBezTo>
                      <a:pt x="120048" y="53913"/>
                      <a:pt x="118542" y="54248"/>
                      <a:pt x="117035" y="54248"/>
                    </a:cubicBezTo>
                    <a:lnTo>
                      <a:pt x="117035" y="54248"/>
                    </a:lnTo>
                    <a:cubicBezTo>
                      <a:pt x="114105" y="54248"/>
                      <a:pt x="111426" y="52908"/>
                      <a:pt x="109919" y="50397"/>
                    </a:cubicBezTo>
                    <a:close/>
                    <a:moveTo>
                      <a:pt x="138717" y="33235"/>
                    </a:moveTo>
                    <a:cubicBezTo>
                      <a:pt x="136875" y="29049"/>
                      <a:pt x="138717" y="24110"/>
                      <a:pt x="142903" y="22101"/>
                    </a:cubicBezTo>
                    <a:lnTo>
                      <a:pt x="142903" y="22101"/>
                    </a:lnTo>
                    <a:cubicBezTo>
                      <a:pt x="147089" y="20259"/>
                      <a:pt x="152196" y="22101"/>
                      <a:pt x="154037" y="26287"/>
                    </a:cubicBezTo>
                    <a:lnTo>
                      <a:pt x="154037" y="26287"/>
                    </a:lnTo>
                    <a:cubicBezTo>
                      <a:pt x="156046" y="30472"/>
                      <a:pt x="154205" y="35412"/>
                      <a:pt x="150019" y="37421"/>
                    </a:cubicBezTo>
                    <a:lnTo>
                      <a:pt x="150019" y="37421"/>
                    </a:lnTo>
                    <a:cubicBezTo>
                      <a:pt x="148847" y="37923"/>
                      <a:pt x="147675" y="38258"/>
                      <a:pt x="146503" y="38258"/>
                    </a:cubicBezTo>
                    <a:lnTo>
                      <a:pt x="146503" y="38258"/>
                    </a:lnTo>
                    <a:cubicBezTo>
                      <a:pt x="143238" y="38258"/>
                      <a:pt x="140224" y="36416"/>
                      <a:pt x="138717" y="33235"/>
                    </a:cubicBezTo>
                    <a:close/>
                    <a:moveTo>
                      <a:pt x="338882" y="37421"/>
                    </a:moveTo>
                    <a:lnTo>
                      <a:pt x="338882" y="37421"/>
                    </a:lnTo>
                    <a:cubicBezTo>
                      <a:pt x="334696" y="35412"/>
                      <a:pt x="332770" y="30472"/>
                      <a:pt x="334863" y="26287"/>
                    </a:cubicBezTo>
                    <a:lnTo>
                      <a:pt x="334863" y="26287"/>
                    </a:lnTo>
                    <a:cubicBezTo>
                      <a:pt x="336705" y="22101"/>
                      <a:pt x="341812" y="20092"/>
                      <a:pt x="345998" y="22101"/>
                    </a:cubicBezTo>
                    <a:lnTo>
                      <a:pt x="345998" y="22101"/>
                    </a:lnTo>
                    <a:cubicBezTo>
                      <a:pt x="350184" y="24110"/>
                      <a:pt x="352109" y="29049"/>
                      <a:pt x="350184" y="33235"/>
                    </a:cubicBezTo>
                    <a:lnTo>
                      <a:pt x="350184" y="33235"/>
                    </a:lnTo>
                    <a:cubicBezTo>
                      <a:pt x="348676" y="36416"/>
                      <a:pt x="345663" y="38091"/>
                      <a:pt x="342398" y="38091"/>
                    </a:cubicBezTo>
                    <a:lnTo>
                      <a:pt x="342398" y="38091"/>
                    </a:lnTo>
                    <a:cubicBezTo>
                      <a:pt x="341226" y="38091"/>
                      <a:pt x="340054" y="37923"/>
                      <a:pt x="338882" y="37421"/>
                    </a:cubicBezTo>
                    <a:close/>
                    <a:moveTo>
                      <a:pt x="169859" y="20427"/>
                    </a:moveTo>
                    <a:cubicBezTo>
                      <a:pt x="168520" y="15906"/>
                      <a:pt x="171032" y="11302"/>
                      <a:pt x="175552" y="9962"/>
                    </a:cubicBezTo>
                    <a:lnTo>
                      <a:pt x="175552" y="9962"/>
                    </a:lnTo>
                    <a:cubicBezTo>
                      <a:pt x="179905" y="8623"/>
                      <a:pt x="184677" y="11134"/>
                      <a:pt x="186017" y="15655"/>
                    </a:cubicBezTo>
                    <a:lnTo>
                      <a:pt x="186017" y="15655"/>
                    </a:lnTo>
                    <a:cubicBezTo>
                      <a:pt x="187356" y="20008"/>
                      <a:pt x="184845" y="24780"/>
                      <a:pt x="180324" y="26119"/>
                    </a:cubicBezTo>
                    <a:lnTo>
                      <a:pt x="180324" y="26119"/>
                    </a:lnTo>
                    <a:cubicBezTo>
                      <a:pt x="179654" y="26287"/>
                      <a:pt x="178817" y="26454"/>
                      <a:pt x="177980" y="26454"/>
                    </a:cubicBezTo>
                    <a:lnTo>
                      <a:pt x="177980" y="26454"/>
                    </a:lnTo>
                    <a:cubicBezTo>
                      <a:pt x="174213" y="26454"/>
                      <a:pt x="170864" y="24110"/>
                      <a:pt x="169859" y="20427"/>
                    </a:cubicBezTo>
                    <a:close/>
                    <a:moveTo>
                      <a:pt x="308493" y="26119"/>
                    </a:moveTo>
                    <a:lnTo>
                      <a:pt x="308493" y="25952"/>
                    </a:lnTo>
                    <a:cubicBezTo>
                      <a:pt x="303972" y="24780"/>
                      <a:pt x="301377" y="20008"/>
                      <a:pt x="302800" y="15655"/>
                    </a:cubicBezTo>
                    <a:lnTo>
                      <a:pt x="302800" y="15655"/>
                    </a:lnTo>
                    <a:cubicBezTo>
                      <a:pt x="304140" y="11134"/>
                      <a:pt x="308660" y="8539"/>
                      <a:pt x="313265" y="9962"/>
                    </a:cubicBezTo>
                    <a:lnTo>
                      <a:pt x="313265" y="9962"/>
                    </a:lnTo>
                    <a:cubicBezTo>
                      <a:pt x="313265" y="9962"/>
                      <a:pt x="313265" y="9962"/>
                      <a:pt x="313265" y="9795"/>
                    </a:cubicBezTo>
                    <a:lnTo>
                      <a:pt x="313265" y="9795"/>
                    </a:lnTo>
                    <a:cubicBezTo>
                      <a:pt x="317618" y="11134"/>
                      <a:pt x="320381" y="15822"/>
                      <a:pt x="318957" y="20427"/>
                    </a:cubicBezTo>
                    <a:lnTo>
                      <a:pt x="318957" y="20427"/>
                    </a:lnTo>
                    <a:cubicBezTo>
                      <a:pt x="317953" y="24110"/>
                      <a:pt x="314437" y="26454"/>
                      <a:pt x="310837" y="26454"/>
                    </a:cubicBezTo>
                    <a:lnTo>
                      <a:pt x="310837" y="26454"/>
                    </a:lnTo>
                    <a:cubicBezTo>
                      <a:pt x="310083" y="26454"/>
                      <a:pt x="309163" y="26287"/>
                      <a:pt x="308493" y="26119"/>
                    </a:cubicBezTo>
                    <a:close/>
                    <a:moveTo>
                      <a:pt x="202592" y="11971"/>
                    </a:moveTo>
                    <a:cubicBezTo>
                      <a:pt x="201923" y="7451"/>
                      <a:pt x="205104" y="3181"/>
                      <a:pt x="209708" y="2511"/>
                    </a:cubicBezTo>
                    <a:lnTo>
                      <a:pt x="209708" y="2511"/>
                    </a:lnTo>
                    <a:cubicBezTo>
                      <a:pt x="214396" y="1842"/>
                      <a:pt x="218666" y="5023"/>
                      <a:pt x="219335" y="9627"/>
                    </a:cubicBezTo>
                    <a:lnTo>
                      <a:pt x="219335" y="9627"/>
                    </a:lnTo>
                    <a:cubicBezTo>
                      <a:pt x="219838" y="14315"/>
                      <a:pt x="216824" y="18585"/>
                      <a:pt x="212052" y="19255"/>
                    </a:cubicBezTo>
                    <a:lnTo>
                      <a:pt x="212052" y="19255"/>
                    </a:lnTo>
                    <a:cubicBezTo>
                      <a:pt x="211717" y="19255"/>
                      <a:pt x="211215" y="19255"/>
                      <a:pt x="210880" y="19255"/>
                    </a:cubicBezTo>
                    <a:lnTo>
                      <a:pt x="210880" y="19255"/>
                    </a:lnTo>
                    <a:cubicBezTo>
                      <a:pt x="206778" y="19255"/>
                      <a:pt x="203095" y="16157"/>
                      <a:pt x="202592" y="11971"/>
                    </a:cubicBezTo>
                    <a:close/>
                    <a:moveTo>
                      <a:pt x="276848" y="19255"/>
                    </a:moveTo>
                    <a:lnTo>
                      <a:pt x="276848" y="19255"/>
                    </a:lnTo>
                    <a:cubicBezTo>
                      <a:pt x="272160" y="18585"/>
                      <a:pt x="268895" y="14232"/>
                      <a:pt x="269565" y="9627"/>
                    </a:cubicBezTo>
                    <a:lnTo>
                      <a:pt x="269565" y="9627"/>
                    </a:lnTo>
                    <a:cubicBezTo>
                      <a:pt x="270235" y="5106"/>
                      <a:pt x="274421" y="1842"/>
                      <a:pt x="279192" y="2511"/>
                    </a:cubicBezTo>
                    <a:lnTo>
                      <a:pt x="279192" y="2511"/>
                    </a:lnTo>
                    <a:cubicBezTo>
                      <a:pt x="283713" y="3181"/>
                      <a:pt x="286978" y="7367"/>
                      <a:pt x="286308" y="11971"/>
                    </a:cubicBezTo>
                    <a:lnTo>
                      <a:pt x="286308" y="11971"/>
                    </a:lnTo>
                    <a:cubicBezTo>
                      <a:pt x="285806" y="16157"/>
                      <a:pt x="282122" y="19171"/>
                      <a:pt x="277853" y="19171"/>
                    </a:cubicBezTo>
                    <a:lnTo>
                      <a:pt x="277853" y="19171"/>
                    </a:lnTo>
                    <a:cubicBezTo>
                      <a:pt x="277518" y="19255"/>
                      <a:pt x="277183" y="19255"/>
                      <a:pt x="276848" y="19255"/>
                    </a:cubicBezTo>
                    <a:close/>
                    <a:moveTo>
                      <a:pt x="235911" y="8455"/>
                    </a:moveTo>
                    <a:cubicBezTo>
                      <a:pt x="235911" y="3934"/>
                      <a:pt x="239762" y="0"/>
                      <a:pt x="244366" y="0"/>
                    </a:cubicBezTo>
                    <a:lnTo>
                      <a:pt x="244366" y="0"/>
                    </a:lnTo>
                    <a:cubicBezTo>
                      <a:pt x="249055" y="0"/>
                      <a:pt x="252822" y="3851"/>
                      <a:pt x="252822" y="8455"/>
                    </a:cubicBezTo>
                    <a:lnTo>
                      <a:pt x="252822" y="8455"/>
                    </a:lnTo>
                    <a:cubicBezTo>
                      <a:pt x="252822" y="13143"/>
                      <a:pt x="249138" y="16910"/>
                      <a:pt x="244366" y="16910"/>
                    </a:cubicBezTo>
                    <a:lnTo>
                      <a:pt x="244366" y="16910"/>
                    </a:lnTo>
                    <a:cubicBezTo>
                      <a:pt x="239762" y="16910"/>
                      <a:pt x="235911" y="13143"/>
                      <a:pt x="235911"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19" name="Google Shape;519;p9"/>
              <p:cNvGrpSpPr/>
              <p:nvPr/>
            </p:nvGrpSpPr>
            <p:grpSpPr>
              <a:xfrm>
                <a:off x="7929124" y="4389973"/>
                <a:ext cx="446540" cy="446540"/>
                <a:chOff x="7929124" y="4389973"/>
                <a:chExt cx="446540" cy="446540"/>
              </a:xfrm>
            </p:grpSpPr>
            <p:sp>
              <p:nvSpPr>
                <p:cNvPr id="520" name="Google Shape;520;p9"/>
                <p:cNvSpPr/>
                <p:nvPr/>
              </p:nvSpPr>
              <p:spPr>
                <a:xfrm>
                  <a:off x="7933394" y="4394243"/>
                  <a:ext cx="438001" cy="438001"/>
                </a:xfrm>
                <a:custGeom>
                  <a:rect b="b" l="l" r="r" t="t"/>
                  <a:pathLst>
                    <a:path extrusionOk="0" h="438001" w="438001">
                      <a:moveTo>
                        <a:pt x="438001" y="219001"/>
                      </a:moveTo>
                      <a:cubicBezTo>
                        <a:pt x="438001" y="339951"/>
                        <a:pt x="339951" y="438001"/>
                        <a:pt x="219000" y="438001"/>
                      </a:cubicBezTo>
                      <a:cubicBezTo>
                        <a:pt x="98050" y="438001"/>
                        <a:pt x="0" y="339952"/>
                        <a:pt x="0" y="219001"/>
                      </a:cubicBezTo>
                      <a:cubicBezTo>
                        <a:pt x="0" y="98050"/>
                        <a:pt x="98050" y="0"/>
                        <a:pt x="219000" y="0"/>
                      </a:cubicBezTo>
                      <a:cubicBezTo>
                        <a:pt x="339951" y="0"/>
                        <a:pt x="438001" y="98050"/>
                        <a:pt x="438001" y="21900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9"/>
                <p:cNvSpPr/>
                <p:nvPr/>
              </p:nvSpPr>
              <p:spPr>
                <a:xfrm>
                  <a:off x="7929124" y="4389973"/>
                  <a:ext cx="446540" cy="446540"/>
                </a:xfrm>
                <a:custGeom>
                  <a:rect b="b" l="l" r="r" t="t"/>
                  <a:pathLst>
                    <a:path extrusionOk="0" h="446540" w="446540">
                      <a:moveTo>
                        <a:pt x="223270" y="446540"/>
                      </a:moveTo>
                      <a:cubicBezTo>
                        <a:pt x="100208" y="446540"/>
                        <a:pt x="0" y="346416"/>
                        <a:pt x="0" y="223270"/>
                      </a:cubicBezTo>
                      <a:cubicBezTo>
                        <a:pt x="0" y="100124"/>
                        <a:pt x="100124" y="0"/>
                        <a:pt x="223270" y="0"/>
                      </a:cubicBezTo>
                      <a:cubicBezTo>
                        <a:pt x="346416" y="0"/>
                        <a:pt x="446540" y="100124"/>
                        <a:pt x="446540" y="223270"/>
                      </a:cubicBezTo>
                      <a:cubicBezTo>
                        <a:pt x="446540" y="346416"/>
                        <a:pt x="346332" y="446540"/>
                        <a:pt x="223270" y="446540"/>
                      </a:cubicBezTo>
                      <a:close/>
                      <a:moveTo>
                        <a:pt x="223270" y="8455"/>
                      </a:moveTo>
                      <a:cubicBezTo>
                        <a:pt x="104812" y="8455"/>
                        <a:pt x="8455" y="104812"/>
                        <a:pt x="8455" y="223270"/>
                      </a:cubicBezTo>
                      <a:cubicBezTo>
                        <a:pt x="8455" y="341728"/>
                        <a:pt x="104812" y="438085"/>
                        <a:pt x="223270" y="438085"/>
                      </a:cubicBezTo>
                      <a:cubicBezTo>
                        <a:pt x="341728" y="438085"/>
                        <a:pt x="438085" y="341728"/>
                        <a:pt x="438085" y="223270"/>
                      </a:cubicBezTo>
                      <a:cubicBezTo>
                        <a:pt x="438085" y="104812"/>
                        <a:pt x="341728" y="8455"/>
                        <a:pt x="223270"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2" name="Google Shape;522;p9"/>
              <p:cNvGrpSpPr/>
              <p:nvPr/>
            </p:nvGrpSpPr>
            <p:grpSpPr>
              <a:xfrm>
                <a:off x="7949647" y="4407892"/>
                <a:ext cx="412718" cy="412718"/>
                <a:chOff x="7949647" y="4407892"/>
                <a:chExt cx="412718" cy="412718"/>
              </a:xfrm>
            </p:grpSpPr>
            <p:sp>
              <p:nvSpPr>
                <p:cNvPr id="523" name="Google Shape;523;p9"/>
                <p:cNvSpPr/>
                <p:nvPr/>
              </p:nvSpPr>
              <p:spPr>
                <a:xfrm>
                  <a:off x="7950221" y="4411070"/>
                  <a:ext cx="404347" cy="404347"/>
                </a:xfrm>
                <a:custGeom>
                  <a:rect b="b" l="l" r="r" t="t"/>
                  <a:pathLst>
                    <a:path extrusionOk="0" h="404347" w="404347">
                      <a:moveTo>
                        <a:pt x="404347" y="202174"/>
                      </a:moveTo>
                      <a:cubicBezTo>
                        <a:pt x="404347" y="313831"/>
                        <a:pt x="313831" y="404348"/>
                        <a:pt x="202174" y="404348"/>
                      </a:cubicBezTo>
                      <a:cubicBezTo>
                        <a:pt x="90516" y="404348"/>
                        <a:pt x="0" y="313831"/>
                        <a:pt x="0" y="202174"/>
                      </a:cubicBezTo>
                      <a:cubicBezTo>
                        <a:pt x="0" y="90516"/>
                        <a:pt x="90516" y="0"/>
                        <a:pt x="202174" y="0"/>
                      </a:cubicBezTo>
                      <a:cubicBezTo>
                        <a:pt x="313831" y="0"/>
                        <a:pt x="404347" y="90516"/>
                        <a:pt x="404347" y="2021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9"/>
                <p:cNvSpPr/>
                <p:nvPr/>
              </p:nvSpPr>
              <p:spPr>
                <a:xfrm>
                  <a:off x="7949647" y="4407892"/>
                  <a:ext cx="412718" cy="412718"/>
                </a:xfrm>
                <a:custGeom>
                  <a:rect b="b" l="l" r="r" t="t"/>
                  <a:pathLst>
                    <a:path extrusionOk="0" h="412718" w="412718">
                      <a:moveTo>
                        <a:pt x="206359" y="412719"/>
                      </a:moveTo>
                      <a:cubicBezTo>
                        <a:pt x="92590" y="412719"/>
                        <a:pt x="0" y="320129"/>
                        <a:pt x="0" y="206360"/>
                      </a:cubicBezTo>
                      <a:cubicBezTo>
                        <a:pt x="0" y="92590"/>
                        <a:pt x="92590" y="0"/>
                        <a:pt x="206359" y="0"/>
                      </a:cubicBezTo>
                      <a:cubicBezTo>
                        <a:pt x="320129" y="0"/>
                        <a:pt x="412719" y="92590"/>
                        <a:pt x="412719" y="206360"/>
                      </a:cubicBezTo>
                      <a:cubicBezTo>
                        <a:pt x="412719" y="320129"/>
                        <a:pt x="320129" y="412719"/>
                        <a:pt x="206359" y="412719"/>
                      </a:cubicBezTo>
                      <a:close/>
                      <a:moveTo>
                        <a:pt x="206359" y="8372"/>
                      </a:moveTo>
                      <a:cubicBezTo>
                        <a:pt x="97194" y="8372"/>
                        <a:pt x="8372" y="97194"/>
                        <a:pt x="8372" y="206360"/>
                      </a:cubicBezTo>
                      <a:cubicBezTo>
                        <a:pt x="8372" y="315525"/>
                        <a:pt x="97194" y="404347"/>
                        <a:pt x="206359" y="404347"/>
                      </a:cubicBezTo>
                      <a:cubicBezTo>
                        <a:pt x="315525" y="404347"/>
                        <a:pt x="404347" y="315525"/>
                        <a:pt x="404347" y="206360"/>
                      </a:cubicBezTo>
                      <a:cubicBezTo>
                        <a:pt x="404347" y="97194"/>
                        <a:pt x="315525" y="8372"/>
                        <a:pt x="206359" y="837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5" name="Google Shape;525;p9"/>
              <p:cNvGrpSpPr/>
              <p:nvPr/>
            </p:nvGrpSpPr>
            <p:grpSpPr>
              <a:xfrm>
                <a:off x="7967047" y="4427897"/>
                <a:ext cx="370693" cy="370693"/>
                <a:chOff x="7967047" y="4427897"/>
                <a:chExt cx="370693" cy="370693"/>
              </a:xfrm>
            </p:grpSpPr>
            <p:grpSp>
              <p:nvGrpSpPr>
                <p:cNvPr id="526" name="Google Shape;526;p9"/>
                <p:cNvGrpSpPr/>
                <p:nvPr/>
              </p:nvGrpSpPr>
              <p:grpSpPr>
                <a:xfrm>
                  <a:off x="7967047" y="4427897"/>
                  <a:ext cx="370693" cy="370693"/>
                  <a:chOff x="7967047" y="4427897"/>
                  <a:chExt cx="370693" cy="370693"/>
                </a:xfrm>
              </p:grpSpPr>
              <p:sp>
                <p:nvSpPr>
                  <p:cNvPr id="527" name="Google Shape;527;p9"/>
                  <p:cNvSpPr/>
                  <p:nvPr/>
                </p:nvSpPr>
                <p:spPr>
                  <a:xfrm>
                    <a:off x="8118657" y="4427897"/>
                    <a:ext cx="67391" cy="84301"/>
                  </a:xfrm>
                  <a:custGeom>
                    <a:rect b="b" l="l" r="r" t="t"/>
                    <a:pathLst>
                      <a:path extrusionOk="0" h="84301" w="67391">
                        <a:moveTo>
                          <a:pt x="33737" y="0"/>
                        </a:moveTo>
                        <a:lnTo>
                          <a:pt x="67391" y="84302"/>
                        </a:lnTo>
                        <a:lnTo>
                          <a:pt x="0" y="84302"/>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 name="Google Shape;528;p9"/>
                  <p:cNvSpPr/>
                  <p:nvPr/>
                </p:nvSpPr>
                <p:spPr>
                  <a:xfrm>
                    <a:off x="8118657" y="4714372"/>
                    <a:ext cx="67391" cy="84218"/>
                  </a:xfrm>
                  <a:custGeom>
                    <a:rect b="b" l="l" r="r" t="t"/>
                    <a:pathLst>
                      <a:path extrusionOk="0" h="84218" w="67391">
                        <a:moveTo>
                          <a:pt x="33737" y="84218"/>
                        </a:moveTo>
                        <a:lnTo>
                          <a:pt x="0" y="0"/>
                        </a:lnTo>
                        <a:lnTo>
                          <a:pt x="67391"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 name="Google Shape;529;p9"/>
                  <p:cNvSpPr/>
                  <p:nvPr/>
                </p:nvSpPr>
                <p:spPr>
                  <a:xfrm>
                    <a:off x="7967047" y="4579590"/>
                    <a:ext cx="84218" cy="67391"/>
                  </a:xfrm>
                  <a:custGeom>
                    <a:rect b="b" l="l" r="r" t="t"/>
                    <a:pathLst>
                      <a:path extrusionOk="0" h="67391" w="84218">
                        <a:moveTo>
                          <a:pt x="0" y="33654"/>
                        </a:moveTo>
                        <a:lnTo>
                          <a:pt x="84218" y="0"/>
                        </a:lnTo>
                        <a:lnTo>
                          <a:pt x="84218" y="67391"/>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 name="Google Shape;530;p9"/>
                  <p:cNvSpPr/>
                  <p:nvPr/>
                </p:nvSpPr>
                <p:spPr>
                  <a:xfrm>
                    <a:off x="8253439" y="4579590"/>
                    <a:ext cx="84301" cy="67391"/>
                  </a:xfrm>
                  <a:custGeom>
                    <a:rect b="b" l="l" r="r" t="t"/>
                    <a:pathLst>
                      <a:path extrusionOk="0" h="67391" w="84301">
                        <a:moveTo>
                          <a:pt x="84302" y="33654"/>
                        </a:moveTo>
                        <a:lnTo>
                          <a:pt x="0" y="67391"/>
                        </a:lnTo>
                        <a:lnTo>
                          <a:pt x="0"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 name="Google Shape;531;p9"/>
                  <p:cNvSpPr/>
                  <p:nvPr/>
                </p:nvSpPr>
                <p:spPr>
                  <a:xfrm>
                    <a:off x="8021379" y="4482228"/>
                    <a:ext cx="83381" cy="83381"/>
                  </a:xfrm>
                  <a:custGeom>
                    <a:rect b="b" l="l" r="r" t="t"/>
                    <a:pathLst>
                      <a:path extrusionOk="0" h="83381" w="83381">
                        <a:moveTo>
                          <a:pt x="0" y="0"/>
                        </a:moveTo>
                        <a:lnTo>
                          <a:pt x="83381" y="35746"/>
                        </a:lnTo>
                        <a:lnTo>
                          <a:pt x="35663" y="83381"/>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 name="Google Shape;532;p9"/>
                  <p:cNvSpPr/>
                  <p:nvPr/>
                </p:nvSpPr>
                <p:spPr>
                  <a:xfrm>
                    <a:off x="8200028" y="4660878"/>
                    <a:ext cx="83381" cy="83464"/>
                  </a:xfrm>
                  <a:custGeom>
                    <a:rect b="b" l="l" r="r" t="t"/>
                    <a:pathLst>
                      <a:path extrusionOk="0" h="83464" w="83381">
                        <a:moveTo>
                          <a:pt x="83381" y="83465"/>
                        </a:moveTo>
                        <a:lnTo>
                          <a:pt x="0" y="47634"/>
                        </a:lnTo>
                        <a:lnTo>
                          <a:pt x="47718"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 name="Google Shape;533;p9"/>
                  <p:cNvSpPr/>
                  <p:nvPr/>
                </p:nvSpPr>
                <p:spPr>
                  <a:xfrm>
                    <a:off x="8021379" y="4660878"/>
                    <a:ext cx="83381" cy="83464"/>
                  </a:xfrm>
                  <a:custGeom>
                    <a:rect b="b" l="l" r="r" t="t"/>
                    <a:pathLst>
                      <a:path extrusionOk="0" h="83464" w="83381">
                        <a:moveTo>
                          <a:pt x="0" y="83465"/>
                        </a:moveTo>
                        <a:lnTo>
                          <a:pt x="35663" y="0"/>
                        </a:lnTo>
                        <a:lnTo>
                          <a:pt x="83381" y="47634"/>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 name="Google Shape;534;p9"/>
                  <p:cNvSpPr/>
                  <p:nvPr/>
                </p:nvSpPr>
                <p:spPr>
                  <a:xfrm>
                    <a:off x="8200028" y="4482228"/>
                    <a:ext cx="83381" cy="83381"/>
                  </a:xfrm>
                  <a:custGeom>
                    <a:rect b="b" l="l" r="r" t="t"/>
                    <a:pathLst>
                      <a:path extrusionOk="0" h="83381" w="83381">
                        <a:moveTo>
                          <a:pt x="83381" y="0"/>
                        </a:moveTo>
                        <a:lnTo>
                          <a:pt x="47718" y="83381"/>
                        </a:lnTo>
                        <a:lnTo>
                          <a:pt x="0" y="35746"/>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35" name="Google Shape;535;p9"/>
                <p:cNvGrpSpPr/>
                <p:nvPr/>
              </p:nvGrpSpPr>
              <p:grpSpPr>
                <a:xfrm>
                  <a:off x="8000785" y="4461634"/>
                  <a:ext cx="303219" cy="303219"/>
                  <a:chOff x="8000785" y="4461634"/>
                  <a:chExt cx="303219" cy="303219"/>
                </a:xfrm>
              </p:grpSpPr>
              <p:sp>
                <p:nvSpPr>
                  <p:cNvPr id="536" name="Google Shape;536;p9"/>
                  <p:cNvSpPr/>
                  <p:nvPr/>
                </p:nvSpPr>
                <p:spPr>
                  <a:xfrm>
                    <a:off x="8089607" y="4461634"/>
                    <a:ext cx="51903" cy="78609"/>
                  </a:xfrm>
                  <a:custGeom>
                    <a:rect b="b" l="l" r="r" t="t"/>
                    <a:pathLst>
                      <a:path extrusionOk="0" h="78609" w="51903">
                        <a:moveTo>
                          <a:pt x="0" y="0"/>
                        </a:moveTo>
                        <a:lnTo>
                          <a:pt x="51904" y="59271"/>
                        </a:lnTo>
                        <a:lnTo>
                          <a:pt x="5191" y="78609"/>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 name="Google Shape;537;p9"/>
                  <p:cNvSpPr/>
                  <p:nvPr/>
                </p:nvSpPr>
                <p:spPr>
                  <a:xfrm>
                    <a:off x="8163277" y="4686327"/>
                    <a:ext cx="51903" cy="78525"/>
                  </a:xfrm>
                  <a:custGeom>
                    <a:rect b="b" l="l" r="r" t="t"/>
                    <a:pathLst>
                      <a:path extrusionOk="0" h="78525" w="51903">
                        <a:moveTo>
                          <a:pt x="51904" y="78526"/>
                        </a:moveTo>
                        <a:lnTo>
                          <a:pt x="0" y="19255"/>
                        </a:lnTo>
                        <a:lnTo>
                          <a:pt x="46714"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 name="Google Shape;538;p9"/>
                  <p:cNvSpPr/>
                  <p:nvPr/>
                </p:nvSpPr>
                <p:spPr>
                  <a:xfrm>
                    <a:off x="8000785" y="4624127"/>
                    <a:ext cx="78609" cy="51903"/>
                  </a:xfrm>
                  <a:custGeom>
                    <a:rect b="b" l="l" r="r" t="t"/>
                    <a:pathLst>
                      <a:path extrusionOk="0" h="51903" w="78609">
                        <a:moveTo>
                          <a:pt x="0" y="51904"/>
                        </a:moveTo>
                        <a:lnTo>
                          <a:pt x="59187" y="0"/>
                        </a:lnTo>
                        <a:lnTo>
                          <a:pt x="78609" y="46713"/>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9"/>
                  <p:cNvSpPr/>
                  <p:nvPr/>
                </p:nvSpPr>
                <p:spPr>
                  <a:xfrm>
                    <a:off x="8225395" y="4550457"/>
                    <a:ext cx="78609" cy="51903"/>
                  </a:xfrm>
                  <a:custGeom>
                    <a:rect b="b" l="l" r="r" t="t"/>
                    <a:pathLst>
                      <a:path extrusionOk="0" h="51903" w="78609">
                        <a:moveTo>
                          <a:pt x="78609" y="0"/>
                        </a:moveTo>
                        <a:lnTo>
                          <a:pt x="19422" y="51904"/>
                        </a:lnTo>
                        <a:lnTo>
                          <a:pt x="0" y="519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 name="Google Shape;540;p9"/>
                  <p:cNvSpPr/>
                  <p:nvPr/>
                </p:nvSpPr>
                <p:spPr>
                  <a:xfrm>
                    <a:off x="8000785" y="4550457"/>
                    <a:ext cx="78609" cy="51903"/>
                  </a:xfrm>
                  <a:custGeom>
                    <a:rect b="b" l="l" r="r" t="t"/>
                    <a:pathLst>
                      <a:path extrusionOk="0" h="51903" w="78609">
                        <a:moveTo>
                          <a:pt x="0" y="0"/>
                        </a:moveTo>
                        <a:lnTo>
                          <a:pt x="78609" y="5190"/>
                        </a:lnTo>
                        <a:lnTo>
                          <a:pt x="59187" y="51904"/>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 name="Google Shape;541;p9"/>
                  <p:cNvSpPr/>
                  <p:nvPr/>
                </p:nvSpPr>
                <p:spPr>
                  <a:xfrm>
                    <a:off x="8225478" y="4624127"/>
                    <a:ext cx="78525" cy="51903"/>
                  </a:xfrm>
                  <a:custGeom>
                    <a:rect b="b" l="l" r="r" t="t"/>
                    <a:pathLst>
                      <a:path extrusionOk="0" h="51903" w="78525">
                        <a:moveTo>
                          <a:pt x="78525" y="51904"/>
                        </a:moveTo>
                        <a:lnTo>
                          <a:pt x="0" y="46713"/>
                        </a:lnTo>
                        <a:lnTo>
                          <a:pt x="19338"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2" name="Google Shape;542;p9"/>
                  <p:cNvSpPr/>
                  <p:nvPr/>
                </p:nvSpPr>
                <p:spPr>
                  <a:xfrm>
                    <a:off x="8089607" y="4686244"/>
                    <a:ext cx="51903" cy="78609"/>
                  </a:xfrm>
                  <a:custGeom>
                    <a:rect b="b" l="l" r="r" t="t"/>
                    <a:pathLst>
                      <a:path extrusionOk="0" h="78609" w="51903">
                        <a:moveTo>
                          <a:pt x="0" y="78609"/>
                        </a:moveTo>
                        <a:lnTo>
                          <a:pt x="5191" y="0"/>
                        </a:lnTo>
                        <a:lnTo>
                          <a:pt x="51904" y="19422"/>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3" name="Google Shape;543;p9"/>
                  <p:cNvSpPr/>
                  <p:nvPr/>
                </p:nvSpPr>
                <p:spPr>
                  <a:xfrm>
                    <a:off x="8163277" y="4461634"/>
                    <a:ext cx="51987" cy="78609"/>
                  </a:xfrm>
                  <a:custGeom>
                    <a:rect b="b" l="l" r="r" t="t"/>
                    <a:pathLst>
                      <a:path extrusionOk="0" h="78609" w="51987">
                        <a:moveTo>
                          <a:pt x="51988" y="0"/>
                        </a:moveTo>
                        <a:lnTo>
                          <a:pt x="46714" y="78609"/>
                        </a:lnTo>
                        <a:lnTo>
                          <a:pt x="0" y="59271"/>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44" name="Google Shape;544;p9"/>
              <p:cNvGrpSpPr/>
              <p:nvPr/>
            </p:nvGrpSpPr>
            <p:grpSpPr>
              <a:xfrm>
                <a:off x="7967047" y="4427897"/>
                <a:ext cx="370693" cy="370693"/>
                <a:chOff x="7967047" y="4427897"/>
                <a:chExt cx="370693" cy="370693"/>
              </a:xfrm>
            </p:grpSpPr>
            <p:grpSp>
              <p:nvGrpSpPr>
                <p:cNvPr id="545" name="Google Shape;545;p9"/>
                <p:cNvGrpSpPr/>
                <p:nvPr/>
              </p:nvGrpSpPr>
              <p:grpSpPr>
                <a:xfrm>
                  <a:off x="7967047" y="4427897"/>
                  <a:ext cx="370693" cy="370693"/>
                  <a:chOff x="7967047" y="4427897"/>
                  <a:chExt cx="370693" cy="370693"/>
                </a:xfrm>
              </p:grpSpPr>
              <p:sp>
                <p:nvSpPr>
                  <p:cNvPr id="546" name="Google Shape;546;p9"/>
                  <p:cNvSpPr/>
                  <p:nvPr/>
                </p:nvSpPr>
                <p:spPr>
                  <a:xfrm>
                    <a:off x="8118657" y="4427897"/>
                    <a:ext cx="67391" cy="84301"/>
                  </a:xfrm>
                  <a:custGeom>
                    <a:rect b="b" l="l" r="r" t="t"/>
                    <a:pathLst>
                      <a:path extrusionOk="0" h="84301" w="67391">
                        <a:moveTo>
                          <a:pt x="33737" y="0"/>
                        </a:moveTo>
                        <a:lnTo>
                          <a:pt x="67391" y="84302"/>
                        </a:lnTo>
                        <a:lnTo>
                          <a:pt x="0" y="8430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7" name="Google Shape;547;p9"/>
                  <p:cNvSpPr/>
                  <p:nvPr/>
                </p:nvSpPr>
                <p:spPr>
                  <a:xfrm>
                    <a:off x="8118657" y="4714372"/>
                    <a:ext cx="67391" cy="84218"/>
                  </a:xfrm>
                  <a:custGeom>
                    <a:rect b="b" l="l" r="r" t="t"/>
                    <a:pathLst>
                      <a:path extrusionOk="0" h="84218" w="67391">
                        <a:moveTo>
                          <a:pt x="33737" y="84218"/>
                        </a:moveTo>
                        <a:lnTo>
                          <a:pt x="0" y="0"/>
                        </a:lnTo>
                        <a:lnTo>
                          <a:pt x="67391"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8" name="Google Shape;548;p9"/>
                  <p:cNvSpPr/>
                  <p:nvPr/>
                </p:nvSpPr>
                <p:spPr>
                  <a:xfrm>
                    <a:off x="7967047" y="4579590"/>
                    <a:ext cx="84218" cy="67391"/>
                  </a:xfrm>
                  <a:custGeom>
                    <a:rect b="b" l="l" r="r" t="t"/>
                    <a:pathLst>
                      <a:path extrusionOk="0" h="67391" w="84218">
                        <a:moveTo>
                          <a:pt x="0" y="33654"/>
                        </a:moveTo>
                        <a:lnTo>
                          <a:pt x="84218" y="0"/>
                        </a:lnTo>
                        <a:lnTo>
                          <a:pt x="84218" y="6739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9" name="Google Shape;549;p9"/>
                  <p:cNvSpPr/>
                  <p:nvPr/>
                </p:nvSpPr>
                <p:spPr>
                  <a:xfrm>
                    <a:off x="8253439" y="4579590"/>
                    <a:ext cx="84301" cy="67391"/>
                  </a:xfrm>
                  <a:custGeom>
                    <a:rect b="b" l="l" r="r" t="t"/>
                    <a:pathLst>
                      <a:path extrusionOk="0" h="67391" w="84301">
                        <a:moveTo>
                          <a:pt x="84302" y="33654"/>
                        </a:moveTo>
                        <a:lnTo>
                          <a:pt x="0" y="67391"/>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0" name="Google Shape;550;p9"/>
                  <p:cNvSpPr/>
                  <p:nvPr/>
                </p:nvSpPr>
                <p:spPr>
                  <a:xfrm>
                    <a:off x="8021379" y="4482228"/>
                    <a:ext cx="83381" cy="83381"/>
                  </a:xfrm>
                  <a:custGeom>
                    <a:rect b="b" l="l" r="r" t="t"/>
                    <a:pathLst>
                      <a:path extrusionOk="0" h="83381" w="83381">
                        <a:moveTo>
                          <a:pt x="0" y="0"/>
                        </a:moveTo>
                        <a:lnTo>
                          <a:pt x="83381" y="35746"/>
                        </a:lnTo>
                        <a:lnTo>
                          <a:pt x="35663" y="8338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1" name="Google Shape;551;p9"/>
                  <p:cNvSpPr/>
                  <p:nvPr/>
                </p:nvSpPr>
                <p:spPr>
                  <a:xfrm>
                    <a:off x="8200028" y="4660878"/>
                    <a:ext cx="83381" cy="83464"/>
                  </a:xfrm>
                  <a:custGeom>
                    <a:rect b="b" l="l" r="r" t="t"/>
                    <a:pathLst>
                      <a:path extrusionOk="0" h="83464" w="83381">
                        <a:moveTo>
                          <a:pt x="83381" y="83465"/>
                        </a:moveTo>
                        <a:lnTo>
                          <a:pt x="0" y="47634"/>
                        </a:lnTo>
                        <a:lnTo>
                          <a:pt x="47718"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2" name="Google Shape;552;p9"/>
                  <p:cNvSpPr/>
                  <p:nvPr/>
                </p:nvSpPr>
                <p:spPr>
                  <a:xfrm>
                    <a:off x="8021379" y="4660878"/>
                    <a:ext cx="83381" cy="83464"/>
                  </a:xfrm>
                  <a:custGeom>
                    <a:rect b="b" l="l" r="r" t="t"/>
                    <a:pathLst>
                      <a:path extrusionOk="0" h="83464" w="83381">
                        <a:moveTo>
                          <a:pt x="0" y="83465"/>
                        </a:moveTo>
                        <a:lnTo>
                          <a:pt x="35663" y="0"/>
                        </a:lnTo>
                        <a:lnTo>
                          <a:pt x="83381" y="4763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3" name="Google Shape;553;p9"/>
                  <p:cNvSpPr/>
                  <p:nvPr/>
                </p:nvSpPr>
                <p:spPr>
                  <a:xfrm>
                    <a:off x="8200028" y="4482228"/>
                    <a:ext cx="83381" cy="83381"/>
                  </a:xfrm>
                  <a:custGeom>
                    <a:rect b="b" l="l" r="r" t="t"/>
                    <a:pathLst>
                      <a:path extrusionOk="0" h="83381" w="83381">
                        <a:moveTo>
                          <a:pt x="83381" y="0"/>
                        </a:moveTo>
                        <a:lnTo>
                          <a:pt x="47718" y="83381"/>
                        </a:lnTo>
                        <a:lnTo>
                          <a:pt x="0" y="3574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54" name="Google Shape;554;p9"/>
                <p:cNvGrpSpPr/>
                <p:nvPr/>
              </p:nvGrpSpPr>
              <p:grpSpPr>
                <a:xfrm>
                  <a:off x="8000785" y="4461634"/>
                  <a:ext cx="303219" cy="303219"/>
                  <a:chOff x="8000785" y="4461634"/>
                  <a:chExt cx="303219" cy="303219"/>
                </a:xfrm>
              </p:grpSpPr>
              <p:sp>
                <p:nvSpPr>
                  <p:cNvPr id="555" name="Google Shape;555;p9"/>
                  <p:cNvSpPr/>
                  <p:nvPr/>
                </p:nvSpPr>
                <p:spPr>
                  <a:xfrm>
                    <a:off x="8089607" y="4461634"/>
                    <a:ext cx="51903" cy="78609"/>
                  </a:xfrm>
                  <a:custGeom>
                    <a:rect b="b" l="l" r="r" t="t"/>
                    <a:pathLst>
                      <a:path extrusionOk="0" h="78609" w="51903">
                        <a:moveTo>
                          <a:pt x="0" y="0"/>
                        </a:moveTo>
                        <a:lnTo>
                          <a:pt x="51904" y="59271"/>
                        </a:lnTo>
                        <a:lnTo>
                          <a:pt x="5191" y="7860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6" name="Google Shape;556;p9"/>
                  <p:cNvSpPr/>
                  <p:nvPr/>
                </p:nvSpPr>
                <p:spPr>
                  <a:xfrm>
                    <a:off x="8163277" y="4686327"/>
                    <a:ext cx="51903" cy="78525"/>
                  </a:xfrm>
                  <a:custGeom>
                    <a:rect b="b" l="l" r="r" t="t"/>
                    <a:pathLst>
                      <a:path extrusionOk="0" h="78525" w="51903">
                        <a:moveTo>
                          <a:pt x="51904" y="78526"/>
                        </a:moveTo>
                        <a:lnTo>
                          <a:pt x="0" y="19255"/>
                        </a:lnTo>
                        <a:lnTo>
                          <a:pt x="46714"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7" name="Google Shape;557;p9"/>
                  <p:cNvSpPr/>
                  <p:nvPr/>
                </p:nvSpPr>
                <p:spPr>
                  <a:xfrm>
                    <a:off x="8000785" y="4624127"/>
                    <a:ext cx="78609" cy="51903"/>
                  </a:xfrm>
                  <a:custGeom>
                    <a:rect b="b" l="l" r="r" t="t"/>
                    <a:pathLst>
                      <a:path extrusionOk="0" h="51903" w="78609">
                        <a:moveTo>
                          <a:pt x="0" y="51904"/>
                        </a:moveTo>
                        <a:lnTo>
                          <a:pt x="59187" y="0"/>
                        </a:lnTo>
                        <a:lnTo>
                          <a:pt x="78609" y="4671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 name="Google Shape;558;p9"/>
                  <p:cNvSpPr/>
                  <p:nvPr/>
                </p:nvSpPr>
                <p:spPr>
                  <a:xfrm>
                    <a:off x="8225395" y="4550457"/>
                    <a:ext cx="78609" cy="51903"/>
                  </a:xfrm>
                  <a:custGeom>
                    <a:rect b="b" l="l" r="r" t="t"/>
                    <a:pathLst>
                      <a:path extrusionOk="0" h="51903" w="78609">
                        <a:moveTo>
                          <a:pt x="78609" y="0"/>
                        </a:moveTo>
                        <a:lnTo>
                          <a:pt x="19422" y="51904"/>
                        </a:lnTo>
                        <a:lnTo>
                          <a:pt x="0" y="519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 name="Google Shape;559;p9"/>
                  <p:cNvSpPr/>
                  <p:nvPr/>
                </p:nvSpPr>
                <p:spPr>
                  <a:xfrm>
                    <a:off x="8000785" y="4550457"/>
                    <a:ext cx="78609" cy="51903"/>
                  </a:xfrm>
                  <a:custGeom>
                    <a:rect b="b" l="l" r="r" t="t"/>
                    <a:pathLst>
                      <a:path extrusionOk="0" h="51903" w="78609">
                        <a:moveTo>
                          <a:pt x="0" y="0"/>
                        </a:moveTo>
                        <a:lnTo>
                          <a:pt x="78609" y="5190"/>
                        </a:lnTo>
                        <a:lnTo>
                          <a:pt x="59187" y="5190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 name="Google Shape;560;p9"/>
                  <p:cNvSpPr/>
                  <p:nvPr/>
                </p:nvSpPr>
                <p:spPr>
                  <a:xfrm>
                    <a:off x="8225478" y="4624127"/>
                    <a:ext cx="78525" cy="51903"/>
                  </a:xfrm>
                  <a:custGeom>
                    <a:rect b="b" l="l" r="r" t="t"/>
                    <a:pathLst>
                      <a:path extrusionOk="0" h="51903" w="78525">
                        <a:moveTo>
                          <a:pt x="78525" y="51904"/>
                        </a:moveTo>
                        <a:lnTo>
                          <a:pt x="0" y="46713"/>
                        </a:lnTo>
                        <a:lnTo>
                          <a:pt x="19338"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1" name="Google Shape;561;p9"/>
                  <p:cNvSpPr/>
                  <p:nvPr/>
                </p:nvSpPr>
                <p:spPr>
                  <a:xfrm>
                    <a:off x="8089607" y="4686244"/>
                    <a:ext cx="51903" cy="78609"/>
                  </a:xfrm>
                  <a:custGeom>
                    <a:rect b="b" l="l" r="r" t="t"/>
                    <a:pathLst>
                      <a:path extrusionOk="0" h="78609" w="51903">
                        <a:moveTo>
                          <a:pt x="0" y="78609"/>
                        </a:moveTo>
                        <a:lnTo>
                          <a:pt x="5191" y="0"/>
                        </a:lnTo>
                        <a:lnTo>
                          <a:pt x="51904" y="1942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2" name="Google Shape;562;p9"/>
                  <p:cNvSpPr/>
                  <p:nvPr/>
                </p:nvSpPr>
                <p:spPr>
                  <a:xfrm>
                    <a:off x="8163277" y="4461634"/>
                    <a:ext cx="51987" cy="78609"/>
                  </a:xfrm>
                  <a:custGeom>
                    <a:rect b="b" l="l" r="r" t="t"/>
                    <a:pathLst>
                      <a:path extrusionOk="0" h="78609" w="51987">
                        <a:moveTo>
                          <a:pt x="51988" y="0"/>
                        </a:moveTo>
                        <a:lnTo>
                          <a:pt x="46714" y="78609"/>
                        </a:lnTo>
                        <a:lnTo>
                          <a:pt x="0" y="5927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63" name="Google Shape;563;p9"/>
              <p:cNvGrpSpPr/>
              <p:nvPr/>
            </p:nvGrpSpPr>
            <p:grpSpPr>
              <a:xfrm>
                <a:off x="8039043" y="4499809"/>
                <a:ext cx="226786" cy="226869"/>
                <a:chOff x="8039043" y="4499809"/>
                <a:chExt cx="226786" cy="226869"/>
              </a:xfrm>
            </p:grpSpPr>
            <p:sp>
              <p:nvSpPr>
                <p:cNvPr id="564" name="Google Shape;564;p9"/>
                <p:cNvSpPr/>
                <p:nvPr/>
              </p:nvSpPr>
              <p:spPr>
                <a:xfrm>
                  <a:off x="8043229" y="4504078"/>
                  <a:ext cx="218330" cy="218330"/>
                </a:xfrm>
                <a:custGeom>
                  <a:rect b="b" l="l" r="r" t="t"/>
                  <a:pathLst>
                    <a:path extrusionOk="0" h="218330" w="218330">
                      <a:moveTo>
                        <a:pt x="218331" y="109165"/>
                      </a:moveTo>
                      <a:cubicBezTo>
                        <a:pt x="218331" y="169441"/>
                        <a:pt x="169441" y="218331"/>
                        <a:pt x="109165" y="218331"/>
                      </a:cubicBezTo>
                      <a:cubicBezTo>
                        <a:pt x="48890" y="218331"/>
                        <a:pt x="0" y="169441"/>
                        <a:pt x="0" y="109165"/>
                      </a:cubicBezTo>
                      <a:cubicBezTo>
                        <a:pt x="0" y="48890"/>
                        <a:pt x="48890" y="0"/>
                        <a:pt x="109165" y="0"/>
                      </a:cubicBezTo>
                      <a:cubicBezTo>
                        <a:pt x="169441" y="0"/>
                        <a:pt x="218331" y="48890"/>
                        <a:pt x="218331" y="10916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5" name="Google Shape;565;p9"/>
                <p:cNvSpPr/>
                <p:nvPr/>
              </p:nvSpPr>
              <p:spPr>
                <a:xfrm>
                  <a:off x="8039043" y="4499809"/>
                  <a:ext cx="226786" cy="226869"/>
                </a:xfrm>
                <a:custGeom>
                  <a:rect b="b" l="l" r="r" t="t"/>
                  <a:pathLst>
                    <a:path extrusionOk="0" h="226869" w="226786">
                      <a:moveTo>
                        <a:pt x="113351" y="226870"/>
                      </a:moveTo>
                      <a:cubicBezTo>
                        <a:pt x="50816" y="226870"/>
                        <a:pt x="0" y="175970"/>
                        <a:pt x="0" y="113435"/>
                      </a:cubicBezTo>
                      <a:cubicBezTo>
                        <a:pt x="0" y="50899"/>
                        <a:pt x="50816" y="0"/>
                        <a:pt x="113351" y="0"/>
                      </a:cubicBezTo>
                      <a:cubicBezTo>
                        <a:pt x="175887" y="0"/>
                        <a:pt x="226786" y="50899"/>
                        <a:pt x="226786" y="113435"/>
                      </a:cubicBezTo>
                      <a:cubicBezTo>
                        <a:pt x="226786" y="175970"/>
                        <a:pt x="175887" y="226870"/>
                        <a:pt x="113351" y="226870"/>
                      </a:cubicBezTo>
                      <a:close/>
                      <a:moveTo>
                        <a:pt x="113351" y="8455"/>
                      </a:moveTo>
                      <a:cubicBezTo>
                        <a:pt x="55503" y="8455"/>
                        <a:pt x="8372" y="55503"/>
                        <a:pt x="8372" y="113435"/>
                      </a:cubicBezTo>
                      <a:cubicBezTo>
                        <a:pt x="8372" y="171366"/>
                        <a:pt x="55420" y="218415"/>
                        <a:pt x="113351" y="218415"/>
                      </a:cubicBezTo>
                      <a:cubicBezTo>
                        <a:pt x="171199" y="218415"/>
                        <a:pt x="218331" y="171366"/>
                        <a:pt x="218331" y="113435"/>
                      </a:cubicBezTo>
                      <a:cubicBezTo>
                        <a:pt x="218331" y="55503"/>
                        <a:pt x="171199" y="8455"/>
                        <a:pt x="113351"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6" name="Google Shape;566;p9"/>
              <p:cNvGrpSpPr/>
              <p:nvPr/>
            </p:nvGrpSpPr>
            <p:grpSpPr>
              <a:xfrm>
                <a:off x="8064158" y="4524923"/>
                <a:ext cx="176556" cy="176556"/>
                <a:chOff x="8064158" y="4524923"/>
                <a:chExt cx="176556" cy="176556"/>
              </a:xfrm>
            </p:grpSpPr>
            <p:sp>
              <p:nvSpPr>
                <p:cNvPr id="567" name="Google Shape;567;p9"/>
                <p:cNvSpPr/>
                <p:nvPr/>
              </p:nvSpPr>
              <p:spPr>
                <a:xfrm>
                  <a:off x="8068344" y="4529193"/>
                  <a:ext cx="168101" cy="168101"/>
                </a:xfrm>
                <a:custGeom>
                  <a:rect b="b" l="l" r="r" t="t"/>
                  <a:pathLst>
                    <a:path extrusionOk="0" h="168101" w="168101">
                      <a:moveTo>
                        <a:pt x="168101" y="84051"/>
                      </a:moveTo>
                      <a:cubicBezTo>
                        <a:pt x="168101" y="130513"/>
                        <a:pt x="130513" y="168101"/>
                        <a:pt x="84051" y="168101"/>
                      </a:cubicBezTo>
                      <a:cubicBezTo>
                        <a:pt x="37672" y="168101"/>
                        <a:pt x="0" y="130513"/>
                        <a:pt x="0" y="84051"/>
                      </a:cubicBezTo>
                      <a:cubicBezTo>
                        <a:pt x="0" y="37588"/>
                        <a:pt x="37672" y="0"/>
                        <a:pt x="84051" y="0"/>
                      </a:cubicBezTo>
                      <a:cubicBezTo>
                        <a:pt x="130513" y="0"/>
                        <a:pt x="168101" y="37588"/>
                        <a:pt x="168101" y="84051"/>
                      </a:cubicBezTo>
                      <a:close/>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 name="Google Shape;568;p9"/>
                <p:cNvSpPr/>
                <p:nvPr/>
              </p:nvSpPr>
              <p:spPr>
                <a:xfrm>
                  <a:off x="8064158" y="4524923"/>
                  <a:ext cx="176556" cy="176556"/>
                </a:xfrm>
                <a:custGeom>
                  <a:rect b="b" l="l" r="r" t="t"/>
                  <a:pathLst>
                    <a:path extrusionOk="0" h="176556" w="176556">
                      <a:moveTo>
                        <a:pt x="88236" y="176557"/>
                      </a:moveTo>
                      <a:cubicBezTo>
                        <a:pt x="39597" y="176557"/>
                        <a:pt x="0" y="136959"/>
                        <a:pt x="0" y="88320"/>
                      </a:cubicBezTo>
                      <a:cubicBezTo>
                        <a:pt x="0" y="39597"/>
                        <a:pt x="39597" y="0"/>
                        <a:pt x="88236" y="0"/>
                      </a:cubicBezTo>
                      <a:cubicBezTo>
                        <a:pt x="136959" y="0"/>
                        <a:pt x="176557" y="39597"/>
                        <a:pt x="176557" y="88320"/>
                      </a:cubicBezTo>
                      <a:cubicBezTo>
                        <a:pt x="176473" y="136959"/>
                        <a:pt x="136875" y="176557"/>
                        <a:pt x="88236" y="176557"/>
                      </a:cubicBezTo>
                      <a:close/>
                      <a:moveTo>
                        <a:pt x="88236" y="8455"/>
                      </a:moveTo>
                      <a:cubicBezTo>
                        <a:pt x="44202" y="8455"/>
                        <a:pt x="8372" y="44286"/>
                        <a:pt x="8372" y="88320"/>
                      </a:cubicBezTo>
                      <a:cubicBezTo>
                        <a:pt x="8372" y="132355"/>
                        <a:pt x="44202" y="168185"/>
                        <a:pt x="88236" y="168185"/>
                      </a:cubicBezTo>
                      <a:cubicBezTo>
                        <a:pt x="132271" y="168185"/>
                        <a:pt x="168101" y="132355"/>
                        <a:pt x="168101" y="88320"/>
                      </a:cubicBezTo>
                      <a:cubicBezTo>
                        <a:pt x="168101" y="44286"/>
                        <a:pt x="132271" y="8455"/>
                        <a:pt x="88236"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69" name="Google Shape;569;p9"/>
              <p:cNvGrpSpPr/>
              <p:nvPr/>
            </p:nvGrpSpPr>
            <p:grpSpPr>
              <a:xfrm>
                <a:off x="8083496" y="4544429"/>
                <a:ext cx="137879" cy="137796"/>
                <a:chOff x="8083496" y="4544429"/>
                <a:chExt cx="137879" cy="137796"/>
              </a:xfrm>
            </p:grpSpPr>
            <p:sp>
              <p:nvSpPr>
                <p:cNvPr id="570" name="Google Shape;570;p9"/>
                <p:cNvSpPr/>
                <p:nvPr/>
              </p:nvSpPr>
              <p:spPr>
                <a:xfrm>
                  <a:off x="8087598" y="4548531"/>
                  <a:ext cx="129508" cy="129424"/>
                </a:xfrm>
                <a:custGeom>
                  <a:rect b="b" l="l" r="r" t="t"/>
                  <a:pathLst>
                    <a:path extrusionOk="0" h="129424" w="129508">
                      <a:moveTo>
                        <a:pt x="129509" y="64713"/>
                      </a:moveTo>
                      <a:cubicBezTo>
                        <a:pt x="129509" y="100459"/>
                        <a:pt x="100543" y="129425"/>
                        <a:pt x="64712" y="129425"/>
                      </a:cubicBezTo>
                      <a:cubicBezTo>
                        <a:pt x="28966" y="129425"/>
                        <a:pt x="0" y="100459"/>
                        <a:pt x="0" y="64713"/>
                      </a:cubicBezTo>
                      <a:cubicBezTo>
                        <a:pt x="0" y="28966"/>
                        <a:pt x="28966" y="0"/>
                        <a:pt x="64712" y="0"/>
                      </a:cubicBezTo>
                      <a:cubicBezTo>
                        <a:pt x="100543" y="0"/>
                        <a:pt x="129509" y="28966"/>
                        <a:pt x="129509" y="64713"/>
                      </a:cubicBezTo>
                      <a:close/>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9"/>
                <p:cNvSpPr/>
                <p:nvPr/>
              </p:nvSpPr>
              <p:spPr>
                <a:xfrm>
                  <a:off x="8083496" y="4544429"/>
                  <a:ext cx="137879" cy="137796"/>
                </a:xfrm>
                <a:custGeom>
                  <a:rect b="b" l="l" r="r" t="t"/>
                  <a:pathLst>
                    <a:path extrusionOk="0" h="137796" w="137879">
                      <a:moveTo>
                        <a:pt x="68898" y="137796"/>
                      </a:moveTo>
                      <a:cubicBezTo>
                        <a:pt x="30891" y="137796"/>
                        <a:pt x="0" y="106905"/>
                        <a:pt x="0" y="68898"/>
                      </a:cubicBezTo>
                      <a:cubicBezTo>
                        <a:pt x="0" y="30891"/>
                        <a:pt x="30891" y="0"/>
                        <a:pt x="68898" y="0"/>
                      </a:cubicBezTo>
                      <a:cubicBezTo>
                        <a:pt x="106905" y="0"/>
                        <a:pt x="137880" y="30891"/>
                        <a:pt x="137880" y="68898"/>
                      </a:cubicBezTo>
                      <a:cubicBezTo>
                        <a:pt x="137880" y="106905"/>
                        <a:pt x="106905" y="137796"/>
                        <a:pt x="68898" y="137796"/>
                      </a:cubicBezTo>
                      <a:close/>
                      <a:moveTo>
                        <a:pt x="68898" y="8288"/>
                      </a:moveTo>
                      <a:cubicBezTo>
                        <a:pt x="35579" y="8288"/>
                        <a:pt x="8455" y="35412"/>
                        <a:pt x="8455" y="68815"/>
                      </a:cubicBezTo>
                      <a:cubicBezTo>
                        <a:pt x="8455" y="102217"/>
                        <a:pt x="35579" y="129341"/>
                        <a:pt x="68898" y="129341"/>
                      </a:cubicBezTo>
                      <a:cubicBezTo>
                        <a:pt x="102300" y="129341"/>
                        <a:pt x="129425" y="102217"/>
                        <a:pt x="129425" y="68815"/>
                      </a:cubicBezTo>
                      <a:cubicBezTo>
                        <a:pt x="129425" y="35412"/>
                        <a:pt x="102217" y="8288"/>
                        <a:pt x="68898" y="828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72" name="Google Shape;572;p9"/>
              <p:cNvGrpSpPr/>
              <p:nvPr/>
            </p:nvGrpSpPr>
            <p:grpSpPr>
              <a:xfrm>
                <a:off x="8109615" y="4570465"/>
                <a:ext cx="85641" cy="85557"/>
                <a:chOff x="8109615" y="4570465"/>
                <a:chExt cx="85641" cy="85557"/>
              </a:xfrm>
            </p:grpSpPr>
            <p:sp>
              <p:nvSpPr>
                <p:cNvPr id="573" name="Google Shape;573;p9"/>
                <p:cNvSpPr/>
                <p:nvPr/>
              </p:nvSpPr>
              <p:spPr>
                <a:xfrm>
                  <a:off x="8111625" y="4572474"/>
                  <a:ext cx="81539" cy="81539"/>
                </a:xfrm>
                <a:custGeom>
                  <a:rect b="b" l="l" r="r" t="t"/>
                  <a:pathLst>
                    <a:path extrusionOk="0" h="81539" w="81539">
                      <a:moveTo>
                        <a:pt x="81539" y="40770"/>
                      </a:moveTo>
                      <a:cubicBezTo>
                        <a:pt x="81539" y="63289"/>
                        <a:pt x="63289" y="81539"/>
                        <a:pt x="40769" y="81539"/>
                      </a:cubicBezTo>
                      <a:cubicBezTo>
                        <a:pt x="18250" y="81539"/>
                        <a:pt x="0" y="63289"/>
                        <a:pt x="0" y="40770"/>
                      </a:cubicBezTo>
                      <a:cubicBezTo>
                        <a:pt x="0" y="18250"/>
                        <a:pt x="18250" y="0"/>
                        <a:pt x="40769" y="0"/>
                      </a:cubicBezTo>
                      <a:cubicBezTo>
                        <a:pt x="63289" y="0"/>
                        <a:pt x="81539" y="18250"/>
                        <a:pt x="81539" y="4077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 name="Google Shape;574;p9"/>
                <p:cNvSpPr/>
                <p:nvPr/>
              </p:nvSpPr>
              <p:spPr>
                <a:xfrm>
                  <a:off x="8109615" y="4570465"/>
                  <a:ext cx="85641" cy="85557"/>
                </a:xfrm>
                <a:custGeom>
                  <a:rect b="b" l="l" r="r" t="t"/>
                  <a:pathLst>
                    <a:path extrusionOk="0" h="85557" w="85641">
                      <a:moveTo>
                        <a:pt x="42779" y="85558"/>
                      </a:moveTo>
                      <a:cubicBezTo>
                        <a:pt x="19171" y="85558"/>
                        <a:pt x="0" y="66386"/>
                        <a:pt x="0" y="42779"/>
                      </a:cubicBezTo>
                      <a:cubicBezTo>
                        <a:pt x="0" y="19171"/>
                        <a:pt x="19171" y="0"/>
                        <a:pt x="42779" y="0"/>
                      </a:cubicBezTo>
                      <a:cubicBezTo>
                        <a:pt x="66387" y="0"/>
                        <a:pt x="85642" y="19171"/>
                        <a:pt x="85642" y="42779"/>
                      </a:cubicBezTo>
                      <a:cubicBezTo>
                        <a:pt x="85642" y="66386"/>
                        <a:pt x="66387" y="85558"/>
                        <a:pt x="42779" y="85558"/>
                      </a:cubicBezTo>
                      <a:close/>
                      <a:moveTo>
                        <a:pt x="42779" y="4018"/>
                      </a:moveTo>
                      <a:cubicBezTo>
                        <a:pt x="21431" y="4018"/>
                        <a:pt x="4019" y="21431"/>
                        <a:pt x="4019" y="42779"/>
                      </a:cubicBezTo>
                      <a:cubicBezTo>
                        <a:pt x="4019" y="64126"/>
                        <a:pt x="21431" y="81539"/>
                        <a:pt x="42779" y="81539"/>
                      </a:cubicBezTo>
                      <a:cubicBezTo>
                        <a:pt x="64126" y="81539"/>
                        <a:pt x="81540" y="64126"/>
                        <a:pt x="81540" y="42779"/>
                      </a:cubicBezTo>
                      <a:cubicBezTo>
                        <a:pt x="81540" y="21431"/>
                        <a:pt x="64126" y="4018"/>
                        <a:pt x="42779" y="4018"/>
                      </a:cubicBezTo>
                      <a:close/>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sp>
        <p:nvSpPr>
          <p:cNvPr id="575" name="Google Shape;575;p9"/>
          <p:cNvSpPr/>
          <p:nvPr/>
        </p:nvSpPr>
        <p:spPr>
          <a:xfrm>
            <a:off x="4148675" y="116425"/>
            <a:ext cx="3545400" cy="867825"/>
          </a:xfrm>
          <a:custGeom>
            <a:rect b="b" l="l" r="r" t="t"/>
            <a:pathLst>
              <a:path extrusionOk="0" h="34713" w="141816">
                <a:moveTo>
                  <a:pt x="0" y="0"/>
                </a:moveTo>
                <a:cubicBezTo>
                  <a:pt x="1828" y="12807"/>
                  <a:pt x="17172" y="23383"/>
                  <a:pt x="30056" y="24553"/>
                </a:cubicBezTo>
                <a:cubicBezTo>
                  <a:pt x="40667" y="25517"/>
                  <a:pt x="50873" y="19953"/>
                  <a:pt x="61383" y="18203"/>
                </a:cubicBezTo>
                <a:cubicBezTo>
                  <a:pt x="88381" y="13707"/>
                  <a:pt x="119046" y="19527"/>
                  <a:pt x="141816" y="34713"/>
                </a:cubicBezTo>
              </a:path>
            </a:pathLst>
          </a:custGeom>
          <a:noFill/>
          <a:ln cap="flat" cmpd="sng" w="19050">
            <a:solidFill>
              <a:schemeClr val="dk1"/>
            </a:solidFill>
            <a:prstDash val="dash"/>
            <a:round/>
            <a:headEnd len="med" w="med" type="none"/>
            <a:tailEnd len="med" w="med" type="none"/>
          </a:ln>
        </p:spPr>
      </p:sp>
      <p:grpSp>
        <p:nvGrpSpPr>
          <p:cNvPr id="576" name="Google Shape;576;p9"/>
          <p:cNvGrpSpPr/>
          <p:nvPr/>
        </p:nvGrpSpPr>
        <p:grpSpPr>
          <a:xfrm rot="-853166">
            <a:off x="947248" y="4112417"/>
            <a:ext cx="534771" cy="522604"/>
            <a:chOff x="7214310" y="2387484"/>
            <a:chExt cx="892385" cy="872259"/>
          </a:xfrm>
        </p:grpSpPr>
        <p:sp>
          <p:nvSpPr>
            <p:cNvPr id="577" name="Google Shape;577;p9"/>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78" name="Google Shape;578;p9"/>
            <p:cNvGrpSpPr/>
            <p:nvPr/>
          </p:nvGrpSpPr>
          <p:grpSpPr>
            <a:xfrm>
              <a:off x="7214310" y="2387484"/>
              <a:ext cx="892385" cy="812385"/>
              <a:chOff x="7214310" y="2387484"/>
              <a:chExt cx="892385" cy="812385"/>
            </a:xfrm>
          </p:grpSpPr>
          <p:sp>
            <p:nvSpPr>
              <p:cNvPr id="579" name="Google Shape;579;p9"/>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 name="Google Shape;580;p9"/>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81" name="Google Shape;581;p9"/>
            <p:cNvGrpSpPr/>
            <p:nvPr/>
          </p:nvGrpSpPr>
          <p:grpSpPr>
            <a:xfrm>
              <a:off x="7416197" y="2468695"/>
              <a:ext cx="266634" cy="250394"/>
              <a:chOff x="7416197" y="2468695"/>
              <a:chExt cx="266634" cy="250394"/>
            </a:xfrm>
          </p:grpSpPr>
          <p:sp>
            <p:nvSpPr>
              <p:cNvPr id="582" name="Google Shape;582;p9"/>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 name="Google Shape;583;p9"/>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84" name="Google Shape;584;p9"/>
            <p:cNvGrpSpPr/>
            <p:nvPr/>
          </p:nvGrpSpPr>
          <p:grpSpPr>
            <a:xfrm>
              <a:off x="7634109" y="2799122"/>
              <a:ext cx="79530" cy="336119"/>
              <a:chOff x="7634109" y="2799122"/>
              <a:chExt cx="79530" cy="336119"/>
            </a:xfrm>
          </p:grpSpPr>
          <p:sp>
            <p:nvSpPr>
              <p:cNvPr id="585" name="Google Shape;585;p9"/>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 name="Google Shape;586;p9"/>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5850" name="Shape 5850"/>
        <p:cNvGrpSpPr/>
        <p:nvPr/>
      </p:nvGrpSpPr>
      <p:grpSpPr>
        <a:xfrm>
          <a:off x="0" y="0"/>
          <a:ext cx="0" cy="0"/>
          <a:chOff x="0" y="0"/>
          <a:chExt cx="0" cy="0"/>
        </a:xfrm>
      </p:grpSpPr>
      <p:pic>
        <p:nvPicPr>
          <p:cNvPr id="5851" name="Google Shape;5851;p82"/>
          <p:cNvPicPr preferRelativeResize="0"/>
          <p:nvPr/>
        </p:nvPicPr>
        <p:blipFill>
          <a:blip r:embed="rId2">
            <a:alphaModFix/>
          </a:blip>
          <a:stretch>
            <a:fillRect/>
          </a:stretch>
        </p:blipFill>
        <p:spPr>
          <a:xfrm>
            <a:off x="75" y="0"/>
            <a:ext cx="9144000" cy="5143500"/>
          </a:xfrm>
          <a:prstGeom prst="rect">
            <a:avLst/>
          </a:prstGeom>
          <a:noFill/>
          <a:ln>
            <a:noFill/>
          </a:ln>
        </p:spPr>
      </p:pic>
      <p:sp>
        <p:nvSpPr>
          <p:cNvPr id="5852" name="Google Shape;5852;p82"/>
          <p:cNvSpPr/>
          <p:nvPr/>
        </p:nvSpPr>
        <p:spPr>
          <a:xfrm rot="1052940">
            <a:off x="8060496" y="3169468"/>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5853" name="Google Shape;5853;p82"/>
          <p:cNvGrpSpPr/>
          <p:nvPr/>
        </p:nvGrpSpPr>
        <p:grpSpPr>
          <a:xfrm>
            <a:off x="7754304" y="3170911"/>
            <a:ext cx="534683" cy="315404"/>
            <a:chOff x="7127597" y="-1060373"/>
            <a:chExt cx="4026229" cy="2375032"/>
          </a:xfrm>
        </p:grpSpPr>
        <p:sp>
          <p:nvSpPr>
            <p:cNvPr id="5854" name="Google Shape;5854;p82"/>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55" name="Google Shape;5855;p82"/>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56" name="Google Shape;5856;p82"/>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57" name="Google Shape;5857;p82"/>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58" name="Google Shape;5858;p82"/>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59" name="Google Shape;5859;p82"/>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0" name="Google Shape;5860;p82"/>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1" name="Google Shape;5861;p82"/>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2" name="Google Shape;5862;p82"/>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3" name="Google Shape;5863;p82"/>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4" name="Google Shape;5864;p82"/>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5" name="Google Shape;5865;p82"/>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6" name="Google Shape;5866;p82"/>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7" name="Google Shape;5867;p82"/>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8" name="Google Shape;5868;p82"/>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9" name="Google Shape;5869;p82"/>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0" name="Google Shape;5870;p82"/>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1" name="Google Shape;5871;p82"/>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2" name="Google Shape;5872;p82"/>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3" name="Google Shape;5873;p82"/>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4" name="Google Shape;5874;p82"/>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5" name="Google Shape;5875;p82"/>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6" name="Google Shape;5876;p82"/>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7" name="Google Shape;5877;p82"/>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8" name="Google Shape;5878;p82"/>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9" name="Google Shape;5879;p82"/>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0" name="Google Shape;5880;p82"/>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1" name="Google Shape;5881;p82"/>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2" name="Google Shape;5882;p82"/>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3" name="Google Shape;5883;p82"/>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4" name="Google Shape;5884;p82"/>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5" name="Google Shape;5885;p82"/>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6" name="Google Shape;5886;p82"/>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7" name="Google Shape;5887;p82"/>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8" name="Google Shape;5888;p82"/>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9" name="Google Shape;5889;p82"/>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0" name="Google Shape;5890;p82"/>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1" name="Google Shape;5891;p82"/>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2" name="Google Shape;5892;p82"/>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3" name="Google Shape;5893;p82"/>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4" name="Google Shape;5894;p82"/>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5" name="Google Shape;5895;p82"/>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6" name="Google Shape;5896;p82"/>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7" name="Google Shape;5897;p82"/>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8" name="Google Shape;5898;p82"/>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9" name="Google Shape;5899;p82"/>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0" name="Google Shape;5900;p82"/>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1" name="Google Shape;5901;p82"/>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2" name="Google Shape;5902;p82"/>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3" name="Google Shape;5903;p82"/>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4" name="Google Shape;5904;p82"/>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5" name="Google Shape;5905;p82"/>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6" name="Google Shape;5906;p82"/>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7" name="Google Shape;5907;p82"/>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8" name="Google Shape;5908;p82"/>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9" name="Google Shape;5909;p82"/>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0" name="Google Shape;5910;p82"/>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11" name="Google Shape;5911;p82"/>
          <p:cNvGrpSpPr/>
          <p:nvPr/>
        </p:nvGrpSpPr>
        <p:grpSpPr>
          <a:xfrm flipH="1">
            <a:off x="6442145" y="382299"/>
            <a:ext cx="534717" cy="522570"/>
            <a:chOff x="7214310" y="2387484"/>
            <a:chExt cx="892385" cy="872259"/>
          </a:xfrm>
        </p:grpSpPr>
        <p:sp>
          <p:nvSpPr>
            <p:cNvPr id="5912" name="Google Shape;5912;p82"/>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913" name="Google Shape;5913;p82"/>
            <p:cNvGrpSpPr/>
            <p:nvPr/>
          </p:nvGrpSpPr>
          <p:grpSpPr>
            <a:xfrm>
              <a:off x="7214310" y="2387484"/>
              <a:ext cx="892385" cy="812385"/>
              <a:chOff x="7214310" y="2387484"/>
              <a:chExt cx="892385" cy="812385"/>
            </a:xfrm>
          </p:grpSpPr>
          <p:sp>
            <p:nvSpPr>
              <p:cNvPr id="5914" name="Google Shape;5914;p82"/>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5" name="Google Shape;5915;p82"/>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16" name="Google Shape;5916;p82"/>
            <p:cNvGrpSpPr/>
            <p:nvPr/>
          </p:nvGrpSpPr>
          <p:grpSpPr>
            <a:xfrm>
              <a:off x="7416197" y="2468695"/>
              <a:ext cx="266634" cy="250394"/>
              <a:chOff x="7416197" y="2468695"/>
              <a:chExt cx="266634" cy="250394"/>
            </a:xfrm>
          </p:grpSpPr>
          <p:sp>
            <p:nvSpPr>
              <p:cNvPr id="5917" name="Google Shape;5917;p82"/>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8" name="Google Shape;5918;p82"/>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19" name="Google Shape;5919;p82"/>
            <p:cNvGrpSpPr/>
            <p:nvPr/>
          </p:nvGrpSpPr>
          <p:grpSpPr>
            <a:xfrm>
              <a:off x="7634109" y="2799122"/>
              <a:ext cx="79530" cy="336119"/>
              <a:chOff x="7634109" y="2799122"/>
              <a:chExt cx="79530" cy="336119"/>
            </a:xfrm>
          </p:grpSpPr>
          <p:sp>
            <p:nvSpPr>
              <p:cNvPr id="5920" name="Google Shape;5920;p82"/>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1" name="Google Shape;5921;p82"/>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922" name="Google Shape;5922;p82"/>
          <p:cNvGrpSpPr/>
          <p:nvPr/>
        </p:nvGrpSpPr>
        <p:grpSpPr>
          <a:xfrm>
            <a:off x="8058654" y="858524"/>
            <a:ext cx="534683" cy="315404"/>
            <a:chOff x="7127597" y="-1060373"/>
            <a:chExt cx="4026229" cy="2375032"/>
          </a:xfrm>
        </p:grpSpPr>
        <p:sp>
          <p:nvSpPr>
            <p:cNvPr id="5923" name="Google Shape;5923;p82"/>
            <p:cNvSpPr/>
            <p:nvPr/>
          </p:nvSpPr>
          <p:spPr>
            <a:xfrm>
              <a:off x="7127597" y="1056061"/>
              <a:ext cx="4026229" cy="258598"/>
            </a:xfrm>
            <a:custGeom>
              <a:rect b="b" l="l" r="r" t="t"/>
              <a:pathLst>
                <a:path extrusionOk="0" h="67475" w="1050549">
                  <a:moveTo>
                    <a:pt x="1016812" y="67475"/>
                  </a:moveTo>
                  <a:lnTo>
                    <a:pt x="33737" y="67475"/>
                  </a:lnTo>
                  <a:cubicBezTo>
                    <a:pt x="15153" y="67475"/>
                    <a:pt x="0" y="52406"/>
                    <a:pt x="0" y="33738"/>
                  </a:cubicBezTo>
                  <a:lnTo>
                    <a:pt x="0" y="33738"/>
                  </a:lnTo>
                  <a:cubicBezTo>
                    <a:pt x="0" y="15153"/>
                    <a:pt x="15069" y="0"/>
                    <a:pt x="33737" y="0"/>
                  </a:cubicBezTo>
                  <a:lnTo>
                    <a:pt x="1016812" y="0"/>
                  </a:lnTo>
                  <a:cubicBezTo>
                    <a:pt x="1035397" y="0"/>
                    <a:pt x="1050550" y="15069"/>
                    <a:pt x="1050550" y="33738"/>
                  </a:cubicBezTo>
                  <a:lnTo>
                    <a:pt x="1050550" y="33738"/>
                  </a:lnTo>
                  <a:cubicBezTo>
                    <a:pt x="1050466" y="52322"/>
                    <a:pt x="1035397" y="67475"/>
                    <a:pt x="1016812" y="6747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4" name="Google Shape;5924;p82"/>
            <p:cNvSpPr/>
            <p:nvPr/>
          </p:nvSpPr>
          <p:spPr>
            <a:xfrm>
              <a:off x="7262680" y="188116"/>
              <a:ext cx="3675870" cy="981450"/>
            </a:xfrm>
            <a:custGeom>
              <a:rect b="b" l="l" r="r" t="t"/>
              <a:pathLst>
                <a:path extrusionOk="0" h="256086" w="959131">
                  <a:moveTo>
                    <a:pt x="795635" y="256087"/>
                  </a:moveTo>
                  <a:lnTo>
                    <a:pt x="65382" y="256087"/>
                  </a:lnTo>
                  <a:lnTo>
                    <a:pt x="0" y="0"/>
                  </a:lnTo>
                  <a:lnTo>
                    <a:pt x="95913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5" name="Google Shape;5925;p82"/>
            <p:cNvSpPr/>
            <p:nvPr/>
          </p:nvSpPr>
          <p:spPr>
            <a:xfrm>
              <a:off x="7262680" y="-547307"/>
              <a:ext cx="3205840" cy="735365"/>
            </a:xfrm>
            <a:custGeom>
              <a:rect b="b" l="l" r="r" t="t"/>
              <a:pathLst>
                <a:path extrusionOk="0" h="191876" w="836488">
                  <a:moveTo>
                    <a:pt x="836488" y="191877"/>
                  </a:moveTo>
                  <a:lnTo>
                    <a:pt x="0" y="191877"/>
                  </a:lnTo>
                  <a:lnTo>
                    <a:pt x="196899" y="0"/>
                  </a:lnTo>
                  <a:lnTo>
                    <a:pt x="75520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6" name="Google Shape;5926;p82"/>
            <p:cNvSpPr/>
            <p:nvPr/>
          </p:nvSpPr>
          <p:spPr>
            <a:xfrm>
              <a:off x="7593493"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7" name="Google Shape;5927;p82"/>
            <p:cNvSpPr/>
            <p:nvPr/>
          </p:nvSpPr>
          <p:spPr>
            <a:xfrm>
              <a:off x="7891578"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8" name="Google Shape;5928;p82"/>
            <p:cNvSpPr/>
            <p:nvPr/>
          </p:nvSpPr>
          <p:spPr>
            <a:xfrm>
              <a:off x="8189662"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29" name="Google Shape;5929;p82"/>
            <p:cNvSpPr/>
            <p:nvPr/>
          </p:nvSpPr>
          <p:spPr>
            <a:xfrm>
              <a:off x="8487747"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0" name="Google Shape;5930;p82"/>
            <p:cNvSpPr/>
            <p:nvPr/>
          </p:nvSpPr>
          <p:spPr>
            <a:xfrm>
              <a:off x="878583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1" name="Google Shape;5931;p82"/>
            <p:cNvSpPr/>
            <p:nvPr/>
          </p:nvSpPr>
          <p:spPr>
            <a:xfrm>
              <a:off x="9083916"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2" name="Google Shape;5932;p82"/>
            <p:cNvSpPr/>
            <p:nvPr/>
          </p:nvSpPr>
          <p:spPr>
            <a:xfrm>
              <a:off x="9382000"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3" name="Google Shape;5933;p82"/>
            <p:cNvSpPr/>
            <p:nvPr/>
          </p:nvSpPr>
          <p:spPr>
            <a:xfrm>
              <a:off x="9680085"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4" name="Google Shape;5934;p82"/>
            <p:cNvSpPr/>
            <p:nvPr/>
          </p:nvSpPr>
          <p:spPr>
            <a:xfrm>
              <a:off x="9978491" y="379993"/>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5" name="Google Shape;5935;p82"/>
            <p:cNvSpPr/>
            <p:nvPr/>
          </p:nvSpPr>
          <p:spPr>
            <a:xfrm>
              <a:off x="7891578"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6" name="Google Shape;5936;p82"/>
            <p:cNvSpPr/>
            <p:nvPr/>
          </p:nvSpPr>
          <p:spPr>
            <a:xfrm>
              <a:off x="8189662"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7" name="Google Shape;5937;p82"/>
            <p:cNvSpPr/>
            <p:nvPr/>
          </p:nvSpPr>
          <p:spPr>
            <a:xfrm>
              <a:off x="8487747"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8" name="Google Shape;5938;p82"/>
            <p:cNvSpPr/>
            <p:nvPr/>
          </p:nvSpPr>
          <p:spPr>
            <a:xfrm>
              <a:off x="878583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39" name="Google Shape;5939;p82"/>
            <p:cNvSpPr/>
            <p:nvPr/>
          </p:nvSpPr>
          <p:spPr>
            <a:xfrm>
              <a:off x="9083916"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0" name="Google Shape;5940;p82"/>
            <p:cNvSpPr/>
            <p:nvPr/>
          </p:nvSpPr>
          <p:spPr>
            <a:xfrm>
              <a:off x="9382000"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1" name="Google Shape;5941;p82"/>
            <p:cNvSpPr/>
            <p:nvPr/>
          </p:nvSpPr>
          <p:spPr>
            <a:xfrm>
              <a:off x="9680085"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2" name="Google Shape;5942;p82"/>
            <p:cNvSpPr/>
            <p:nvPr/>
          </p:nvSpPr>
          <p:spPr>
            <a:xfrm>
              <a:off x="9978491" y="-37774"/>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3" name="Google Shape;5943;p82"/>
            <p:cNvSpPr/>
            <p:nvPr/>
          </p:nvSpPr>
          <p:spPr>
            <a:xfrm>
              <a:off x="8189662"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4" name="Google Shape;5944;p82"/>
            <p:cNvSpPr/>
            <p:nvPr/>
          </p:nvSpPr>
          <p:spPr>
            <a:xfrm>
              <a:off x="8487747"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5" name="Google Shape;5945;p82"/>
            <p:cNvSpPr/>
            <p:nvPr/>
          </p:nvSpPr>
          <p:spPr>
            <a:xfrm>
              <a:off x="878583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6" name="Google Shape;5946;p82"/>
            <p:cNvSpPr/>
            <p:nvPr/>
          </p:nvSpPr>
          <p:spPr>
            <a:xfrm>
              <a:off x="9083916"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7" name="Google Shape;5947;p82"/>
            <p:cNvSpPr/>
            <p:nvPr/>
          </p:nvSpPr>
          <p:spPr>
            <a:xfrm>
              <a:off x="9382000"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8" name="Google Shape;5948;p82"/>
            <p:cNvSpPr/>
            <p:nvPr/>
          </p:nvSpPr>
          <p:spPr>
            <a:xfrm>
              <a:off x="9680085"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9" name="Google Shape;5949;p82"/>
            <p:cNvSpPr/>
            <p:nvPr/>
          </p:nvSpPr>
          <p:spPr>
            <a:xfrm>
              <a:off x="9978491" y="-333931"/>
              <a:ext cx="145658" cy="145658"/>
            </a:xfrm>
            <a:custGeom>
              <a:rect b="b" l="l" r="r" t="t"/>
              <a:pathLst>
                <a:path extrusionOk="0" h="38006" w="38006">
                  <a:moveTo>
                    <a:pt x="0" y="0"/>
                  </a:moveTo>
                  <a:lnTo>
                    <a:pt x="38007" y="0"/>
                  </a:lnTo>
                  <a:lnTo>
                    <a:pt x="38007" y="38007"/>
                  </a:lnTo>
                  <a:lnTo>
                    <a:pt x="0" y="3800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0" name="Google Shape;5950;p82"/>
            <p:cNvSpPr/>
            <p:nvPr/>
          </p:nvSpPr>
          <p:spPr>
            <a:xfrm>
              <a:off x="8442826" y="-1044329"/>
              <a:ext cx="271429" cy="496979"/>
            </a:xfrm>
            <a:custGeom>
              <a:rect b="b" l="l" r="r" t="t"/>
              <a:pathLst>
                <a:path extrusionOk="0" h="129675" w="70823">
                  <a:moveTo>
                    <a:pt x="0" y="0"/>
                  </a:moveTo>
                  <a:lnTo>
                    <a:pt x="70824" y="0"/>
                  </a:lnTo>
                  <a:lnTo>
                    <a:pt x="70824" y="129676"/>
                  </a:lnTo>
                  <a:lnTo>
                    <a:pt x="0" y="129676"/>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1" name="Google Shape;5951;p82"/>
            <p:cNvSpPr/>
            <p:nvPr/>
          </p:nvSpPr>
          <p:spPr>
            <a:xfrm>
              <a:off x="8442826" y="-1044329"/>
              <a:ext cx="271429" cy="67053"/>
            </a:xfrm>
            <a:custGeom>
              <a:rect b="b" l="l" r="r" t="t"/>
              <a:pathLst>
                <a:path extrusionOk="0" h="17496" w="70823">
                  <a:moveTo>
                    <a:pt x="0" y="0"/>
                  </a:moveTo>
                  <a:lnTo>
                    <a:pt x="70824" y="0"/>
                  </a:lnTo>
                  <a:lnTo>
                    <a:pt x="70824" y="17497"/>
                  </a:lnTo>
                  <a:lnTo>
                    <a:pt x="0" y="17497"/>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2" name="Google Shape;5952;p82"/>
            <p:cNvSpPr/>
            <p:nvPr/>
          </p:nvSpPr>
          <p:spPr>
            <a:xfrm>
              <a:off x="757745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3" name="Google Shape;5953;p82"/>
            <p:cNvSpPr/>
            <p:nvPr/>
          </p:nvSpPr>
          <p:spPr>
            <a:xfrm>
              <a:off x="7223536" y="-563351"/>
              <a:ext cx="3269368" cy="767450"/>
            </a:xfrm>
            <a:custGeom>
              <a:rect b="b" l="l" r="r" t="t"/>
              <a:pathLst>
                <a:path extrusionOk="0" h="200248" w="853064">
                  <a:moveTo>
                    <a:pt x="853064" y="200248"/>
                  </a:moveTo>
                  <a:lnTo>
                    <a:pt x="0" y="200248"/>
                  </a:lnTo>
                  <a:lnTo>
                    <a:pt x="205439" y="0"/>
                  </a:lnTo>
                  <a:lnTo>
                    <a:pt x="768176" y="0"/>
                  </a:lnTo>
                  <a:lnTo>
                    <a:pt x="853064" y="200248"/>
                  </a:lnTo>
                  <a:close/>
                  <a:moveTo>
                    <a:pt x="20510" y="191877"/>
                  </a:moveTo>
                  <a:lnTo>
                    <a:pt x="840340" y="191877"/>
                  </a:lnTo>
                  <a:lnTo>
                    <a:pt x="762567" y="8372"/>
                  </a:lnTo>
                  <a:lnTo>
                    <a:pt x="208787" y="8372"/>
                  </a:lnTo>
                  <a:lnTo>
                    <a:pt x="20510" y="19187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4" name="Google Shape;5954;p82"/>
            <p:cNvSpPr/>
            <p:nvPr/>
          </p:nvSpPr>
          <p:spPr>
            <a:xfrm>
              <a:off x="7875534"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5" name="Google Shape;5955;p82"/>
            <p:cNvSpPr/>
            <p:nvPr/>
          </p:nvSpPr>
          <p:spPr>
            <a:xfrm>
              <a:off x="7241826" y="172075"/>
              <a:ext cx="3725600" cy="1013535"/>
            </a:xfrm>
            <a:custGeom>
              <a:rect b="b" l="l" r="r" t="t"/>
              <a:pathLst>
                <a:path extrusionOk="0" h="264458" w="972107">
                  <a:moveTo>
                    <a:pt x="803337" y="264458"/>
                  </a:moveTo>
                  <a:lnTo>
                    <a:pt x="67558" y="264458"/>
                  </a:lnTo>
                  <a:lnTo>
                    <a:pt x="0" y="0"/>
                  </a:lnTo>
                  <a:lnTo>
                    <a:pt x="972108" y="0"/>
                  </a:lnTo>
                  <a:lnTo>
                    <a:pt x="803337" y="264458"/>
                  </a:lnTo>
                  <a:close/>
                  <a:moveTo>
                    <a:pt x="74088" y="256087"/>
                  </a:moveTo>
                  <a:lnTo>
                    <a:pt x="798733" y="256087"/>
                  </a:lnTo>
                  <a:lnTo>
                    <a:pt x="956872" y="8372"/>
                  </a:lnTo>
                  <a:lnTo>
                    <a:pt x="10883" y="8372"/>
                  </a:lnTo>
                  <a:lnTo>
                    <a:pt x="74088" y="256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6" name="Google Shape;5956;p82"/>
            <p:cNvSpPr/>
            <p:nvPr/>
          </p:nvSpPr>
          <p:spPr>
            <a:xfrm>
              <a:off x="8173618"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7" name="Google Shape;5957;p82"/>
            <p:cNvSpPr/>
            <p:nvPr/>
          </p:nvSpPr>
          <p:spPr>
            <a:xfrm>
              <a:off x="8471703"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8" name="Google Shape;5958;p82"/>
            <p:cNvSpPr/>
            <p:nvPr/>
          </p:nvSpPr>
          <p:spPr>
            <a:xfrm>
              <a:off x="8769787" y="364271"/>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9" name="Google Shape;5959;p82"/>
            <p:cNvSpPr/>
            <p:nvPr/>
          </p:nvSpPr>
          <p:spPr>
            <a:xfrm>
              <a:off x="9067872"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0" name="Google Shape;5960;p82"/>
            <p:cNvSpPr/>
            <p:nvPr/>
          </p:nvSpPr>
          <p:spPr>
            <a:xfrm>
              <a:off x="9365956"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1" name="Google Shape;5961;p82"/>
            <p:cNvSpPr/>
            <p:nvPr/>
          </p:nvSpPr>
          <p:spPr>
            <a:xfrm>
              <a:off x="9664041"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2" name="Google Shape;5962;p82"/>
            <p:cNvSpPr/>
            <p:nvPr/>
          </p:nvSpPr>
          <p:spPr>
            <a:xfrm>
              <a:off x="9962447" y="364271"/>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3" name="Google Shape;5963;p82"/>
            <p:cNvSpPr/>
            <p:nvPr/>
          </p:nvSpPr>
          <p:spPr>
            <a:xfrm>
              <a:off x="7875534"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4" name="Google Shape;5964;p82"/>
            <p:cNvSpPr/>
            <p:nvPr/>
          </p:nvSpPr>
          <p:spPr>
            <a:xfrm>
              <a:off x="8173618"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5" name="Google Shape;5965;p82"/>
            <p:cNvSpPr/>
            <p:nvPr/>
          </p:nvSpPr>
          <p:spPr>
            <a:xfrm>
              <a:off x="8471703"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6" name="Google Shape;5966;p82"/>
            <p:cNvSpPr/>
            <p:nvPr/>
          </p:nvSpPr>
          <p:spPr>
            <a:xfrm>
              <a:off x="8769787" y="-53815"/>
              <a:ext cx="177744" cy="177744"/>
            </a:xfrm>
            <a:custGeom>
              <a:rect b="b" l="l" r="r" t="t"/>
              <a:pathLst>
                <a:path extrusionOk="0" h="46378" w="46378">
                  <a:moveTo>
                    <a:pt x="46379" y="46379"/>
                  </a:moveTo>
                  <a:lnTo>
                    <a:pt x="0" y="46379"/>
                  </a:lnTo>
                  <a:lnTo>
                    <a:pt x="0" y="0"/>
                  </a:lnTo>
                  <a:lnTo>
                    <a:pt x="46379" y="0"/>
                  </a:lnTo>
                  <a:lnTo>
                    <a:pt x="46379"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7" name="Google Shape;5967;p82"/>
            <p:cNvSpPr/>
            <p:nvPr/>
          </p:nvSpPr>
          <p:spPr>
            <a:xfrm>
              <a:off x="9067872"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8" name="Google Shape;5968;p82"/>
            <p:cNvSpPr/>
            <p:nvPr/>
          </p:nvSpPr>
          <p:spPr>
            <a:xfrm>
              <a:off x="9365956"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9" name="Google Shape;5969;p82"/>
            <p:cNvSpPr/>
            <p:nvPr/>
          </p:nvSpPr>
          <p:spPr>
            <a:xfrm>
              <a:off x="9664041"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0" name="Google Shape;5970;p82"/>
            <p:cNvSpPr/>
            <p:nvPr/>
          </p:nvSpPr>
          <p:spPr>
            <a:xfrm>
              <a:off x="9962447" y="-53815"/>
              <a:ext cx="177744" cy="177744"/>
            </a:xfrm>
            <a:custGeom>
              <a:rect b="b" l="l" r="r" t="t"/>
              <a:pathLst>
                <a:path extrusionOk="0" h="46378" w="46378">
                  <a:moveTo>
                    <a:pt x="46378" y="46379"/>
                  </a:moveTo>
                  <a:lnTo>
                    <a:pt x="0" y="46379"/>
                  </a:lnTo>
                  <a:lnTo>
                    <a:pt x="0" y="0"/>
                  </a:lnTo>
                  <a:lnTo>
                    <a:pt x="46378" y="0"/>
                  </a:lnTo>
                  <a:lnTo>
                    <a:pt x="46378" y="46379"/>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1" name="Google Shape;5971;p82"/>
            <p:cNvSpPr/>
            <p:nvPr/>
          </p:nvSpPr>
          <p:spPr>
            <a:xfrm>
              <a:off x="8173618"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2" name="Google Shape;5972;p82"/>
            <p:cNvSpPr/>
            <p:nvPr/>
          </p:nvSpPr>
          <p:spPr>
            <a:xfrm>
              <a:off x="8471703"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3" name="Google Shape;5973;p82"/>
            <p:cNvSpPr/>
            <p:nvPr/>
          </p:nvSpPr>
          <p:spPr>
            <a:xfrm>
              <a:off x="8769787" y="-349975"/>
              <a:ext cx="177744" cy="177744"/>
            </a:xfrm>
            <a:custGeom>
              <a:rect b="b" l="l" r="r" t="t"/>
              <a:pathLst>
                <a:path extrusionOk="0" h="46378" w="46378">
                  <a:moveTo>
                    <a:pt x="46379" y="46378"/>
                  </a:moveTo>
                  <a:lnTo>
                    <a:pt x="0" y="46378"/>
                  </a:lnTo>
                  <a:lnTo>
                    <a:pt x="0" y="0"/>
                  </a:lnTo>
                  <a:lnTo>
                    <a:pt x="46379" y="0"/>
                  </a:lnTo>
                  <a:lnTo>
                    <a:pt x="46379"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4" name="Google Shape;5974;p82"/>
            <p:cNvSpPr/>
            <p:nvPr/>
          </p:nvSpPr>
          <p:spPr>
            <a:xfrm>
              <a:off x="9067872"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5" name="Google Shape;5975;p82"/>
            <p:cNvSpPr/>
            <p:nvPr/>
          </p:nvSpPr>
          <p:spPr>
            <a:xfrm>
              <a:off x="9365956"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6" name="Google Shape;5976;p82"/>
            <p:cNvSpPr/>
            <p:nvPr/>
          </p:nvSpPr>
          <p:spPr>
            <a:xfrm>
              <a:off x="9664041"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7" name="Google Shape;5977;p82"/>
            <p:cNvSpPr/>
            <p:nvPr/>
          </p:nvSpPr>
          <p:spPr>
            <a:xfrm>
              <a:off x="9962447" y="-349975"/>
              <a:ext cx="177744" cy="177744"/>
            </a:xfrm>
            <a:custGeom>
              <a:rect b="b" l="l" r="r" t="t"/>
              <a:pathLst>
                <a:path extrusionOk="0" h="46378" w="46378">
                  <a:moveTo>
                    <a:pt x="46378" y="46378"/>
                  </a:moveTo>
                  <a:lnTo>
                    <a:pt x="0" y="46378"/>
                  </a:lnTo>
                  <a:lnTo>
                    <a:pt x="0" y="0"/>
                  </a:lnTo>
                  <a:lnTo>
                    <a:pt x="46378" y="0"/>
                  </a:lnTo>
                  <a:lnTo>
                    <a:pt x="46378" y="46378"/>
                  </a:lnTo>
                  <a:close/>
                  <a:moveTo>
                    <a:pt x="8372" y="38007"/>
                  </a:moveTo>
                  <a:lnTo>
                    <a:pt x="38007" y="38007"/>
                  </a:lnTo>
                  <a:lnTo>
                    <a:pt x="38007" y="8372"/>
                  </a:lnTo>
                  <a:lnTo>
                    <a:pt x="8372" y="8372"/>
                  </a:lnTo>
                  <a:lnTo>
                    <a:pt x="8372" y="3800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8" name="Google Shape;5978;p82"/>
            <p:cNvSpPr/>
            <p:nvPr/>
          </p:nvSpPr>
          <p:spPr>
            <a:xfrm>
              <a:off x="8426782" y="-1060373"/>
              <a:ext cx="303515" cy="529065"/>
            </a:xfrm>
            <a:custGeom>
              <a:rect b="b" l="l" r="r" t="t"/>
              <a:pathLst>
                <a:path extrusionOk="0" h="138047" w="79195">
                  <a:moveTo>
                    <a:pt x="79195" y="138047"/>
                  </a:moveTo>
                  <a:lnTo>
                    <a:pt x="0" y="138047"/>
                  </a:lnTo>
                  <a:lnTo>
                    <a:pt x="0" y="0"/>
                  </a:lnTo>
                  <a:lnTo>
                    <a:pt x="79195" y="0"/>
                  </a:lnTo>
                  <a:lnTo>
                    <a:pt x="79195" y="138047"/>
                  </a:lnTo>
                  <a:close/>
                  <a:moveTo>
                    <a:pt x="8372" y="129676"/>
                  </a:moveTo>
                  <a:lnTo>
                    <a:pt x="70824" y="129676"/>
                  </a:lnTo>
                  <a:lnTo>
                    <a:pt x="70824" y="8372"/>
                  </a:lnTo>
                  <a:lnTo>
                    <a:pt x="8372" y="8372"/>
                  </a:lnTo>
                  <a:lnTo>
                    <a:pt x="8372" y="12967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9" name="Google Shape;5979;p82"/>
            <p:cNvSpPr/>
            <p:nvPr/>
          </p:nvSpPr>
          <p:spPr>
            <a:xfrm>
              <a:off x="8426782" y="-1060373"/>
              <a:ext cx="303515" cy="99139"/>
            </a:xfrm>
            <a:custGeom>
              <a:rect b="b" l="l" r="r" t="t"/>
              <a:pathLst>
                <a:path extrusionOk="0" h="25868" w="79195">
                  <a:moveTo>
                    <a:pt x="79195" y="25868"/>
                  </a:moveTo>
                  <a:lnTo>
                    <a:pt x="0" y="25868"/>
                  </a:lnTo>
                  <a:lnTo>
                    <a:pt x="0" y="0"/>
                  </a:lnTo>
                  <a:lnTo>
                    <a:pt x="79195" y="0"/>
                  </a:lnTo>
                  <a:lnTo>
                    <a:pt x="79195" y="25868"/>
                  </a:lnTo>
                  <a:close/>
                  <a:moveTo>
                    <a:pt x="8372" y="17497"/>
                  </a:moveTo>
                  <a:lnTo>
                    <a:pt x="70824" y="17497"/>
                  </a:lnTo>
                  <a:lnTo>
                    <a:pt x="70824" y="8372"/>
                  </a:lnTo>
                  <a:lnTo>
                    <a:pt x="8372" y="8372"/>
                  </a:lnTo>
                  <a:lnTo>
                    <a:pt x="8372" y="174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980" name="Google Shape;5980;p82"/>
          <p:cNvSpPr/>
          <p:nvPr/>
        </p:nvSpPr>
        <p:spPr>
          <a:xfrm>
            <a:off x="7547098" y="1058325"/>
            <a:ext cx="1427575" cy="1407600"/>
          </a:xfrm>
          <a:custGeom>
            <a:rect b="b" l="l" r="r" t="t"/>
            <a:pathLst>
              <a:path extrusionOk="0" h="56304" w="57103">
                <a:moveTo>
                  <a:pt x="7149" y="0"/>
                </a:moveTo>
                <a:cubicBezTo>
                  <a:pt x="-934" y="1620"/>
                  <a:pt x="-2410" y="19609"/>
                  <a:pt x="4186" y="24554"/>
                </a:cubicBezTo>
                <a:cubicBezTo>
                  <a:pt x="11854" y="30302"/>
                  <a:pt x="25350" y="24551"/>
                  <a:pt x="32126" y="31327"/>
                </a:cubicBezTo>
                <a:cubicBezTo>
                  <a:pt x="36811" y="36012"/>
                  <a:pt x="37040" y="43806"/>
                  <a:pt x="41016" y="49107"/>
                </a:cubicBezTo>
                <a:cubicBezTo>
                  <a:pt x="44541" y="53806"/>
                  <a:pt x="51228" y="56304"/>
                  <a:pt x="57103" y="56304"/>
                </a:cubicBezTo>
              </a:path>
            </a:pathLst>
          </a:custGeom>
          <a:noFill/>
          <a:ln cap="flat" cmpd="sng" w="19050">
            <a:solidFill>
              <a:schemeClr val="dk1"/>
            </a:solidFill>
            <a:prstDash val="dash"/>
            <a:round/>
            <a:headEnd len="med" w="med" type="oval"/>
            <a:tailEnd len="med" w="med" type="none"/>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87" name="Shape 587"/>
        <p:cNvGrpSpPr/>
        <p:nvPr/>
      </p:nvGrpSpPr>
      <p:grpSpPr>
        <a:xfrm>
          <a:off x="0" y="0"/>
          <a:ext cx="0" cy="0"/>
          <a:chOff x="0" y="0"/>
          <a:chExt cx="0" cy="0"/>
        </a:xfrm>
      </p:grpSpPr>
      <p:sp>
        <p:nvSpPr>
          <p:cNvPr id="588" name="Google Shape;588;p10"/>
          <p:cNvSpPr/>
          <p:nvPr>
            <p:ph idx="2" type="pic"/>
          </p:nvPr>
        </p:nvSpPr>
        <p:spPr>
          <a:xfrm>
            <a:off x="-7650" y="-7650"/>
            <a:ext cx="9159300" cy="5158800"/>
          </a:xfrm>
          <a:prstGeom prst="rect">
            <a:avLst/>
          </a:prstGeom>
          <a:noFill/>
          <a:ln>
            <a:noFill/>
          </a:ln>
        </p:spPr>
      </p:sp>
      <p:sp>
        <p:nvSpPr>
          <p:cNvPr id="589" name="Google Shape;589;p10"/>
          <p:cNvSpPr txBox="1"/>
          <p:nvPr>
            <p:ph type="title"/>
          </p:nvPr>
        </p:nvSpPr>
        <p:spPr>
          <a:xfrm>
            <a:off x="1943100" y="3629025"/>
            <a:ext cx="5257800" cy="974700"/>
          </a:xfrm>
          <a:prstGeom prst="rect">
            <a:avLst/>
          </a:prstGeom>
          <a:solidFill>
            <a:schemeClr val="accent2"/>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1" Type="http://schemas.openxmlformats.org/officeDocument/2006/relationships/theme" Target="../theme/theme2.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80.xml"/><Relationship Id="rId20" Type="http://schemas.openxmlformats.org/officeDocument/2006/relationships/slideLayout" Target="../slideLayouts/slideLayout60.xml"/><Relationship Id="rId41" Type="http://schemas.openxmlformats.org/officeDocument/2006/relationships/theme" Target="../theme/theme3.xml"/><Relationship Id="rId22" Type="http://schemas.openxmlformats.org/officeDocument/2006/relationships/slideLayout" Target="../slideLayouts/slideLayout62.xml"/><Relationship Id="rId21" Type="http://schemas.openxmlformats.org/officeDocument/2006/relationships/slideLayout" Target="../slideLayouts/slideLayout61.xml"/><Relationship Id="rId24" Type="http://schemas.openxmlformats.org/officeDocument/2006/relationships/slideLayout" Target="../slideLayouts/slideLayout64.xml"/><Relationship Id="rId23" Type="http://schemas.openxmlformats.org/officeDocument/2006/relationships/slideLayout" Target="../slideLayouts/slideLayout63.xml"/><Relationship Id="rId1" Type="http://schemas.openxmlformats.org/officeDocument/2006/relationships/slideLayout" Target="../slideLayouts/slideLayout41.xml"/><Relationship Id="rId2" Type="http://schemas.openxmlformats.org/officeDocument/2006/relationships/slideLayout" Target="../slideLayouts/slideLayout42.xml"/><Relationship Id="rId3" Type="http://schemas.openxmlformats.org/officeDocument/2006/relationships/slideLayout" Target="../slideLayouts/slideLayout43.xml"/><Relationship Id="rId4" Type="http://schemas.openxmlformats.org/officeDocument/2006/relationships/slideLayout" Target="../slideLayouts/slideLayout44.xml"/><Relationship Id="rId9" Type="http://schemas.openxmlformats.org/officeDocument/2006/relationships/slideLayout" Target="../slideLayouts/slideLayout49.xml"/><Relationship Id="rId26" Type="http://schemas.openxmlformats.org/officeDocument/2006/relationships/slideLayout" Target="../slideLayouts/slideLayout66.xml"/><Relationship Id="rId25" Type="http://schemas.openxmlformats.org/officeDocument/2006/relationships/slideLayout" Target="../slideLayouts/slideLayout65.xml"/><Relationship Id="rId28" Type="http://schemas.openxmlformats.org/officeDocument/2006/relationships/slideLayout" Target="../slideLayouts/slideLayout68.xml"/><Relationship Id="rId27" Type="http://schemas.openxmlformats.org/officeDocument/2006/relationships/slideLayout" Target="../slideLayouts/slideLayout67.xml"/><Relationship Id="rId5" Type="http://schemas.openxmlformats.org/officeDocument/2006/relationships/slideLayout" Target="../slideLayouts/slideLayout45.xml"/><Relationship Id="rId6" Type="http://schemas.openxmlformats.org/officeDocument/2006/relationships/slideLayout" Target="../slideLayouts/slideLayout46.xml"/><Relationship Id="rId29" Type="http://schemas.openxmlformats.org/officeDocument/2006/relationships/slideLayout" Target="../slideLayouts/slideLayout69.xml"/><Relationship Id="rId7" Type="http://schemas.openxmlformats.org/officeDocument/2006/relationships/slideLayout" Target="../slideLayouts/slideLayout47.xml"/><Relationship Id="rId8" Type="http://schemas.openxmlformats.org/officeDocument/2006/relationships/slideLayout" Target="../slideLayouts/slideLayout48.xml"/><Relationship Id="rId31" Type="http://schemas.openxmlformats.org/officeDocument/2006/relationships/slideLayout" Target="../slideLayouts/slideLayout71.xml"/><Relationship Id="rId30" Type="http://schemas.openxmlformats.org/officeDocument/2006/relationships/slideLayout" Target="../slideLayouts/slideLayout70.xml"/><Relationship Id="rId11" Type="http://schemas.openxmlformats.org/officeDocument/2006/relationships/slideLayout" Target="../slideLayouts/slideLayout51.xml"/><Relationship Id="rId33" Type="http://schemas.openxmlformats.org/officeDocument/2006/relationships/slideLayout" Target="../slideLayouts/slideLayout73.xml"/><Relationship Id="rId10" Type="http://schemas.openxmlformats.org/officeDocument/2006/relationships/slideLayout" Target="../slideLayouts/slideLayout50.xml"/><Relationship Id="rId32" Type="http://schemas.openxmlformats.org/officeDocument/2006/relationships/slideLayout" Target="../slideLayouts/slideLayout72.xml"/><Relationship Id="rId13" Type="http://schemas.openxmlformats.org/officeDocument/2006/relationships/slideLayout" Target="../slideLayouts/slideLayout53.xml"/><Relationship Id="rId35" Type="http://schemas.openxmlformats.org/officeDocument/2006/relationships/slideLayout" Target="../slideLayouts/slideLayout75.xml"/><Relationship Id="rId12" Type="http://schemas.openxmlformats.org/officeDocument/2006/relationships/slideLayout" Target="../slideLayouts/slideLayout52.xml"/><Relationship Id="rId34" Type="http://schemas.openxmlformats.org/officeDocument/2006/relationships/slideLayout" Target="../slideLayouts/slideLayout74.xml"/><Relationship Id="rId15" Type="http://schemas.openxmlformats.org/officeDocument/2006/relationships/slideLayout" Target="../slideLayouts/slideLayout55.xml"/><Relationship Id="rId37" Type="http://schemas.openxmlformats.org/officeDocument/2006/relationships/slideLayout" Target="../slideLayouts/slideLayout77.xml"/><Relationship Id="rId14" Type="http://schemas.openxmlformats.org/officeDocument/2006/relationships/slideLayout" Target="../slideLayouts/slideLayout54.xml"/><Relationship Id="rId36" Type="http://schemas.openxmlformats.org/officeDocument/2006/relationships/slideLayout" Target="../slideLayouts/slideLayout76.xml"/><Relationship Id="rId17" Type="http://schemas.openxmlformats.org/officeDocument/2006/relationships/slideLayout" Target="../slideLayouts/slideLayout57.xml"/><Relationship Id="rId39" Type="http://schemas.openxmlformats.org/officeDocument/2006/relationships/slideLayout" Target="../slideLayouts/slideLayout79.xml"/><Relationship Id="rId16" Type="http://schemas.openxmlformats.org/officeDocument/2006/relationships/slideLayout" Target="../slideLayouts/slideLayout56.xml"/><Relationship Id="rId38" Type="http://schemas.openxmlformats.org/officeDocument/2006/relationships/slideLayout" Target="../slideLayouts/slideLayout78.xml"/><Relationship Id="rId19" Type="http://schemas.openxmlformats.org/officeDocument/2006/relationships/slideLayout" Target="../slideLayouts/slideLayout59.xml"/><Relationship Id="rId18"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20000" y="540000"/>
            <a:ext cx="7704000" cy="5643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1pPr>
            <a:lvl2pPr lvl="1" rtl="0">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2pPr>
            <a:lvl3pPr lvl="2" rtl="0">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3pPr>
            <a:lvl4pPr lvl="3" rtl="0">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4pPr>
            <a:lvl5pPr lvl="4" rtl="0">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5pPr>
            <a:lvl6pPr lvl="5" rtl="0">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6pPr>
            <a:lvl7pPr lvl="6" rtl="0">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7pPr>
            <a:lvl8pPr lvl="7" rtl="0">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8pPr>
            <a:lvl9pPr lvl="8" rtl="0">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9pPr>
          </a:lstStyle>
          <a:p/>
        </p:txBody>
      </p:sp>
      <p:sp>
        <p:nvSpPr>
          <p:cNvPr id="7" name="Google Shape;7;p1"/>
          <p:cNvSpPr txBox="1"/>
          <p:nvPr>
            <p:ph idx="1" type="body"/>
          </p:nvPr>
        </p:nvSpPr>
        <p:spPr>
          <a:xfrm>
            <a:off x="720000" y="1237083"/>
            <a:ext cx="7704000" cy="33663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ABeeZee"/>
              <a:buChar char="●"/>
              <a:defRPr>
                <a:solidFill>
                  <a:schemeClr val="dk1"/>
                </a:solidFill>
                <a:latin typeface="ABeeZee"/>
                <a:ea typeface="ABeeZee"/>
                <a:cs typeface="ABeeZee"/>
                <a:sym typeface="ABeeZee"/>
              </a:defRPr>
            </a:lvl1pPr>
            <a:lvl2pPr indent="-317500" lvl="1" marL="9144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2pPr>
            <a:lvl3pPr indent="-317500" lvl="2" marL="13716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3pPr>
            <a:lvl4pPr indent="-317500" lvl="3" marL="18288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4pPr>
            <a:lvl5pPr indent="-317500" lvl="4" marL="22860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5pPr>
            <a:lvl6pPr indent="-317500" lvl="5" marL="27432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6pPr>
            <a:lvl7pPr indent="-317500" lvl="6" marL="32004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7pPr>
            <a:lvl8pPr indent="-317500" lvl="7" marL="36576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8pPr>
            <a:lvl9pPr indent="-317500" lvl="8" marL="4114800">
              <a:lnSpc>
                <a:spcPct val="100000"/>
              </a:lnSpc>
              <a:spcBef>
                <a:spcPts val="1600"/>
              </a:spcBef>
              <a:spcAft>
                <a:spcPts val="1600"/>
              </a:spcAft>
              <a:buClr>
                <a:schemeClr val="dk1"/>
              </a:buClr>
              <a:buSzPts val="1400"/>
              <a:buFont typeface="ABeeZee"/>
              <a:buChar char="■"/>
              <a:defRPr>
                <a:solidFill>
                  <a:schemeClr val="dk1"/>
                </a:solidFill>
                <a:latin typeface="ABeeZee"/>
                <a:ea typeface="ABeeZee"/>
                <a:cs typeface="ABeeZee"/>
                <a:sym typeface="ABeeZee"/>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40">
          <p15:clr>
            <a:srgbClr val="EA4335"/>
          </p15:clr>
        </p15:guide>
        <p15:guide id="2" pos="454">
          <p15:clr>
            <a:srgbClr val="EA4335"/>
          </p15:clr>
        </p15:guide>
        <p15:guide id="3" orient="horz" pos="2900">
          <p15:clr>
            <a:srgbClr val="EA4335"/>
          </p15:clr>
        </p15:guide>
        <p15:guide id="4" pos="5306">
          <p15:clr>
            <a:srgbClr val="EA4335"/>
          </p15:clr>
        </p15:guide>
        <p15:guide id="5" orient="horz" pos="1620">
          <p15:clr>
            <a:srgbClr val="EA4335"/>
          </p15:clr>
        </p15:guide>
        <p15:guide id="6" pos="2880">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993" name="Shape 2993"/>
        <p:cNvGrpSpPr/>
        <p:nvPr/>
      </p:nvGrpSpPr>
      <p:grpSpPr>
        <a:xfrm>
          <a:off x="0" y="0"/>
          <a:ext cx="0" cy="0"/>
          <a:chOff x="0" y="0"/>
          <a:chExt cx="0" cy="0"/>
        </a:xfrm>
      </p:grpSpPr>
      <p:sp>
        <p:nvSpPr>
          <p:cNvPr id="2994" name="Google Shape;2994;p42"/>
          <p:cNvSpPr txBox="1"/>
          <p:nvPr>
            <p:ph type="title"/>
          </p:nvPr>
        </p:nvSpPr>
        <p:spPr>
          <a:xfrm>
            <a:off x="720000" y="540000"/>
            <a:ext cx="7704000" cy="5643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1pPr>
            <a:lvl2pPr lvl="1">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2pPr>
            <a:lvl3pPr lvl="2">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3pPr>
            <a:lvl4pPr lvl="3">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4pPr>
            <a:lvl5pPr lvl="4">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5pPr>
            <a:lvl6pPr lvl="5">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6pPr>
            <a:lvl7pPr lvl="6">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7pPr>
            <a:lvl8pPr lvl="7">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8pPr>
            <a:lvl9pPr lvl="8">
              <a:spcBef>
                <a:spcPts val="0"/>
              </a:spcBef>
              <a:spcAft>
                <a:spcPts val="0"/>
              </a:spcAft>
              <a:buClr>
                <a:schemeClr val="dk1"/>
              </a:buClr>
              <a:buSzPts val="2800"/>
              <a:buFont typeface="Anybody"/>
              <a:buNone/>
              <a:defRPr b="1" sz="2800">
                <a:solidFill>
                  <a:schemeClr val="dk1"/>
                </a:solidFill>
                <a:latin typeface="Anybody"/>
                <a:ea typeface="Anybody"/>
                <a:cs typeface="Anybody"/>
                <a:sym typeface="Anybody"/>
              </a:defRPr>
            </a:lvl9pPr>
          </a:lstStyle>
          <a:p/>
        </p:txBody>
      </p:sp>
      <p:sp>
        <p:nvSpPr>
          <p:cNvPr id="2995" name="Google Shape;2995;p42"/>
          <p:cNvSpPr txBox="1"/>
          <p:nvPr>
            <p:ph idx="1" type="body"/>
          </p:nvPr>
        </p:nvSpPr>
        <p:spPr>
          <a:xfrm>
            <a:off x="720000" y="1237083"/>
            <a:ext cx="7704000" cy="33663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ABeeZee"/>
              <a:buChar char="●"/>
              <a:defRPr>
                <a:solidFill>
                  <a:schemeClr val="dk1"/>
                </a:solidFill>
                <a:latin typeface="ABeeZee"/>
                <a:ea typeface="ABeeZee"/>
                <a:cs typeface="ABeeZee"/>
                <a:sym typeface="ABeeZee"/>
              </a:defRPr>
            </a:lvl1pPr>
            <a:lvl2pPr indent="-317500" lvl="1" marL="9144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2pPr>
            <a:lvl3pPr indent="-317500" lvl="2" marL="13716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3pPr>
            <a:lvl4pPr indent="-317500" lvl="3" marL="18288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4pPr>
            <a:lvl5pPr indent="-317500" lvl="4" marL="22860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5pPr>
            <a:lvl6pPr indent="-317500" lvl="5" marL="27432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6pPr>
            <a:lvl7pPr indent="-317500" lvl="6" marL="32004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7pPr>
            <a:lvl8pPr indent="-317500" lvl="7" marL="3657600">
              <a:lnSpc>
                <a:spcPct val="100000"/>
              </a:lnSpc>
              <a:spcBef>
                <a:spcPts val="1600"/>
              </a:spcBef>
              <a:spcAft>
                <a:spcPts val="0"/>
              </a:spcAft>
              <a:buClr>
                <a:schemeClr val="dk1"/>
              </a:buClr>
              <a:buSzPts val="1400"/>
              <a:buFont typeface="ABeeZee"/>
              <a:buChar char="○"/>
              <a:defRPr>
                <a:solidFill>
                  <a:schemeClr val="dk1"/>
                </a:solidFill>
                <a:latin typeface="ABeeZee"/>
                <a:ea typeface="ABeeZee"/>
                <a:cs typeface="ABeeZee"/>
                <a:sym typeface="ABeeZee"/>
              </a:defRPr>
            </a:lvl8pPr>
            <a:lvl9pPr indent="-317500" lvl="8" marL="4114800">
              <a:lnSpc>
                <a:spcPct val="100000"/>
              </a:lnSpc>
              <a:spcBef>
                <a:spcPts val="1600"/>
              </a:spcBef>
              <a:spcAft>
                <a:spcPts val="1600"/>
              </a:spcAft>
              <a:buClr>
                <a:schemeClr val="dk1"/>
              </a:buClr>
              <a:buSzPts val="1400"/>
              <a:buFont typeface="ABeeZee"/>
              <a:buChar char="■"/>
              <a:defRPr>
                <a:solidFill>
                  <a:schemeClr val="dk1"/>
                </a:solidFill>
                <a:latin typeface="ABeeZee"/>
                <a:ea typeface="ABeeZee"/>
                <a:cs typeface="ABeeZee"/>
                <a:sym typeface="ABeeZee"/>
              </a:defRPr>
            </a:lvl9pPr>
          </a:lstStyle>
          <a:p/>
        </p:txBody>
      </p:sp>
    </p:spTree>
  </p:cSld>
  <p:clrMap accent1="accent1" accent2="accent2" accent3="accent3" accent4="accent4" accent5="accent5" accent6="accent6" bg1="lt1" bg2="dk2" tx1="dk1" tx2="lt2" folHlink="folHlink" hlink="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 id="2147483717" r:id="rId30"/>
    <p:sldLayoutId id="2147483718" r:id="rId31"/>
    <p:sldLayoutId id="2147483719" r:id="rId32"/>
    <p:sldLayoutId id="2147483720" r:id="rId33"/>
    <p:sldLayoutId id="2147483721" r:id="rId34"/>
    <p:sldLayoutId id="2147483722" r:id="rId35"/>
    <p:sldLayoutId id="2147483723" r:id="rId36"/>
    <p:sldLayoutId id="2147483724" r:id="rId37"/>
    <p:sldLayoutId id="2147483725" r:id="rId38"/>
    <p:sldLayoutId id="2147483726" r:id="rId39"/>
    <p:sldLayoutId id="2147483727" r:id="rId4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40">
          <p15:clr>
            <a:srgbClr val="EA4335"/>
          </p15:clr>
        </p15:guide>
        <p15:guide id="2" pos="454">
          <p15:clr>
            <a:srgbClr val="EA4335"/>
          </p15:clr>
        </p15:guide>
        <p15:guide id="3" orient="horz" pos="2900">
          <p15:clr>
            <a:srgbClr val="EA4335"/>
          </p15:clr>
        </p15:guide>
        <p15:guide id="4" pos="5306">
          <p15:clr>
            <a:srgbClr val="EA4335"/>
          </p15:clr>
        </p15:guide>
        <p15:guide id="5" orient="horz" pos="1620">
          <p15:clr>
            <a:srgbClr val="EA4335"/>
          </p15:clr>
        </p15:guide>
        <p15:guide id="6" pos="2880">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9.xml"/><Relationship Id="rId3" Type="http://schemas.openxmlformats.org/officeDocument/2006/relationships/hyperlink" Target="mailto:jburke1@butler.edu" TargetMode="External"/><Relationship Id="rId4" Type="http://schemas.openxmlformats.org/officeDocument/2006/relationships/hyperlink" Target="mailto:elizabeth.novosel@colorado.edu" TargetMode="External"/><Relationship Id="rId5" Type="http://schemas.openxmlformats.org/officeDocument/2006/relationships/hyperlink" Target="mailto:kipnisd@rowan.edu" TargetMode="External"/><Relationship Id="rId6" Type="http://schemas.openxmlformats.org/officeDocument/2006/relationships/hyperlink" Target="mailto:rjayasek@butler.edu" TargetMode="External"/><Relationship Id="rId7"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3.xml"/><Relationship Id="rId3" Type="http://schemas.openxmlformats.org/officeDocument/2006/relationships/hyperlink" Target="http://pollev.com/jennib288" TargetMode="Externa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xml"/><Relationship Id="rId3" Type="http://schemas.openxmlformats.org/officeDocument/2006/relationships/image" Target="../media/image1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2.xml"/><Relationship Id="rId2" Type="http://schemas.openxmlformats.org/officeDocument/2006/relationships/notesSlide" Target="../notesSlides/notesSlide5.xml"/><Relationship Id="rId3" Type="http://schemas.openxmlformats.org/officeDocument/2006/relationships/image" Target="../media/image26.jpg"/><Relationship Id="rId4" Type="http://schemas.openxmlformats.org/officeDocument/2006/relationships/image" Target="../media/image25.png"/><Relationship Id="rId5" Type="http://schemas.openxmlformats.org/officeDocument/2006/relationships/image" Target="../media/image20.png"/><Relationship Id="rId6"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7.xml"/><Relationship Id="rId3" Type="http://schemas.openxmlformats.org/officeDocument/2006/relationships/hyperlink" Target="https://drive.google.com/file/d/1EjeU-_YdA1XhBeDXCYgTxsMxit33njLZ/view" TargetMode="Externa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9.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5984" name="Shape 5984"/>
        <p:cNvGrpSpPr/>
        <p:nvPr/>
      </p:nvGrpSpPr>
      <p:grpSpPr>
        <a:xfrm>
          <a:off x="0" y="0"/>
          <a:ext cx="0" cy="0"/>
          <a:chOff x="0" y="0"/>
          <a:chExt cx="0" cy="0"/>
        </a:xfrm>
      </p:grpSpPr>
      <p:sp>
        <p:nvSpPr>
          <p:cNvPr id="5985" name="Google Shape;5985;p83"/>
          <p:cNvSpPr txBox="1"/>
          <p:nvPr>
            <p:ph idx="1" type="subTitle"/>
          </p:nvPr>
        </p:nvSpPr>
        <p:spPr>
          <a:xfrm rot="-541">
            <a:off x="2923050" y="1634244"/>
            <a:ext cx="5724000" cy="23883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b="1" lang="en" sz="2000"/>
              <a:t>Understanding Mathematics Faculty Perspectives on Library Services to Encourage Collaboration and Communication</a:t>
            </a:r>
            <a:endParaRPr b="1" sz="2000"/>
          </a:p>
          <a:p>
            <a:pPr indent="0" lvl="0" marL="0" rtl="0" algn="r">
              <a:spcBef>
                <a:spcPts val="0"/>
              </a:spcBef>
              <a:spcAft>
                <a:spcPts val="0"/>
              </a:spcAft>
              <a:buNone/>
            </a:pPr>
            <a:r>
              <a:t/>
            </a:r>
            <a:endParaRPr sz="2000"/>
          </a:p>
          <a:p>
            <a:pPr indent="0" lvl="0" marL="0" rtl="0" algn="r">
              <a:spcBef>
                <a:spcPts val="0"/>
              </a:spcBef>
              <a:spcAft>
                <a:spcPts val="0"/>
              </a:spcAft>
              <a:buNone/>
            </a:pPr>
            <a:r>
              <a:t/>
            </a:r>
            <a:endParaRPr sz="2000"/>
          </a:p>
          <a:p>
            <a:pPr indent="0" lvl="0" marL="0" rtl="0" algn="r">
              <a:spcBef>
                <a:spcPts val="0"/>
              </a:spcBef>
              <a:spcAft>
                <a:spcPts val="0"/>
              </a:spcAft>
              <a:buNone/>
            </a:pPr>
            <a:r>
              <a:rPr lang="en" sz="2000"/>
              <a:t>Jennifer LC Burke, Butler University</a:t>
            </a:r>
            <a:endParaRPr sz="2000"/>
          </a:p>
          <a:p>
            <a:pPr indent="0" lvl="0" marL="0" rtl="0" algn="r">
              <a:spcBef>
                <a:spcPts val="0"/>
              </a:spcBef>
              <a:spcAft>
                <a:spcPts val="0"/>
              </a:spcAft>
              <a:buNone/>
            </a:pPr>
            <a:r>
              <a:rPr lang="en" sz="2000"/>
              <a:t>Elizabeth Novosel, University of CO Boulder</a:t>
            </a:r>
            <a:endParaRPr sz="2000"/>
          </a:p>
        </p:txBody>
      </p:sp>
      <p:sp>
        <p:nvSpPr>
          <p:cNvPr id="5986" name="Google Shape;5986;p83"/>
          <p:cNvSpPr txBox="1"/>
          <p:nvPr>
            <p:ph type="ctrTitle"/>
          </p:nvPr>
        </p:nvSpPr>
        <p:spPr>
          <a:xfrm>
            <a:off x="3058500" y="540000"/>
            <a:ext cx="5556900" cy="11934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sz="3800"/>
              <a:t>Escaping the Bermuda Triangle:</a:t>
            </a:r>
            <a:endParaRPr sz="3800"/>
          </a:p>
        </p:txBody>
      </p:sp>
      <p:grpSp>
        <p:nvGrpSpPr>
          <p:cNvPr id="5987" name="Google Shape;5987;p83"/>
          <p:cNvGrpSpPr/>
          <p:nvPr/>
        </p:nvGrpSpPr>
        <p:grpSpPr>
          <a:xfrm>
            <a:off x="-1076637" y="-392883"/>
            <a:ext cx="5723871" cy="6662297"/>
            <a:chOff x="-1076637" y="-392883"/>
            <a:chExt cx="5723871" cy="6662297"/>
          </a:xfrm>
        </p:grpSpPr>
        <p:sp>
          <p:nvSpPr>
            <p:cNvPr id="5988" name="Google Shape;5988;p83"/>
            <p:cNvSpPr/>
            <p:nvPr/>
          </p:nvSpPr>
          <p:spPr>
            <a:xfrm rot="1052940">
              <a:off x="1612696" y="1962168"/>
              <a:ext cx="478573" cy="434171"/>
            </a:xfrm>
            <a:prstGeom prst="triangle">
              <a:avLst>
                <a:gd fmla="val 50000" name="adj"/>
              </a:avLst>
            </a:prstGeom>
            <a:no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grpSp>
          <p:nvGrpSpPr>
            <p:cNvPr id="5989" name="Google Shape;5989;p83"/>
            <p:cNvGrpSpPr/>
            <p:nvPr/>
          </p:nvGrpSpPr>
          <p:grpSpPr>
            <a:xfrm rot="-624063">
              <a:off x="-582569" y="-13904"/>
              <a:ext cx="4735735" cy="5904340"/>
              <a:chOff x="3476029" y="4005414"/>
              <a:chExt cx="1726178" cy="2152135"/>
            </a:xfrm>
          </p:grpSpPr>
          <p:sp>
            <p:nvSpPr>
              <p:cNvPr id="5990" name="Google Shape;5990;p83"/>
              <p:cNvSpPr/>
              <p:nvPr/>
            </p:nvSpPr>
            <p:spPr>
              <a:xfrm>
                <a:off x="3476029" y="4142777"/>
                <a:ext cx="1321747" cy="2014772"/>
              </a:xfrm>
              <a:custGeom>
                <a:rect b="b" l="l" r="r" t="t"/>
                <a:pathLst>
                  <a:path extrusionOk="0" h="2014772" w="1321747">
                    <a:moveTo>
                      <a:pt x="1032049" y="2014772"/>
                    </a:moveTo>
                    <a:cubicBezTo>
                      <a:pt x="1029956" y="2014772"/>
                      <a:pt x="1027779" y="2014605"/>
                      <a:pt x="1025435" y="2014354"/>
                    </a:cubicBezTo>
                    <a:lnTo>
                      <a:pt x="1025184" y="2014270"/>
                    </a:lnTo>
                    <a:cubicBezTo>
                      <a:pt x="1010952" y="2015024"/>
                      <a:pt x="991446" y="2012847"/>
                      <a:pt x="977131" y="1991081"/>
                    </a:cubicBezTo>
                    <a:cubicBezTo>
                      <a:pt x="955030" y="1996857"/>
                      <a:pt x="936110" y="1987564"/>
                      <a:pt x="920958" y="1963538"/>
                    </a:cubicBezTo>
                    <a:cubicBezTo>
                      <a:pt x="918865" y="1960273"/>
                      <a:pt x="915935" y="1956422"/>
                      <a:pt x="912837" y="1952320"/>
                    </a:cubicBezTo>
                    <a:cubicBezTo>
                      <a:pt x="905052" y="1942107"/>
                      <a:pt x="896178" y="1930471"/>
                      <a:pt x="892076" y="1916490"/>
                    </a:cubicBezTo>
                    <a:cubicBezTo>
                      <a:pt x="890653" y="1911467"/>
                      <a:pt x="889564" y="1906863"/>
                      <a:pt x="888727" y="1902844"/>
                    </a:cubicBezTo>
                    <a:cubicBezTo>
                      <a:pt x="887471" y="1897068"/>
                      <a:pt x="886383" y="1892464"/>
                      <a:pt x="884374" y="1887357"/>
                    </a:cubicBezTo>
                    <a:cubicBezTo>
                      <a:pt x="878598" y="1874632"/>
                      <a:pt x="875835" y="1860484"/>
                      <a:pt x="873156" y="1846755"/>
                    </a:cubicBezTo>
                    <a:cubicBezTo>
                      <a:pt x="870812" y="1834365"/>
                      <a:pt x="867547" y="1817705"/>
                      <a:pt x="862524" y="1811845"/>
                    </a:cubicBezTo>
                    <a:cubicBezTo>
                      <a:pt x="854320" y="1808329"/>
                      <a:pt x="848627" y="1802804"/>
                      <a:pt x="843772" y="1793762"/>
                    </a:cubicBezTo>
                    <a:cubicBezTo>
                      <a:pt x="837493" y="1782796"/>
                      <a:pt x="836572" y="1770490"/>
                      <a:pt x="835902" y="1761532"/>
                    </a:cubicBezTo>
                    <a:cubicBezTo>
                      <a:pt x="835819" y="1760276"/>
                      <a:pt x="835735" y="1759104"/>
                      <a:pt x="835568" y="1757932"/>
                    </a:cubicBezTo>
                    <a:cubicBezTo>
                      <a:pt x="835233" y="1755672"/>
                      <a:pt x="833558" y="1751904"/>
                      <a:pt x="832052" y="1748221"/>
                    </a:cubicBezTo>
                    <a:cubicBezTo>
                      <a:pt x="828954" y="1740854"/>
                      <a:pt x="825103" y="1731813"/>
                      <a:pt x="824266" y="1720679"/>
                    </a:cubicBezTo>
                    <a:cubicBezTo>
                      <a:pt x="822926" y="1708875"/>
                      <a:pt x="825522" y="1698829"/>
                      <a:pt x="827531" y="1690792"/>
                    </a:cubicBezTo>
                    <a:cubicBezTo>
                      <a:pt x="828703" y="1686104"/>
                      <a:pt x="829707" y="1682086"/>
                      <a:pt x="829707" y="1678988"/>
                    </a:cubicBezTo>
                    <a:cubicBezTo>
                      <a:pt x="829707" y="1662496"/>
                      <a:pt x="828787" y="1649102"/>
                      <a:pt x="826861" y="1636712"/>
                    </a:cubicBezTo>
                    <a:cubicBezTo>
                      <a:pt x="826777" y="1636460"/>
                      <a:pt x="826777" y="1636293"/>
                      <a:pt x="826777" y="1636042"/>
                    </a:cubicBezTo>
                    <a:cubicBezTo>
                      <a:pt x="824768" y="1621057"/>
                      <a:pt x="825354" y="1606909"/>
                      <a:pt x="825940" y="1593263"/>
                    </a:cubicBezTo>
                    <a:cubicBezTo>
                      <a:pt x="826359" y="1582715"/>
                      <a:pt x="826861" y="1572753"/>
                      <a:pt x="825857" y="1563962"/>
                    </a:cubicBezTo>
                    <a:cubicBezTo>
                      <a:pt x="825103" y="1557433"/>
                      <a:pt x="823512" y="1550317"/>
                      <a:pt x="821838" y="1542866"/>
                    </a:cubicBezTo>
                    <a:cubicBezTo>
                      <a:pt x="818824" y="1529472"/>
                      <a:pt x="815476" y="1514235"/>
                      <a:pt x="816062" y="1497074"/>
                    </a:cubicBezTo>
                    <a:cubicBezTo>
                      <a:pt x="816146" y="1494227"/>
                      <a:pt x="816731" y="1491381"/>
                      <a:pt x="817652" y="1488786"/>
                    </a:cubicBezTo>
                    <a:lnTo>
                      <a:pt x="817652" y="1486274"/>
                    </a:lnTo>
                    <a:cubicBezTo>
                      <a:pt x="817652" y="1481084"/>
                      <a:pt x="817485" y="1475894"/>
                      <a:pt x="817234" y="1470703"/>
                    </a:cubicBezTo>
                    <a:cubicBezTo>
                      <a:pt x="817066" y="1465262"/>
                      <a:pt x="816815" y="1459820"/>
                      <a:pt x="816815" y="1454295"/>
                    </a:cubicBezTo>
                    <a:cubicBezTo>
                      <a:pt x="816480" y="1450109"/>
                      <a:pt x="816564" y="1445756"/>
                      <a:pt x="816564" y="1441570"/>
                    </a:cubicBezTo>
                    <a:cubicBezTo>
                      <a:pt x="816648" y="1438807"/>
                      <a:pt x="816648" y="1434873"/>
                      <a:pt x="816480" y="1431943"/>
                    </a:cubicBezTo>
                    <a:cubicBezTo>
                      <a:pt x="814555" y="1430101"/>
                      <a:pt x="811625" y="1427757"/>
                      <a:pt x="809699" y="1426167"/>
                    </a:cubicBezTo>
                    <a:cubicBezTo>
                      <a:pt x="805765" y="1422985"/>
                      <a:pt x="801663" y="1419636"/>
                      <a:pt x="798063" y="1415702"/>
                    </a:cubicBezTo>
                    <a:cubicBezTo>
                      <a:pt x="797895" y="1415534"/>
                      <a:pt x="797728" y="1415283"/>
                      <a:pt x="797561" y="1415116"/>
                    </a:cubicBezTo>
                    <a:cubicBezTo>
                      <a:pt x="795217" y="1412521"/>
                      <a:pt x="793458" y="1411767"/>
                      <a:pt x="786175" y="1409423"/>
                    </a:cubicBezTo>
                    <a:cubicBezTo>
                      <a:pt x="779562" y="1407330"/>
                      <a:pt x="771358" y="1404651"/>
                      <a:pt x="762400" y="1398791"/>
                    </a:cubicBezTo>
                    <a:cubicBezTo>
                      <a:pt x="738541" y="1382718"/>
                      <a:pt x="728328" y="1357603"/>
                      <a:pt x="720123" y="1337428"/>
                    </a:cubicBezTo>
                    <a:cubicBezTo>
                      <a:pt x="715100" y="1325121"/>
                      <a:pt x="710412" y="1313569"/>
                      <a:pt x="704217" y="1306955"/>
                    </a:cubicBezTo>
                    <a:cubicBezTo>
                      <a:pt x="692497" y="1294565"/>
                      <a:pt x="687391" y="1281673"/>
                      <a:pt x="683205" y="1271292"/>
                    </a:cubicBezTo>
                    <a:cubicBezTo>
                      <a:pt x="680944" y="1265516"/>
                      <a:pt x="678935" y="1260576"/>
                      <a:pt x="676089" y="1256140"/>
                    </a:cubicBezTo>
                    <a:cubicBezTo>
                      <a:pt x="675922" y="1255888"/>
                      <a:pt x="675754" y="1255637"/>
                      <a:pt x="675587" y="1255386"/>
                    </a:cubicBezTo>
                    <a:cubicBezTo>
                      <a:pt x="675084" y="1255051"/>
                      <a:pt x="674582" y="1254800"/>
                      <a:pt x="674163" y="1254465"/>
                    </a:cubicBezTo>
                    <a:cubicBezTo>
                      <a:pt x="667717" y="1250447"/>
                      <a:pt x="654490" y="1242243"/>
                      <a:pt x="651058" y="1219890"/>
                    </a:cubicBezTo>
                    <a:cubicBezTo>
                      <a:pt x="648965" y="1208589"/>
                      <a:pt x="648379" y="1200803"/>
                      <a:pt x="649132" y="1194441"/>
                    </a:cubicBezTo>
                    <a:cubicBezTo>
                      <a:pt x="649551" y="1187660"/>
                      <a:pt x="650556" y="1178200"/>
                      <a:pt x="657337" y="1170331"/>
                    </a:cubicBezTo>
                    <a:cubicBezTo>
                      <a:pt x="646872" y="1144546"/>
                      <a:pt x="653653" y="1114827"/>
                      <a:pt x="675754" y="1090801"/>
                    </a:cubicBezTo>
                    <a:cubicBezTo>
                      <a:pt x="676591" y="1089712"/>
                      <a:pt x="677512" y="1088792"/>
                      <a:pt x="678433" y="1087955"/>
                    </a:cubicBezTo>
                    <a:cubicBezTo>
                      <a:pt x="678852" y="1086699"/>
                      <a:pt x="679354" y="1085443"/>
                      <a:pt x="679940" y="1084187"/>
                    </a:cubicBezTo>
                    <a:cubicBezTo>
                      <a:pt x="680442" y="1083183"/>
                      <a:pt x="680944" y="1082178"/>
                      <a:pt x="681530" y="1081257"/>
                    </a:cubicBezTo>
                    <a:cubicBezTo>
                      <a:pt x="687223" y="1072216"/>
                      <a:pt x="693586" y="1067109"/>
                      <a:pt x="699278" y="1062756"/>
                    </a:cubicBezTo>
                    <a:cubicBezTo>
                      <a:pt x="701957" y="1060161"/>
                      <a:pt x="703045" y="1057900"/>
                      <a:pt x="703715" y="1044087"/>
                    </a:cubicBezTo>
                    <a:cubicBezTo>
                      <a:pt x="703715" y="1043836"/>
                      <a:pt x="703799" y="1043585"/>
                      <a:pt x="703799" y="1043418"/>
                    </a:cubicBezTo>
                    <a:cubicBezTo>
                      <a:pt x="704469" y="1034041"/>
                      <a:pt x="704217" y="1030442"/>
                      <a:pt x="702543" y="1026172"/>
                    </a:cubicBezTo>
                    <a:cubicBezTo>
                      <a:pt x="694423" y="1030944"/>
                      <a:pt x="684126" y="1034125"/>
                      <a:pt x="672071" y="1031446"/>
                    </a:cubicBezTo>
                    <a:cubicBezTo>
                      <a:pt x="671736" y="1031363"/>
                      <a:pt x="671485" y="1031279"/>
                      <a:pt x="671066" y="1031195"/>
                    </a:cubicBezTo>
                    <a:cubicBezTo>
                      <a:pt x="654825" y="1026925"/>
                      <a:pt x="644528" y="1015540"/>
                      <a:pt x="637747" y="1008006"/>
                    </a:cubicBezTo>
                    <a:cubicBezTo>
                      <a:pt x="635989" y="1006080"/>
                      <a:pt x="633310" y="1003150"/>
                      <a:pt x="632222" y="1002313"/>
                    </a:cubicBezTo>
                    <a:cubicBezTo>
                      <a:pt x="632054" y="1002229"/>
                      <a:pt x="631636" y="1001894"/>
                      <a:pt x="631468" y="1001727"/>
                    </a:cubicBezTo>
                    <a:cubicBezTo>
                      <a:pt x="630129" y="1000639"/>
                      <a:pt x="628287" y="999551"/>
                      <a:pt x="626445" y="998462"/>
                    </a:cubicBezTo>
                    <a:cubicBezTo>
                      <a:pt x="618744" y="993774"/>
                      <a:pt x="599991" y="982221"/>
                      <a:pt x="600159" y="957190"/>
                    </a:cubicBezTo>
                    <a:cubicBezTo>
                      <a:pt x="593545" y="951916"/>
                      <a:pt x="589945" y="946056"/>
                      <a:pt x="587769" y="941535"/>
                    </a:cubicBezTo>
                    <a:cubicBezTo>
                      <a:pt x="586011" y="941033"/>
                      <a:pt x="584169" y="940531"/>
                      <a:pt x="582244" y="940112"/>
                    </a:cubicBezTo>
                    <a:cubicBezTo>
                      <a:pt x="574625" y="938103"/>
                      <a:pt x="565165" y="935675"/>
                      <a:pt x="555120" y="930401"/>
                    </a:cubicBezTo>
                    <a:cubicBezTo>
                      <a:pt x="546832" y="927471"/>
                      <a:pt x="537707" y="923536"/>
                      <a:pt x="530842" y="916337"/>
                    </a:cubicBezTo>
                    <a:cubicBezTo>
                      <a:pt x="524898" y="909975"/>
                      <a:pt x="522219" y="903528"/>
                      <a:pt x="521047" y="898338"/>
                    </a:cubicBezTo>
                    <a:cubicBezTo>
                      <a:pt x="519624" y="898254"/>
                      <a:pt x="517866" y="898422"/>
                      <a:pt x="515689" y="898840"/>
                    </a:cubicBezTo>
                    <a:cubicBezTo>
                      <a:pt x="493923" y="904784"/>
                      <a:pt x="482287" y="902691"/>
                      <a:pt x="462865" y="896747"/>
                    </a:cubicBezTo>
                    <a:cubicBezTo>
                      <a:pt x="462362" y="896580"/>
                      <a:pt x="461776" y="896413"/>
                      <a:pt x="461274" y="896245"/>
                    </a:cubicBezTo>
                    <a:cubicBezTo>
                      <a:pt x="457926" y="894990"/>
                      <a:pt x="454409" y="893985"/>
                      <a:pt x="450726" y="892897"/>
                    </a:cubicBezTo>
                    <a:cubicBezTo>
                      <a:pt x="438420" y="889213"/>
                      <a:pt x="423016" y="884692"/>
                      <a:pt x="408449" y="870293"/>
                    </a:cubicBezTo>
                    <a:cubicBezTo>
                      <a:pt x="406775" y="868703"/>
                      <a:pt x="401334" y="865521"/>
                      <a:pt x="397399" y="863178"/>
                    </a:cubicBezTo>
                    <a:cubicBezTo>
                      <a:pt x="385009" y="855978"/>
                      <a:pt x="368098" y="846099"/>
                      <a:pt x="361569" y="827431"/>
                    </a:cubicBezTo>
                    <a:cubicBezTo>
                      <a:pt x="354955" y="809348"/>
                      <a:pt x="361401" y="795368"/>
                      <a:pt x="364582" y="788587"/>
                    </a:cubicBezTo>
                    <a:cubicBezTo>
                      <a:pt x="364750" y="788252"/>
                      <a:pt x="364917" y="787917"/>
                      <a:pt x="365085" y="787498"/>
                    </a:cubicBezTo>
                    <a:cubicBezTo>
                      <a:pt x="363996" y="784987"/>
                      <a:pt x="361820" y="781219"/>
                      <a:pt x="360062" y="778206"/>
                    </a:cubicBezTo>
                    <a:cubicBezTo>
                      <a:pt x="353364" y="784066"/>
                      <a:pt x="344156" y="787331"/>
                      <a:pt x="334026" y="786661"/>
                    </a:cubicBezTo>
                    <a:cubicBezTo>
                      <a:pt x="308744" y="784820"/>
                      <a:pt x="294345" y="759621"/>
                      <a:pt x="289238" y="736348"/>
                    </a:cubicBezTo>
                    <a:cubicBezTo>
                      <a:pt x="289071" y="735678"/>
                      <a:pt x="288903" y="735009"/>
                      <a:pt x="288736" y="734422"/>
                    </a:cubicBezTo>
                    <a:cubicBezTo>
                      <a:pt x="280532" y="731158"/>
                      <a:pt x="265212" y="723121"/>
                      <a:pt x="262198" y="702192"/>
                    </a:cubicBezTo>
                    <a:cubicBezTo>
                      <a:pt x="262114" y="701606"/>
                      <a:pt x="262031" y="700936"/>
                      <a:pt x="261947" y="700267"/>
                    </a:cubicBezTo>
                    <a:cubicBezTo>
                      <a:pt x="261193" y="690137"/>
                      <a:pt x="264207" y="681933"/>
                      <a:pt x="266551" y="676491"/>
                    </a:cubicBezTo>
                    <a:cubicBezTo>
                      <a:pt x="263203" y="672389"/>
                      <a:pt x="259854" y="666613"/>
                      <a:pt x="258347" y="658409"/>
                    </a:cubicBezTo>
                    <a:cubicBezTo>
                      <a:pt x="256421" y="648614"/>
                      <a:pt x="259184" y="639991"/>
                      <a:pt x="261026" y="634215"/>
                    </a:cubicBezTo>
                    <a:cubicBezTo>
                      <a:pt x="261110" y="633880"/>
                      <a:pt x="261193" y="633629"/>
                      <a:pt x="261361" y="633294"/>
                    </a:cubicBezTo>
                    <a:cubicBezTo>
                      <a:pt x="261110" y="630950"/>
                      <a:pt x="259519" y="626848"/>
                      <a:pt x="257761" y="622495"/>
                    </a:cubicBezTo>
                    <a:cubicBezTo>
                      <a:pt x="256589" y="619732"/>
                      <a:pt x="255501" y="616885"/>
                      <a:pt x="254496" y="613955"/>
                    </a:cubicBezTo>
                    <a:cubicBezTo>
                      <a:pt x="249138" y="612532"/>
                      <a:pt x="242525" y="609770"/>
                      <a:pt x="236832" y="603826"/>
                    </a:cubicBezTo>
                    <a:cubicBezTo>
                      <a:pt x="225279" y="591520"/>
                      <a:pt x="226033" y="574944"/>
                      <a:pt x="226535" y="562889"/>
                    </a:cubicBezTo>
                    <a:cubicBezTo>
                      <a:pt x="226619" y="560963"/>
                      <a:pt x="226786" y="558201"/>
                      <a:pt x="226702" y="557196"/>
                    </a:cubicBezTo>
                    <a:cubicBezTo>
                      <a:pt x="226451" y="554433"/>
                      <a:pt x="226535" y="551755"/>
                      <a:pt x="227037" y="549159"/>
                    </a:cubicBezTo>
                    <a:cubicBezTo>
                      <a:pt x="226786" y="545811"/>
                      <a:pt x="226368" y="542546"/>
                      <a:pt x="225782" y="539197"/>
                    </a:cubicBezTo>
                    <a:cubicBezTo>
                      <a:pt x="225279" y="537606"/>
                      <a:pt x="224358" y="535179"/>
                      <a:pt x="223521" y="533002"/>
                    </a:cubicBezTo>
                    <a:cubicBezTo>
                      <a:pt x="219587" y="522621"/>
                      <a:pt x="215066" y="510817"/>
                      <a:pt x="216322" y="498930"/>
                    </a:cubicBezTo>
                    <a:cubicBezTo>
                      <a:pt x="216405" y="498595"/>
                      <a:pt x="216405" y="498344"/>
                      <a:pt x="216405" y="498009"/>
                    </a:cubicBezTo>
                    <a:cubicBezTo>
                      <a:pt x="219001" y="479257"/>
                      <a:pt x="232311" y="469797"/>
                      <a:pt x="238841" y="465192"/>
                    </a:cubicBezTo>
                    <a:cubicBezTo>
                      <a:pt x="238841" y="464188"/>
                      <a:pt x="238757" y="463016"/>
                      <a:pt x="238757" y="462095"/>
                    </a:cubicBezTo>
                    <a:cubicBezTo>
                      <a:pt x="238506" y="452468"/>
                      <a:pt x="238172" y="436478"/>
                      <a:pt x="250896" y="421577"/>
                    </a:cubicBezTo>
                    <a:cubicBezTo>
                      <a:pt x="256840" y="414377"/>
                      <a:pt x="263203" y="409354"/>
                      <a:pt x="268309" y="405335"/>
                    </a:cubicBezTo>
                    <a:cubicBezTo>
                      <a:pt x="273667" y="401150"/>
                      <a:pt x="276513" y="398806"/>
                      <a:pt x="278355" y="395541"/>
                    </a:cubicBezTo>
                    <a:cubicBezTo>
                      <a:pt x="278606" y="395039"/>
                      <a:pt x="278857" y="394536"/>
                      <a:pt x="279192" y="394118"/>
                    </a:cubicBezTo>
                    <a:cubicBezTo>
                      <a:pt x="284634" y="385579"/>
                      <a:pt x="289573" y="376872"/>
                      <a:pt x="293173" y="369421"/>
                    </a:cubicBezTo>
                    <a:cubicBezTo>
                      <a:pt x="291415" y="366994"/>
                      <a:pt x="289657" y="363980"/>
                      <a:pt x="287982" y="360380"/>
                    </a:cubicBezTo>
                    <a:cubicBezTo>
                      <a:pt x="280281" y="344641"/>
                      <a:pt x="282959" y="326141"/>
                      <a:pt x="294428" y="314253"/>
                    </a:cubicBezTo>
                    <a:cubicBezTo>
                      <a:pt x="291750" y="309230"/>
                      <a:pt x="289573" y="303454"/>
                      <a:pt x="288736" y="296756"/>
                    </a:cubicBezTo>
                    <a:cubicBezTo>
                      <a:pt x="288652" y="296170"/>
                      <a:pt x="288568" y="295584"/>
                      <a:pt x="288568" y="294998"/>
                    </a:cubicBezTo>
                    <a:cubicBezTo>
                      <a:pt x="287648" y="281771"/>
                      <a:pt x="292168" y="270470"/>
                      <a:pt x="295349" y="262181"/>
                    </a:cubicBezTo>
                    <a:cubicBezTo>
                      <a:pt x="296521" y="259168"/>
                      <a:pt x="298028" y="255568"/>
                      <a:pt x="298279" y="253810"/>
                    </a:cubicBezTo>
                    <a:cubicBezTo>
                      <a:pt x="300038" y="237150"/>
                      <a:pt x="292085" y="220742"/>
                      <a:pt x="280113" y="216221"/>
                    </a:cubicBezTo>
                    <a:cubicBezTo>
                      <a:pt x="274086" y="214212"/>
                      <a:pt x="267974" y="212454"/>
                      <a:pt x="261947" y="210613"/>
                    </a:cubicBezTo>
                    <a:cubicBezTo>
                      <a:pt x="255333" y="208603"/>
                      <a:pt x="248720" y="206678"/>
                      <a:pt x="242022" y="204417"/>
                    </a:cubicBezTo>
                    <a:cubicBezTo>
                      <a:pt x="241939" y="204334"/>
                      <a:pt x="241855" y="204334"/>
                      <a:pt x="241855" y="204334"/>
                    </a:cubicBezTo>
                    <a:cubicBezTo>
                      <a:pt x="240181" y="205255"/>
                      <a:pt x="237418" y="207013"/>
                      <a:pt x="235325" y="208352"/>
                    </a:cubicBezTo>
                    <a:lnTo>
                      <a:pt x="231558" y="210780"/>
                    </a:lnTo>
                    <a:cubicBezTo>
                      <a:pt x="230888" y="211282"/>
                      <a:pt x="228712" y="213040"/>
                      <a:pt x="227121" y="214296"/>
                    </a:cubicBezTo>
                    <a:cubicBezTo>
                      <a:pt x="215987" y="223421"/>
                      <a:pt x="197318" y="238658"/>
                      <a:pt x="174464" y="231793"/>
                    </a:cubicBezTo>
                    <a:cubicBezTo>
                      <a:pt x="174045" y="231625"/>
                      <a:pt x="173543" y="231542"/>
                      <a:pt x="173208" y="231374"/>
                    </a:cubicBezTo>
                    <a:cubicBezTo>
                      <a:pt x="169608" y="230118"/>
                      <a:pt x="166511" y="228528"/>
                      <a:pt x="163916" y="226854"/>
                    </a:cubicBezTo>
                    <a:cubicBezTo>
                      <a:pt x="157218" y="230956"/>
                      <a:pt x="150521" y="233802"/>
                      <a:pt x="144410" y="236481"/>
                    </a:cubicBezTo>
                    <a:cubicBezTo>
                      <a:pt x="137461" y="239495"/>
                      <a:pt x="131434" y="242090"/>
                      <a:pt x="127415" y="245606"/>
                    </a:cubicBezTo>
                    <a:cubicBezTo>
                      <a:pt x="127248" y="245773"/>
                      <a:pt x="127081" y="245941"/>
                      <a:pt x="126829" y="246108"/>
                    </a:cubicBezTo>
                    <a:cubicBezTo>
                      <a:pt x="108579" y="261177"/>
                      <a:pt x="95352" y="265447"/>
                      <a:pt x="76349" y="270051"/>
                    </a:cubicBezTo>
                    <a:cubicBezTo>
                      <a:pt x="75595" y="270386"/>
                      <a:pt x="74591" y="270804"/>
                      <a:pt x="73502" y="271307"/>
                    </a:cubicBezTo>
                    <a:cubicBezTo>
                      <a:pt x="56759" y="278841"/>
                      <a:pt x="33821" y="289222"/>
                      <a:pt x="15069" y="277083"/>
                    </a:cubicBezTo>
                    <a:cubicBezTo>
                      <a:pt x="5525" y="270888"/>
                      <a:pt x="0" y="260591"/>
                      <a:pt x="0" y="248871"/>
                    </a:cubicBezTo>
                    <a:cubicBezTo>
                      <a:pt x="0" y="238574"/>
                      <a:pt x="3600" y="226519"/>
                      <a:pt x="26622" y="213291"/>
                    </a:cubicBezTo>
                    <a:cubicBezTo>
                      <a:pt x="18669" y="205004"/>
                      <a:pt x="16073" y="193283"/>
                      <a:pt x="19003" y="178382"/>
                    </a:cubicBezTo>
                    <a:cubicBezTo>
                      <a:pt x="24696" y="144728"/>
                      <a:pt x="53243" y="130497"/>
                      <a:pt x="79111" y="122795"/>
                    </a:cubicBezTo>
                    <a:cubicBezTo>
                      <a:pt x="78609" y="119446"/>
                      <a:pt x="78777" y="115930"/>
                      <a:pt x="79614" y="112414"/>
                    </a:cubicBezTo>
                    <a:cubicBezTo>
                      <a:pt x="84553" y="91234"/>
                      <a:pt x="108831" y="78425"/>
                      <a:pt x="114607" y="75663"/>
                    </a:cubicBezTo>
                    <a:cubicBezTo>
                      <a:pt x="121304" y="72146"/>
                      <a:pt x="129508" y="68044"/>
                      <a:pt x="142317" y="68212"/>
                    </a:cubicBezTo>
                    <a:cubicBezTo>
                      <a:pt x="142903" y="63022"/>
                      <a:pt x="144661" y="58752"/>
                      <a:pt x="146251" y="55822"/>
                    </a:cubicBezTo>
                    <a:cubicBezTo>
                      <a:pt x="154539" y="39414"/>
                      <a:pt x="172120" y="37070"/>
                      <a:pt x="194304" y="33972"/>
                    </a:cubicBezTo>
                    <a:cubicBezTo>
                      <a:pt x="197737" y="33470"/>
                      <a:pt x="202843" y="32800"/>
                      <a:pt x="204769" y="32381"/>
                    </a:cubicBezTo>
                    <a:cubicBezTo>
                      <a:pt x="204853" y="32381"/>
                      <a:pt x="204853" y="32298"/>
                      <a:pt x="204936" y="32298"/>
                    </a:cubicBezTo>
                    <a:cubicBezTo>
                      <a:pt x="217996" y="28279"/>
                      <a:pt x="231809" y="23340"/>
                      <a:pt x="243864" y="18568"/>
                    </a:cubicBezTo>
                    <a:cubicBezTo>
                      <a:pt x="261361" y="11620"/>
                      <a:pt x="276513" y="11452"/>
                      <a:pt x="291164" y="11452"/>
                    </a:cubicBezTo>
                    <a:cubicBezTo>
                      <a:pt x="296354" y="11034"/>
                      <a:pt x="301544" y="9946"/>
                      <a:pt x="307488" y="8522"/>
                    </a:cubicBezTo>
                    <a:cubicBezTo>
                      <a:pt x="310837" y="7769"/>
                      <a:pt x="314520" y="7016"/>
                      <a:pt x="318371" y="6262"/>
                    </a:cubicBezTo>
                    <a:cubicBezTo>
                      <a:pt x="321385" y="4923"/>
                      <a:pt x="324650" y="4086"/>
                      <a:pt x="327999" y="3918"/>
                    </a:cubicBezTo>
                    <a:cubicBezTo>
                      <a:pt x="345244" y="2746"/>
                      <a:pt x="357550" y="7602"/>
                      <a:pt x="367512" y="11536"/>
                    </a:cubicBezTo>
                    <a:cubicBezTo>
                      <a:pt x="368684" y="12039"/>
                      <a:pt x="369940" y="12541"/>
                      <a:pt x="371196" y="12960"/>
                    </a:cubicBezTo>
                    <a:cubicBezTo>
                      <a:pt x="378563" y="15053"/>
                      <a:pt x="388525" y="14969"/>
                      <a:pt x="398990" y="14885"/>
                    </a:cubicBezTo>
                    <a:lnTo>
                      <a:pt x="405436" y="14801"/>
                    </a:lnTo>
                    <a:cubicBezTo>
                      <a:pt x="406859" y="14801"/>
                      <a:pt x="410040" y="14550"/>
                      <a:pt x="412886" y="14299"/>
                    </a:cubicBezTo>
                    <a:cubicBezTo>
                      <a:pt x="424356" y="13294"/>
                      <a:pt x="438671" y="11955"/>
                      <a:pt x="450977" y="16727"/>
                    </a:cubicBezTo>
                    <a:cubicBezTo>
                      <a:pt x="451228" y="16811"/>
                      <a:pt x="451563" y="16978"/>
                      <a:pt x="451814" y="17062"/>
                    </a:cubicBezTo>
                    <a:cubicBezTo>
                      <a:pt x="459767" y="20410"/>
                      <a:pt x="465627" y="25349"/>
                      <a:pt x="469478" y="31879"/>
                    </a:cubicBezTo>
                    <a:cubicBezTo>
                      <a:pt x="472408" y="32633"/>
                      <a:pt x="475255" y="33386"/>
                      <a:pt x="477934" y="34391"/>
                    </a:cubicBezTo>
                    <a:cubicBezTo>
                      <a:pt x="479106" y="34810"/>
                      <a:pt x="479608" y="34810"/>
                      <a:pt x="479608" y="34810"/>
                    </a:cubicBezTo>
                    <a:cubicBezTo>
                      <a:pt x="480194" y="34726"/>
                      <a:pt x="482454" y="34223"/>
                      <a:pt x="484045" y="33889"/>
                    </a:cubicBezTo>
                    <a:cubicBezTo>
                      <a:pt x="487812" y="32968"/>
                      <a:pt x="492919" y="31796"/>
                      <a:pt x="499449" y="31126"/>
                    </a:cubicBezTo>
                    <a:cubicBezTo>
                      <a:pt x="506564" y="30372"/>
                      <a:pt x="509913" y="28866"/>
                      <a:pt x="517280" y="25517"/>
                    </a:cubicBezTo>
                    <a:cubicBezTo>
                      <a:pt x="521047" y="23843"/>
                      <a:pt x="525149" y="22001"/>
                      <a:pt x="530005" y="20075"/>
                    </a:cubicBezTo>
                    <a:cubicBezTo>
                      <a:pt x="530507" y="19908"/>
                      <a:pt x="531009" y="19741"/>
                      <a:pt x="531512" y="19573"/>
                    </a:cubicBezTo>
                    <a:cubicBezTo>
                      <a:pt x="543734" y="15638"/>
                      <a:pt x="558636" y="14299"/>
                      <a:pt x="576886" y="15722"/>
                    </a:cubicBezTo>
                    <a:cubicBezTo>
                      <a:pt x="593629" y="16811"/>
                      <a:pt x="602754" y="24596"/>
                      <a:pt x="607609" y="28782"/>
                    </a:cubicBezTo>
                    <a:cubicBezTo>
                      <a:pt x="607777" y="28866"/>
                      <a:pt x="607861" y="29033"/>
                      <a:pt x="607944" y="29117"/>
                    </a:cubicBezTo>
                    <a:cubicBezTo>
                      <a:pt x="610121" y="29284"/>
                      <a:pt x="613888" y="29033"/>
                      <a:pt x="616567" y="28949"/>
                    </a:cubicBezTo>
                    <a:cubicBezTo>
                      <a:pt x="622595" y="28698"/>
                      <a:pt x="629375" y="28447"/>
                      <a:pt x="636491" y="29535"/>
                    </a:cubicBezTo>
                    <a:cubicBezTo>
                      <a:pt x="643691" y="30456"/>
                      <a:pt x="653988" y="32298"/>
                      <a:pt x="663783" y="35981"/>
                    </a:cubicBezTo>
                    <a:cubicBezTo>
                      <a:pt x="679856" y="41339"/>
                      <a:pt x="687558" y="51804"/>
                      <a:pt x="691744" y="57496"/>
                    </a:cubicBezTo>
                    <a:cubicBezTo>
                      <a:pt x="692330" y="58250"/>
                      <a:pt x="692999" y="59254"/>
                      <a:pt x="693502" y="59840"/>
                    </a:cubicBezTo>
                    <a:cubicBezTo>
                      <a:pt x="697436" y="61012"/>
                      <a:pt x="704385" y="58333"/>
                      <a:pt x="714849" y="54064"/>
                    </a:cubicBezTo>
                    <a:cubicBezTo>
                      <a:pt x="730672" y="47702"/>
                      <a:pt x="752270" y="38912"/>
                      <a:pt x="775627" y="48371"/>
                    </a:cubicBezTo>
                    <a:cubicBezTo>
                      <a:pt x="776046" y="48539"/>
                      <a:pt x="776381" y="48706"/>
                      <a:pt x="776799" y="48874"/>
                    </a:cubicBezTo>
                    <a:cubicBezTo>
                      <a:pt x="779897" y="50297"/>
                      <a:pt x="782492" y="51887"/>
                      <a:pt x="784836" y="53478"/>
                    </a:cubicBezTo>
                    <a:cubicBezTo>
                      <a:pt x="786761" y="52725"/>
                      <a:pt x="789022" y="51971"/>
                      <a:pt x="791449" y="51385"/>
                    </a:cubicBezTo>
                    <a:cubicBezTo>
                      <a:pt x="791952" y="51218"/>
                      <a:pt x="792538" y="51134"/>
                      <a:pt x="793040" y="51050"/>
                    </a:cubicBezTo>
                    <a:cubicBezTo>
                      <a:pt x="804593" y="49041"/>
                      <a:pt x="815141" y="51218"/>
                      <a:pt x="822843" y="52808"/>
                    </a:cubicBezTo>
                    <a:cubicBezTo>
                      <a:pt x="824936" y="53227"/>
                      <a:pt x="827029" y="53729"/>
                      <a:pt x="828619" y="53897"/>
                    </a:cubicBezTo>
                    <a:lnTo>
                      <a:pt x="829121" y="53729"/>
                    </a:lnTo>
                    <a:cubicBezTo>
                      <a:pt x="831465" y="52808"/>
                      <a:pt x="834982" y="51469"/>
                      <a:pt x="840172" y="50380"/>
                    </a:cubicBezTo>
                    <a:cubicBezTo>
                      <a:pt x="843437" y="49711"/>
                      <a:pt x="846451" y="49208"/>
                      <a:pt x="849046" y="48957"/>
                    </a:cubicBezTo>
                    <a:cubicBezTo>
                      <a:pt x="851641" y="40334"/>
                      <a:pt x="855827" y="31461"/>
                      <a:pt x="868719" y="23926"/>
                    </a:cubicBezTo>
                    <a:cubicBezTo>
                      <a:pt x="869807" y="23340"/>
                      <a:pt x="870896" y="22754"/>
                      <a:pt x="872068" y="22252"/>
                    </a:cubicBezTo>
                    <a:cubicBezTo>
                      <a:pt x="873240" y="21750"/>
                      <a:pt x="874328" y="21331"/>
                      <a:pt x="875500" y="20996"/>
                    </a:cubicBezTo>
                    <a:cubicBezTo>
                      <a:pt x="876421" y="19908"/>
                      <a:pt x="877425" y="18904"/>
                      <a:pt x="878430" y="17983"/>
                    </a:cubicBezTo>
                    <a:cubicBezTo>
                      <a:pt x="885211" y="10867"/>
                      <a:pt x="901619" y="-4286"/>
                      <a:pt x="922297" y="1156"/>
                    </a:cubicBezTo>
                    <a:cubicBezTo>
                      <a:pt x="928325" y="2746"/>
                      <a:pt x="942808" y="8606"/>
                      <a:pt x="948165" y="29033"/>
                    </a:cubicBezTo>
                    <a:cubicBezTo>
                      <a:pt x="949421" y="33470"/>
                      <a:pt x="949672" y="37656"/>
                      <a:pt x="949337" y="41423"/>
                    </a:cubicBezTo>
                    <a:cubicBezTo>
                      <a:pt x="949505" y="41590"/>
                      <a:pt x="949672" y="41758"/>
                      <a:pt x="949840" y="41925"/>
                    </a:cubicBezTo>
                    <a:cubicBezTo>
                      <a:pt x="955784" y="38577"/>
                      <a:pt x="962481" y="36065"/>
                      <a:pt x="972610" y="34140"/>
                    </a:cubicBezTo>
                    <a:cubicBezTo>
                      <a:pt x="972861" y="34056"/>
                      <a:pt x="973029" y="34056"/>
                      <a:pt x="973280" y="33972"/>
                    </a:cubicBezTo>
                    <a:cubicBezTo>
                      <a:pt x="974368" y="33805"/>
                      <a:pt x="975624" y="33554"/>
                      <a:pt x="976880" y="33302"/>
                    </a:cubicBezTo>
                    <a:cubicBezTo>
                      <a:pt x="988014" y="31126"/>
                      <a:pt x="1011287" y="26521"/>
                      <a:pt x="1024347" y="45190"/>
                    </a:cubicBezTo>
                    <a:cubicBezTo>
                      <a:pt x="1029118" y="51971"/>
                      <a:pt x="1035230" y="66370"/>
                      <a:pt x="1023007" y="86797"/>
                    </a:cubicBezTo>
                    <a:cubicBezTo>
                      <a:pt x="1022840" y="86964"/>
                      <a:pt x="1022756" y="87215"/>
                      <a:pt x="1022672" y="87383"/>
                    </a:cubicBezTo>
                    <a:cubicBezTo>
                      <a:pt x="1016310" y="97345"/>
                      <a:pt x="996720" y="115177"/>
                      <a:pt x="980312" y="123715"/>
                    </a:cubicBezTo>
                    <a:cubicBezTo>
                      <a:pt x="986926" y="122962"/>
                      <a:pt x="995632" y="122795"/>
                      <a:pt x="1007352" y="123548"/>
                    </a:cubicBezTo>
                    <a:cubicBezTo>
                      <a:pt x="1039416" y="125725"/>
                      <a:pt x="1045945" y="131334"/>
                      <a:pt x="1049880" y="134599"/>
                    </a:cubicBezTo>
                    <a:lnTo>
                      <a:pt x="1049880" y="134599"/>
                    </a:lnTo>
                    <a:cubicBezTo>
                      <a:pt x="1057749" y="141212"/>
                      <a:pt x="1066707" y="154774"/>
                      <a:pt x="1071897" y="167834"/>
                    </a:cubicBezTo>
                    <a:cubicBezTo>
                      <a:pt x="1083785" y="163397"/>
                      <a:pt x="1101198" y="160718"/>
                      <a:pt x="1118694" y="175201"/>
                    </a:cubicBezTo>
                    <a:cubicBezTo>
                      <a:pt x="1119197" y="175619"/>
                      <a:pt x="1119783" y="176122"/>
                      <a:pt x="1120201" y="176540"/>
                    </a:cubicBezTo>
                    <a:cubicBezTo>
                      <a:pt x="1135940" y="191525"/>
                      <a:pt x="1134768" y="212706"/>
                      <a:pt x="1134098" y="225263"/>
                    </a:cubicBezTo>
                    <a:cubicBezTo>
                      <a:pt x="1133931" y="227523"/>
                      <a:pt x="1133847" y="229784"/>
                      <a:pt x="1133847" y="231876"/>
                    </a:cubicBezTo>
                    <a:cubicBezTo>
                      <a:pt x="1133847" y="232546"/>
                      <a:pt x="1133847" y="233132"/>
                      <a:pt x="1133847" y="233635"/>
                    </a:cubicBezTo>
                    <a:cubicBezTo>
                      <a:pt x="1135438" y="234807"/>
                      <a:pt x="1137196" y="236146"/>
                      <a:pt x="1139205" y="237737"/>
                    </a:cubicBezTo>
                    <a:cubicBezTo>
                      <a:pt x="1139456" y="237904"/>
                      <a:pt x="1139707" y="238155"/>
                      <a:pt x="1139875" y="238322"/>
                    </a:cubicBezTo>
                    <a:cubicBezTo>
                      <a:pt x="1159966" y="255317"/>
                      <a:pt x="1169845" y="272060"/>
                      <a:pt x="1170012" y="289306"/>
                    </a:cubicBezTo>
                    <a:cubicBezTo>
                      <a:pt x="1170933" y="330828"/>
                      <a:pt x="1134266" y="341711"/>
                      <a:pt x="1118611" y="346400"/>
                    </a:cubicBezTo>
                    <a:cubicBezTo>
                      <a:pt x="1115095" y="347488"/>
                      <a:pt x="1109904" y="348995"/>
                      <a:pt x="1108314" y="349916"/>
                    </a:cubicBezTo>
                    <a:cubicBezTo>
                      <a:pt x="1085794" y="365068"/>
                      <a:pt x="1072483" y="364231"/>
                      <a:pt x="1054568" y="361301"/>
                    </a:cubicBezTo>
                    <a:lnTo>
                      <a:pt x="1054484" y="361301"/>
                    </a:lnTo>
                    <a:cubicBezTo>
                      <a:pt x="1054150" y="365319"/>
                      <a:pt x="1053145" y="369338"/>
                      <a:pt x="1051387" y="373440"/>
                    </a:cubicBezTo>
                    <a:cubicBezTo>
                      <a:pt x="1051052" y="374110"/>
                      <a:pt x="1050801" y="374863"/>
                      <a:pt x="1050466" y="375533"/>
                    </a:cubicBezTo>
                    <a:cubicBezTo>
                      <a:pt x="1055405" y="379049"/>
                      <a:pt x="1059842" y="384072"/>
                      <a:pt x="1062772" y="391439"/>
                    </a:cubicBezTo>
                    <a:cubicBezTo>
                      <a:pt x="1067126" y="402657"/>
                      <a:pt x="1066539" y="414042"/>
                      <a:pt x="1061266" y="423586"/>
                    </a:cubicBezTo>
                    <a:cubicBezTo>
                      <a:pt x="1052308" y="439910"/>
                      <a:pt x="1034811" y="443426"/>
                      <a:pt x="1025351" y="445268"/>
                    </a:cubicBezTo>
                    <a:cubicBezTo>
                      <a:pt x="1024514" y="445436"/>
                      <a:pt x="1023761" y="445603"/>
                      <a:pt x="1023091" y="445687"/>
                    </a:cubicBezTo>
                    <a:cubicBezTo>
                      <a:pt x="1022086" y="446356"/>
                      <a:pt x="1020663" y="447612"/>
                      <a:pt x="1019575" y="448449"/>
                    </a:cubicBezTo>
                    <a:cubicBezTo>
                      <a:pt x="1011622" y="454895"/>
                      <a:pt x="993037" y="469964"/>
                      <a:pt x="970015" y="460253"/>
                    </a:cubicBezTo>
                    <a:cubicBezTo>
                      <a:pt x="969429" y="460002"/>
                      <a:pt x="968759" y="459751"/>
                      <a:pt x="968173" y="459416"/>
                    </a:cubicBezTo>
                    <a:cubicBezTo>
                      <a:pt x="963485" y="457072"/>
                      <a:pt x="959802" y="454477"/>
                      <a:pt x="956872" y="451714"/>
                    </a:cubicBezTo>
                    <a:cubicBezTo>
                      <a:pt x="956537" y="451882"/>
                      <a:pt x="956118" y="452049"/>
                      <a:pt x="955784" y="452133"/>
                    </a:cubicBezTo>
                    <a:cubicBezTo>
                      <a:pt x="955449" y="452300"/>
                      <a:pt x="955030" y="452384"/>
                      <a:pt x="954611" y="452551"/>
                    </a:cubicBezTo>
                    <a:cubicBezTo>
                      <a:pt x="951095" y="453723"/>
                      <a:pt x="947831" y="454561"/>
                      <a:pt x="944649" y="455398"/>
                    </a:cubicBezTo>
                    <a:cubicBezTo>
                      <a:pt x="943394" y="455733"/>
                      <a:pt x="941719" y="456151"/>
                      <a:pt x="940547" y="456486"/>
                    </a:cubicBezTo>
                    <a:cubicBezTo>
                      <a:pt x="940296" y="457491"/>
                      <a:pt x="940045" y="458997"/>
                      <a:pt x="939878" y="460253"/>
                    </a:cubicBezTo>
                    <a:cubicBezTo>
                      <a:pt x="938454" y="468541"/>
                      <a:pt x="934687" y="490642"/>
                      <a:pt x="909154" y="498595"/>
                    </a:cubicBezTo>
                    <a:cubicBezTo>
                      <a:pt x="908484" y="498846"/>
                      <a:pt x="907731" y="499014"/>
                      <a:pt x="906977" y="499181"/>
                    </a:cubicBezTo>
                    <a:cubicBezTo>
                      <a:pt x="900699" y="500604"/>
                      <a:pt x="895173" y="500604"/>
                      <a:pt x="890820" y="500270"/>
                    </a:cubicBezTo>
                    <a:cubicBezTo>
                      <a:pt x="889397" y="502195"/>
                      <a:pt x="887974" y="504371"/>
                      <a:pt x="886467" y="506548"/>
                    </a:cubicBezTo>
                    <a:cubicBezTo>
                      <a:pt x="879853" y="516176"/>
                      <a:pt x="872319" y="527059"/>
                      <a:pt x="861854" y="535849"/>
                    </a:cubicBezTo>
                    <a:cubicBezTo>
                      <a:pt x="856664" y="540202"/>
                      <a:pt x="851390" y="542713"/>
                      <a:pt x="846618" y="544137"/>
                    </a:cubicBezTo>
                    <a:cubicBezTo>
                      <a:pt x="845362" y="554350"/>
                      <a:pt x="843437" y="566991"/>
                      <a:pt x="832638" y="582730"/>
                    </a:cubicBezTo>
                    <a:cubicBezTo>
                      <a:pt x="818657" y="602905"/>
                      <a:pt x="797644" y="612114"/>
                      <a:pt x="783664" y="618225"/>
                    </a:cubicBezTo>
                    <a:cubicBezTo>
                      <a:pt x="783413" y="618309"/>
                      <a:pt x="783245" y="618392"/>
                      <a:pt x="782994" y="618560"/>
                    </a:cubicBezTo>
                    <a:cubicBezTo>
                      <a:pt x="751015" y="631536"/>
                      <a:pt x="753191" y="639824"/>
                      <a:pt x="756372" y="652297"/>
                    </a:cubicBezTo>
                    <a:cubicBezTo>
                      <a:pt x="761981" y="674315"/>
                      <a:pt x="768511" y="714414"/>
                      <a:pt x="749926" y="736767"/>
                    </a:cubicBezTo>
                    <a:cubicBezTo>
                      <a:pt x="741304" y="747147"/>
                      <a:pt x="728914" y="752338"/>
                      <a:pt x="715100" y="751500"/>
                    </a:cubicBezTo>
                    <a:cubicBezTo>
                      <a:pt x="672657" y="748822"/>
                      <a:pt x="672824" y="704369"/>
                      <a:pt x="672908" y="687625"/>
                    </a:cubicBezTo>
                    <a:cubicBezTo>
                      <a:pt x="672908" y="686035"/>
                      <a:pt x="672908" y="684109"/>
                      <a:pt x="672908" y="682184"/>
                    </a:cubicBezTo>
                    <a:cubicBezTo>
                      <a:pt x="664452" y="679589"/>
                      <a:pt x="658843" y="674482"/>
                      <a:pt x="655579" y="671385"/>
                    </a:cubicBezTo>
                    <a:cubicBezTo>
                      <a:pt x="652565" y="671133"/>
                      <a:pt x="648212" y="671133"/>
                      <a:pt x="644361" y="671301"/>
                    </a:cubicBezTo>
                    <a:cubicBezTo>
                      <a:pt x="642686" y="673728"/>
                      <a:pt x="640510" y="676408"/>
                      <a:pt x="637663" y="678919"/>
                    </a:cubicBezTo>
                    <a:cubicBezTo>
                      <a:pt x="637412" y="679170"/>
                      <a:pt x="637077" y="679421"/>
                      <a:pt x="636826" y="679589"/>
                    </a:cubicBezTo>
                    <a:cubicBezTo>
                      <a:pt x="620836" y="692732"/>
                      <a:pt x="601247" y="690472"/>
                      <a:pt x="590699" y="689383"/>
                    </a:cubicBezTo>
                    <a:lnTo>
                      <a:pt x="589359" y="689216"/>
                    </a:lnTo>
                    <a:cubicBezTo>
                      <a:pt x="583499" y="688630"/>
                      <a:pt x="578476" y="687625"/>
                      <a:pt x="574374" y="686788"/>
                    </a:cubicBezTo>
                    <a:cubicBezTo>
                      <a:pt x="572365" y="686370"/>
                      <a:pt x="569770" y="685867"/>
                      <a:pt x="568598" y="685700"/>
                    </a:cubicBezTo>
                    <a:cubicBezTo>
                      <a:pt x="568263" y="685867"/>
                      <a:pt x="567593" y="686202"/>
                      <a:pt x="566672" y="686872"/>
                    </a:cubicBezTo>
                    <a:cubicBezTo>
                      <a:pt x="566338" y="687123"/>
                      <a:pt x="565919" y="687374"/>
                      <a:pt x="565500" y="687625"/>
                    </a:cubicBezTo>
                    <a:lnTo>
                      <a:pt x="564077" y="688546"/>
                    </a:lnTo>
                    <a:cubicBezTo>
                      <a:pt x="555957" y="693569"/>
                      <a:pt x="546748" y="699262"/>
                      <a:pt x="540553" y="705206"/>
                    </a:cubicBezTo>
                    <a:cubicBezTo>
                      <a:pt x="540302" y="705457"/>
                      <a:pt x="540134" y="705624"/>
                      <a:pt x="539967" y="705792"/>
                    </a:cubicBezTo>
                    <a:cubicBezTo>
                      <a:pt x="538795" y="706796"/>
                      <a:pt x="538544" y="707299"/>
                      <a:pt x="538544" y="707299"/>
                    </a:cubicBezTo>
                    <a:cubicBezTo>
                      <a:pt x="538125" y="708220"/>
                      <a:pt x="537539" y="712154"/>
                      <a:pt x="537204" y="715001"/>
                    </a:cubicBezTo>
                    <a:cubicBezTo>
                      <a:pt x="536869" y="717344"/>
                      <a:pt x="536535" y="719856"/>
                      <a:pt x="536032" y="722618"/>
                    </a:cubicBezTo>
                    <a:cubicBezTo>
                      <a:pt x="533939" y="734841"/>
                      <a:pt x="528916" y="743799"/>
                      <a:pt x="524814" y="751082"/>
                    </a:cubicBezTo>
                    <a:cubicBezTo>
                      <a:pt x="522805" y="754766"/>
                      <a:pt x="520880" y="758198"/>
                      <a:pt x="520294" y="760542"/>
                    </a:cubicBezTo>
                    <a:cubicBezTo>
                      <a:pt x="519792" y="762551"/>
                      <a:pt x="519959" y="763472"/>
                      <a:pt x="523224" y="771341"/>
                    </a:cubicBezTo>
                    <a:cubicBezTo>
                      <a:pt x="525066" y="775695"/>
                      <a:pt x="527242" y="781136"/>
                      <a:pt x="529000" y="787582"/>
                    </a:cubicBezTo>
                    <a:cubicBezTo>
                      <a:pt x="530842" y="793861"/>
                      <a:pt x="531428" y="799386"/>
                      <a:pt x="532014" y="803907"/>
                    </a:cubicBezTo>
                    <a:cubicBezTo>
                      <a:pt x="532098" y="804577"/>
                      <a:pt x="532181" y="805330"/>
                      <a:pt x="532265" y="806167"/>
                    </a:cubicBezTo>
                    <a:cubicBezTo>
                      <a:pt x="535949" y="807255"/>
                      <a:pt x="540134" y="808009"/>
                      <a:pt x="542311" y="808009"/>
                    </a:cubicBezTo>
                    <a:lnTo>
                      <a:pt x="542395" y="808009"/>
                    </a:lnTo>
                    <a:cubicBezTo>
                      <a:pt x="542479" y="807925"/>
                      <a:pt x="542562" y="807925"/>
                      <a:pt x="542646" y="807925"/>
                    </a:cubicBezTo>
                    <a:cubicBezTo>
                      <a:pt x="546832" y="806669"/>
                      <a:pt x="551017" y="804325"/>
                      <a:pt x="552859" y="802735"/>
                    </a:cubicBezTo>
                    <a:cubicBezTo>
                      <a:pt x="553027" y="801814"/>
                      <a:pt x="553362" y="800391"/>
                      <a:pt x="553529" y="799218"/>
                    </a:cubicBezTo>
                    <a:cubicBezTo>
                      <a:pt x="555203" y="790512"/>
                      <a:pt x="558719" y="772513"/>
                      <a:pt x="578727" y="761798"/>
                    </a:cubicBezTo>
                    <a:cubicBezTo>
                      <a:pt x="590197" y="755435"/>
                      <a:pt x="612883" y="751584"/>
                      <a:pt x="628622" y="755938"/>
                    </a:cubicBezTo>
                    <a:cubicBezTo>
                      <a:pt x="638417" y="758700"/>
                      <a:pt x="646286" y="764644"/>
                      <a:pt x="650807" y="772765"/>
                    </a:cubicBezTo>
                    <a:cubicBezTo>
                      <a:pt x="661187" y="790931"/>
                      <a:pt x="651560" y="810018"/>
                      <a:pt x="645198" y="822659"/>
                    </a:cubicBezTo>
                    <a:cubicBezTo>
                      <a:pt x="644444" y="824166"/>
                      <a:pt x="643691" y="825589"/>
                      <a:pt x="643189" y="826677"/>
                    </a:cubicBezTo>
                    <a:cubicBezTo>
                      <a:pt x="641849" y="830863"/>
                      <a:pt x="639756" y="835300"/>
                      <a:pt x="637245" y="840407"/>
                    </a:cubicBezTo>
                    <a:cubicBezTo>
                      <a:pt x="646286" y="840072"/>
                      <a:pt x="655160" y="841495"/>
                      <a:pt x="662611" y="844844"/>
                    </a:cubicBezTo>
                    <a:cubicBezTo>
                      <a:pt x="672657" y="849281"/>
                      <a:pt x="682702" y="855643"/>
                      <a:pt x="686553" y="871633"/>
                    </a:cubicBezTo>
                    <a:lnTo>
                      <a:pt x="686721" y="872386"/>
                    </a:lnTo>
                    <a:cubicBezTo>
                      <a:pt x="686972" y="872972"/>
                      <a:pt x="687223" y="873558"/>
                      <a:pt x="687391" y="874228"/>
                    </a:cubicBezTo>
                    <a:cubicBezTo>
                      <a:pt x="695846" y="898757"/>
                      <a:pt x="690656" y="912653"/>
                      <a:pt x="685214" y="927387"/>
                    </a:cubicBezTo>
                    <a:lnTo>
                      <a:pt x="683958" y="930652"/>
                    </a:lnTo>
                    <a:cubicBezTo>
                      <a:pt x="683875" y="930904"/>
                      <a:pt x="683791" y="931071"/>
                      <a:pt x="683707" y="931238"/>
                    </a:cubicBezTo>
                    <a:cubicBezTo>
                      <a:pt x="681865" y="935843"/>
                      <a:pt x="681028" y="938857"/>
                      <a:pt x="680777" y="940782"/>
                    </a:cubicBezTo>
                    <a:cubicBezTo>
                      <a:pt x="683205" y="942791"/>
                      <a:pt x="686302" y="945470"/>
                      <a:pt x="689149" y="948903"/>
                    </a:cubicBezTo>
                    <a:cubicBezTo>
                      <a:pt x="693753" y="946893"/>
                      <a:pt x="699781" y="944968"/>
                      <a:pt x="706729" y="944884"/>
                    </a:cubicBezTo>
                    <a:cubicBezTo>
                      <a:pt x="712087" y="943712"/>
                      <a:pt x="721714" y="941954"/>
                      <a:pt x="732597" y="945052"/>
                    </a:cubicBezTo>
                    <a:cubicBezTo>
                      <a:pt x="735527" y="939024"/>
                      <a:pt x="739713" y="932913"/>
                      <a:pt x="746243" y="928057"/>
                    </a:cubicBezTo>
                    <a:cubicBezTo>
                      <a:pt x="755117" y="921193"/>
                      <a:pt x="765749" y="918011"/>
                      <a:pt x="775208" y="915249"/>
                    </a:cubicBezTo>
                    <a:cubicBezTo>
                      <a:pt x="779562" y="913993"/>
                      <a:pt x="784501" y="912486"/>
                      <a:pt x="787012" y="911230"/>
                    </a:cubicBezTo>
                    <a:cubicBezTo>
                      <a:pt x="787682" y="910896"/>
                      <a:pt x="788436" y="910560"/>
                      <a:pt x="789105" y="910226"/>
                    </a:cubicBezTo>
                    <a:lnTo>
                      <a:pt x="789859" y="909807"/>
                    </a:lnTo>
                    <a:cubicBezTo>
                      <a:pt x="813467" y="897501"/>
                      <a:pt x="827363" y="903863"/>
                      <a:pt x="834814" y="911147"/>
                    </a:cubicBezTo>
                    <a:cubicBezTo>
                      <a:pt x="837158" y="911063"/>
                      <a:pt x="839586" y="911230"/>
                      <a:pt x="842097" y="911565"/>
                    </a:cubicBezTo>
                    <a:cubicBezTo>
                      <a:pt x="843186" y="911733"/>
                      <a:pt x="844274" y="911984"/>
                      <a:pt x="845279" y="912235"/>
                    </a:cubicBezTo>
                    <a:cubicBezTo>
                      <a:pt x="854152" y="914579"/>
                      <a:pt x="860850" y="919434"/>
                      <a:pt x="865705" y="923034"/>
                    </a:cubicBezTo>
                    <a:cubicBezTo>
                      <a:pt x="866710" y="923704"/>
                      <a:pt x="867631" y="924457"/>
                      <a:pt x="868552" y="925044"/>
                    </a:cubicBezTo>
                    <a:cubicBezTo>
                      <a:pt x="869807" y="925462"/>
                      <a:pt x="872654" y="926132"/>
                      <a:pt x="874998" y="926634"/>
                    </a:cubicBezTo>
                    <a:cubicBezTo>
                      <a:pt x="877342" y="927136"/>
                      <a:pt x="879770" y="927722"/>
                      <a:pt x="882197" y="928392"/>
                    </a:cubicBezTo>
                    <a:cubicBezTo>
                      <a:pt x="882448" y="928476"/>
                      <a:pt x="882616" y="928559"/>
                      <a:pt x="882867" y="928559"/>
                    </a:cubicBezTo>
                    <a:cubicBezTo>
                      <a:pt x="892411" y="931406"/>
                      <a:pt x="896094" y="931071"/>
                      <a:pt x="902959" y="928811"/>
                    </a:cubicBezTo>
                    <a:cubicBezTo>
                      <a:pt x="903377" y="928643"/>
                      <a:pt x="903796" y="928559"/>
                      <a:pt x="904215" y="928392"/>
                    </a:cubicBezTo>
                    <a:cubicBezTo>
                      <a:pt x="928408" y="921695"/>
                      <a:pt x="941217" y="928643"/>
                      <a:pt x="954025" y="942205"/>
                    </a:cubicBezTo>
                    <a:cubicBezTo>
                      <a:pt x="955197" y="943377"/>
                      <a:pt x="956453" y="944801"/>
                      <a:pt x="957960" y="946307"/>
                    </a:cubicBezTo>
                    <a:cubicBezTo>
                      <a:pt x="960974" y="949154"/>
                      <a:pt x="963653" y="952000"/>
                      <a:pt x="966332" y="954763"/>
                    </a:cubicBezTo>
                    <a:cubicBezTo>
                      <a:pt x="969513" y="958111"/>
                      <a:pt x="973531" y="962381"/>
                      <a:pt x="975875" y="963888"/>
                    </a:cubicBezTo>
                    <a:cubicBezTo>
                      <a:pt x="991865" y="973599"/>
                      <a:pt x="997725" y="981635"/>
                      <a:pt x="1006850" y="994946"/>
                    </a:cubicBezTo>
                    <a:cubicBezTo>
                      <a:pt x="1006934" y="995113"/>
                      <a:pt x="1007101" y="995281"/>
                      <a:pt x="1007185" y="995449"/>
                    </a:cubicBezTo>
                    <a:cubicBezTo>
                      <a:pt x="1008692" y="997792"/>
                      <a:pt x="1009110" y="998379"/>
                      <a:pt x="1022505" y="998713"/>
                    </a:cubicBezTo>
                    <a:cubicBezTo>
                      <a:pt x="1035314" y="999048"/>
                      <a:pt x="1052894" y="999467"/>
                      <a:pt x="1070390" y="1010350"/>
                    </a:cubicBezTo>
                    <a:cubicBezTo>
                      <a:pt x="1076418" y="1013949"/>
                      <a:pt x="1094919" y="1025921"/>
                      <a:pt x="1103291" y="1041911"/>
                    </a:cubicBezTo>
                    <a:cubicBezTo>
                      <a:pt x="1108816" y="1052543"/>
                      <a:pt x="1108984" y="1062588"/>
                      <a:pt x="1108732" y="1069286"/>
                    </a:cubicBezTo>
                    <a:cubicBezTo>
                      <a:pt x="1111495" y="1071965"/>
                      <a:pt x="1114425" y="1075564"/>
                      <a:pt x="1116685" y="1080336"/>
                    </a:cubicBezTo>
                    <a:cubicBezTo>
                      <a:pt x="1117522" y="1082178"/>
                      <a:pt x="1118192" y="1084020"/>
                      <a:pt x="1118611" y="1085945"/>
                    </a:cubicBezTo>
                    <a:cubicBezTo>
                      <a:pt x="1119532" y="1089880"/>
                      <a:pt x="1119699" y="1093396"/>
                      <a:pt x="1119615" y="1096410"/>
                    </a:cubicBezTo>
                    <a:cubicBezTo>
                      <a:pt x="1122545" y="1098502"/>
                      <a:pt x="1125978" y="1101265"/>
                      <a:pt x="1129410" y="1105284"/>
                    </a:cubicBezTo>
                    <a:cubicBezTo>
                      <a:pt x="1130163" y="1106121"/>
                      <a:pt x="1130833" y="1107042"/>
                      <a:pt x="1131419" y="1107963"/>
                    </a:cubicBezTo>
                    <a:cubicBezTo>
                      <a:pt x="1133428" y="1108046"/>
                      <a:pt x="1135605" y="1108214"/>
                      <a:pt x="1137865" y="1108548"/>
                    </a:cubicBezTo>
                    <a:cubicBezTo>
                      <a:pt x="1138535" y="1108632"/>
                      <a:pt x="1139289" y="1108800"/>
                      <a:pt x="1139958" y="1108967"/>
                    </a:cubicBezTo>
                    <a:cubicBezTo>
                      <a:pt x="1151176" y="1111562"/>
                      <a:pt x="1167919" y="1119850"/>
                      <a:pt x="1178216" y="1130566"/>
                    </a:cubicBezTo>
                    <a:cubicBezTo>
                      <a:pt x="1179388" y="1131822"/>
                      <a:pt x="1180477" y="1132994"/>
                      <a:pt x="1181314" y="1134165"/>
                    </a:cubicBezTo>
                    <a:cubicBezTo>
                      <a:pt x="1184411" y="1134082"/>
                      <a:pt x="1188011" y="1134249"/>
                      <a:pt x="1192281" y="1134835"/>
                    </a:cubicBezTo>
                    <a:cubicBezTo>
                      <a:pt x="1192532" y="1134919"/>
                      <a:pt x="1192783" y="1134919"/>
                      <a:pt x="1192950" y="1135003"/>
                    </a:cubicBezTo>
                    <a:cubicBezTo>
                      <a:pt x="1197471" y="1135756"/>
                      <a:pt x="1201992" y="1136593"/>
                      <a:pt x="1206596" y="1137430"/>
                    </a:cubicBezTo>
                    <a:cubicBezTo>
                      <a:pt x="1226939" y="1139691"/>
                      <a:pt x="1241003" y="1144965"/>
                      <a:pt x="1257914" y="1156602"/>
                    </a:cubicBezTo>
                    <a:cubicBezTo>
                      <a:pt x="1258249" y="1156853"/>
                      <a:pt x="1258584" y="1157104"/>
                      <a:pt x="1259002" y="1157355"/>
                    </a:cubicBezTo>
                    <a:cubicBezTo>
                      <a:pt x="1263021" y="1160452"/>
                      <a:pt x="1266285" y="1163299"/>
                      <a:pt x="1268881" y="1165643"/>
                    </a:cubicBezTo>
                    <a:cubicBezTo>
                      <a:pt x="1270471" y="1167066"/>
                      <a:pt x="1272648" y="1168991"/>
                      <a:pt x="1273485" y="1169494"/>
                    </a:cubicBezTo>
                    <a:lnTo>
                      <a:pt x="1273569" y="1169494"/>
                    </a:lnTo>
                    <a:cubicBezTo>
                      <a:pt x="1292154" y="1167233"/>
                      <a:pt x="1302116" y="1177028"/>
                      <a:pt x="1308729" y="1185735"/>
                    </a:cubicBezTo>
                    <a:cubicBezTo>
                      <a:pt x="1314171" y="1192934"/>
                      <a:pt x="1317687" y="1202394"/>
                      <a:pt x="1319696" y="1215454"/>
                    </a:cubicBezTo>
                    <a:cubicBezTo>
                      <a:pt x="1321538" y="1227090"/>
                      <a:pt x="1322794" y="1244754"/>
                      <a:pt x="1320533" y="1259070"/>
                    </a:cubicBezTo>
                    <a:cubicBezTo>
                      <a:pt x="1317938" y="1277403"/>
                      <a:pt x="1307222" y="1288119"/>
                      <a:pt x="1300190" y="1295151"/>
                    </a:cubicBezTo>
                    <a:cubicBezTo>
                      <a:pt x="1298181" y="1297160"/>
                      <a:pt x="1295419" y="1300007"/>
                      <a:pt x="1295000" y="1301011"/>
                    </a:cubicBezTo>
                    <a:cubicBezTo>
                      <a:pt x="1294916" y="1301262"/>
                      <a:pt x="1294833" y="1301430"/>
                      <a:pt x="1294749" y="1301597"/>
                    </a:cubicBezTo>
                    <a:cubicBezTo>
                      <a:pt x="1294079" y="1303271"/>
                      <a:pt x="1293660" y="1304779"/>
                      <a:pt x="1293158" y="1306871"/>
                    </a:cubicBezTo>
                    <a:cubicBezTo>
                      <a:pt x="1291484" y="1313485"/>
                      <a:pt x="1288973" y="1323447"/>
                      <a:pt x="1278424" y="1334498"/>
                    </a:cubicBezTo>
                    <a:cubicBezTo>
                      <a:pt x="1277838" y="1335083"/>
                      <a:pt x="1277252" y="1335670"/>
                      <a:pt x="1276583" y="1336255"/>
                    </a:cubicBezTo>
                    <a:cubicBezTo>
                      <a:pt x="1274490" y="1338097"/>
                      <a:pt x="1272313" y="1339772"/>
                      <a:pt x="1270136" y="1341362"/>
                    </a:cubicBezTo>
                    <a:cubicBezTo>
                      <a:pt x="1269718" y="1341697"/>
                      <a:pt x="1269299" y="1341948"/>
                      <a:pt x="1268881" y="1342283"/>
                    </a:cubicBezTo>
                    <a:cubicBezTo>
                      <a:pt x="1268295" y="1347138"/>
                      <a:pt x="1271057" y="1359361"/>
                      <a:pt x="1272648" y="1366142"/>
                    </a:cubicBezTo>
                    <a:cubicBezTo>
                      <a:pt x="1274992" y="1376272"/>
                      <a:pt x="1277420" y="1386903"/>
                      <a:pt x="1277420" y="1397368"/>
                    </a:cubicBezTo>
                    <a:cubicBezTo>
                      <a:pt x="1277420" y="1397870"/>
                      <a:pt x="1277420" y="1398457"/>
                      <a:pt x="1277336" y="1398959"/>
                    </a:cubicBezTo>
                    <a:cubicBezTo>
                      <a:pt x="1276415" y="1415785"/>
                      <a:pt x="1269216" y="1430520"/>
                      <a:pt x="1263523" y="1442407"/>
                    </a:cubicBezTo>
                    <a:cubicBezTo>
                      <a:pt x="1262267" y="1445003"/>
                      <a:pt x="1261011" y="1447597"/>
                      <a:pt x="1259923" y="1450026"/>
                    </a:cubicBezTo>
                    <a:cubicBezTo>
                      <a:pt x="1258751" y="1453039"/>
                      <a:pt x="1257579" y="1456723"/>
                      <a:pt x="1256240" y="1460573"/>
                    </a:cubicBezTo>
                    <a:cubicBezTo>
                      <a:pt x="1252891" y="1470703"/>
                      <a:pt x="1249124" y="1482256"/>
                      <a:pt x="1242259" y="1492721"/>
                    </a:cubicBezTo>
                    <a:cubicBezTo>
                      <a:pt x="1242175" y="1492888"/>
                      <a:pt x="1242008" y="1493055"/>
                      <a:pt x="1241924" y="1493223"/>
                    </a:cubicBezTo>
                    <a:cubicBezTo>
                      <a:pt x="1226102" y="1516328"/>
                      <a:pt x="1201740" y="1519007"/>
                      <a:pt x="1185500" y="1520765"/>
                    </a:cubicBezTo>
                    <a:cubicBezTo>
                      <a:pt x="1179640" y="1521351"/>
                      <a:pt x="1174784" y="1522021"/>
                      <a:pt x="1171603" y="1522942"/>
                    </a:cubicBezTo>
                    <a:cubicBezTo>
                      <a:pt x="1170766" y="1524030"/>
                      <a:pt x="1169845" y="1524951"/>
                      <a:pt x="1168840" y="1525956"/>
                    </a:cubicBezTo>
                    <a:cubicBezTo>
                      <a:pt x="1167585" y="1527127"/>
                      <a:pt x="1165408" y="1529220"/>
                      <a:pt x="1163817" y="1530811"/>
                    </a:cubicBezTo>
                    <a:cubicBezTo>
                      <a:pt x="1163985" y="1533155"/>
                      <a:pt x="1164320" y="1536504"/>
                      <a:pt x="1164655" y="1539350"/>
                    </a:cubicBezTo>
                    <a:cubicBezTo>
                      <a:pt x="1169342" y="1575934"/>
                      <a:pt x="1155697" y="1593431"/>
                      <a:pt x="1137279" y="1612099"/>
                    </a:cubicBezTo>
                    <a:cubicBezTo>
                      <a:pt x="1132173" y="1618043"/>
                      <a:pt x="1131001" y="1621810"/>
                      <a:pt x="1128154" y="1635121"/>
                    </a:cubicBezTo>
                    <a:cubicBezTo>
                      <a:pt x="1128071" y="1635372"/>
                      <a:pt x="1127987" y="1635623"/>
                      <a:pt x="1127987" y="1635875"/>
                    </a:cubicBezTo>
                    <a:cubicBezTo>
                      <a:pt x="1125727" y="1645334"/>
                      <a:pt x="1121373" y="1651697"/>
                      <a:pt x="1118862" y="1655296"/>
                    </a:cubicBezTo>
                    <a:cubicBezTo>
                      <a:pt x="1118611" y="1656050"/>
                      <a:pt x="1118360" y="1656804"/>
                      <a:pt x="1118192" y="1657473"/>
                    </a:cubicBezTo>
                    <a:cubicBezTo>
                      <a:pt x="1117606" y="1659482"/>
                      <a:pt x="1116937" y="1661491"/>
                      <a:pt x="1116099" y="1663668"/>
                    </a:cubicBezTo>
                    <a:cubicBezTo>
                      <a:pt x="1116016" y="1663919"/>
                      <a:pt x="1116016" y="1664254"/>
                      <a:pt x="1115932" y="1664924"/>
                    </a:cubicBezTo>
                    <a:cubicBezTo>
                      <a:pt x="1113086" y="1686523"/>
                      <a:pt x="1097431" y="1692550"/>
                      <a:pt x="1088055" y="1695648"/>
                    </a:cubicBezTo>
                    <a:cubicBezTo>
                      <a:pt x="1085962" y="1696569"/>
                      <a:pt x="1083952" y="1697238"/>
                      <a:pt x="1081943" y="1697824"/>
                    </a:cubicBezTo>
                    <a:cubicBezTo>
                      <a:pt x="1084120" y="1711888"/>
                      <a:pt x="1082697" y="1727543"/>
                      <a:pt x="1073655" y="1739933"/>
                    </a:cubicBezTo>
                    <a:cubicBezTo>
                      <a:pt x="1061014" y="1758100"/>
                      <a:pt x="1044773" y="1761448"/>
                      <a:pt x="1032969" y="1761448"/>
                    </a:cubicBezTo>
                    <a:cubicBezTo>
                      <a:pt x="1032635" y="1768480"/>
                      <a:pt x="1031546" y="1779196"/>
                      <a:pt x="1024514" y="1787902"/>
                    </a:cubicBezTo>
                    <a:cubicBezTo>
                      <a:pt x="1026942" y="1801130"/>
                      <a:pt x="1020328" y="1810673"/>
                      <a:pt x="1017817" y="1814273"/>
                    </a:cubicBezTo>
                    <a:lnTo>
                      <a:pt x="1017733" y="1814357"/>
                    </a:lnTo>
                    <a:cubicBezTo>
                      <a:pt x="1018403" y="1819212"/>
                      <a:pt x="1018989" y="1826579"/>
                      <a:pt x="1015891" y="1834616"/>
                    </a:cubicBezTo>
                    <a:cubicBezTo>
                      <a:pt x="1014552" y="1837881"/>
                      <a:pt x="1012961" y="1840811"/>
                      <a:pt x="1011203" y="1843155"/>
                    </a:cubicBezTo>
                    <a:cubicBezTo>
                      <a:pt x="1017147" y="1848261"/>
                      <a:pt x="1023593" y="1855796"/>
                      <a:pt x="1026188" y="1866260"/>
                    </a:cubicBezTo>
                    <a:cubicBezTo>
                      <a:pt x="1030374" y="1883171"/>
                      <a:pt x="1022505" y="1896147"/>
                      <a:pt x="1017315" y="1904770"/>
                    </a:cubicBezTo>
                    <a:cubicBezTo>
                      <a:pt x="1014971" y="1908704"/>
                      <a:pt x="1013296" y="1911551"/>
                      <a:pt x="1012543" y="1913978"/>
                    </a:cubicBezTo>
                    <a:cubicBezTo>
                      <a:pt x="1013547" y="1915234"/>
                      <a:pt x="1014552" y="1916657"/>
                      <a:pt x="1015724" y="1918332"/>
                    </a:cubicBezTo>
                    <a:cubicBezTo>
                      <a:pt x="1020328" y="1924443"/>
                      <a:pt x="1022589" y="1930554"/>
                      <a:pt x="1024096" y="1934656"/>
                    </a:cubicBezTo>
                    <a:cubicBezTo>
                      <a:pt x="1024598" y="1935912"/>
                      <a:pt x="1025100" y="1937168"/>
                      <a:pt x="1025435" y="1938005"/>
                    </a:cubicBezTo>
                    <a:cubicBezTo>
                      <a:pt x="1027444" y="1941186"/>
                      <a:pt x="1030039" y="1943195"/>
                      <a:pt x="1036737" y="1946544"/>
                    </a:cubicBezTo>
                    <a:cubicBezTo>
                      <a:pt x="1042262" y="1947548"/>
                      <a:pt x="1055238" y="1950144"/>
                      <a:pt x="1062772" y="1963371"/>
                    </a:cubicBezTo>
                    <a:cubicBezTo>
                      <a:pt x="1065702" y="1968561"/>
                      <a:pt x="1069721" y="1979277"/>
                      <a:pt x="1064028" y="1993676"/>
                    </a:cubicBezTo>
                    <a:cubicBezTo>
                      <a:pt x="1063777" y="1994262"/>
                      <a:pt x="1063526" y="1994848"/>
                      <a:pt x="1063275" y="1995434"/>
                    </a:cubicBezTo>
                    <a:cubicBezTo>
                      <a:pt x="1060931" y="2001629"/>
                      <a:pt x="1052308" y="2014772"/>
                      <a:pt x="1032049" y="2014772"/>
                    </a:cubicBezTo>
                    <a:close/>
                    <a:moveTo>
                      <a:pt x="1040169" y="1948051"/>
                    </a:moveTo>
                    <a:cubicBezTo>
                      <a:pt x="1040169" y="1948135"/>
                      <a:pt x="1040253" y="1948135"/>
                      <a:pt x="1040169" y="1948051"/>
                    </a:cubicBezTo>
                    <a:cubicBezTo>
                      <a:pt x="1040253" y="1948135"/>
                      <a:pt x="1040169" y="1948135"/>
                      <a:pt x="1040169" y="1948051"/>
                    </a:cubicBezTo>
                    <a:close/>
                    <a:moveTo>
                      <a:pt x="893248" y="1764043"/>
                    </a:moveTo>
                    <a:cubicBezTo>
                      <a:pt x="894252" y="1764629"/>
                      <a:pt x="895257" y="1765383"/>
                      <a:pt x="896262" y="1766136"/>
                    </a:cubicBezTo>
                    <a:cubicBezTo>
                      <a:pt x="896429" y="1766304"/>
                      <a:pt x="896680" y="1766471"/>
                      <a:pt x="896847" y="1766555"/>
                    </a:cubicBezTo>
                    <a:cubicBezTo>
                      <a:pt x="919032" y="1784135"/>
                      <a:pt x="924558" y="1813101"/>
                      <a:pt x="928994" y="1836290"/>
                    </a:cubicBezTo>
                    <a:cubicBezTo>
                      <a:pt x="931004" y="1846839"/>
                      <a:pt x="933096" y="1857805"/>
                      <a:pt x="936110" y="1864167"/>
                    </a:cubicBezTo>
                    <a:cubicBezTo>
                      <a:pt x="936361" y="1864670"/>
                      <a:pt x="936529" y="1865172"/>
                      <a:pt x="936780" y="1865591"/>
                    </a:cubicBezTo>
                    <a:cubicBezTo>
                      <a:pt x="940715" y="1875218"/>
                      <a:pt x="942473" y="1883338"/>
                      <a:pt x="944147" y="1890538"/>
                    </a:cubicBezTo>
                    <a:cubicBezTo>
                      <a:pt x="944900" y="1894054"/>
                      <a:pt x="945654" y="1897319"/>
                      <a:pt x="946575" y="1900584"/>
                    </a:cubicBezTo>
                    <a:cubicBezTo>
                      <a:pt x="947579" y="1903849"/>
                      <a:pt x="952016" y="1910127"/>
                      <a:pt x="956035" y="1915402"/>
                    </a:cubicBezTo>
                    <a:cubicBezTo>
                      <a:pt x="956035" y="1915402"/>
                      <a:pt x="956035" y="1915402"/>
                      <a:pt x="956035" y="1915318"/>
                    </a:cubicBezTo>
                    <a:cubicBezTo>
                      <a:pt x="956035" y="1915067"/>
                      <a:pt x="956035" y="1914816"/>
                      <a:pt x="956035" y="1914481"/>
                    </a:cubicBezTo>
                    <a:cubicBezTo>
                      <a:pt x="956453" y="1899830"/>
                      <a:pt x="961644" y="1888696"/>
                      <a:pt x="966332" y="1880576"/>
                    </a:cubicBezTo>
                    <a:cubicBezTo>
                      <a:pt x="957960" y="1874716"/>
                      <a:pt x="948333" y="1866260"/>
                      <a:pt x="945821" y="1851945"/>
                    </a:cubicBezTo>
                    <a:cubicBezTo>
                      <a:pt x="943896" y="1840895"/>
                      <a:pt x="946910" y="1829844"/>
                      <a:pt x="954779" y="1819129"/>
                    </a:cubicBezTo>
                    <a:cubicBezTo>
                      <a:pt x="956788" y="1816198"/>
                      <a:pt x="959048" y="1813771"/>
                      <a:pt x="961225" y="1811929"/>
                    </a:cubicBezTo>
                    <a:cubicBezTo>
                      <a:pt x="961225" y="1808664"/>
                      <a:pt x="961560" y="1804813"/>
                      <a:pt x="962648" y="1800878"/>
                    </a:cubicBezTo>
                    <a:cubicBezTo>
                      <a:pt x="946240" y="1785726"/>
                      <a:pt x="948584" y="1770406"/>
                      <a:pt x="950761" y="1763792"/>
                    </a:cubicBezTo>
                    <a:cubicBezTo>
                      <a:pt x="952686" y="1758016"/>
                      <a:pt x="958462" y="1746296"/>
                      <a:pt x="974954" y="1742696"/>
                    </a:cubicBezTo>
                    <a:cubicBezTo>
                      <a:pt x="974703" y="1735245"/>
                      <a:pt x="975959" y="1726120"/>
                      <a:pt x="982740" y="1717749"/>
                    </a:cubicBezTo>
                    <a:cubicBezTo>
                      <a:pt x="989772" y="1708958"/>
                      <a:pt x="1000320" y="1704270"/>
                      <a:pt x="1014133" y="1703601"/>
                    </a:cubicBezTo>
                    <a:cubicBezTo>
                      <a:pt x="1018487" y="1703349"/>
                      <a:pt x="1022421" y="1703517"/>
                      <a:pt x="1025854" y="1703935"/>
                    </a:cubicBezTo>
                    <a:cubicBezTo>
                      <a:pt x="1025602" y="1703098"/>
                      <a:pt x="1025351" y="1702345"/>
                      <a:pt x="1025016" y="1701508"/>
                    </a:cubicBezTo>
                    <a:cubicBezTo>
                      <a:pt x="1024598" y="1700671"/>
                      <a:pt x="1022756" y="1697908"/>
                      <a:pt x="1021668" y="1696317"/>
                    </a:cubicBezTo>
                    <a:cubicBezTo>
                      <a:pt x="1016896" y="1689536"/>
                      <a:pt x="1005678" y="1673547"/>
                      <a:pt x="1016226" y="1655883"/>
                    </a:cubicBezTo>
                    <a:cubicBezTo>
                      <a:pt x="1026858" y="1637968"/>
                      <a:pt x="1047620" y="1639977"/>
                      <a:pt x="1054903" y="1640814"/>
                    </a:cubicBezTo>
                    <a:cubicBezTo>
                      <a:pt x="1058503" y="1641149"/>
                      <a:pt x="1061516" y="1641735"/>
                      <a:pt x="1064028" y="1642237"/>
                    </a:cubicBezTo>
                    <a:cubicBezTo>
                      <a:pt x="1064279" y="1641567"/>
                      <a:pt x="1064447" y="1640981"/>
                      <a:pt x="1064614" y="1640311"/>
                    </a:cubicBezTo>
                    <a:cubicBezTo>
                      <a:pt x="1065367" y="1637800"/>
                      <a:pt x="1066205" y="1635288"/>
                      <a:pt x="1067293" y="1632526"/>
                    </a:cubicBezTo>
                    <a:cubicBezTo>
                      <a:pt x="1067544" y="1631856"/>
                      <a:pt x="1067795" y="1631270"/>
                      <a:pt x="1068130" y="1630600"/>
                    </a:cubicBezTo>
                    <a:cubicBezTo>
                      <a:pt x="1069721" y="1627252"/>
                      <a:pt x="1071562" y="1624656"/>
                      <a:pt x="1072902" y="1622731"/>
                    </a:cubicBezTo>
                    <a:cubicBezTo>
                      <a:pt x="1073153" y="1622396"/>
                      <a:pt x="1073404" y="1622062"/>
                      <a:pt x="1073572" y="1621726"/>
                    </a:cubicBezTo>
                    <a:cubicBezTo>
                      <a:pt x="1077339" y="1604146"/>
                      <a:pt x="1081441" y="1590166"/>
                      <a:pt x="1095756" y="1573841"/>
                    </a:cubicBezTo>
                    <a:cubicBezTo>
                      <a:pt x="1096175" y="1573423"/>
                      <a:pt x="1096510" y="1572920"/>
                      <a:pt x="1096928" y="1572585"/>
                    </a:cubicBezTo>
                    <a:cubicBezTo>
                      <a:pt x="1110155" y="1559275"/>
                      <a:pt x="1110574" y="1558354"/>
                      <a:pt x="1108984" y="1546131"/>
                    </a:cubicBezTo>
                    <a:cubicBezTo>
                      <a:pt x="1108900" y="1545880"/>
                      <a:pt x="1108900" y="1545713"/>
                      <a:pt x="1108900" y="1545545"/>
                    </a:cubicBezTo>
                    <a:cubicBezTo>
                      <a:pt x="1106221" y="1520933"/>
                      <a:pt x="1107393" y="1509799"/>
                      <a:pt x="1120955" y="1494311"/>
                    </a:cubicBezTo>
                    <a:cubicBezTo>
                      <a:pt x="1121624" y="1493055"/>
                      <a:pt x="1122378" y="1491883"/>
                      <a:pt x="1123215" y="1490711"/>
                    </a:cubicBezTo>
                    <a:cubicBezTo>
                      <a:pt x="1139875" y="1468526"/>
                      <a:pt x="1163985" y="1466015"/>
                      <a:pt x="1179974" y="1464257"/>
                    </a:cubicBezTo>
                    <a:cubicBezTo>
                      <a:pt x="1184746" y="1463755"/>
                      <a:pt x="1193620" y="1462834"/>
                      <a:pt x="1195462" y="1461327"/>
                    </a:cubicBezTo>
                    <a:cubicBezTo>
                      <a:pt x="1198141" y="1457309"/>
                      <a:pt x="1200485" y="1449942"/>
                      <a:pt x="1202829" y="1442742"/>
                    </a:cubicBezTo>
                    <a:cubicBezTo>
                      <a:pt x="1204336" y="1437970"/>
                      <a:pt x="1206010" y="1433115"/>
                      <a:pt x="1207936" y="1428259"/>
                    </a:cubicBezTo>
                    <a:cubicBezTo>
                      <a:pt x="1208103" y="1427924"/>
                      <a:pt x="1208187" y="1427673"/>
                      <a:pt x="1208270" y="1427338"/>
                    </a:cubicBezTo>
                    <a:cubicBezTo>
                      <a:pt x="1209693" y="1424157"/>
                      <a:pt x="1211284" y="1420808"/>
                      <a:pt x="1212875" y="1417460"/>
                    </a:cubicBezTo>
                    <a:cubicBezTo>
                      <a:pt x="1216475" y="1410093"/>
                      <a:pt x="1220409" y="1401889"/>
                      <a:pt x="1221079" y="1396364"/>
                    </a:cubicBezTo>
                    <a:cubicBezTo>
                      <a:pt x="1220828" y="1392094"/>
                      <a:pt x="1219237" y="1384894"/>
                      <a:pt x="1217814" y="1378616"/>
                    </a:cubicBezTo>
                    <a:cubicBezTo>
                      <a:pt x="1213377" y="1359277"/>
                      <a:pt x="1207936" y="1335251"/>
                      <a:pt x="1219907" y="1313736"/>
                    </a:cubicBezTo>
                    <a:cubicBezTo>
                      <a:pt x="1224930" y="1304443"/>
                      <a:pt x="1232129" y="1299086"/>
                      <a:pt x="1236901" y="1295570"/>
                    </a:cubicBezTo>
                    <a:cubicBezTo>
                      <a:pt x="1237320" y="1295235"/>
                      <a:pt x="1237655" y="1294984"/>
                      <a:pt x="1238073" y="1294649"/>
                    </a:cubicBezTo>
                    <a:cubicBezTo>
                      <a:pt x="1238241" y="1294063"/>
                      <a:pt x="1238408" y="1293393"/>
                      <a:pt x="1238575" y="1292807"/>
                    </a:cubicBezTo>
                    <a:cubicBezTo>
                      <a:pt x="1239329" y="1289877"/>
                      <a:pt x="1240334" y="1285859"/>
                      <a:pt x="1242259" y="1280920"/>
                    </a:cubicBezTo>
                    <a:cubicBezTo>
                      <a:pt x="1246947" y="1268446"/>
                      <a:pt x="1254733" y="1260660"/>
                      <a:pt x="1260425" y="1254884"/>
                    </a:cubicBezTo>
                    <a:cubicBezTo>
                      <a:pt x="1262016" y="1253293"/>
                      <a:pt x="1264193" y="1251117"/>
                      <a:pt x="1264862" y="1250112"/>
                    </a:cubicBezTo>
                    <a:cubicBezTo>
                      <a:pt x="1265783" y="1243917"/>
                      <a:pt x="1265448" y="1233620"/>
                      <a:pt x="1264193" y="1225165"/>
                    </a:cubicBezTo>
                    <a:cubicBezTo>
                      <a:pt x="1247701" y="1222235"/>
                      <a:pt x="1238324" y="1213863"/>
                      <a:pt x="1231376" y="1207668"/>
                    </a:cubicBezTo>
                    <a:cubicBezTo>
                      <a:pt x="1229450" y="1205910"/>
                      <a:pt x="1227609" y="1204320"/>
                      <a:pt x="1225599" y="1202729"/>
                    </a:cubicBezTo>
                    <a:cubicBezTo>
                      <a:pt x="1216475" y="1196534"/>
                      <a:pt x="1211284" y="1194692"/>
                      <a:pt x="1199899" y="1193520"/>
                    </a:cubicBezTo>
                    <a:cubicBezTo>
                      <a:pt x="1199229" y="1193437"/>
                      <a:pt x="1198559" y="1193353"/>
                      <a:pt x="1197890" y="1193185"/>
                    </a:cubicBezTo>
                    <a:cubicBezTo>
                      <a:pt x="1193285" y="1192348"/>
                      <a:pt x="1188681" y="1191595"/>
                      <a:pt x="1184077" y="1190757"/>
                    </a:cubicBezTo>
                    <a:cubicBezTo>
                      <a:pt x="1183323" y="1190674"/>
                      <a:pt x="1182318" y="1190674"/>
                      <a:pt x="1180309" y="1190841"/>
                    </a:cubicBezTo>
                    <a:cubicBezTo>
                      <a:pt x="1177044" y="1191092"/>
                      <a:pt x="1173696" y="1191260"/>
                      <a:pt x="1170263" y="1190841"/>
                    </a:cubicBezTo>
                    <a:cubicBezTo>
                      <a:pt x="1154357" y="1188748"/>
                      <a:pt x="1144646" y="1182553"/>
                      <a:pt x="1137614" y="1170163"/>
                    </a:cubicBezTo>
                    <a:lnTo>
                      <a:pt x="1137112" y="1169326"/>
                    </a:lnTo>
                    <a:cubicBezTo>
                      <a:pt x="1136107" y="1168405"/>
                      <a:pt x="1133428" y="1166815"/>
                      <a:pt x="1130917" y="1165559"/>
                    </a:cubicBezTo>
                    <a:cubicBezTo>
                      <a:pt x="1127317" y="1167317"/>
                      <a:pt x="1122210" y="1169159"/>
                      <a:pt x="1115430" y="1169745"/>
                    </a:cubicBezTo>
                    <a:cubicBezTo>
                      <a:pt x="1100528" y="1171084"/>
                      <a:pt x="1087134" y="1160704"/>
                      <a:pt x="1084790" y="1145886"/>
                    </a:cubicBezTo>
                    <a:cubicBezTo>
                      <a:pt x="1084538" y="1144463"/>
                      <a:pt x="1084371" y="1143039"/>
                      <a:pt x="1084204" y="1141533"/>
                    </a:cubicBezTo>
                    <a:cubicBezTo>
                      <a:pt x="1084204" y="1141365"/>
                      <a:pt x="1084120" y="1141198"/>
                      <a:pt x="1084120" y="1141114"/>
                    </a:cubicBezTo>
                    <a:cubicBezTo>
                      <a:pt x="1075832" y="1136258"/>
                      <a:pt x="1067293" y="1128557"/>
                      <a:pt x="1063358" y="1111144"/>
                    </a:cubicBezTo>
                    <a:cubicBezTo>
                      <a:pt x="1063275" y="1110809"/>
                      <a:pt x="1063191" y="1110558"/>
                      <a:pt x="1063191" y="1110223"/>
                    </a:cubicBezTo>
                    <a:cubicBezTo>
                      <a:pt x="1062772" y="1108130"/>
                      <a:pt x="1062605" y="1106204"/>
                      <a:pt x="1062521" y="1104363"/>
                    </a:cubicBezTo>
                    <a:cubicBezTo>
                      <a:pt x="1059591" y="1101265"/>
                      <a:pt x="1056577" y="1096996"/>
                      <a:pt x="1054652" y="1091303"/>
                    </a:cubicBezTo>
                    <a:cubicBezTo>
                      <a:pt x="1051387" y="1082262"/>
                      <a:pt x="1051806" y="1074058"/>
                      <a:pt x="1052057" y="1068616"/>
                    </a:cubicBezTo>
                    <a:cubicBezTo>
                      <a:pt x="1052140" y="1068114"/>
                      <a:pt x="1052140" y="1067528"/>
                      <a:pt x="1052140" y="1067109"/>
                    </a:cubicBezTo>
                    <a:cubicBezTo>
                      <a:pt x="1049964" y="1064849"/>
                      <a:pt x="1045694" y="1061417"/>
                      <a:pt x="1041425" y="1058905"/>
                    </a:cubicBezTo>
                    <a:cubicBezTo>
                      <a:pt x="1041174" y="1058737"/>
                      <a:pt x="1040922" y="1058654"/>
                      <a:pt x="1040755" y="1058486"/>
                    </a:cubicBezTo>
                    <a:cubicBezTo>
                      <a:pt x="1036402" y="1055724"/>
                      <a:pt x="1030458" y="1055473"/>
                      <a:pt x="1021165" y="1055222"/>
                    </a:cubicBezTo>
                    <a:cubicBezTo>
                      <a:pt x="1005092" y="1054803"/>
                      <a:pt x="978136" y="1054050"/>
                      <a:pt x="959969" y="1026423"/>
                    </a:cubicBezTo>
                    <a:cubicBezTo>
                      <a:pt x="953021" y="1016210"/>
                      <a:pt x="952602" y="1015791"/>
                      <a:pt x="946407" y="1012024"/>
                    </a:cubicBezTo>
                    <a:cubicBezTo>
                      <a:pt x="946240" y="1011940"/>
                      <a:pt x="946072" y="1011773"/>
                      <a:pt x="945905" y="1011689"/>
                    </a:cubicBezTo>
                    <a:cubicBezTo>
                      <a:pt x="937617" y="1006415"/>
                      <a:pt x="931087" y="999551"/>
                      <a:pt x="925395" y="993439"/>
                    </a:cubicBezTo>
                    <a:cubicBezTo>
                      <a:pt x="923302" y="991263"/>
                      <a:pt x="921292" y="989086"/>
                      <a:pt x="919283" y="987160"/>
                    </a:cubicBezTo>
                    <a:cubicBezTo>
                      <a:pt x="919116" y="986993"/>
                      <a:pt x="918949" y="986826"/>
                      <a:pt x="918781" y="986658"/>
                    </a:cubicBezTo>
                    <a:cubicBezTo>
                      <a:pt x="917776" y="985654"/>
                      <a:pt x="916856" y="984733"/>
                      <a:pt x="915935" y="983812"/>
                    </a:cubicBezTo>
                    <a:cubicBezTo>
                      <a:pt x="899861" y="988249"/>
                      <a:pt x="885378" y="987830"/>
                      <a:pt x="867547" y="982640"/>
                    </a:cubicBezTo>
                    <a:cubicBezTo>
                      <a:pt x="865956" y="982221"/>
                      <a:pt x="864366" y="981886"/>
                      <a:pt x="862859" y="981552"/>
                    </a:cubicBezTo>
                    <a:cubicBezTo>
                      <a:pt x="857836" y="980380"/>
                      <a:pt x="851474" y="979040"/>
                      <a:pt x="845111" y="976110"/>
                    </a:cubicBezTo>
                    <a:cubicBezTo>
                      <a:pt x="841511" y="974436"/>
                      <a:pt x="838414" y="972510"/>
                      <a:pt x="835735" y="970669"/>
                    </a:cubicBezTo>
                    <a:cubicBezTo>
                      <a:pt x="828201" y="975022"/>
                      <a:pt x="815559" y="980045"/>
                      <a:pt x="800156" y="974268"/>
                    </a:cubicBezTo>
                    <a:cubicBezTo>
                      <a:pt x="796975" y="973096"/>
                      <a:pt x="794128" y="971338"/>
                      <a:pt x="791700" y="969245"/>
                    </a:cubicBezTo>
                    <a:cubicBezTo>
                      <a:pt x="791617" y="969245"/>
                      <a:pt x="791617" y="969329"/>
                      <a:pt x="791617" y="969329"/>
                    </a:cubicBezTo>
                    <a:cubicBezTo>
                      <a:pt x="789105" y="970082"/>
                      <a:pt x="785589" y="971171"/>
                      <a:pt x="783161" y="972008"/>
                    </a:cubicBezTo>
                    <a:cubicBezTo>
                      <a:pt x="782827" y="973264"/>
                      <a:pt x="782408" y="974771"/>
                      <a:pt x="782073" y="975943"/>
                    </a:cubicBezTo>
                    <a:cubicBezTo>
                      <a:pt x="779729" y="985151"/>
                      <a:pt x="775041" y="1003402"/>
                      <a:pt x="757544" y="1011271"/>
                    </a:cubicBezTo>
                    <a:cubicBezTo>
                      <a:pt x="761646" y="1024665"/>
                      <a:pt x="761395" y="1036302"/>
                      <a:pt x="760642" y="1047101"/>
                    </a:cubicBezTo>
                    <a:cubicBezTo>
                      <a:pt x="759637" y="1067277"/>
                      <a:pt x="757042" y="1086950"/>
                      <a:pt x="737034" y="1105367"/>
                    </a:cubicBezTo>
                    <a:cubicBezTo>
                      <a:pt x="736364" y="1105954"/>
                      <a:pt x="735695" y="1106539"/>
                      <a:pt x="734941" y="1107125"/>
                    </a:cubicBezTo>
                    <a:cubicBezTo>
                      <a:pt x="734690" y="1107376"/>
                      <a:pt x="734439" y="1107544"/>
                      <a:pt x="734188" y="1107711"/>
                    </a:cubicBezTo>
                    <a:cubicBezTo>
                      <a:pt x="733183" y="1113739"/>
                      <a:pt x="730672" y="1118259"/>
                      <a:pt x="728076" y="1121608"/>
                    </a:cubicBezTo>
                    <a:cubicBezTo>
                      <a:pt x="724142" y="1126799"/>
                      <a:pt x="719454" y="1129729"/>
                      <a:pt x="715854" y="1131570"/>
                    </a:cubicBezTo>
                    <a:cubicBezTo>
                      <a:pt x="712003" y="1136510"/>
                      <a:pt x="708068" y="1143877"/>
                      <a:pt x="710329" y="1149318"/>
                    </a:cubicBezTo>
                    <a:cubicBezTo>
                      <a:pt x="711082" y="1150155"/>
                      <a:pt x="712254" y="1151327"/>
                      <a:pt x="713175" y="1152164"/>
                    </a:cubicBezTo>
                    <a:cubicBezTo>
                      <a:pt x="717779" y="1156518"/>
                      <a:pt x="720793" y="1162210"/>
                      <a:pt x="721798" y="1168489"/>
                    </a:cubicBezTo>
                    <a:cubicBezTo>
                      <a:pt x="725063" y="1189920"/>
                      <a:pt x="715017" y="1200301"/>
                      <a:pt x="706310" y="1205157"/>
                    </a:cubicBezTo>
                    <a:cubicBezTo>
                      <a:pt x="706478" y="1205910"/>
                      <a:pt x="706562" y="1206831"/>
                      <a:pt x="706729" y="1207835"/>
                    </a:cubicBezTo>
                    <a:cubicBezTo>
                      <a:pt x="711501" y="1210933"/>
                      <a:pt x="718365" y="1216207"/>
                      <a:pt x="724226" y="1225751"/>
                    </a:cubicBezTo>
                    <a:cubicBezTo>
                      <a:pt x="729918" y="1234624"/>
                      <a:pt x="733183" y="1242912"/>
                      <a:pt x="736113" y="1250196"/>
                    </a:cubicBezTo>
                    <a:cubicBezTo>
                      <a:pt x="739462" y="1258651"/>
                      <a:pt x="741555" y="1263590"/>
                      <a:pt x="745657" y="1267860"/>
                    </a:cubicBezTo>
                    <a:cubicBezTo>
                      <a:pt x="759219" y="1282175"/>
                      <a:pt x="766502" y="1300090"/>
                      <a:pt x="772948" y="1315996"/>
                    </a:cubicBezTo>
                    <a:cubicBezTo>
                      <a:pt x="779059" y="1331065"/>
                      <a:pt x="784836" y="1345297"/>
                      <a:pt x="793961" y="1351408"/>
                    </a:cubicBezTo>
                    <a:cubicBezTo>
                      <a:pt x="796054" y="1352748"/>
                      <a:pt x="798984" y="1353752"/>
                      <a:pt x="803923" y="1355343"/>
                    </a:cubicBezTo>
                    <a:cubicBezTo>
                      <a:pt x="813718" y="1358524"/>
                      <a:pt x="827196" y="1362793"/>
                      <a:pt x="839837" y="1376858"/>
                    </a:cubicBezTo>
                    <a:cubicBezTo>
                      <a:pt x="841093" y="1378113"/>
                      <a:pt x="843772" y="1380374"/>
                      <a:pt x="846116" y="1382299"/>
                    </a:cubicBezTo>
                    <a:cubicBezTo>
                      <a:pt x="854990" y="1389583"/>
                      <a:pt x="866040" y="1398707"/>
                      <a:pt x="870728" y="1412521"/>
                    </a:cubicBezTo>
                    <a:cubicBezTo>
                      <a:pt x="870896" y="1413023"/>
                      <a:pt x="871063" y="1413525"/>
                      <a:pt x="871147" y="1413944"/>
                    </a:cubicBezTo>
                    <a:cubicBezTo>
                      <a:pt x="873826" y="1423153"/>
                      <a:pt x="873658" y="1433199"/>
                      <a:pt x="873575" y="1441989"/>
                    </a:cubicBezTo>
                    <a:cubicBezTo>
                      <a:pt x="873491" y="1445170"/>
                      <a:pt x="873491" y="1448686"/>
                      <a:pt x="873658" y="1450444"/>
                    </a:cubicBezTo>
                    <a:cubicBezTo>
                      <a:pt x="873742" y="1451365"/>
                      <a:pt x="873826" y="1452202"/>
                      <a:pt x="873826" y="1453123"/>
                    </a:cubicBezTo>
                    <a:cubicBezTo>
                      <a:pt x="873826" y="1458313"/>
                      <a:pt x="873993" y="1463503"/>
                      <a:pt x="874244" y="1468694"/>
                    </a:cubicBezTo>
                    <a:cubicBezTo>
                      <a:pt x="874495" y="1474554"/>
                      <a:pt x="874663" y="1480414"/>
                      <a:pt x="874663" y="1486274"/>
                    </a:cubicBezTo>
                    <a:lnTo>
                      <a:pt x="874663" y="1497325"/>
                    </a:lnTo>
                    <a:cubicBezTo>
                      <a:pt x="874663" y="1500422"/>
                      <a:pt x="874161" y="1503436"/>
                      <a:pt x="873240" y="1506282"/>
                    </a:cubicBezTo>
                    <a:cubicBezTo>
                      <a:pt x="873826" y="1513817"/>
                      <a:pt x="875584" y="1521686"/>
                      <a:pt x="877509" y="1530476"/>
                    </a:cubicBezTo>
                    <a:cubicBezTo>
                      <a:pt x="879435" y="1539099"/>
                      <a:pt x="881444" y="1548056"/>
                      <a:pt x="882532" y="1557851"/>
                    </a:cubicBezTo>
                    <a:cubicBezTo>
                      <a:pt x="883955" y="1570995"/>
                      <a:pt x="883453" y="1583552"/>
                      <a:pt x="882867" y="1595691"/>
                    </a:cubicBezTo>
                    <a:cubicBezTo>
                      <a:pt x="882365" y="1607327"/>
                      <a:pt x="881862" y="1618378"/>
                      <a:pt x="883202" y="1628340"/>
                    </a:cubicBezTo>
                    <a:cubicBezTo>
                      <a:pt x="885546" y="1643576"/>
                      <a:pt x="886718" y="1659734"/>
                      <a:pt x="886718" y="1679155"/>
                    </a:cubicBezTo>
                    <a:cubicBezTo>
                      <a:pt x="886718" y="1689369"/>
                      <a:pt x="884541" y="1697992"/>
                      <a:pt x="882783" y="1704940"/>
                    </a:cubicBezTo>
                    <a:cubicBezTo>
                      <a:pt x="881946" y="1708205"/>
                      <a:pt x="880690" y="1713144"/>
                      <a:pt x="880858" y="1714651"/>
                    </a:cubicBezTo>
                    <a:cubicBezTo>
                      <a:pt x="880941" y="1715237"/>
                      <a:pt x="881025" y="1715907"/>
                      <a:pt x="881025" y="1716493"/>
                    </a:cubicBezTo>
                    <a:cubicBezTo>
                      <a:pt x="881193" y="1718335"/>
                      <a:pt x="883034" y="1722855"/>
                      <a:pt x="884541" y="1726371"/>
                    </a:cubicBezTo>
                    <a:cubicBezTo>
                      <a:pt x="887388" y="1732985"/>
                      <a:pt x="890820" y="1741273"/>
                      <a:pt x="892076" y="1751151"/>
                    </a:cubicBezTo>
                    <a:cubicBezTo>
                      <a:pt x="892159" y="1751402"/>
                      <a:pt x="892159" y="1751570"/>
                      <a:pt x="892159" y="1751821"/>
                    </a:cubicBezTo>
                    <a:cubicBezTo>
                      <a:pt x="892327" y="1753579"/>
                      <a:pt x="892494" y="1755421"/>
                      <a:pt x="892662" y="1757430"/>
                    </a:cubicBezTo>
                    <a:cubicBezTo>
                      <a:pt x="892745" y="1759355"/>
                      <a:pt x="892913" y="1761950"/>
                      <a:pt x="893248" y="1764043"/>
                    </a:cubicBezTo>
                    <a:close/>
                    <a:moveTo>
                      <a:pt x="712673" y="1155094"/>
                    </a:moveTo>
                    <a:lnTo>
                      <a:pt x="712673" y="1155094"/>
                    </a:lnTo>
                    <a:cubicBezTo>
                      <a:pt x="712673" y="1155178"/>
                      <a:pt x="712673" y="1155094"/>
                      <a:pt x="712673" y="1155094"/>
                    </a:cubicBezTo>
                    <a:close/>
                    <a:moveTo>
                      <a:pt x="1086296" y="1143374"/>
                    </a:moveTo>
                    <a:cubicBezTo>
                      <a:pt x="1086296" y="1143458"/>
                      <a:pt x="1086296" y="1143458"/>
                      <a:pt x="1086296" y="1143374"/>
                    </a:cubicBezTo>
                    <a:cubicBezTo>
                      <a:pt x="1086296" y="1143458"/>
                      <a:pt x="1086296" y="1143458"/>
                      <a:pt x="1086296" y="1143374"/>
                    </a:cubicBezTo>
                    <a:close/>
                    <a:moveTo>
                      <a:pt x="721798" y="1124287"/>
                    </a:moveTo>
                    <a:cubicBezTo>
                      <a:pt x="721798" y="1124287"/>
                      <a:pt x="721714" y="1124287"/>
                      <a:pt x="721798" y="1124287"/>
                    </a:cubicBezTo>
                    <a:cubicBezTo>
                      <a:pt x="721714" y="1124287"/>
                      <a:pt x="721798" y="1124287"/>
                      <a:pt x="721798" y="1124287"/>
                    </a:cubicBezTo>
                    <a:close/>
                    <a:moveTo>
                      <a:pt x="1052308" y="1065268"/>
                    </a:moveTo>
                    <a:lnTo>
                      <a:pt x="1052308" y="1065268"/>
                    </a:lnTo>
                    <a:lnTo>
                      <a:pt x="1052308" y="1065268"/>
                    </a:lnTo>
                    <a:close/>
                    <a:moveTo>
                      <a:pt x="828787" y="966064"/>
                    </a:moveTo>
                    <a:lnTo>
                      <a:pt x="828787" y="966064"/>
                    </a:lnTo>
                    <a:lnTo>
                      <a:pt x="828787" y="966064"/>
                    </a:lnTo>
                    <a:close/>
                    <a:moveTo>
                      <a:pt x="680693" y="943126"/>
                    </a:moveTo>
                    <a:lnTo>
                      <a:pt x="680693" y="943126"/>
                    </a:lnTo>
                    <a:lnTo>
                      <a:pt x="680693" y="943126"/>
                    </a:lnTo>
                    <a:close/>
                    <a:moveTo>
                      <a:pt x="677931" y="938187"/>
                    </a:moveTo>
                    <a:lnTo>
                      <a:pt x="677931" y="938187"/>
                    </a:lnTo>
                    <a:lnTo>
                      <a:pt x="677931" y="938187"/>
                    </a:lnTo>
                    <a:close/>
                    <a:moveTo>
                      <a:pt x="790947" y="909305"/>
                    </a:moveTo>
                    <a:cubicBezTo>
                      <a:pt x="790612" y="909472"/>
                      <a:pt x="790194" y="909556"/>
                      <a:pt x="789691" y="909807"/>
                    </a:cubicBezTo>
                    <a:cubicBezTo>
                      <a:pt x="790110" y="909640"/>
                      <a:pt x="790528" y="909472"/>
                      <a:pt x="790947" y="909305"/>
                    </a:cubicBezTo>
                    <a:close/>
                    <a:moveTo>
                      <a:pt x="628455" y="900013"/>
                    </a:moveTo>
                    <a:cubicBezTo>
                      <a:pt x="630296" y="901770"/>
                      <a:pt x="631720" y="903612"/>
                      <a:pt x="632975" y="905370"/>
                    </a:cubicBezTo>
                    <a:cubicBezTo>
                      <a:pt x="634398" y="901519"/>
                      <a:pt x="635068" y="899594"/>
                      <a:pt x="635152" y="897920"/>
                    </a:cubicBezTo>
                    <a:cubicBezTo>
                      <a:pt x="634231" y="898171"/>
                      <a:pt x="633310" y="898505"/>
                      <a:pt x="632306" y="898840"/>
                    </a:cubicBezTo>
                    <a:cubicBezTo>
                      <a:pt x="630966" y="899259"/>
                      <a:pt x="629710" y="899677"/>
                      <a:pt x="628455" y="900013"/>
                    </a:cubicBezTo>
                    <a:close/>
                    <a:moveTo>
                      <a:pt x="634984" y="897836"/>
                    </a:moveTo>
                    <a:cubicBezTo>
                      <a:pt x="634733" y="897920"/>
                      <a:pt x="634482" y="897920"/>
                      <a:pt x="634315" y="897920"/>
                    </a:cubicBezTo>
                    <a:cubicBezTo>
                      <a:pt x="634482" y="897920"/>
                      <a:pt x="634733" y="897920"/>
                      <a:pt x="634984" y="897836"/>
                    </a:cubicBezTo>
                    <a:close/>
                    <a:moveTo>
                      <a:pt x="625357" y="867028"/>
                    </a:moveTo>
                    <a:lnTo>
                      <a:pt x="625357" y="867028"/>
                    </a:lnTo>
                    <a:lnTo>
                      <a:pt x="625357" y="867028"/>
                    </a:lnTo>
                    <a:close/>
                    <a:moveTo>
                      <a:pt x="565165" y="859996"/>
                    </a:moveTo>
                    <a:cubicBezTo>
                      <a:pt x="566421" y="861336"/>
                      <a:pt x="567593" y="862842"/>
                      <a:pt x="568765" y="864350"/>
                    </a:cubicBezTo>
                    <a:cubicBezTo>
                      <a:pt x="568849" y="862340"/>
                      <a:pt x="569100" y="860331"/>
                      <a:pt x="569351" y="858238"/>
                    </a:cubicBezTo>
                    <a:cubicBezTo>
                      <a:pt x="567844" y="858908"/>
                      <a:pt x="566421" y="859494"/>
                      <a:pt x="565165" y="859996"/>
                    </a:cubicBezTo>
                    <a:close/>
                    <a:moveTo>
                      <a:pt x="480110" y="842834"/>
                    </a:moveTo>
                    <a:cubicBezTo>
                      <a:pt x="484715" y="844174"/>
                      <a:pt x="487561" y="845095"/>
                      <a:pt x="489905" y="845513"/>
                    </a:cubicBezTo>
                    <a:cubicBezTo>
                      <a:pt x="478352" y="833375"/>
                      <a:pt x="476678" y="818892"/>
                      <a:pt x="475673" y="810437"/>
                    </a:cubicBezTo>
                    <a:cubicBezTo>
                      <a:pt x="475338" y="807423"/>
                      <a:pt x="475004" y="804911"/>
                      <a:pt x="474501" y="803069"/>
                    </a:cubicBezTo>
                    <a:cubicBezTo>
                      <a:pt x="474417" y="802818"/>
                      <a:pt x="474334" y="802484"/>
                      <a:pt x="474250" y="802232"/>
                    </a:cubicBezTo>
                    <a:cubicBezTo>
                      <a:pt x="473497" y="799302"/>
                      <a:pt x="472241" y="796288"/>
                      <a:pt x="470818" y="792773"/>
                    </a:cubicBezTo>
                    <a:cubicBezTo>
                      <a:pt x="466381" y="782057"/>
                      <a:pt x="460353" y="767490"/>
                      <a:pt x="465209" y="746896"/>
                    </a:cubicBezTo>
                    <a:cubicBezTo>
                      <a:pt x="467720" y="736934"/>
                      <a:pt x="471906" y="729399"/>
                      <a:pt x="475255" y="723288"/>
                    </a:cubicBezTo>
                    <a:cubicBezTo>
                      <a:pt x="477599" y="719103"/>
                      <a:pt x="479692" y="715419"/>
                      <a:pt x="480110" y="712824"/>
                    </a:cubicBezTo>
                    <a:cubicBezTo>
                      <a:pt x="480445" y="710815"/>
                      <a:pt x="480696" y="708805"/>
                      <a:pt x="481031" y="706964"/>
                    </a:cubicBezTo>
                    <a:cubicBezTo>
                      <a:pt x="482789" y="694574"/>
                      <a:pt x="484966" y="679170"/>
                      <a:pt x="501541" y="663850"/>
                    </a:cubicBezTo>
                    <a:cubicBezTo>
                      <a:pt x="512090" y="653804"/>
                      <a:pt x="524396" y="646186"/>
                      <a:pt x="534358" y="640075"/>
                    </a:cubicBezTo>
                    <a:lnTo>
                      <a:pt x="535279" y="639489"/>
                    </a:lnTo>
                    <a:cubicBezTo>
                      <a:pt x="556710" y="625089"/>
                      <a:pt x="574123" y="628606"/>
                      <a:pt x="585676" y="630950"/>
                    </a:cubicBezTo>
                    <a:cubicBezTo>
                      <a:pt x="588857" y="631620"/>
                      <a:pt x="591955" y="632205"/>
                      <a:pt x="595136" y="632541"/>
                    </a:cubicBezTo>
                    <a:lnTo>
                      <a:pt x="596977" y="632708"/>
                    </a:lnTo>
                    <a:cubicBezTo>
                      <a:pt x="597898" y="632791"/>
                      <a:pt x="599070" y="632959"/>
                      <a:pt x="600242" y="633042"/>
                    </a:cubicBezTo>
                    <a:cubicBezTo>
                      <a:pt x="603089" y="628773"/>
                      <a:pt x="607442" y="624085"/>
                      <a:pt x="614474" y="620402"/>
                    </a:cubicBezTo>
                    <a:lnTo>
                      <a:pt x="614474" y="620402"/>
                    </a:lnTo>
                    <a:cubicBezTo>
                      <a:pt x="629627" y="612449"/>
                      <a:pt x="662527" y="612365"/>
                      <a:pt x="677512" y="618225"/>
                    </a:cubicBezTo>
                    <a:lnTo>
                      <a:pt x="677512" y="618225"/>
                    </a:lnTo>
                    <a:cubicBezTo>
                      <a:pt x="683121" y="620402"/>
                      <a:pt x="687391" y="623499"/>
                      <a:pt x="690488" y="626094"/>
                    </a:cubicBezTo>
                    <a:cubicBezTo>
                      <a:pt x="693586" y="626178"/>
                      <a:pt x="696683" y="626680"/>
                      <a:pt x="699613" y="627601"/>
                    </a:cubicBezTo>
                    <a:cubicBezTo>
                      <a:pt x="704971" y="601147"/>
                      <a:pt x="725565" y="580385"/>
                      <a:pt x="761312" y="565735"/>
                    </a:cubicBezTo>
                    <a:cubicBezTo>
                      <a:pt x="771860" y="561131"/>
                      <a:pt x="781655" y="556443"/>
                      <a:pt x="785924" y="550248"/>
                    </a:cubicBezTo>
                    <a:cubicBezTo>
                      <a:pt x="789356" y="545225"/>
                      <a:pt x="789608" y="543299"/>
                      <a:pt x="790528" y="535346"/>
                    </a:cubicBezTo>
                    <a:cubicBezTo>
                      <a:pt x="790947" y="531412"/>
                      <a:pt x="791533" y="526556"/>
                      <a:pt x="792705" y="520947"/>
                    </a:cubicBezTo>
                    <a:cubicBezTo>
                      <a:pt x="792789" y="520696"/>
                      <a:pt x="792789" y="520528"/>
                      <a:pt x="792872" y="520278"/>
                    </a:cubicBezTo>
                    <a:cubicBezTo>
                      <a:pt x="797393" y="500018"/>
                      <a:pt x="810537" y="488716"/>
                      <a:pt x="829121" y="488633"/>
                    </a:cubicBezTo>
                    <a:cubicBezTo>
                      <a:pt x="832638" y="484698"/>
                      <a:pt x="836321" y="479424"/>
                      <a:pt x="839837" y="474150"/>
                    </a:cubicBezTo>
                    <a:cubicBezTo>
                      <a:pt x="842349" y="470467"/>
                      <a:pt x="844944" y="466699"/>
                      <a:pt x="847790" y="463016"/>
                    </a:cubicBezTo>
                    <a:cubicBezTo>
                      <a:pt x="848795" y="461174"/>
                      <a:pt x="849967" y="459416"/>
                      <a:pt x="851390" y="457825"/>
                    </a:cubicBezTo>
                    <a:cubicBezTo>
                      <a:pt x="863110" y="444263"/>
                      <a:pt x="876505" y="442338"/>
                      <a:pt x="885797" y="442589"/>
                    </a:cubicBezTo>
                    <a:cubicBezTo>
                      <a:pt x="886634" y="439073"/>
                      <a:pt x="887890" y="435222"/>
                      <a:pt x="889815" y="431204"/>
                    </a:cubicBezTo>
                    <a:cubicBezTo>
                      <a:pt x="889899" y="430953"/>
                      <a:pt x="889983" y="430785"/>
                      <a:pt x="890150" y="430618"/>
                    </a:cubicBezTo>
                    <a:cubicBezTo>
                      <a:pt x="901619" y="407764"/>
                      <a:pt x="920037" y="403075"/>
                      <a:pt x="931004" y="400229"/>
                    </a:cubicBezTo>
                    <a:cubicBezTo>
                      <a:pt x="932762" y="399811"/>
                      <a:pt x="934687" y="399308"/>
                      <a:pt x="936529" y="398722"/>
                    </a:cubicBezTo>
                    <a:cubicBezTo>
                      <a:pt x="939291" y="397634"/>
                      <a:pt x="942389" y="395876"/>
                      <a:pt x="945989" y="393867"/>
                    </a:cubicBezTo>
                    <a:cubicBezTo>
                      <a:pt x="946910" y="393364"/>
                      <a:pt x="947747" y="392862"/>
                      <a:pt x="948668" y="392359"/>
                    </a:cubicBezTo>
                    <a:cubicBezTo>
                      <a:pt x="946156" y="391271"/>
                      <a:pt x="943728" y="389681"/>
                      <a:pt x="941217" y="387672"/>
                    </a:cubicBezTo>
                    <a:cubicBezTo>
                      <a:pt x="931673" y="379216"/>
                      <a:pt x="927404" y="367329"/>
                      <a:pt x="929497" y="355441"/>
                    </a:cubicBezTo>
                    <a:cubicBezTo>
                      <a:pt x="934268" y="328317"/>
                      <a:pt x="969680" y="313583"/>
                      <a:pt x="970015" y="313416"/>
                    </a:cubicBezTo>
                    <a:cubicBezTo>
                      <a:pt x="970685" y="313081"/>
                      <a:pt x="971438" y="312913"/>
                      <a:pt x="972192" y="312662"/>
                    </a:cubicBezTo>
                    <a:cubicBezTo>
                      <a:pt x="982321" y="309565"/>
                      <a:pt x="991446" y="309899"/>
                      <a:pt x="998813" y="310151"/>
                    </a:cubicBezTo>
                    <a:cubicBezTo>
                      <a:pt x="1002497" y="310318"/>
                      <a:pt x="1006348" y="310402"/>
                      <a:pt x="1008106" y="309899"/>
                    </a:cubicBezTo>
                    <a:lnTo>
                      <a:pt x="1010199" y="309314"/>
                    </a:lnTo>
                    <a:cubicBezTo>
                      <a:pt x="1023091" y="305965"/>
                      <a:pt x="1035230" y="302700"/>
                      <a:pt x="1053563" y="303788"/>
                    </a:cubicBezTo>
                    <a:cubicBezTo>
                      <a:pt x="1054317" y="303872"/>
                      <a:pt x="1055070" y="303956"/>
                      <a:pt x="1055824" y="304039"/>
                    </a:cubicBezTo>
                    <a:cubicBezTo>
                      <a:pt x="1058838" y="304458"/>
                      <a:pt x="1061516" y="304876"/>
                      <a:pt x="1063944" y="305295"/>
                    </a:cubicBezTo>
                    <a:cubicBezTo>
                      <a:pt x="1066623" y="305714"/>
                      <a:pt x="1069721" y="306132"/>
                      <a:pt x="1071060" y="306300"/>
                    </a:cubicBezTo>
                    <a:cubicBezTo>
                      <a:pt x="1070976" y="306216"/>
                      <a:pt x="1072818" y="305546"/>
                      <a:pt x="1077004" y="302700"/>
                    </a:cubicBezTo>
                    <a:cubicBezTo>
                      <a:pt x="1085292" y="297175"/>
                      <a:pt x="1094501" y="294412"/>
                      <a:pt x="1102537" y="291984"/>
                    </a:cubicBezTo>
                    <a:cubicBezTo>
                      <a:pt x="1104965" y="291231"/>
                      <a:pt x="1108397" y="290226"/>
                      <a:pt x="1111244" y="289222"/>
                    </a:cubicBezTo>
                    <a:cubicBezTo>
                      <a:pt x="1109653" y="287296"/>
                      <a:pt x="1107225" y="284785"/>
                      <a:pt x="1103709" y="281855"/>
                    </a:cubicBezTo>
                    <a:cubicBezTo>
                      <a:pt x="1102202" y="280683"/>
                      <a:pt x="1100779" y="279678"/>
                      <a:pt x="1099607" y="278757"/>
                    </a:cubicBezTo>
                    <a:cubicBezTo>
                      <a:pt x="1084455" y="267456"/>
                      <a:pt x="1077255" y="257577"/>
                      <a:pt x="1077255" y="231960"/>
                    </a:cubicBezTo>
                    <a:cubicBezTo>
                      <a:pt x="1077255" y="230621"/>
                      <a:pt x="1077339" y="229197"/>
                      <a:pt x="1077339" y="227775"/>
                    </a:cubicBezTo>
                    <a:cubicBezTo>
                      <a:pt x="1073823" y="229114"/>
                      <a:pt x="1069888" y="230286"/>
                      <a:pt x="1065619" y="231039"/>
                    </a:cubicBezTo>
                    <a:cubicBezTo>
                      <a:pt x="1057414" y="232630"/>
                      <a:pt x="1043518" y="232881"/>
                      <a:pt x="1032969" y="227356"/>
                    </a:cubicBezTo>
                    <a:cubicBezTo>
                      <a:pt x="1031295" y="226435"/>
                      <a:pt x="1029704" y="225430"/>
                      <a:pt x="1028281" y="224258"/>
                    </a:cubicBezTo>
                    <a:cubicBezTo>
                      <a:pt x="1024765" y="221412"/>
                      <a:pt x="1014050" y="212706"/>
                      <a:pt x="1013380" y="197972"/>
                    </a:cubicBezTo>
                    <a:cubicBezTo>
                      <a:pt x="1013129" y="192781"/>
                      <a:pt x="1014133" y="187842"/>
                      <a:pt x="1016478" y="183238"/>
                    </a:cubicBezTo>
                    <a:cubicBezTo>
                      <a:pt x="1016143" y="182651"/>
                      <a:pt x="1015808" y="181982"/>
                      <a:pt x="1015389" y="181396"/>
                    </a:cubicBezTo>
                    <a:cubicBezTo>
                      <a:pt x="1009864" y="180642"/>
                      <a:pt x="1002246" y="180056"/>
                      <a:pt x="995967" y="179889"/>
                    </a:cubicBezTo>
                    <a:cubicBezTo>
                      <a:pt x="995381" y="188763"/>
                      <a:pt x="993121" y="201487"/>
                      <a:pt x="982321" y="211701"/>
                    </a:cubicBezTo>
                    <a:cubicBezTo>
                      <a:pt x="980145" y="213878"/>
                      <a:pt x="977717" y="215636"/>
                      <a:pt x="975373" y="217059"/>
                    </a:cubicBezTo>
                    <a:cubicBezTo>
                      <a:pt x="979810" y="228025"/>
                      <a:pt x="982573" y="245187"/>
                      <a:pt x="967001" y="262768"/>
                    </a:cubicBezTo>
                    <a:cubicBezTo>
                      <a:pt x="951849" y="279427"/>
                      <a:pt x="933934" y="282273"/>
                      <a:pt x="923218" y="283947"/>
                    </a:cubicBezTo>
                    <a:cubicBezTo>
                      <a:pt x="922130" y="284115"/>
                      <a:pt x="920958" y="284283"/>
                      <a:pt x="919869" y="284450"/>
                    </a:cubicBezTo>
                    <a:cubicBezTo>
                      <a:pt x="919702" y="285538"/>
                      <a:pt x="919535" y="286710"/>
                      <a:pt x="919367" y="288050"/>
                    </a:cubicBezTo>
                    <a:cubicBezTo>
                      <a:pt x="917525" y="301779"/>
                      <a:pt x="914512" y="324717"/>
                      <a:pt x="894755" y="336856"/>
                    </a:cubicBezTo>
                    <a:cubicBezTo>
                      <a:pt x="884709" y="343219"/>
                      <a:pt x="871733" y="344809"/>
                      <a:pt x="858422" y="340958"/>
                    </a:cubicBezTo>
                    <a:cubicBezTo>
                      <a:pt x="844274" y="336856"/>
                      <a:pt x="832470" y="327396"/>
                      <a:pt x="826945" y="315509"/>
                    </a:cubicBezTo>
                    <a:cubicBezTo>
                      <a:pt x="826777" y="315258"/>
                      <a:pt x="826694" y="315006"/>
                      <a:pt x="826610" y="314755"/>
                    </a:cubicBezTo>
                    <a:cubicBezTo>
                      <a:pt x="822759" y="305881"/>
                      <a:pt x="820331" y="294663"/>
                      <a:pt x="824182" y="283110"/>
                    </a:cubicBezTo>
                    <a:cubicBezTo>
                      <a:pt x="810202" y="276832"/>
                      <a:pt x="796807" y="266200"/>
                      <a:pt x="790612" y="260424"/>
                    </a:cubicBezTo>
                    <a:cubicBezTo>
                      <a:pt x="790277" y="260172"/>
                      <a:pt x="790026" y="259837"/>
                      <a:pt x="789691" y="259587"/>
                    </a:cubicBezTo>
                    <a:cubicBezTo>
                      <a:pt x="782827" y="261596"/>
                      <a:pt x="774120" y="262349"/>
                      <a:pt x="764493" y="258582"/>
                    </a:cubicBezTo>
                    <a:cubicBezTo>
                      <a:pt x="753526" y="254396"/>
                      <a:pt x="746327" y="243848"/>
                      <a:pt x="746327" y="232127"/>
                    </a:cubicBezTo>
                    <a:cubicBezTo>
                      <a:pt x="746327" y="229114"/>
                      <a:pt x="746578" y="226351"/>
                      <a:pt x="746996" y="223756"/>
                    </a:cubicBezTo>
                    <a:cubicBezTo>
                      <a:pt x="745657" y="222249"/>
                      <a:pt x="744569" y="220659"/>
                      <a:pt x="743564" y="218901"/>
                    </a:cubicBezTo>
                    <a:cubicBezTo>
                      <a:pt x="739964" y="212454"/>
                      <a:pt x="738959" y="204920"/>
                      <a:pt x="740801" y="197888"/>
                    </a:cubicBezTo>
                    <a:cubicBezTo>
                      <a:pt x="741052" y="194707"/>
                      <a:pt x="741806" y="191442"/>
                      <a:pt x="743145" y="188344"/>
                    </a:cubicBezTo>
                    <a:cubicBezTo>
                      <a:pt x="743313" y="187674"/>
                      <a:pt x="743396" y="186921"/>
                      <a:pt x="743480" y="186251"/>
                    </a:cubicBezTo>
                    <a:cubicBezTo>
                      <a:pt x="744401" y="179889"/>
                      <a:pt x="746159" y="166745"/>
                      <a:pt x="758716" y="156114"/>
                    </a:cubicBezTo>
                    <a:cubicBezTo>
                      <a:pt x="767758" y="148328"/>
                      <a:pt x="777469" y="147156"/>
                      <a:pt x="783329" y="147072"/>
                    </a:cubicBezTo>
                    <a:cubicBezTo>
                      <a:pt x="784334" y="146319"/>
                      <a:pt x="785422" y="145314"/>
                      <a:pt x="786510" y="144310"/>
                    </a:cubicBezTo>
                    <a:cubicBezTo>
                      <a:pt x="793291" y="138533"/>
                      <a:pt x="803504" y="129659"/>
                      <a:pt x="820582" y="126813"/>
                    </a:cubicBezTo>
                    <a:cubicBezTo>
                      <a:pt x="828033" y="125474"/>
                      <a:pt x="832721" y="122795"/>
                      <a:pt x="844860" y="115177"/>
                    </a:cubicBezTo>
                    <a:lnTo>
                      <a:pt x="847204" y="113753"/>
                    </a:lnTo>
                    <a:cubicBezTo>
                      <a:pt x="853818" y="109568"/>
                      <a:pt x="860264" y="106721"/>
                      <a:pt x="866208" y="104461"/>
                    </a:cubicBezTo>
                    <a:cubicBezTo>
                      <a:pt x="863780" y="104879"/>
                      <a:pt x="861268" y="105131"/>
                      <a:pt x="858841" y="105298"/>
                    </a:cubicBezTo>
                    <a:cubicBezTo>
                      <a:pt x="856413" y="105466"/>
                      <a:pt x="854404" y="105633"/>
                      <a:pt x="852060" y="106051"/>
                    </a:cubicBezTo>
                    <a:cubicBezTo>
                      <a:pt x="851306" y="106219"/>
                      <a:pt x="850888" y="106387"/>
                      <a:pt x="849464" y="106889"/>
                    </a:cubicBezTo>
                    <a:cubicBezTo>
                      <a:pt x="844107" y="108898"/>
                      <a:pt x="838079" y="110907"/>
                      <a:pt x="827698" y="110907"/>
                    </a:cubicBezTo>
                    <a:cubicBezTo>
                      <a:pt x="826861" y="110907"/>
                      <a:pt x="826024" y="110823"/>
                      <a:pt x="825270" y="110823"/>
                    </a:cubicBezTo>
                    <a:cubicBezTo>
                      <a:pt x="820164" y="110405"/>
                      <a:pt x="815476" y="109400"/>
                      <a:pt x="811374" y="108563"/>
                    </a:cubicBezTo>
                    <a:cubicBezTo>
                      <a:pt x="809364" y="108144"/>
                      <a:pt x="806602" y="107558"/>
                      <a:pt x="804676" y="107307"/>
                    </a:cubicBezTo>
                    <a:cubicBezTo>
                      <a:pt x="799067" y="110572"/>
                      <a:pt x="787766" y="116181"/>
                      <a:pt x="771776" y="111577"/>
                    </a:cubicBezTo>
                    <a:cubicBezTo>
                      <a:pt x="771190" y="111410"/>
                      <a:pt x="770604" y="111242"/>
                      <a:pt x="770018" y="110991"/>
                    </a:cubicBezTo>
                    <a:cubicBezTo>
                      <a:pt x="763237" y="108563"/>
                      <a:pt x="758214" y="104628"/>
                      <a:pt x="754949" y="102117"/>
                    </a:cubicBezTo>
                    <a:cubicBezTo>
                      <a:pt x="754531" y="101782"/>
                      <a:pt x="754196" y="101531"/>
                      <a:pt x="753777" y="101196"/>
                    </a:cubicBezTo>
                    <a:cubicBezTo>
                      <a:pt x="750345" y="101280"/>
                      <a:pt x="741555" y="104796"/>
                      <a:pt x="736197" y="106972"/>
                    </a:cubicBezTo>
                    <a:cubicBezTo>
                      <a:pt x="718617" y="114088"/>
                      <a:pt x="692079" y="124804"/>
                      <a:pt x="664285" y="108981"/>
                    </a:cubicBezTo>
                    <a:cubicBezTo>
                      <a:pt x="663783" y="108730"/>
                      <a:pt x="663364" y="108479"/>
                      <a:pt x="662946" y="108144"/>
                    </a:cubicBezTo>
                    <a:cubicBezTo>
                      <a:pt x="654239" y="102536"/>
                      <a:pt x="649467" y="95922"/>
                      <a:pt x="646202" y="91652"/>
                    </a:cubicBezTo>
                    <a:cubicBezTo>
                      <a:pt x="645784" y="91150"/>
                      <a:pt x="645281" y="90481"/>
                      <a:pt x="644947" y="89894"/>
                    </a:cubicBezTo>
                    <a:cubicBezTo>
                      <a:pt x="644528" y="89727"/>
                      <a:pt x="644193" y="89643"/>
                      <a:pt x="643775" y="89476"/>
                    </a:cubicBezTo>
                    <a:cubicBezTo>
                      <a:pt x="640259" y="88052"/>
                      <a:pt x="634817" y="86797"/>
                      <a:pt x="629208" y="86211"/>
                    </a:cubicBezTo>
                    <a:cubicBezTo>
                      <a:pt x="628789" y="86127"/>
                      <a:pt x="628371" y="86127"/>
                      <a:pt x="627952" y="86043"/>
                    </a:cubicBezTo>
                    <a:cubicBezTo>
                      <a:pt x="626362" y="85792"/>
                      <a:pt x="622009" y="85960"/>
                      <a:pt x="618744" y="86127"/>
                    </a:cubicBezTo>
                    <a:cubicBezTo>
                      <a:pt x="610037" y="86462"/>
                      <a:pt x="599238" y="86881"/>
                      <a:pt x="588522" y="83113"/>
                    </a:cubicBezTo>
                    <a:cubicBezTo>
                      <a:pt x="579816" y="80016"/>
                      <a:pt x="574374" y="75495"/>
                      <a:pt x="571026" y="72649"/>
                    </a:cubicBezTo>
                    <a:cubicBezTo>
                      <a:pt x="559389" y="71895"/>
                      <a:pt x="552943" y="72816"/>
                      <a:pt x="549511" y="73821"/>
                    </a:cubicBezTo>
                    <a:cubicBezTo>
                      <a:pt x="545995" y="75244"/>
                      <a:pt x="543064" y="76584"/>
                      <a:pt x="540302" y="77756"/>
                    </a:cubicBezTo>
                    <a:cubicBezTo>
                      <a:pt x="531009" y="81941"/>
                      <a:pt x="521298" y="86211"/>
                      <a:pt x="505392" y="87969"/>
                    </a:cubicBezTo>
                    <a:cubicBezTo>
                      <a:pt x="502379" y="88304"/>
                      <a:pt x="499783" y="88890"/>
                      <a:pt x="496770" y="89560"/>
                    </a:cubicBezTo>
                    <a:cubicBezTo>
                      <a:pt x="488063" y="91569"/>
                      <a:pt x="476092" y="94415"/>
                      <a:pt x="458428" y="88136"/>
                    </a:cubicBezTo>
                    <a:cubicBezTo>
                      <a:pt x="458093" y="88052"/>
                      <a:pt x="457842" y="87885"/>
                      <a:pt x="457507" y="87801"/>
                    </a:cubicBezTo>
                    <a:cubicBezTo>
                      <a:pt x="456419" y="87467"/>
                      <a:pt x="455079" y="87215"/>
                      <a:pt x="453656" y="86797"/>
                    </a:cubicBezTo>
                    <a:cubicBezTo>
                      <a:pt x="447126" y="85206"/>
                      <a:pt x="439675" y="83365"/>
                      <a:pt x="433397" y="79346"/>
                    </a:cubicBezTo>
                    <a:cubicBezTo>
                      <a:pt x="432141" y="78593"/>
                      <a:pt x="430969" y="77672"/>
                      <a:pt x="429881" y="76667"/>
                    </a:cubicBezTo>
                    <a:cubicBezTo>
                      <a:pt x="427620" y="74658"/>
                      <a:pt x="425779" y="72565"/>
                      <a:pt x="424272" y="70472"/>
                    </a:cubicBezTo>
                    <a:cubicBezTo>
                      <a:pt x="421844" y="70640"/>
                      <a:pt x="419416" y="70891"/>
                      <a:pt x="417658" y="70975"/>
                    </a:cubicBezTo>
                    <a:cubicBezTo>
                      <a:pt x="413221" y="71393"/>
                      <a:pt x="409119" y="71728"/>
                      <a:pt x="405185" y="71728"/>
                    </a:cubicBezTo>
                    <a:lnTo>
                      <a:pt x="399241" y="71812"/>
                    </a:lnTo>
                    <a:cubicBezTo>
                      <a:pt x="385260" y="71895"/>
                      <a:pt x="369354" y="72063"/>
                      <a:pt x="353448" y="67124"/>
                    </a:cubicBezTo>
                    <a:cubicBezTo>
                      <a:pt x="352946" y="66956"/>
                      <a:pt x="352360" y="66789"/>
                      <a:pt x="351858" y="66622"/>
                    </a:cubicBezTo>
                    <a:cubicBezTo>
                      <a:pt x="350016" y="65952"/>
                      <a:pt x="348174" y="65198"/>
                      <a:pt x="346500" y="64529"/>
                    </a:cubicBezTo>
                    <a:cubicBezTo>
                      <a:pt x="341728" y="62603"/>
                      <a:pt x="338882" y="61515"/>
                      <a:pt x="336370" y="61012"/>
                    </a:cubicBezTo>
                    <a:cubicBezTo>
                      <a:pt x="335617" y="61180"/>
                      <a:pt x="334780" y="61347"/>
                      <a:pt x="334026" y="61431"/>
                    </a:cubicBezTo>
                    <a:cubicBezTo>
                      <a:pt x="329422" y="62017"/>
                      <a:pt x="324734" y="63022"/>
                      <a:pt x="319711" y="64193"/>
                    </a:cubicBezTo>
                    <a:cubicBezTo>
                      <a:pt x="312176" y="65868"/>
                      <a:pt x="303637" y="67793"/>
                      <a:pt x="293759" y="68379"/>
                    </a:cubicBezTo>
                    <a:cubicBezTo>
                      <a:pt x="293173" y="68463"/>
                      <a:pt x="292587" y="68463"/>
                      <a:pt x="292001" y="68463"/>
                    </a:cubicBezTo>
                    <a:cubicBezTo>
                      <a:pt x="278857" y="68463"/>
                      <a:pt x="272160" y="68631"/>
                      <a:pt x="264709" y="71561"/>
                    </a:cubicBezTo>
                    <a:cubicBezTo>
                      <a:pt x="251399" y="76835"/>
                      <a:pt x="236246" y="82192"/>
                      <a:pt x="222014" y="86630"/>
                    </a:cubicBezTo>
                    <a:cubicBezTo>
                      <a:pt x="220089" y="87299"/>
                      <a:pt x="218080" y="87801"/>
                      <a:pt x="215652" y="88220"/>
                    </a:cubicBezTo>
                    <a:cubicBezTo>
                      <a:pt x="215819" y="89392"/>
                      <a:pt x="215819" y="90648"/>
                      <a:pt x="215819" y="91903"/>
                    </a:cubicBezTo>
                    <a:cubicBezTo>
                      <a:pt x="215819" y="99689"/>
                      <a:pt x="212973" y="111074"/>
                      <a:pt x="199662" y="121037"/>
                    </a:cubicBezTo>
                    <a:cubicBezTo>
                      <a:pt x="199495" y="121120"/>
                      <a:pt x="192965" y="125976"/>
                      <a:pt x="183589" y="129910"/>
                    </a:cubicBezTo>
                    <a:cubicBezTo>
                      <a:pt x="181580" y="149835"/>
                      <a:pt x="159814" y="158039"/>
                      <a:pt x="146168" y="163230"/>
                    </a:cubicBezTo>
                    <a:cubicBezTo>
                      <a:pt x="144577" y="163815"/>
                      <a:pt x="143070" y="164401"/>
                      <a:pt x="141898" y="164904"/>
                    </a:cubicBezTo>
                    <a:cubicBezTo>
                      <a:pt x="133694" y="168169"/>
                      <a:pt x="124318" y="170345"/>
                      <a:pt x="114356" y="172522"/>
                    </a:cubicBezTo>
                    <a:cubicBezTo>
                      <a:pt x="109417" y="173610"/>
                      <a:pt x="101631" y="175452"/>
                      <a:pt x="94180" y="177628"/>
                    </a:cubicBezTo>
                    <a:cubicBezTo>
                      <a:pt x="94766" y="178633"/>
                      <a:pt x="95269" y="179638"/>
                      <a:pt x="95687" y="180726"/>
                    </a:cubicBezTo>
                    <a:cubicBezTo>
                      <a:pt x="101547" y="181647"/>
                      <a:pt x="107324" y="183907"/>
                      <a:pt x="112347" y="188847"/>
                    </a:cubicBezTo>
                    <a:cubicBezTo>
                      <a:pt x="115695" y="187256"/>
                      <a:pt x="118876" y="185917"/>
                      <a:pt x="121890" y="184577"/>
                    </a:cubicBezTo>
                    <a:cubicBezTo>
                      <a:pt x="127918" y="181982"/>
                      <a:pt x="133108" y="179721"/>
                      <a:pt x="136708" y="177043"/>
                    </a:cubicBezTo>
                    <a:cubicBezTo>
                      <a:pt x="136959" y="176875"/>
                      <a:pt x="137126" y="176708"/>
                      <a:pt x="137378" y="176540"/>
                    </a:cubicBezTo>
                    <a:cubicBezTo>
                      <a:pt x="140308" y="174447"/>
                      <a:pt x="142987" y="172354"/>
                      <a:pt x="145666" y="170262"/>
                    </a:cubicBezTo>
                    <a:cubicBezTo>
                      <a:pt x="154539" y="163313"/>
                      <a:pt x="164669" y="155444"/>
                      <a:pt x="179152" y="150756"/>
                    </a:cubicBezTo>
                    <a:cubicBezTo>
                      <a:pt x="197737" y="144059"/>
                      <a:pt x="209624" y="148328"/>
                      <a:pt x="216740" y="153686"/>
                    </a:cubicBezTo>
                    <a:cubicBezTo>
                      <a:pt x="227707" y="148161"/>
                      <a:pt x="242022" y="144393"/>
                      <a:pt x="260356" y="150839"/>
                    </a:cubicBezTo>
                    <a:cubicBezTo>
                      <a:pt x="265965" y="152681"/>
                      <a:pt x="272076" y="154523"/>
                      <a:pt x="278188" y="156281"/>
                    </a:cubicBezTo>
                    <a:cubicBezTo>
                      <a:pt x="284885" y="158290"/>
                      <a:pt x="291666" y="160299"/>
                      <a:pt x="298447" y="162560"/>
                    </a:cubicBezTo>
                    <a:cubicBezTo>
                      <a:pt x="298698" y="162643"/>
                      <a:pt x="298949" y="162727"/>
                      <a:pt x="299200" y="162811"/>
                    </a:cubicBezTo>
                    <a:cubicBezTo>
                      <a:pt x="336203" y="176205"/>
                      <a:pt x="359476" y="217310"/>
                      <a:pt x="354620" y="260591"/>
                    </a:cubicBezTo>
                    <a:cubicBezTo>
                      <a:pt x="354536" y="260842"/>
                      <a:pt x="354536" y="261009"/>
                      <a:pt x="354536" y="261177"/>
                    </a:cubicBezTo>
                    <a:cubicBezTo>
                      <a:pt x="353364" y="269716"/>
                      <a:pt x="350434" y="277167"/>
                      <a:pt x="348090" y="283110"/>
                    </a:cubicBezTo>
                    <a:cubicBezTo>
                      <a:pt x="347337" y="285036"/>
                      <a:pt x="346332" y="287548"/>
                      <a:pt x="345746" y="289473"/>
                    </a:cubicBezTo>
                    <a:cubicBezTo>
                      <a:pt x="346918" y="290980"/>
                      <a:pt x="348593" y="293073"/>
                      <a:pt x="349848" y="294496"/>
                    </a:cubicBezTo>
                    <a:cubicBezTo>
                      <a:pt x="353448" y="298849"/>
                      <a:pt x="357550" y="303705"/>
                      <a:pt x="360899" y="309816"/>
                    </a:cubicBezTo>
                    <a:lnTo>
                      <a:pt x="360815" y="309816"/>
                    </a:lnTo>
                    <a:cubicBezTo>
                      <a:pt x="364666" y="317099"/>
                      <a:pt x="376972" y="344474"/>
                      <a:pt x="372117" y="364315"/>
                    </a:cubicBezTo>
                    <a:cubicBezTo>
                      <a:pt x="369940" y="373440"/>
                      <a:pt x="364499" y="380891"/>
                      <a:pt x="356797" y="385411"/>
                    </a:cubicBezTo>
                    <a:cubicBezTo>
                      <a:pt x="356127" y="385830"/>
                      <a:pt x="355457" y="386165"/>
                      <a:pt x="354704" y="386499"/>
                    </a:cubicBezTo>
                    <a:cubicBezTo>
                      <a:pt x="352025" y="387755"/>
                      <a:pt x="349262" y="388676"/>
                      <a:pt x="346416" y="389178"/>
                    </a:cubicBezTo>
                    <a:cubicBezTo>
                      <a:pt x="340137" y="402992"/>
                      <a:pt x="332101" y="416470"/>
                      <a:pt x="327413" y="423837"/>
                    </a:cubicBezTo>
                    <a:cubicBezTo>
                      <a:pt x="320046" y="436729"/>
                      <a:pt x="310418" y="444263"/>
                      <a:pt x="303386" y="449872"/>
                    </a:cubicBezTo>
                    <a:cubicBezTo>
                      <a:pt x="300121" y="452468"/>
                      <a:pt x="297442" y="454644"/>
                      <a:pt x="295349" y="456821"/>
                    </a:cubicBezTo>
                    <a:cubicBezTo>
                      <a:pt x="295349" y="457993"/>
                      <a:pt x="295349" y="459584"/>
                      <a:pt x="295433" y="460755"/>
                    </a:cubicBezTo>
                    <a:cubicBezTo>
                      <a:pt x="295601" y="468122"/>
                      <a:pt x="295852" y="479257"/>
                      <a:pt x="290243" y="490977"/>
                    </a:cubicBezTo>
                    <a:cubicBezTo>
                      <a:pt x="286224" y="499767"/>
                      <a:pt x="280029" y="505292"/>
                      <a:pt x="275006" y="509060"/>
                    </a:cubicBezTo>
                    <a:cubicBezTo>
                      <a:pt x="275509" y="510399"/>
                      <a:pt x="276011" y="511822"/>
                      <a:pt x="276430" y="512910"/>
                    </a:cubicBezTo>
                    <a:cubicBezTo>
                      <a:pt x="277937" y="516845"/>
                      <a:pt x="279443" y="520863"/>
                      <a:pt x="280532" y="524714"/>
                    </a:cubicBezTo>
                    <a:cubicBezTo>
                      <a:pt x="280783" y="525551"/>
                      <a:pt x="280950" y="526389"/>
                      <a:pt x="281118" y="527226"/>
                    </a:cubicBezTo>
                    <a:cubicBezTo>
                      <a:pt x="283043" y="537355"/>
                      <a:pt x="283964" y="547652"/>
                      <a:pt x="283964" y="557866"/>
                    </a:cubicBezTo>
                    <a:cubicBezTo>
                      <a:pt x="283964" y="559624"/>
                      <a:pt x="283797" y="561382"/>
                      <a:pt x="283462" y="563056"/>
                    </a:cubicBezTo>
                    <a:cubicBezTo>
                      <a:pt x="283797" y="563224"/>
                      <a:pt x="284048" y="563391"/>
                      <a:pt x="284383" y="563558"/>
                    </a:cubicBezTo>
                    <a:cubicBezTo>
                      <a:pt x="285387" y="564061"/>
                      <a:pt x="286308" y="564647"/>
                      <a:pt x="287229" y="565316"/>
                    </a:cubicBezTo>
                    <a:cubicBezTo>
                      <a:pt x="298698" y="573353"/>
                      <a:pt x="302298" y="581055"/>
                      <a:pt x="305060" y="588171"/>
                    </a:cubicBezTo>
                    <a:cubicBezTo>
                      <a:pt x="305312" y="588841"/>
                      <a:pt x="305646" y="589678"/>
                      <a:pt x="306065" y="590683"/>
                    </a:cubicBezTo>
                    <a:cubicBezTo>
                      <a:pt x="306567" y="591687"/>
                      <a:pt x="306986" y="592776"/>
                      <a:pt x="307321" y="593864"/>
                    </a:cubicBezTo>
                    <a:cubicBezTo>
                      <a:pt x="307823" y="595454"/>
                      <a:pt x="308409" y="596961"/>
                      <a:pt x="309079" y="598468"/>
                    </a:cubicBezTo>
                    <a:cubicBezTo>
                      <a:pt x="325571" y="596375"/>
                      <a:pt x="336454" y="602403"/>
                      <a:pt x="342816" y="607844"/>
                    </a:cubicBezTo>
                    <a:cubicBezTo>
                      <a:pt x="358639" y="621406"/>
                      <a:pt x="358639" y="642419"/>
                      <a:pt x="358639" y="651377"/>
                    </a:cubicBezTo>
                    <a:cubicBezTo>
                      <a:pt x="358639" y="659246"/>
                      <a:pt x="358639" y="659664"/>
                      <a:pt x="363410" y="668120"/>
                    </a:cubicBezTo>
                    <a:cubicBezTo>
                      <a:pt x="369773" y="678166"/>
                      <a:pt x="372535" y="687960"/>
                      <a:pt x="374796" y="695829"/>
                    </a:cubicBezTo>
                    <a:cubicBezTo>
                      <a:pt x="375800" y="699429"/>
                      <a:pt x="376721" y="702527"/>
                      <a:pt x="377726" y="705038"/>
                    </a:cubicBezTo>
                    <a:cubicBezTo>
                      <a:pt x="379484" y="708638"/>
                      <a:pt x="382749" y="712489"/>
                      <a:pt x="386600" y="716926"/>
                    </a:cubicBezTo>
                    <a:cubicBezTo>
                      <a:pt x="391790" y="723037"/>
                      <a:pt x="397734" y="729902"/>
                      <a:pt x="402673" y="739194"/>
                    </a:cubicBezTo>
                    <a:cubicBezTo>
                      <a:pt x="403929" y="741622"/>
                      <a:pt x="405352" y="743883"/>
                      <a:pt x="406775" y="746394"/>
                    </a:cubicBezTo>
                    <a:cubicBezTo>
                      <a:pt x="413054" y="756775"/>
                      <a:pt x="420839" y="769667"/>
                      <a:pt x="421928" y="784485"/>
                    </a:cubicBezTo>
                    <a:cubicBezTo>
                      <a:pt x="422597" y="795200"/>
                      <a:pt x="419751" y="803488"/>
                      <a:pt x="417323" y="809181"/>
                    </a:cubicBezTo>
                    <a:cubicBezTo>
                      <a:pt x="419919" y="810939"/>
                      <a:pt x="423183" y="812781"/>
                      <a:pt x="425695" y="814204"/>
                    </a:cubicBezTo>
                    <a:cubicBezTo>
                      <a:pt x="432978" y="818390"/>
                      <a:pt x="441182" y="823245"/>
                      <a:pt x="448047" y="829942"/>
                    </a:cubicBezTo>
                    <a:cubicBezTo>
                      <a:pt x="452400" y="834296"/>
                      <a:pt x="456670" y="835635"/>
                      <a:pt x="466632" y="838649"/>
                    </a:cubicBezTo>
                    <a:cubicBezTo>
                      <a:pt x="470985" y="839821"/>
                      <a:pt x="475338" y="841076"/>
                      <a:pt x="480110" y="842834"/>
                    </a:cubicBezTo>
                    <a:close/>
                    <a:moveTo>
                      <a:pt x="540637" y="808427"/>
                    </a:moveTo>
                    <a:cubicBezTo>
                      <a:pt x="540637" y="808427"/>
                      <a:pt x="540553" y="808511"/>
                      <a:pt x="540637" y="808427"/>
                    </a:cubicBezTo>
                    <a:cubicBezTo>
                      <a:pt x="540553" y="808511"/>
                      <a:pt x="540637" y="808427"/>
                      <a:pt x="540637" y="808427"/>
                    </a:cubicBezTo>
                    <a:close/>
                    <a:moveTo>
                      <a:pt x="638082" y="671803"/>
                    </a:moveTo>
                    <a:lnTo>
                      <a:pt x="638082" y="671803"/>
                    </a:lnTo>
                    <a:lnTo>
                      <a:pt x="638082" y="671803"/>
                    </a:lnTo>
                    <a:close/>
                    <a:moveTo>
                      <a:pt x="283211" y="574190"/>
                    </a:moveTo>
                    <a:lnTo>
                      <a:pt x="283211" y="574190"/>
                    </a:lnTo>
                    <a:lnTo>
                      <a:pt x="283211" y="574190"/>
                    </a:lnTo>
                    <a:close/>
                    <a:moveTo>
                      <a:pt x="272830" y="501860"/>
                    </a:moveTo>
                    <a:lnTo>
                      <a:pt x="272830" y="501860"/>
                    </a:lnTo>
                    <a:lnTo>
                      <a:pt x="272830" y="501860"/>
                    </a:lnTo>
                    <a:close/>
                    <a:moveTo>
                      <a:pt x="1020914" y="446273"/>
                    </a:moveTo>
                    <a:cubicBezTo>
                      <a:pt x="1020914" y="446273"/>
                      <a:pt x="1020914" y="446273"/>
                      <a:pt x="1020914" y="446273"/>
                    </a:cubicBezTo>
                    <a:cubicBezTo>
                      <a:pt x="1020914" y="446273"/>
                      <a:pt x="1020914" y="446273"/>
                      <a:pt x="1020914" y="446273"/>
                    </a:cubicBezTo>
                    <a:close/>
                    <a:moveTo>
                      <a:pt x="1023342" y="445519"/>
                    </a:moveTo>
                    <a:lnTo>
                      <a:pt x="1023342" y="445519"/>
                    </a:lnTo>
                    <a:cubicBezTo>
                      <a:pt x="1023426" y="445519"/>
                      <a:pt x="1023426" y="445519"/>
                      <a:pt x="1023426" y="445436"/>
                    </a:cubicBezTo>
                    <a:cubicBezTo>
                      <a:pt x="1023426" y="445519"/>
                      <a:pt x="1023426" y="445519"/>
                      <a:pt x="1023342" y="445519"/>
                    </a:cubicBezTo>
                    <a:close/>
                    <a:moveTo>
                      <a:pt x="345244" y="291650"/>
                    </a:moveTo>
                    <a:lnTo>
                      <a:pt x="345244" y="291650"/>
                    </a:lnTo>
                    <a:lnTo>
                      <a:pt x="345244" y="291650"/>
                    </a:lnTo>
                    <a:close/>
                    <a:moveTo>
                      <a:pt x="857082" y="230453"/>
                    </a:moveTo>
                    <a:cubicBezTo>
                      <a:pt x="865370" y="230453"/>
                      <a:pt x="875835" y="231793"/>
                      <a:pt x="884625" y="238658"/>
                    </a:cubicBezTo>
                    <a:cubicBezTo>
                      <a:pt x="895424" y="230705"/>
                      <a:pt x="907479" y="228863"/>
                      <a:pt x="914512" y="227775"/>
                    </a:cubicBezTo>
                    <a:cubicBezTo>
                      <a:pt x="915516" y="227607"/>
                      <a:pt x="916353" y="227439"/>
                      <a:pt x="917190" y="227356"/>
                    </a:cubicBezTo>
                    <a:cubicBezTo>
                      <a:pt x="916270" y="225430"/>
                      <a:pt x="915432" y="223337"/>
                      <a:pt x="914763" y="220993"/>
                    </a:cubicBezTo>
                    <a:cubicBezTo>
                      <a:pt x="909991" y="206594"/>
                      <a:pt x="910828" y="194204"/>
                      <a:pt x="917107" y="184075"/>
                    </a:cubicBezTo>
                    <a:cubicBezTo>
                      <a:pt x="923302" y="174113"/>
                      <a:pt x="932511" y="170094"/>
                      <a:pt x="939794" y="168252"/>
                    </a:cubicBezTo>
                    <a:cubicBezTo>
                      <a:pt x="940547" y="157704"/>
                      <a:pt x="943728" y="140291"/>
                      <a:pt x="961560" y="129576"/>
                    </a:cubicBezTo>
                    <a:cubicBezTo>
                      <a:pt x="961811" y="129408"/>
                      <a:pt x="961978" y="129325"/>
                      <a:pt x="962146" y="129241"/>
                    </a:cubicBezTo>
                    <a:cubicBezTo>
                      <a:pt x="953188" y="130078"/>
                      <a:pt x="945235" y="128320"/>
                      <a:pt x="939124" y="126980"/>
                    </a:cubicBezTo>
                    <a:cubicBezTo>
                      <a:pt x="938119" y="126729"/>
                      <a:pt x="936947" y="126478"/>
                      <a:pt x="935775" y="126311"/>
                    </a:cubicBezTo>
                    <a:cubicBezTo>
                      <a:pt x="934436" y="127566"/>
                      <a:pt x="932929" y="129241"/>
                      <a:pt x="931757" y="130413"/>
                    </a:cubicBezTo>
                    <a:cubicBezTo>
                      <a:pt x="927153" y="135185"/>
                      <a:pt x="921376" y="141212"/>
                      <a:pt x="914093" y="145733"/>
                    </a:cubicBezTo>
                    <a:cubicBezTo>
                      <a:pt x="913591" y="146068"/>
                      <a:pt x="913005" y="146319"/>
                      <a:pt x="912502" y="146654"/>
                    </a:cubicBezTo>
                    <a:cubicBezTo>
                      <a:pt x="904968" y="150672"/>
                      <a:pt x="898103" y="153100"/>
                      <a:pt x="891992" y="155360"/>
                    </a:cubicBezTo>
                    <a:cubicBezTo>
                      <a:pt x="886132" y="157453"/>
                      <a:pt x="881444" y="159211"/>
                      <a:pt x="877425" y="161722"/>
                    </a:cubicBezTo>
                    <a:lnTo>
                      <a:pt x="874998" y="163230"/>
                    </a:lnTo>
                    <a:cubicBezTo>
                      <a:pt x="861771" y="171517"/>
                      <a:pt x="849381" y="179303"/>
                      <a:pt x="830293" y="182651"/>
                    </a:cubicBezTo>
                    <a:cubicBezTo>
                      <a:pt x="828870" y="182903"/>
                      <a:pt x="828117" y="183321"/>
                      <a:pt x="823596" y="187172"/>
                    </a:cubicBezTo>
                    <a:cubicBezTo>
                      <a:pt x="819578" y="190688"/>
                      <a:pt x="814053" y="195376"/>
                      <a:pt x="806602" y="199227"/>
                    </a:cubicBezTo>
                    <a:cubicBezTo>
                      <a:pt x="821754" y="203664"/>
                      <a:pt x="828284" y="215636"/>
                      <a:pt x="830545" y="219989"/>
                    </a:cubicBezTo>
                    <a:cubicBezTo>
                      <a:pt x="830545" y="219989"/>
                      <a:pt x="830545" y="220072"/>
                      <a:pt x="830628" y="220072"/>
                    </a:cubicBezTo>
                    <a:cubicBezTo>
                      <a:pt x="835819" y="224593"/>
                      <a:pt x="842851" y="229197"/>
                      <a:pt x="846785" y="231039"/>
                    </a:cubicBezTo>
                    <a:cubicBezTo>
                      <a:pt x="847455" y="230956"/>
                      <a:pt x="848125" y="230956"/>
                      <a:pt x="848878" y="230872"/>
                    </a:cubicBezTo>
                    <a:cubicBezTo>
                      <a:pt x="851222" y="230621"/>
                      <a:pt x="854069" y="230453"/>
                      <a:pt x="857082" y="230453"/>
                    </a:cubicBezTo>
                    <a:close/>
                    <a:moveTo>
                      <a:pt x="829205" y="218566"/>
                    </a:moveTo>
                    <a:cubicBezTo>
                      <a:pt x="829289" y="218649"/>
                      <a:pt x="829373" y="218733"/>
                      <a:pt x="829456" y="218817"/>
                    </a:cubicBezTo>
                    <a:cubicBezTo>
                      <a:pt x="829373" y="218733"/>
                      <a:pt x="829289" y="218649"/>
                      <a:pt x="829205" y="218566"/>
                    </a:cubicBezTo>
                    <a:close/>
                    <a:moveTo>
                      <a:pt x="743480" y="187507"/>
                    </a:moveTo>
                    <a:cubicBezTo>
                      <a:pt x="743480" y="187507"/>
                      <a:pt x="743480" y="187507"/>
                      <a:pt x="743480" y="187507"/>
                    </a:cubicBezTo>
                    <a:cubicBezTo>
                      <a:pt x="743480" y="187507"/>
                      <a:pt x="743480" y="187507"/>
                      <a:pt x="743480" y="187507"/>
                    </a:cubicBezTo>
                    <a:close/>
                    <a:moveTo>
                      <a:pt x="1012627" y="177043"/>
                    </a:moveTo>
                    <a:lnTo>
                      <a:pt x="1012627" y="177043"/>
                    </a:lnTo>
                    <a:lnTo>
                      <a:pt x="1012627" y="177043"/>
                    </a:lnTo>
                    <a:close/>
                    <a:moveTo>
                      <a:pt x="1054568" y="175285"/>
                    </a:moveTo>
                    <a:cubicBezTo>
                      <a:pt x="1054150" y="175368"/>
                      <a:pt x="1053815" y="175452"/>
                      <a:pt x="1053396" y="175536"/>
                    </a:cubicBezTo>
                    <a:cubicBezTo>
                      <a:pt x="1053815" y="175452"/>
                      <a:pt x="1054150" y="175368"/>
                      <a:pt x="1054568" y="175285"/>
                    </a:cubicBezTo>
                    <a:close/>
                    <a:moveTo>
                      <a:pt x="1054150" y="175117"/>
                    </a:moveTo>
                    <a:lnTo>
                      <a:pt x="1054150" y="175117"/>
                    </a:lnTo>
                    <a:lnTo>
                      <a:pt x="1054150" y="175117"/>
                    </a:lnTo>
                    <a:close/>
                    <a:moveTo>
                      <a:pt x="131936" y="132003"/>
                    </a:moveTo>
                    <a:lnTo>
                      <a:pt x="131936" y="132003"/>
                    </a:lnTo>
                    <a:lnTo>
                      <a:pt x="131936" y="132003"/>
                    </a:lnTo>
                    <a:close/>
                    <a:moveTo>
                      <a:pt x="899694" y="75914"/>
                    </a:moveTo>
                    <a:cubicBezTo>
                      <a:pt x="894838" y="86964"/>
                      <a:pt x="888978" y="93829"/>
                      <a:pt x="882532" y="98098"/>
                    </a:cubicBezTo>
                    <a:cubicBezTo>
                      <a:pt x="883286" y="97764"/>
                      <a:pt x="884039" y="97429"/>
                      <a:pt x="884792" y="97010"/>
                    </a:cubicBezTo>
                    <a:cubicBezTo>
                      <a:pt x="886216" y="95838"/>
                      <a:pt x="888978" y="92992"/>
                      <a:pt x="890904" y="91066"/>
                    </a:cubicBezTo>
                    <a:cubicBezTo>
                      <a:pt x="894504" y="87299"/>
                      <a:pt x="898522" y="83030"/>
                      <a:pt x="903545" y="79346"/>
                    </a:cubicBezTo>
                    <a:cubicBezTo>
                      <a:pt x="902205" y="78258"/>
                      <a:pt x="900950" y="77169"/>
                      <a:pt x="899694" y="75914"/>
                    </a:cubicBezTo>
                    <a:close/>
                    <a:moveTo>
                      <a:pt x="184844" y="93075"/>
                    </a:moveTo>
                    <a:lnTo>
                      <a:pt x="184844" y="93075"/>
                    </a:lnTo>
                    <a:lnTo>
                      <a:pt x="184844" y="93075"/>
                    </a:lnTo>
                    <a:close/>
                    <a:moveTo>
                      <a:pt x="456921" y="87299"/>
                    </a:moveTo>
                    <a:cubicBezTo>
                      <a:pt x="457088" y="87383"/>
                      <a:pt x="457172" y="87467"/>
                      <a:pt x="457339" y="87467"/>
                    </a:cubicBezTo>
                    <a:cubicBezTo>
                      <a:pt x="457172" y="87383"/>
                      <a:pt x="457088" y="87299"/>
                      <a:pt x="456921" y="87299"/>
                    </a:cubicBezTo>
                    <a:close/>
                    <a:moveTo>
                      <a:pt x="432057" y="70305"/>
                    </a:moveTo>
                    <a:lnTo>
                      <a:pt x="432057" y="70305"/>
                    </a:lnTo>
                    <a:lnTo>
                      <a:pt x="432057" y="70305"/>
                    </a:lnTo>
                    <a:close/>
                    <a:moveTo>
                      <a:pt x="204434" y="32549"/>
                    </a:moveTo>
                    <a:cubicBezTo>
                      <a:pt x="204267" y="32633"/>
                      <a:pt x="204099" y="32717"/>
                      <a:pt x="203932" y="32717"/>
                    </a:cubicBezTo>
                    <a:cubicBezTo>
                      <a:pt x="204015" y="32633"/>
                      <a:pt x="204267" y="32549"/>
                      <a:pt x="204434" y="325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1" name="Google Shape;5991;p83"/>
              <p:cNvSpPr/>
              <p:nvPr/>
            </p:nvSpPr>
            <p:spPr>
              <a:xfrm>
                <a:off x="4994734" y="4212248"/>
                <a:ext cx="159286" cy="102966"/>
              </a:xfrm>
              <a:custGeom>
                <a:rect b="b" l="l" r="r" t="t"/>
                <a:pathLst>
                  <a:path extrusionOk="0" h="102966" w="159286">
                    <a:moveTo>
                      <a:pt x="79094" y="102967"/>
                    </a:moveTo>
                    <a:cubicBezTo>
                      <a:pt x="72732" y="102967"/>
                      <a:pt x="66119" y="101125"/>
                      <a:pt x="59254" y="97609"/>
                    </a:cubicBezTo>
                    <a:cubicBezTo>
                      <a:pt x="43431" y="98613"/>
                      <a:pt x="18149" y="95432"/>
                      <a:pt x="12206" y="67136"/>
                    </a:cubicBezTo>
                    <a:cubicBezTo>
                      <a:pt x="12122" y="66801"/>
                      <a:pt x="12038" y="66550"/>
                      <a:pt x="12038" y="66216"/>
                    </a:cubicBezTo>
                    <a:cubicBezTo>
                      <a:pt x="11871" y="65546"/>
                      <a:pt x="11787" y="64876"/>
                      <a:pt x="11703" y="64123"/>
                    </a:cubicBezTo>
                    <a:cubicBezTo>
                      <a:pt x="7769" y="61109"/>
                      <a:pt x="4671" y="57174"/>
                      <a:pt x="2662" y="52486"/>
                    </a:cubicBezTo>
                    <a:cubicBezTo>
                      <a:pt x="-352" y="45789"/>
                      <a:pt x="-2277" y="34906"/>
                      <a:pt x="5257" y="21428"/>
                    </a:cubicBezTo>
                    <a:cubicBezTo>
                      <a:pt x="10196" y="12972"/>
                      <a:pt x="28363" y="-12059"/>
                      <a:pt x="63942" y="7698"/>
                    </a:cubicBezTo>
                    <a:lnTo>
                      <a:pt x="63942" y="7698"/>
                    </a:lnTo>
                    <a:cubicBezTo>
                      <a:pt x="64612" y="7531"/>
                      <a:pt x="65365" y="7447"/>
                      <a:pt x="66035" y="7363"/>
                    </a:cubicBezTo>
                    <a:cubicBezTo>
                      <a:pt x="71309" y="6442"/>
                      <a:pt x="77755" y="5354"/>
                      <a:pt x="85206" y="5270"/>
                    </a:cubicBezTo>
                    <a:cubicBezTo>
                      <a:pt x="85708" y="5103"/>
                      <a:pt x="86210" y="4935"/>
                      <a:pt x="86713" y="4852"/>
                    </a:cubicBezTo>
                    <a:cubicBezTo>
                      <a:pt x="89894" y="3847"/>
                      <a:pt x="94331" y="2592"/>
                      <a:pt x="99689" y="2089"/>
                    </a:cubicBezTo>
                    <a:cubicBezTo>
                      <a:pt x="116515" y="-3604"/>
                      <a:pt x="135435" y="3010"/>
                      <a:pt x="146737" y="13809"/>
                    </a:cubicBezTo>
                    <a:cubicBezTo>
                      <a:pt x="160550" y="27036"/>
                      <a:pt x="163229" y="46375"/>
                      <a:pt x="153434" y="61946"/>
                    </a:cubicBezTo>
                    <a:cubicBezTo>
                      <a:pt x="141547" y="80112"/>
                      <a:pt x="115092" y="86307"/>
                      <a:pt x="114841" y="86391"/>
                    </a:cubicBezTo>
                    <a:cubicBezTo>
                      <a:pt x="113502" y="86726"/>
                      <a:pt x="111744" y="87061"/>
                      <a:pt x="109986" y="87479"/>
                    </a:cubicBezTo>
                    <a:cubicBezTo>
                      <a:pt x="109483" y="87563"/>
                      <a:pt x="108981" y="87730"/>
                      <a:pt x="108479" y="87814"/>
                    </a:cubicBezTo>
                    <a:cubicBezTo>
                      <a:pt x="106218" y="90493"/>
                      <a:pt x="102870" y="94177"/>
                      <a:pt x="98014" y="97190"/>
                    </a:cubicBezTo>
                    <a:cubicBezTo>
                      <a:pt x="92154" y="101041"/>
                      <a:pt x="85792" y="102967"/>
                      <a:pt x="79094" y="10296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2" name="Google Shape;5992;p83"/>
              <p:cNvSpPr/>
              <p:nvPr/>
            </p:nvSpPr>
            <p:spPr>
              <a:xfrm>
                <a:off x="4637345" y="4005414"/>
                <a:ext cx="564862" cy="349733"/>
              </a:xfrm>
              <a:custGeom>
                <a:rect b="b" l="l" r="r" t="t"/>
                <a:pathLst>
                  <a:path extrusionOk="0" h="349733" w="564862">
                    <a:moveTo>
                      <a:pt x="154864" y="349734"/>
                    </a:moveTo>
                    <a:cubicBezTo>
                      <a:pt x="140883" y="349734"/>
                      <a:pt x="131926" y="342367"/>
                      <a:pt x="127824" y="338432"/>
                    </a:cubicBezTo>
                    <a:cubicBezTo>
                      <a:pt x="126735" y="338097"/>
                      <a:pt x="125480" y="337930"/>
                      <a:pt x="123722" y="337595"/>
                    </a:cubicBezTo>
                    <a:cubicBezTo>
                      <a:pt x="114848" y="336004"/>
                      <a:pt x="98356" y="332991"/>
                      <a:pt x="87138" y="311978"/>
                    </a:cubicBezTo>
                    <a:cubicBezTo>
                      <a:pt x="73576" y="285524"/>
                      <a:pt x="57921" y="232783"/>
                      <a:pt x="83957" y="200050"/>
                    </a:cubicBezTo>
                    <a:cubicBezTo>
                      <a:pt x="89147" y="193018"/>
                      <a:pt x="95509" y="188999"/>
                      <a:pt x="100281" y="186488"/>
                    </a:cubicBezTo>
                    <a:cubicBezTo>
                      <a:pt x="100449" y="186069"/>
                      <a:pt x="100532" y="185735"/>
                      <a:pt x="100700" y="185316"/>
                    </a:cubicBezTo>
                    <a:cubicBezTo>
                      <a:pt x="92412" y="176610"/>
                      <a:pt x="91324" y="167401"/>
                      <a:pt x="92747" y="159783"/>
                    </a:cubicBezTo>
                    <a:cubicBezTo>
                      <a:pt x="91993" y="152248"/>
                      <a:pt x="92998" y="144714"/>
                      <a:pt x="94254" y="137933"/>
                    </a:cubicBezTo>
                    <a:cubicBezTo>
                      <a:pt x="90403" y="138351"/>
                      <a:pt x="86384" y="138938"/>
                      <a:pt x="83371" y="139440"/>
                    </a:cubicBezTo>
                    <a:cubicBezTo>
                      <a:pt x="61353" y="142621"/>
                      <a:pt x="9868" y="150155"/>
                      <a:pt x="827" y="102772"/>
                    </a:cubicBezTo>
                    <a:cubicBezTo>
                      <a:pt x="-1517" y="91219"/>
                      <a:pt x="1162" y="79499"/>
                      <a:pt x="8361" y="70374"/>
                    </a:cubicBezTo>
                    <a:cubicBezTo>
                      <a:pt x="23932" y="50450"/>
                      <a:pt x="53484" y="48943"/>
                      <a:pt x="82115" y="47520"/>
                    </a:cubicBezTo>
                    <a:cubicBezTo>
                      <a:pt x="88394" y="47185"/>
                      <a:pt x="97519" y="46766"/>
                      <a:pt x="101453" y="46097"/>
                    </a:cubicBezTo>
                    <a:cubicBezTo>
                      <a:pt x="103630" y="44757"/>
                      <a:pt x="106058" y="43083"/>
                      <a:pt x="108737" y="41158"/>
                    </a:cubicBezTo>
                    <a:cubicBezTo>
                      <a:pt x="117276" y="34962"/>
                      <a:pt x="128996" y="26591"/>
                      <a:pt x="145990" y="23828"/>
                    </a:cubicBezTo>
                    <a:cubicBezTo>
                      <a:pt x="153859" y="22405"/>
                      <a:pt x="160975" y="22238"/>
                      <a:pt x="167254" y="21986"/>
                    </a:cubicBezTo>
                    <a:cubicBezTo>
                      <a:pt x="173282" y="21819"/>
                      <a:pt x="178053" y="21652"/>
                      <a:pt x="182072" y="20563"/>
                    </a:cubicBezTo>
                    <a:cubicBezTo>
                      <a:pt x="203503" y="12945"/>
                      <a:pt x="222506" y="13782"/>
                      <a:pt x="240840" y="14620"/>
                    </a:cubicBezTo>
                    <a:lnTo>
                      <a:pt x="247035" y="14870"/>
                    </a:lnTo>
                    <a:cubicBezTo>
                      <a:pt x="255239" y="14787"/>
                      <a:pt x="263276" y="13615"/>
                      <a:pt x="272568" y="12276"/>
                    </a:cubicBezTo>
                    <a:cubicBezTo>
                      <a:pt x="276754" y="11689"/>
                      <a:pt x="281024" y="11020"/>
                      <a:pt x="285377" y="10518"/>
                    </a:cubicBezTo>
                    <a:cubicBezTo>
                      <a:pt x="285796" y="10350"/>
                      <a:pt x="286298" y="10183"/>
                      <a:pt x="286800" y="10099"/>
                    </a:cubicBezTo>
                    <a:cubicBezTo>
                      <a:pt x="306306" y="4490"/>
                      <a:pt x="323719" y="2230"/>
                      <a:pt x="346908" y="2230"/>
                    </a:cubicBezTo>
                    <a:cubicBezTo>
                      <a:pt x="357707" y="2230"/>
                      <a:pt x="368842" y="1727"/>
                      <a:pt x="380646" y="1141"/>
                    </a:cubicBezTo>
                    <a:cubicBezTo>
                      <a:pt x="399147" y="304"/>
                      <a:pt x="418318" y="-617"/>
                      <a:pt x="437656" y="555"/>
                    </a:cubicBezTo>
                    <a:cubicBezTo>
                      <a:pt x="437991" y="555"/>
                      <a:pt x="438326" y="639"/>
                      <a:pt x="438661" y="639"/>
                    </a:cubicBezTo>
                    <a:cubicBezTo>
                      <a:pt x="452809" y="1978"/>
                      <a:pt x="463189" y="7001"/>
                      <a:pt x="471561" y="11020"/>
                    </a:cubicBezTo>
                    <a:cubicBezTo>
                      <a:pt x="477170" y="13782"/>
                      <a:pt x="480519" y="15289"/>
                      <a:pt x="483700" y="15708"/>
                    </a:cubicBezTo>
                    <a:cubicBezTo>
                      <a:pt x="484955" y="15540"/>
                      <a:pt x="486630" y="15373"/>
                      <a:pt x="488472" y="15122"/>
                    </a:cubicBezTo>
                    <a:cubicBezTo>
                      <a:pt x="513837" y="11857"/>
                      <a:pt x="537864" y="10015"/>
                      <a:pt x="553435" y="24331"/>
                    </a:cubicBezTo>
                    <a:cubicBezTo>
                      <a:pt x="561304" y="31530"/>
                      <a:pt x="565323" y="41492"/>
                      <a:pt x="564820" y="52292"/>
                    </a:cubicBezTo>
                    <a:cubicBezTo>
                      <a:pt x="564737" y="52961"/>
                      <a:pt x="564737" y="53631"/>
                      <a:pt x="564653" y="54301"/>
                    </a:cubicBezTo>
                    <a:cubicBezTo>
                      <a:pt x="561555" y="81174"/>
                      <a:pt x="534180" y="86950"/>
                      <a:pt x="512247" y="91554"/>
                    </a:cubicBezTo>
                    <a:cubicBezTo>
                      <a:pt x="508731" y="92308"/>
                      <a:pt x="503959" y="93312"/>
                      <a:pt x="499773" y="94401"/>
                    </a:cubicBezTo>
                    <a:cubicBezTo>
                      <a:pt x="499438" y="98168"/>
                      <a:pt x="498601" y="102186"/>
                      <a:pt x="496676" y="106456"/>
                    </a:cubicBezTo>
                    <a:cubicBezTo>
                      <a:pt x="493327" y="114492"/>
                      <a:pt x="487551" y="119264"/>
                      <a:pt x="482779" y="122278"/>
                    </a:cubicBezTo>
                    <a:cubicBezTo>
                      <a:pt x="481774" y="126799"/>
                      <a:pt x="480100" y="132491"/>
                      <a:pt x="476500" y="138435"/>
                    </a:cubicBezTo>
                    <a:cubicBezTo>
                      <a:pt x="476165" y="138938"/>
                      <a:pt x="475914" y="139440"/>
                      <a:pt x="475579" y="139942"/>
                    </a:cubicBezTo>
                    <a:lnTo>
                      <a:pt x="474658" y="141365"/>
                    </a:lnTo>
                    <a:cubicBezTo>
                      <a:pt x="469719" y="148732"/>
                      <a:pt x="462938" y="158778"/>
                      <a:pt x="452641" y="165140"/>
                    </a:cubicBezTo>
                    <a:cubicBezTo>
                      <a:pt x="450548" y="166480"/>
                      <a:pt x="448455" y="167485"/>
                      <a:pt x="446279" y="168322"/>
                    </a:cubicBezTo>
                    <a:cubicBezTo>
                      <a:pt x="447200" y="176610"/>
                      <a:pt x="445023" y="183976"/>
                      <a:pt x="442009" y="189669"/>
                    </a:cubicBezTo>
                    <a:cubicBezTo>
                      <a:pt x="436065" y="201306"/>
                      <a:pt x="427191" y="205994"/>
                      <a:pt x="420913" y="207919"/>
                    </a:cubicBezTo>
                    <a:cubicBezTo>
                      <a:pt x="411872" y="219974"/>
                      <a:pt x="398896" y="223909"/>
                      <a:pt x="391863" y="226086"/>
                    </a:cubicBezTo>
                    <a:lnTo>
                      <a:pt x="390022" y="226672"/>
                    </a:lnTo>
                    <a:cubicBezTo>
                      <a:pt x="386254" y="227844"/>
                      <a:pt x="382403" y="229267"/>
                      <a:pt x="378385" y="230774"/>
                    </a:cubicBezTo>
                    <a:cubicBezTo>
                      <a:pt x="370767" y="233704"/>
                      <a:pt x="362061" y="236969"/>
                      <a:pt x="353103" y="238559"/>
                    </a:cubicBezTo>
                    <a:cubicBezTo>
                      <a:pt x="343392" y="240568"/>
                      <a:pt x="335020" y="239396"/>
                      <a:pt x="328825" y="238476"/>
                    </a:cubicBezTo>
                    <a:cubicBezTo>
                      <a:pt x="328156" y="238392"/>
                      <a:pt x="327319" y="238225"/>
                      <a:pt x="326565" y="238141"/>
                    </a:cubicBezTo>
                    <a:cubicBezTo>
                      <a:pt x="325142" y="239313"/>
                      <a:pt x="323384" y="240903"/>
                      <a:pt x="321710" y="242327"/>
                    </a:cubicBezTo>
                    <a:cubicBezTo>
                      <a:pt x="317022" y="246596"/>
                      <a:pt x="311078" y="251870"/>
                      <a:pt x="303208" y="256056"/>
                    </a:cubicBezTo>
                    <a:cubicBezTo>
                      <a:pt x="302873" y="256223"/>
                      <a:pt x="302622" y="256391"/>
                      <a:pt x="302287" y="256474"/>
                    </a:cubicBezTo>
                    <a:cubicBezTo>
                      <a:pt x="300781" y="257144"/>
                      <a:pt x="298102" y="259237"/>
                      <a:pt x="295674" y="260995"/>
                    </a:cubicBezTo>
                    <a:cubicBezTo>
                      <a:pt x="287554" y="266939"/>
                      <a:pt x="276419" y="275143"/>
                      <a:pt x="260513" y="276315"/>
                    </a:cubicBezTo>
                    <a:cubicBezTo>
                      <a:pt x="252812" y="276818"/>
                      <a:pt x="246030" y="275394"/>
                      <a:pt x="240840" y="274473"/>
                    </a:cubicBezTo>
                    <a:cubicBezTo>
                      <a:pt x="239249" y="274139"/>
                      <a:pt x="237157" y="273804"/>
                      <a:pt x="235817" y="273720"/>
                    </a:cubicBezTo>
                    <a:cubicBezTo>
                      <a:pt x="235147" y="274892"/>
                      <a:pt x="234310" y="277069"/>
                      <a:pt x="233557" y="278743"/>
                    </a:cubicBezTo>
                    <a:cubicBezTo>
                      <a:pt x="231129" y="284435"/>
                      <a:pt x="227864" y="292305"/>
                      <a:pt x="221418" y="299756"/>
                    </a:cubicBezTo>
                    <a:cubicBezTo>
                      <a:pt x="221167" y="300090"/>
                      <a:pt x="220832" y="300341"/>
                      <a:pt x="220581" y="300677"/>
                    </a:cubicBezTo>
                    <a:cubicBezTo>
                      <a:pt x="213884" y="307792"/>
                      <a:pt x="206600" y="310890"/>
                      <a:pt x="201745" y="312564"/>
                    </a:cubicBezTo>
                    <a:cubicBezTo>
                      <a:pt x="201410" y="313569"/>
                      <a:pt x="200991" y="314657"/>
                      <a:pt x="200573" y="315662"/>
                    </a:cubicBezTo>
                    <a:cubicBezTo>
                      <a:pt x="200071" y="316917"/>
                      <a:pt x="199401" y="318173"/>
                      <a:pt x="198731" y="319345"/>
                    </a:cubicBezTo>
                    <a:lnTo>
                      <a:pt x="197978" y="320685"/>
                    </a:lnTo>
                    <a:cubicBezTo>
                      <a:pt x="192787" y="329475"/>
                      <a:pt x="184165" y="344209"/>
                      <a:pt x="165663" y="348646"/>
                    </a:cubicBezTo>
                    <a:cubicBezTo>
                      <a:pt x="161645" y="349315"/>
                      <a:pt x="158129" y="349734"/>
                      <a:pt x="154864" y="349734"/>
                    </a:cubicBezTo>
                    <a:close/>
                    <a:moveTo>
                      <a:pt x="130670" y="339521"/>
                    </a:moveTo>
                    <a:lnTo>
                      <a:pt x="130670" y="339521"/>
                    </a:lnTo>
                    <a:lnTo>
                      <a:pt x="130670" y="339521"/>
                    </a:lnTo>
                    <a:close/>
                    <a:moveTo>
                      <a:pt x="135693" y="282175"/>
                    </a:moveTo>
                    <a:cubicBezTo>
                      <a:pt x="139544" y="282845"/>
                      <a:pt x="144734" y="284017"/>
                      <a:pt x="150678" y="286445"/>
                    </a:cubicBezTo>
                    <a:cubicBezTo>
                      <a:pt x="153106" y="280585"/>
                      <a:pt x="157292" y="273218"/>
                      <a:pt x="165747" y="266855"/>
                    </a:cubicBezTo>
                    <a:cubicBezTo>
                      <a:pt x="171021" y="262921"/>
                      <a:pt x="176128" y="260912"/>
                      <a:pt x="179728" y="259739"/>
                    </a:cubicBezTo>
                    <a:cubicBezTo>
                      <a:pt x="180230" y="258651"/>
                      <a:pt x="180732" y="257563"/>
                      <a:pt x="181067" y="256558"/>
                    </a:cubicBezTo>
                    <a:cubicBezTo>
                      <a:pt x="184667" y="247936"/>
                      <a:pt x="190778" y="233620"/>
                      <a:pt x="207270" y="224160"/>
                    </a:cubicBezTo>
                    <a:cubicBezTo>
                      <a:pt x="224850" y="213863"/>
                      <a:pt x="241008" y="216793"/>
                      <a:pt x="250719" y="218468"/>
                    </a:cubicBezTo>
                    <a:cubicBezTo>
                      <a:pt x="252644" y="218802"/>
                      <a:pt x="254402" y="219137"/>
                      <a:pt x="255993" y="219305"/>
                    </a:cubicBezTo>
                    <a:cubicBezTo>
                      <a:pt x="257583" y="218300"/>
                      <a:pt x="260178" y="216458"/>
                      <a:pt x="262020" y="215119"/>
                    </a:cubicBezTo>
                    <a:cubicBezTo>
                      <a:pt x="266206" y="212021"/>
                      <a:pt x="270894" y="208589"/>
                      <a:pt x="276671" y="205743"/>
                    </a:cubicBezTo>
                    <a:cubicBezTo>
                      <a:pt x="278428" y="204738"/>
                      <a:pt x="281024" y="202394"/>
                      <a:pt x="283619" y="200050"/>
                    </a:cubicBezTo>
                    <a:cubicBezTo>
                      <a:pt x="288391" y="195780"/>
                      <a:pt x="294251" y="190423"/>
                      <a:pt x="302204" y="186237"/>
                    </a:cubicBezTo>
                    <a:cubicBezTo>
                      <a:pt x="315766" y="179121"/>
                      <a:pt x="328909" y="180963"/>
                      <a:pt x="336778" y="182135"/>
                    </a:cubicBezTo>
                    <a:cubicBezTo>
                      <a:pt x="338536" y="182386"/>
                      <a:pt x="340797" y="182721"/>
                      <a:pt x="341801" y="182721"/>
                    </a:cubicBezTo>
                    <a:cubicBezTo>
                      <a:pt x="342220" y="182637"/>
                      <a:pt x="342638" y="182554"/>
                      <a:pt x="343057" y="182470"/>
                    </a:cubicBezTo>
                    <a:cubicBezTo>
                      <a:pt x="345987" y="181967"/>
                      <a:pt x="350257" y="180461"/>
                      <a:pt x="354777" y="178786"/>
                    </a:cubicBezTo>
                    <a:cubicBezTo>
                      <a:pt x="354191" y="171419"/>
                      <a:pt x="355866" y="164052"/>
                      <a:pt x="359884" y="157690"/>
                    </a:cubicBezTo>
                    <a:cubicBezTo>
                      <a:pt x="364321" y="150742"/>
                      <a:pt x="370432" y="146304"/>
                      <a:pt x="376878" y="143626"/>
                    </a:cubicBezTo>
                    <a:cubicBezTo>
                      <a:pt x="378804" y="135086"/>
                      <a:pt x="383910" y="129143"/>
                      <a:pt x="385752" y="127217"/>
                    </a:cubicBezTo>
                    <a:cubicBezTo>
                      <a:pt x="386254" y="126715"/>
                      <a:pt x="386757" y="126213"/>
                      <a:pt x="387259" y="125711"/>
                    </a:cubicBezTo>
                    <a:cubicBezTo>
                      <a:pt x="397807" y="116167"/>
                      <a:pt x="410699" y="115748"/>
                      <a:pt x="420159" y="115413"/>
                    </a:cubicBezTo>
                    <a:cubicBezTo>
                      <a:pt x="421164" y="115329"/>
                      <a:pt x="422336" y="115329"/>
                      <a:pt x="423508" y="115246"/>
                    </a:cubicBezTo>
                    <a:cubicBezTo>
                      <a:pt x="424764" y="113572"/>
                      <a:pt x="426271" y="111311"/>
                      <a:pt x="427359" y="109721"/>
                    </a:cubicBezTo>
                    <a:cubicBezTo>
                      <a:pt x="427526" y="109051"/>
                      <a:pt x="427778" y="107963"/>
                      <a:pt x="427945" y="107209"/>
                    </a:cubicBezTo>
                    <a:cubicBezTo>
                      <a:pt x="428866" y="102856"/>
                      <a:pt x="430205" y="96326"/>
                      <a:pt x="434224" y="89713"/>
                    </a:cubicBezTo>
                    <a:cubicBezTo>
                      <a:pt x="436149" y="86448"/>
                      <a:pt x="438493" y="83769"/>
                      <a:pt x="440837" y="81676"/>
                    </a:cubicBezTo>
                    <a:cubicBezTo>
                      <a:pt x="440837" y="77657"/>
                      <a:pt x="441507" y="73137"/>
                      <a:pt x="443432" y="68281"/>
                    </a:cubicBezTo>
                    <a:cubicBezTo>
                      <a:pt x="443600" y="67947"/>
                      <a:pt x="443684" y="67611"/>
                      <a:pt x="443851" y="67277"/>
                    </a:cubicBezTo>
                    <a:cubicBezTo>
                      <a:pt x="444688" y="65351"/>
                      <a:pt x="445693" y="63593"/>
                      <a:pt x="446781" y="61919"/>
                    </a:cubicBezTo>
                    <a:cubicBezTo>
                      <a:pt x="446781" y="61919"/>
                      <a:pt x="446781" y="61919"/>
                      <a:pt x="446697" y="61919"/>
                    </a:cubicBezTo>
                    <a:cubicBezTo>
                      <a:pt x="440837" y="59073"/>
                      <a:pt x="437321" y="57398"/>
                      <a:pt x="433721" y="56980"/>
                    </a:cubicBezTo>
                    <a:cubicBezTo>
                      <a:pt x="417481" y="56059"/>
                      <a:pt x="399984" y="56896"/>
                      <a:pt x="383073" y="57649"/>
                    </a:cubicBezTo>
                    <a:cubicBezTo>
                      <a:pt x="371186" y="58152"/>
                      <a:pt x="358879" y="58738"/>
                      <a:pt x="346741" y="58738"/>
                    </a:cubicBezTo>
                    <a:cubicBezTo>
                      <a:pt x="330165" y="58738"/>
                      <a:pt x="318193" y="60161"/>
                      <a:pt x="305050" y="63677"/>
                    </a:cubicBezTo>
                    <a:cubicBezTo>
                      <a:pt x="302204" y="65017"/>
                      <a:pt x="299190" y="65854"/>
                      <a:pt x="295925" y="66189"/>
                    </a:cubicBezTo>
                    <a:cubicBezTo>
                      <a:pt x="290735" y="66691"/>
                      <a:pt x="285712" y="67444"/>
                      <a:pt x="280773" y="68198"/>
                    </a:cubicBezTo>
                    <a:cubicBezTo>
                      <a:pt x="270057" y="69788"/>
                      <a:pt x="258923" y="71379"/>
                      <a:pt x="246365" y="71379"/>
                    </a:cubicBezTo>
                    <a:cubicBezTo>
                      <a:pt x="245947" y="71379"/>
                      <a:pt x="245612" y="71379"/>
                      <a:pt x="245193" y="71295"/>
                    </a:cubicBezTo>
                    <a:lnTo>
                      <a:pt x="238161" y="70960"/>
                    </a:lnTo>
                    <a:cubicBezTo>
                      <a:pt x="222255" y="70207"/>
                      <a:pt x="211707" y="69704"/>
                      <a:pt x="200740" y="73807"/>
                    </a:cubicBezTo>
                    <a:cubicBezTo>
                      <a:pt x="200322" y="73974"/>
                      <a:pt x="199819" y="74142"/>
                      <a:pt x="199401" y="74225"/>
                    </a:cubicBezTo>
                    <a:cubicBezTo>
                      <a:pt x="187848" y="77825"/>
                      <a:pt x="177300" y="78076"/>
                      <a:pt x="168845" y="78327"/>
                    </a:cubicBezTo>
                    <a:cubicBezTo>
                      <a:pt x="163989" y="78495"/>
                      <a:pt x="159719" y="78578"/>
                      <a:pt x="156120" y="79248"/>
                    </a:cubicBezTo>
                    <a:cubicBezTo>
                      <a:pt x="155869" y="79332"/>
                      <a:pt x="155617" y="79332"/>
                      <a:pt x="155366" y="79415"/>
                    </a:cubicBezTo>
                    <a:cubicBezTo>
                      <a:pt x="151599" y="80002"/>
                      <a:pt x="148167" y="82346"/>
                      <a:pt x="141972" y="86866"/>
                    </a:cubicBezTo>
                    <a:cubicBezTo>
                      <a:pt x="140465" y="87955"/>
                      <a:pt x="138874" y="89043"/>
                      <a:pt x="137200" y="90215"/>
                    </a:cubicBezTo>
                    <a:cubicBezTo>
                      <a:pt x="141888" y="93899"/>
                      <a:pt x="145990" y="98670"/>
                      <a:pt x="149088" y="105200"/>
                    </a:cubicBezTo>
                    <a:cubicBezTo>
                      <a:pt x="149339" y="105619"/>
                      <a:pt x="149506" y="106037"/>
                      <a:pt x="149674" y="106456"/>
                    </a:cubicBezTo>
                    <a:cubicBezTo>
                      <a:pt x="155283" y="119432"/>
                      <a:pt x="152771" y="133245"/>
                      <a:pt x="150762" y="144379"/>
                    </a:cubicBezTo>
                    <a:cubicBezTo>
                      <a:pt x="160557" y="148397"/>
                      <a:pt x="166166" y="155848"/>
                      <a:pt x="169263" y="162462"/>
                    </a:cubicBezTo>
                    <a:cubicBezTo>
                      <a:pt x="169682" y="163383"/>
                      <a:pt x="170100" y="164387"/>
                      <a:pt x="170435" y="165392"/>
                    </a:cubicBezTo>
                    <a:cubicBezTo>
                      <a:pt x="175291" y="179540"/>
                      <a:pt x="171607" y="189586"/>
                      <a:pt x="167589" y="195529"/>
                    </a:cubicBezTo>
                    <a:cubicBezTo>
                      <a:pt x="165077" y="199380"/>
                      <a:pt x="160892" y="203733"/>
                      <a:pt x="154278" y="206496"/>
                    </a:cubicBezTo>
                    <a:cubicBezTo>
                      <a:pt x="153022" y="212440"/>
                      <a:pt x="149925" y="219221"/>
                      <a:pt x="142558" y="226337"/>
                    </a:cubicBezTo>
                    <a:cubicBezTo>
                      <a:pt x="137451" y="231360"/>
                      <a:pt x="132010" y="234123"/>
                      <a:pt x="128326" y="235880"/>
                    </a:cubicBezTo>
                    <a:cubicBezTo>
                      <a:pt x="128242" y="235964"/>
                      <a:pt x="128075" y="235964"/>
                      <a:pt x="127991" y="236048"/>
                    </a:cubicBezTo>
                    <a:cubicBezTo>
                      <a:pt x="124810" y="242159"/>
                      <a:pt x="126987" y="263172"/>
                      <a:pt x="135693" y="282175"/>
                    </a:cubicBezTo>
                    <a:close/>
                    <a:moveTo>
                      <a:pt x="130168" y="233034"/>
                    </a:moveTo>
                    <a:cubicBezTo>
                      <a:pt x="130168" y="233118"/>
                      <a:pt x="130084" y="233118"/>
                      <a:pt x="130168" y="233034"/>
                    </a:cubicBezTo>
                    <a:cubicBezTo>
                      <a:pt x="130084" y="233118"/>
                      <a:pt x="130168" y="233118"/>
                      <a:pt x="130168" y="233034"/>
                    </a:cubicBezTo>
                    <a:close/>
                    <a:moveTo>
                      <a:pt x="254988" y="219723"/>
                    </a:moveTo>
                    <a:lnTo>
                      <a:pt x="254988" y="219723"/>
                    </a:lnTo>
                    <a:lnTo>
                      <a:pt x="254988" y="219723"/>
                    </a:lnTo>
                    <a:close/>
                    <a:moveTo>
                      <a:pt x="156873" y="201892"/>
                    </a:moveTo>
                    <a:cubicBezTo>
                      <a:pt x="156873" y="201892"/>
                      <a:pt x="156873" y="201892"/>
                      <a:pt x="156873" y="201892"/>
                    </a:cubicBezTo>
                    <a:cubicBezTo>
                      <a:pt x="156873" y="201892"/>
                      <a:pt x="156873" y="201892"/>
                      <a:pt x="156873" y="201892"/>
                    </a:cubicBezTo>
                    <a:close/>
                    <a:moveTo>
                      <a:pt x="341299" y="182721"/>
                    </a:moveTo>
                    <a:lnTo>
                      <a:pt x="341299" y="182721"/>
                    </a:lnTo>
                    <a:lnTo>
                      <a:pt x="341299" y="182721"/>
                    </a:lnTo>
                    <a:close/>
                    <a:moveTo>
                      <a:pt x="421666" y="117339"/>
                    </a:moveTo>
                    <a:lnTo>
                      <a:pt x="421666" y="117339"/>
                    </a:lnTo>
                    <a:lnTo>
                      <a:pt x="421666" y="117339"/>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3" name="Google Shape;5993;p83"/>
              <p:cNvSpPr/>
              <p:nvPr/>
            </p:nvSpPr>
            <p:spPr>
              <a:xfrm>
                <a:off x="4434209" y="4011703"/>
                <a:ext cx="362918" cy="156591"/>
              </a:xfrm>
              <a:custGeom>
                <a:rect b="b" l="l" r="r" t="t"/>
                <a:pathLst>
                  <a:path extrusionOk="0" h="156591" w="362918">
                    <a:moveTo>
                      <a:pt x="75962" y="156591"/>
                    </a:moveTo>
                    <a:cubicBezTo>
                      <a:pt x="65581" y="156591"/>
                      <a:pt x="57712" y="154247"/>
                      <a:pt x="51014" y="152238"/>
                    </a:cubicBezTo>
                    <a:cubicBezTo>
                      <a:pt x="47415" y="151150"/>
                      <a:pt x="44401" y="150229"/>
                      <a:pt x="40801" y="149643"/>
                    </a:cubicBezTo>
                    <a:lnTo>
                      <a:pt x="39629" y="149392"/>
                    </a:lnTo>
                    <a:cubicBezTo>
                      <a:pt x="30671" y="147801"/>
                      <a:pt x="12003" y="144620"/>
                      <a:pt x="3464" y="126872"/>
                    </a:cubicBezTo>
                    <a:cubicBezTo>
                      <a:pt x="-303" y="119003"/>
                      <a:pt x="-2899" y="106194"/>
                      <a:pt x="6143" y="89954"/>
                    </a:cubicBezTo>
                    <a:cubicBezTo>
                      <a:pt x="6310" y="89703"/>
                      <a:pt x="6394" y="89535"/>
                      <a:pt x="6477" y="89284"/>
                    </a:cubicBezTo>
                    <a:cubicBezTo>
                      <a:pt x="22467" y="62160"/>
                      <a:pt x="46410" y="67434"/>
                      <a:pt x="59218" y="72876"/>
                    </a:cubicBezTo>
                    <a:cubicBezTo>
                      <a:pt x="70436" y="58644"/>
                      <a:pt x="84919" y="54542"/>
                      <a:pt x="96723" y="53119"/>
                    </a:cubicBezTo>
                    <a:cubicBezTo>
                      <a:pt x="96472" y="52198"/>
                      <a:pt x="96221" y="51193"/>
                      <a:pt x="96053" y="50189"/>
                    </a:cubicBezTo>
                    <a:cubicBezTo>
                      <a:pt x="94212" y="39808"/>
                      <a:pt x="96472" y="25074"/>
                      <a:pt x="117652" y="13437"/>
                    </a:cubicBezTo>
                    <a:cubicBezTo>
                      <a:pt x="129540" y="7159"/>
                      <a:pt x="142599" y="7159"/>
                      <a:pt x="154069" y="7159"/>
                    </a:cubicBezTo>
                    <a:cubicBezTo>
                      <a:pt x="158087" y="7159"/>
                      <a:pt x="164114" y="7243"/>
                      <a:pt x="166207" y="6740"/>
                    </a:cubicBezTo>
                    <a:cubicBezTo>
                      <a:pt x="190066" y="210"/>
                      <a:pt x="211414" y="4061"/>
                      <a:pt x="230166" y="7410"/>
                    </a:cubicBezTo>
                    <a:cubicBezTo>
                      <a:pt x="233933" y="8080"/>
                      <a:pt x="237784" y="8749"/>
                      <a:pt x="241635" y="9419"/>
                    </a:cubicBezTo>
                    <a:cubicBezTo>
                      <a:pt x="241970" y="9503"/>
                      <a:pt x="242221" y="9503"/>
                      <a:pt x="242556" y="9586"/>
                    </a:cubicBezTo>
                    <a:cubicBezTo>
                      <a:pt x="251765" y="11345"/>
                      <a:pt x="260053" y="9419"/>
                      <a:pt x="271522" y="6824"/>
                    </a:cubicBezTo>
                    <a:cubicBezTo>
                      <a:pt x="276377" y="5735"/>
                      <a:pt x="281735" y="4480"/>
                      <a:pt x="287595" y="3559"/>
                    </a:cubicBezTo>
                    <a:cubicBezTo>
                      <a:pt x="290860" y="2220"/>
                      <a:pt x="294544" y="1466"/>
                      <a:pt x="298311" y="1466"/>
                    </a:cubicBezTo>
                    <a:cubicBezTo>
                      <a:pt x="299315" y="1466"/>
                      <a:pt x="301743" y="1215"/>
                      <a:pt x="303669" y="964"/>
                    </a:cubicBezTo>
                    <a:cubicBezTo>
                      <a:pt x="310366" y="210"/>
                      <a:pt x="319491" y="-878"/>
                      <a:pt x="329118" y="1215"/>
                    </a:cubicBezTo>
                    <a:cubicBezTo>
                      <a:pt x="329369" y="1299"/>
                      <a:pt x="329537" y="1299"/>
                      <a:pt x="329704" y="1382"/>
                    </a:cubicBezTo>
                    <a:cubicBezTo>
                      <a:pt x="358921" y="8247"/>
                      <a:pt x="362521" y="29009"/>
                      <a:pt x="362856" y="35204"/>
                    </a:cubicBezTo>
                    <a:cubicBezTo>
                      <a:pt x="363274" y="41315"/>
                      <a:pt x="362354" y="62076"/>
                      <a:pt x="335062" y="72457"/>
                    </a:cubicBezTo>
                    <a:cubicBezTo>
                      <a:pt x="324514" y="76643"/>
                      <a:pt x="314301" y="76978"/>
                      <a:pt x="306850" y="77229"/>
                    </a:cubicBezTo>
                    <a:cubicBezTo>
                      <a:pt x="303752" y="77312"/>
                      <a:pt x="300236" y="77480"/>
                      <a:pt x="298562" y="77815"/>
                    </a:cubicBezTo>
                    <a:cubicBezTo>
                      <a:pt x="298311" y="77899"/>
                      <a:pt x="298060" y="77982"/>
                      <a:pt x="297809" y="77982"/>
                    </a:cubicBezTo>
                    <a:cubicBezTo>
                      <a:pt x="293790" y="78903"/>
                      <a:pt x="289102" y="80661"/>
                      <a:pt x="284330" y="82503"/>
                    </a:cubicBezTo>
                    <a:cubicBezTo>
                      <a:pt x="278470" y="84763"/>
                      <a:pt x="271857" y="87275"/>
                      <a:pt x="264490" y="88949"/>
                    </a:cubicBezTo>
                    <a:cubicBezTo>
                      <a:pt x="264322" y="89033"/>
                      <a:pt x="264071" y="89033"/>
                      <a:pt x="263904" y="89116"/>
                    </a:cubicBezTo>
                    <a:cubicBezTo>
                      <a:pt x="254862" y="90958"/>
                      <a:pt x="246156" y="92214"/>
                      <a:pt x="237784" y="93302"/>
                    </a:cubicBezTo>
                    <a:cubicBezTo>
                      <a:pt x="222297" y="95479"/>
                      <a:pt x="208902" y="97320"/>
                      <a:pt x="196178" y="102679"/>
                    </a:cubicBezTo>
                    <a:cubicBezTo>
                      <a:pt x="193080" y="104018"/>
                      <a:pt x="189062" y="106529"/>
                      <a:pt x="184792" y="109124"/>
                    </a:cubicBezTo>
                    <a:cubicBezTo>
                      <a:pt x="177007" y="113980"/>
                      <a:pt x="168133" y="119505"/>
                      <a:pt x="157501" y="122519"/>
                    </a:cubicBezTo>
                    <a:cubicBezTo>
                      <a:pt x="154403" y="123440"/>
                      <a:pt x="151222" y="123859"/>
                      <a:pt x="148041" y="124026"/>
                    </a:cubicBezTo>
                    <a:cubicBezTo>
                      <a:pt x="146869" y="127040"/>
                      <a:pt x="145278" y="130221"/>
                      <a:pt x="143102" y="133570"/>
                    </a:cubicBezTo>
                    <a:cubicBezTo>
                      <a:pt x="131130" y="152406"/>
                      <a:pt x="107941" y="153996"/>
                      <a:pt x="93961" y="154917"/>
                    </a:cubicBezTo>
                    <a:cubicBezTo>
                      <a:pt x="91951" y="155084"/>
                      <a:pt x="89273" y="155252"/>
                      <a:pt x="88352" y="155420"/>
                    </a:cubicBezTo>
                    <a:cubicBezTo>
                      <a:pt x="83915" y="156340"/>
                      <a:pt x="79729" y="156591"/>
                      <a:pt x="75962" y="156591"/>
                    </a:cubicBezTo>
                    <a:close/>
                    <a:moveTo>
                      <a:pt x="142348" y="64504"/>
                    </a:moveTo>
                    <a:lnTo>
                      <a:pt x="142348" y="64504"/>
                    </a:lnTo>
                    <a:lnTo>
                      <a:pt x="142348" y="64504"/>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4" name="Google Shape;5994;p83"/>
              <p:cNvSpPr/>
              <p:nvPr/>
            </p:nvSpPr>
            <p:spPr>
              <a:xfrm>
                <a:off x="4402930" y="4119273"/>
                <a:ext cx="275305" cy="212936"/>
              </a:xfrm>
              <a:custGeom>
                <a:rect b="b" l="l" r="r" t="t"/>
                <a:pathLst>
                  <a:path extrusionOk="0" h="212936" w="275305">
                    <a:moveTo>
                      <a:pt x="152865" y="212936"/>
                    </a:moveTo>
                    <a:cubicBezTo>
                      <a:pt x="146503" y="212936"/>
                      <a:pt x="140475" y="211765"/>
                      <a:pt x="136122" y="210593"/>
                    </a:cubicBezTo>
                    <a:cubicBezTo>
                      <a:pt x="135871" y="210509"/>
                      <a:pt x="135536" y="210425"/>
                      <a:pt x="135285" y="210341"/>
                    </a:cubicBezTo>
                    <a:cubicBezTo>
                      <a:pt x="115779" y="204481"/>
                      <a:pt x="109333" y="193682"/>
                      <a:pt x="105314" y="182883"/>
                    </a:cubicBezTo>
                    <a:cubicBezTo>
                      <a:pt x="105063" y="182213"/>
                      <a:pt x="104812" y="181543"/>
                      <a:pt x="104477" y="180706"/>
                    </a:cubicBezTo>
                    <a:cubicBezTo>
                      <a:pt x="103556" y="179115"/>
                      <a:pt x="102887" y="177943"/>
                      <a:pt x="102384" y="177273"/>
                    </a:cubicBezTo>
                    <a:cubicBezTo>
                      <a:pt x="101212" y="177106"/>
                      <a:pt x="99287" y="176939"/>
                      <a:pt x="96106" y="176771"/>
                    </a:cubicBezTo>
                    <a:cubicBezTo>
                      <a:pt x="56006" y="176520"/>
                      <a:pt x="47132" y="154838"/>
                      <a:pt x="45290" y="148140"/>
                    </a:cubicBezTo>
                    <a:cubicBezTo>
                      <a:pt x="43783" y="142448"/>
                      <a:pt x="40686" y="122942"/>
                      <a:pt x="64126" y="109380"/>
                    </a:cubicBezTo>
                    <a:cubicBezTo>
                      <a:pt x="80032" y="100422"/>
                      <a:pt x="96189" y="104022"/>
                      <a:pt x="106821" y="106450"/>
                    </a:cubicBezTo>
                    <a:cubicBezTo>
                      <a:pt x="107240" y="106534"/>
                      <a:pt x="107826" y="106701"/>
                      <a:pt x="108244" y="106785"/>
                    </a:cubicBezTo>
                    <a:cubicBezTo>
                      <a:pt x="109082" y="105362"/>
                      <a:pt x="109835" y="103855"/>
                      <a:pt x="110588" y="102515"/>
                    </a:cubicBezTo>
                    <a:cubicBezTo>
                      <a:pt x="109500" y="101511"/>
                      <a:pt x="108077" y="100255"/>
                      <a:pt x="105901" y="98664"/>
                    </a:cubicBezTo>
                    <a:cubicBezTo>
                      <a:pt x="101715" y="95400"/>
                      <a:pt x="89241" y="95316"/>
                      <a:pt x="68647" y="98330"/>
                    </a:cubicBezTo>
                    <a:cubicBezTo>
                      <a:pt x="67391" y="98497"/>
                      <a:pt x="65717" y="98916"/>
                      <a:pt x="63959" y="99334"/>
                    </a:cubicBezTo>
                    <a:cubicBezTo>
                      <a:pt x="51736" y="102097"/>
                      <a:pt x="31393" y="106617"/>
                      <a:pt x="15152" y="94144"/>
                    </a:cubicBezTo>
                    <a:cubicBezTo>
                      <a:pt x="6027" y="87112"/>
                      <a:pt x="670" y="76396"/>
                      <a:pt x="84" y="63838"/>
                    </a:cubicBezTo>
                    <a:cubicBezTo>
                      <a:pt x="84" y="63420"/>
                      <a:pt x="0" y="63085"/>
                      <a:pt x="0" y="62667"/>
                    </a:cubicBezTo>
                    <a:cubicBezTo>
                      <a:pt x="0" y="40147"/>
                      <a:pt x="18668" y="22902"/>
                      <a:pt x="30807" y="14111"/>
                    </a:cubicBezTo>
                    <a:cubicBezTo>
                      <a:pt x="37840" y="8000"/>
                      <a:pt x="52071" y="-3385"/>
                      <a:pt x="72079" y="968"/>
                    </a:cubicBezTo>
                    <a:cubicBezTo>
                      <a:pt x="77688" y="2140"/>
                      <a:pt x="83883" y="4233"/>
                      <a:pt x="88990" y="8084"/>
                    </a:cubicBezTo>
                    <a:cubicBezTo>
                      <a:pt x="100543" y="3396"/>
                      <a:pt x="115946" y="1303"/>
                      <a:pt x="133862" y="12102"/>
                    </a:cubicBezTo>
                    <a:cubicBezTo>
                      <a:pt x="138382" y="14865"/>
                      <a:pt x="141647" y="17879"/>
                      <a:pt x="143907" y="20139"/>
                    </a:cubicBezTo>
                    <a:cubicBezTo>
                      <a:pt x="146084" y="20055"/>
                      <a:pt x="149349" y="19804"/>
                      <a:pt x="151609" y="19637"/>
                    </a:cubicBezTo>
                    <a:cubicBezTo>
                      <a:pt x="152865" y="19553"/>
                      <a:pt x="154037" y="19386"/>
                      <a:pt x="155293" y="19302"/>
                    </a:cubicBezTo>
                    <a:cubicBezTo>
                      <a:pt x="157386" y="18381"/>
                      <a:pt x="159730" y="17628"/>
                      <a:pt x="162325" y="17125"/>
                    </a:cubicBezTo>
                    <a:cubicBezTo>
                      <a:pt x="182165" y="12939"/>
                      <a:pt x="215401" y="22985"/>
                      <a:pt x="226619" y="31859"/>
                    </a:cubicBezTo>
                    <a:cubicBezTo>
                      <a:pt x="226870" y="32110"/>
                      <a:pt x="227121" y="32278"/>
                      <a:pt x="227372" y="32445"/>
                    </a:cubicBezTo>
                    <a:cubicBezTo>
                      <a:pt x="242022" y="44835"/>
                      <a:pt x="244785" y="58816"/>
                      <a:pt x="244032" y="69866"/>
                    </a:cubicBezTo>
                    <a:cubicBezTo>
                      <a:pt x="254496" y="72712"/>
                      <a:pt x="269063" y="79996"/>
                      <a:pt x="274253" y="100673"/>
                    </a:cubicBezTo>
                    <a:cubicBezTo>
                      <a:pt x="274420" y="101343"/>
                      <a:pt x="274588" y="102097"/>
                      <a:pt x="274671" y="102766"/>
                    </a:cubicBezTo>
                    <a:cubicBezTo>
                      <a:pt x="278439" y="124365"/>
                      <a:pt x="264793" y="146382"/>
                      <a:pt x="249975" y="156428"/>
                    </a:cubicBezTo>
                    <a:cubicBezTo>
                      <a:pt x="241771" y="162121"/>
                      <a:pt x="233735" y="165135"/>
                      <a:pt x="226033" y="165470"/>
                    </a:cubicBezTo>
                    <a:cubicBezTo>
                      <a:pt x="224107" y="171079"/>
                      <a:pt x="220507" y="177357"/>
                      <a:pt x="213978" y="183385"/>
                    </a:cubicBezTo>
                    <a:cubicBezTo>
                      <a:pt x="204099" y="192928"/>
                      <a:pt x="193886" y="195608"/>
                      <a:pt x="184761" y="194938"/>
                    </a:cubicBezTo>
                    <a:cubicBezTo>
                      <a:pt x="183086" y="198035"/>
                      <a:pt x="180826" y="201049"/>
                      <a:pt x="177729" y="203812"/>
                    </a:cubicBezTo>
                    <a:cubicBezTo>
                      <a:pt x="170780" y="210844"/>
                      <a:pt x="161404" y="212936"/>
                      <a:pt x="152865" y="212936"/>
                    </a:cubicBezTo>
                    <a:close/>
                    <a:moveTo>
                      <a:pt x="103891" y="113733"/>
                    </a:moveTo>
                    <a:lnTo>
                      <a:pt x="103891" y="113733"/>
                    </a:lnTo>
                    <a:lnTo>
                      <a:pt x="103891" y="113733"/>
                    </a:lnTo>
                    <a:close/>
                    <a:moveTo>
                      <a:pt x="161572" y="75726"/>
                    </a:moveTo>
                    <a:cubicBezTo>
                      <a:pt x="166092" y="83010"/>
                      <a:pt x="168604" y="90544"/>
                      <a:pt x="169106" y="98246"/>
                    </a:cubicBezTo>
                    <a:cubicBezTo>
                      <a:pt x="172789" y="95316"/>
                      <a:pt x="176975" y="93139"/>
                      <a:pt x="181663" y="91800"/>
                    </a:cubicBezTo>
                    <a:cubicBezTo>
                      <a:pt x="182584" y="91549"/>
                      <a:pt x="183421" y="91298"/>
                      <a:pt x="184342" y="91130"/>
                    </a:cubicBezTo>
                    <a:cubicBezTo>
                      <a:pt x="183338" y="85019"/>
                      <a:pt x="184091" y="79326"/>
                      <a:pt x="185096" y="74889"/>
                    </a:cubicBezTo>
                    <a:cubicBezTo>
                      <a:pt x="182082" y="74136"/>
                      <a:pt x="178817" y="73382"/>
                      <a:pt x="176222" y="73047"/>
                    </a:cubicBezTo>
                    <a:cubicBezTo>
                      <a:pt x="172287" y="74889"/>
                      <a:pt x="168018" y="75810"/>
                      <a:pt x="163664" y="75726"/>
                    </a:cubicBezTo>
                    <a:cubicBezTo>
                      <a:pt x="163078" y="75642"/>
                      <a:pt x="162409" y="75642"/>
                      <a:pt x="161572" y="75726"/>
                    </a:cubicBezTo>
                    <a:close/>
                    <a:moveTo>
                      <a:pt x="141061" y="19720"/>
                    </a:moveTo>
                    <a:cubicBezTo>
                      <a:pt x="141061" y="19720"/>
                      <a:pt x="141145" y="19720"/>
                      <a:pt x="141061" y="19720"/>
                    </a:cubicBezTo>
                    <a:cubicBezTo>
                      <a:pt x="141145" y="19720"/>
                      <a:pt x="141061" y="19720"/>
                      <a:pt x="141061" y="1972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5" name="Google Shape;5995;p83"/>
              <p:cNvSpPr/>
              <p:nvPr/>
            </p:nvSpPr>
            <p:spPr>
              <a:xfrm>
                <a:off x="4457577" y="4029226"/>
                <a:ext cx="130410" cy="84233"/>
              </a:xfrm>
              <a:custGeom>
                <a:rect b="b" l="l" r="r" t="t"/>
                <a:pathLst>
                  <a:path extrusionOk="0" h="84233" w="130410">
                    <a:moveTo>
                      <a:pt x="53430" y="84234"/>
                    </a:moveTo>
                    <a:cubicBezTo>
                      <a:pt x="37692" y="84234"/>
                      <a:pt x="9898" y="80969"/>
                      <a:pt x="1778" y="58533"/>
                    </a:cubicBezTo>
                    <a:cubicBezTo>
                      <a:pt x="187" y="54096"/>
                      <a:pt x="-6259" y="31493"/>
                      <a:pt x="21618" y="15922"/>
                    </a:cubicBezTo>
                    <a:cubicBezTo>
                      <a:pt x="30911" y="10480"/>
                      <a:pt x="40371" y="10982"/>
                      <a:pt x="46231" y="11317"/>
                    </a:cubicBezTo>
                    <a:cubicBezTo>
                      <a:pt x="46315" y="11233"/>
                      <a:pt x="46398" y="11233"/>
                      <a:pt x="46482" y="11150"/>
                    </a:cubicBezTo>
                    <a:cubicBezTo>
                      <a:pt x="50333" y="8638"/>
                      <a:pt x="56528" y="4536"/>
                      <a:pt x="65318" y="2276"/>
                    </a:cubicBezTo>
                    <a:cubicBezTo>
                      <a:pt x="76452" y="-2077"/>
                      <a:pt x="91605" y="-905"/>
                      <a:pt x="108767" y="12154"/>
                    </a:cubicBezTo>
                    <a:cubicBezTo>
                      <a:pt x="132123" y="29986"/>
                      <a:pt x="133546" y="50161"/>
                      <a:pt x="127100" y="63221"/>
                    </a:cubicBezTo>
                    <a:cubicBezTo>
                      <a:pt x="116887" y="84066"/>
                      <a:pt x="91437" y="84066"/>
                      <a:pt x="69002" y="83982"/>
                    </a:cubicBezTo>
                    <a:cubicBezTo>
                      <a:pt x="66072" y="83982"/>
                      <a:pt x="63560" y="83899"/>
                      <a:pt x="61969" y="84066"/>
                    </a:cubicBezTo>
                    <a:lnTo>
                      <a:pt x="61969" y="83982"/>
                    </a:lnTo>
                    <a:cubicBezTo>
                      <a:pt x="59960" y="84066"/>
                      <a:pt x="57030" y="84234"/>
                      <a:pt x="53430" y="84234"/>
                    </a:cubicBezTo>
                    <a:close/>
                    <a:moveTo>
                      <a:pt x="43468" y="12908"/>
                    </a:moveTo>
                    <a:lnTo>
                      <a:pt x="43468" y="12908"/>
                    </a:lnTo>
                    <a:lnTo>
                      <a:pt x="43468" y="1290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6" name="Google Shape;5996;p83"/>
              <p:cNvSpPr/>
              <p:nvPr/>
            </p:nvSpPr>
            <p:spPr>
              <a:xfrm>
                <a:off x="4356663" y="4221056"/>
                <a:ext cx="105188" cy="91145"/>
              </a:xfrm>
              <a:custGeom>
                <a:rect b="b" l="l" r="r" t="t"/>
                <a:pathLst>
                  <a:path extrusionOk="0" h="91145" w="105188">
                    <a:moveTo>
                      <a:pt x="32286" y="91146"/>
                    </a:moveTo>
                    <a:cubicBezTo>
                      <a:pt x="25171" y="91146"/>
                      <a:pt x="17385" y="89137"/>
                      <a:pt x="10520" y="82858"/>
                    </a:cubicBezTo>
                    <a:cubicBezTo>
                      <a:pt x="5079" y="77919"/>
                      <a:pt x="-3125" y="66952"/>
                      <a:pt x="1228" y="48116"/>
                    </a:cubicBezTo>
                    <a:cubicBezTo>
                      <a:pt x="2567" y="40665"/>
                      <a:pt x="6837" y="35391"/>
                      <a:pt x="12446" y="28610"/>
                    </a:cubicBezTo>
                    <a:cubicBezTo>
                      <a:pt x="13701" y="27103"/>
                      <a:pt x="14874" y="25596"/>
                      <a:pt x="15711" y="24592"/>
                    </a:cubicBezTo>
                    <a:cubicBezTo>
                      <a:pt x="16297" y="23587"/>
                      <a:pt x="17050" y="22666"/>
                      <a:pt x="17804" y="21745"/>
                    </a:cubicBezTo>
                    <a:cubicBezTo>
                      <a:pt x="23580" y="11699"/>
                      <a:pt x="31700" y="5505"/>
                      <a:pt x="41914" y="3160"/>
                    </a:cubicBezTo>
                    <a:cubicBezTo>
                      <a:pt x="51206" y="-1025"/>
                      <a:pt x="61922" y="-1109"/>
                      <a:pt x="72051" y="3244"/>
                    </a:cubicBezTo>
                    <a:cubicBezTo>
                      <a:pt x="87706" y="9858"/>
                      <a:pt x="101687" y="27605"/>
                      <a:pt x="104533" y="44349"/>
                    </a:cubicBezTo>
                    <a:cubicBezTo>
                      <a:pt x="104617" y="44851"/>
                      <a:pt x="104701" y="45353"/>
                      <a:pt x="104784" y="45772"/>
                    </a:cubicBezTo>
                    <a:cubicBezTo>
                      <a:pt x="106961" y="63687"/>
                      <a:pt x="99929" y="74319"/>
                      <a:pt x="93566" y="79928"/>
                    </a:cubicBezTo>
                    <a:cubicBezTo>
                      <a:pt x="79502" y="92569"/>
                      <a:pt x="62089" y="88550"/>
                      <a:pt x="53718" y="86625"/>
                    </a:cubicBezTo>
                    <a:cubicBezTo>
                      <a:pt x="53634" y="86541"/>
                      <a:pt x="53550" y="86541"/>
                      <a:pt x="53383" y="86541"/>
                    </a:cubicBezTo>
                    <a:cubicBezTo>
                      <a:pt x="48779" y="88216"/>
                      <a:pt x="40909" y="91146"/>
                      <a:pt x="32286" y="91146"/>
                    </a:cubicBezTo>
                    <a:close/>
                    <a:moveTo>
                      <a:pt x="51625" y="58831"/>
                    </a:moveTo>
                    <a:cubicBezTo>
                      <a:pt x="51541" y="58831"/>
                      <a:pt x="51541" y="58831"/>
                      <a:pt x="51625" y="58831"/>
                    </a:cubicBezTo>
                    <a:cubicBezTo>
                      <a:pt x="51541" y="58831"/>
                      <a:pt x="51541" y="58831"/>
                      <a:pt x="51625" y="58831"/>
                    </a:cubicBezTo>
                    <a:close/>
                    <a:moveTo>
                      <a:pt x="13869" y="27689"/>
                    </a:moveTo>
                    <a:cubicBezTo>
                      <a:pt x="13869" y="27689"/>
                      <a:pt x="13869" y="27689"/>
                      <a:pt x="13869" y="27689"/>
                    </a:cubicBezTo>
                    <a:cubicBezTo>
                      <a:pt x="13869" y="27689"/>
                      <a:pt x="13869" y="27689"/>
                      <a:pt x="13869" y="27689"/>
                    </a:cubicBezTo>
                    <a:close/>
                    <a:moveTo>
                      <a:pt x="13869" y="27689"/>
                    </a:moveTo>
                    <a:lnTo>
                      <a:pt x="13869" y="27689"/>
                    </a:lnTo>
                    <a:lnTo>
                      <a:pt x="13869" y="27689"/>
                    </a:lnTo>
                    <a:close/>
                    <a:moveTo>
                      <a:pt x="18892" y="20322"/>
                    </a:moveTo>
                    <a:lnTo>
                      <a:pt x="18892" y="20322"/>
                    </a:lnTo>
                    <a:lnTo>
                      <a:pt x="18892" y="20322"/>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7" name="Google Shape;5997;p83"/>
              <p:cNvSpPr/>
              <p:nvPr/>
            </p:nvSpPr>
            <p:spPr>
              <a:xfrm>
                <a:off x="4207773" y="4080325"/>
                <a:ext cx="167363" cy="85708"/>
              </a:xfrm>
              <a:custGeom>
                <a:rect b="b" l="l" r="r" t="t"/>
                <a:pathLst>
                  <a:path extrusionOk="0" h="85708" w="167363">
                    <a:moveTo>
                      <a:pt x="99721" y="85708"/>
                    </a:moveTo>
                    <a:cubicBezTo>
                      <a:pt x="90847" y="85708"/>
                      <a:pt x="83983" y="83699"/>
                      <a:pt x="78541" y="82025"/>
                    </a:cubicBezTo>
                    <a:cubicBezTo>
                      <a:pt x="77285" y="81606"/>
                      <a:pt x="75862" y="81271"/>
                      <a:pt x="74439" y="80853"/>
                    </a:cubicBezTo>
                    <a:cubicBezTo>
                      <a:pt x="71927" y="80602"/>
                      <a:pt x="66905" y="81355"/>
                      <a:pt x="62802" y="81941"/>
                    </a:cubicBezTo>
                    <a:cubicBezTo>
                      <a:pt x="52673" y="83364"/>
                      <a:pt x="40032" y="85122"/>
                      <a:pt x="26888" y="80769"/>
                    </a:cubicBezTo>
                    <a:cubicBezTo>
                      <a:pt x="4787" y="72984"/>
                      <a:pt x="853" y="56910"/>
                      <a:pt x="183" y="50380"/>
                    </a:cubicBezTo>
                    <a:cubicBezTo>
                      <a:pt x="-738" y="41841"/>
                      <a:pt x="1104" y="25600"/>
                      <a:pt x="22619" y="12625"/>
                    </a:cubicBezTo>
                    <a:cubicBezTo>
                      <a:pt x="36767" y="4085"/>
                      <a:pt x="69583" y="-7970"/>
                      <a:pt x="92522" y="7350"/>
                    </a:cubicBezTo>
                    <a:cubicBezTo>
                      <a:pt x="94782" y="8857"/>
                      <a:pt x="96707" y="10532"/>
                      <a:pt x="98465" y="12122"/>
                    </a:cubicBezTo>
                    <a:cubicBezTo>
                      <a:pt x="105665" y="8355"/>
                      <a:pt x="116464" y="4755"/>
                      <a:pt x="131031" y="8271"/>
                    </a:cubicBezTo>
                    <a:cubicBezTo>
                      <a:pt x="142751" y="10113"/>
                      <a:pt x="158071" y="16392"/>
                      <a:pt x="164601" y="31628"/>
                    </a:cubicBezTo>
                    <a:cubicBezTo>
                      <a:pt x="170126" y="44520"/>
                      <a:pt x="167280" y="58835"/>
                      <a:pt x="156815" y="69886"/>
                    </a:cubicBezTo>
                    <a:cubicBezTo>
                      <a:pt x="147941" y="79262"/>
                      <a:pt x="135552" y="81355"/>
                      <a:pt x="116129" y="83783"/>
                    </a:cubicBezTo>
                    <a:cubicBezTo>
                      <a:pt x="114706" y="83950"/>
                      <a:pt x="113451" y="84118"/>
                      <a:pt x="112530" y="84202"/>
                    </a:cubicBezTo>
                    <a:cubicBezTo>
                      <a:pt x="107842" y="85373"/>
                      <a:pt x="103572" y="85708"/>
                      <a:pt x="99721" y="8570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8" name="Google Shape;5998;p83"/>
              <p:cNvSpPr/>
              <p:nvPr/>
            </p:nvSpPr>
            <p:spPr>
              <a:xfrm>
                <a:off x="4346225" y="4078634"/>
                <a:ext cx="97218" cy="80618"/>
              </a:xfrm>
              <a:custGeom>
                <a:rect b="b" l="l" r="r" t="t"/>
                <a:pathLst>
                  <a:path extrusionOk="0" h="80618" w="97218">
                    <a:moveTo>
                      <a:pt x="44817" y="80618"/>
                    </a:moveTo>
                    <a:cubicBezTo>
                      <a:pt x="38120" y="80618"/>
                      <a:pt x="31758" y="79949"/>
                      <a:pt x="27237" y="78525"/>
                    </a:cubicBezTo>
                    <a:cubicBezTo>
                      <a:pt x="26316" y="78274"/>
                      <a:pt x="25479" y="77940"/>
                      <a:pt x="24726" y="77605"/>
                    </a:cubicBezTo>
                    <a:cubicBezTo>
                      <a:pt x="4969" y="69484"/>
                      <a:pt x="364" y="56592"/>
                      <a:pt x="29" y="47216"/>
                    </a:cubicBezTo>
                    <a:cubicBezTo>
                      <a:pt x="-808" y="27040"/>
                      <a:pt x="16438" y="18250"/>
                      <a:pt x="22884" y="14901"/>
                    </a:cubicBezTo>
                    <a:cubicBezTo>
                      <a:pt x="23805" y="14483"/>
                      <a:pt x="24726" y="13981"/>
                      <a:pt x="25563" y="13478"/>
                    </a:cubicBezTo>
                    <a:lnTo>
                      <a:pt x="27153" y="12390"/>
                    </a:lnTo>
                    <a:cubicBezTo>
                      <a:pt x="35441" y="6948"/>
                      <a:pt x="41050" y="4018"/>
                      <a:pt x="49171" y="2679"/>
                    </a:cubicBezTo>
                    <a:cubicBezTo>
                      <a:pt x="52854" y="921"/>
                      <a:pt x="56956" y="0"/>
                      <a:pt x="61226" y="0"/>
                    </a:cubicBezTo>
                    <a:cubicBezTo>
                      <a:pt x="75625" y="0"/>
                      <a:pt x="84248" y="6362"/>
                      <a:pt x="88936" y="11636"/>
                    </a:cubicBezTo>
                    <a:cubicBezTo>
                      <a:pt x="98898" y="23022"/>
                      <a:pt x="97391" y="36416"/>
                      <a:pt x="96721" y="41942"/>
                    </a:cubicBezTo>
                    <a:cubicBezTo>
                      <a:pt x="96470" y="43700"/>
                      <a:pt x="96135" y="45374"/>
                      <a:pt x="95633" y="47048"/>
                    </a:cubicBezTo>
                    <a:cubicBezTo>
                      <a:pt x="94377" y="51150"/>
                      <a:pt x="92201" y="54834"/>
                      <a:pt x="89438" y="57848"/>
                    </a:cubicBezTo>
                    <a:cubicBezTo>
                      <a:pt x="89354" y="58015"/>
                      <a:pt x="89270" y="58099"/>
                      <a:pt x="89187" y="58182"/>
                    </a:cubicBezTo>
                    <a:cubicBezTo>
                      <a:pt x="87345" y="63959"/>
                      <a:pt x="83662" y="69149"/>
                      <a:pt x="78387" y="72917"/>
                    </a:cubicBezTo>
                    <a:cubicBezTo>
                      <a:pt x="77048" y="73838"/>
                      <a:pt x="75625" y="74675"/>
                      <a:pt x="74202" y="75344"/>
                    </a:cubicBezTo>
                    <a:cubicBezTo>
                      <a:pt x="66416" y="78944"/>
                      <a:pt x="55114" y="80618"/>
                      <a:pt x="44817" y="80618"/>
                    </a:cubicBezTo>
                    <a:close/>
                  </a:path>
                </a:pathLst>
              </a:custGeom>
              <a:solidFill>
                <a:srgbClr val="94B0B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99" name="Google Shape;5999;p83"/>
              <p:cNvSpPr/>
              <p:nvPr/>
            </p:nvSpPr>
            <p:spPr>
              <a:xfrm>
                <a:off x="4298538" y="4112447"/>
                <a:ext cx="112954" cy="94356"/>
              </a:xfrm>
              <a:custGeom>
                <a:rect b="b" l="l" r="r" t="t"/>
                <a:pathLst>
                  <a:path extrusionOk="0" h="94356" w="112954">
                    <a:moveTo>
                      <a:pt x="48889" y="94356"/>
                    </a:moveTo>
                    <a:cubicBezTo>
                      <a:pt x="41103" y="94356"/>
                      <a:pt x="32062" y="91677"/>
                      <a:pt x="21765" y="83976"/>
                    </a:cubicBezTo>
                    <a:cubicBezTo>
                      <a:pt x="21430" y="83808"/>
                      <a:pt x="21095" y="83557"/>
                      <a:pt x="20760" y="83390"/>
                    </a:cubicBezTo>
                    <a:cubicBezTo>
                      <a:pt x="-1257" y="70246"/>
                      <a:pt x="-1174" y="52080"/>
                      <a:pt x="836" y="42453"/>
                    </a:cubicBezTo>
                    <a:cubicBezTo>
                      <a:pt x="919" y="42034"/>
                      <a:pt x="1087" y="41532"/>
                      <a:pt x="1171" y="41113"/>
                    </a:cubicBezTo>
                    <a:cubicBezTo>
                      <a:pt x="3263" y="33160"/>
                      <a:pt x="10463" y="15245"/>
                      <a:pt x="33652" y="13989"/>
                    </a:cubicBezTo>
                    <a:cubicBezTo>
                      <a:pt x="34071" y="13654"/>
                      <a:pt x="34573" y="13319"/>
                      <a:pt x="34992" y="12901"/>
                    </a:cubicBezTo>
                    <a:cubicBezTo>
                      <a:pt x="42694" y="6622"/>
                      <a:pt x="58767" y="-6437"/>
                      <a:pt x="86644" y="3776"/>
                    </a:cubicBezTo>
                    <a:cubicBezTo>
                      <a:pt x="89156" y="4697"/>
                      <a:pt x="91500" y="5952"/>
                      <a:pt x="93593" y="7459"/>
                    </a:cubicBezTo>
                    <a:cubicBezTo>
                      <a:pt x="102801" y="12231"/>
                      <a:pt x="109499" y="20770"/>
                      <a:pt x="111927" y="30983"/>
                    </a:cubicBezTo>
                    <a:cubicBezTo>
                      <a:pt x="115024" y="44043"/>
                      <a:pt x="111006" y="58526"/>
                      <a:pt x="101462" y="68572"/>
                    </a:cubicBezTo>
                    <a:cubicBezTo>
                      <a:pt x="93425" y="77027"/>
                      <a:pt x="83965" y="79288"/>
                      <a:pt x="78775" y="80209"/>
                    </a:cubicBezTo>
                    <a:cubicBezTo>
                      <a:pt x="78022" y="80794"/>
                      <a:pt x="77268" y="81464"/>
                      <a:pt x="76515" y="82218"/>
                    </a:cubicBezTo>
                    <a:cubicBezTo>
                      <a:pt x="72161" y="85817"/>
                      <a:pt x="62702" y="94356"/>
                      <a:pt x="48889" y="94356"/>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0" name="Google Shape;6000;p83"/>
              <p:cNvSpPr/>
              <p:nvPr/>
            </p:nvSpPr>
            <p:spPr>
              <a:xfrm>
                <a:off x="4372201" y="4048014"/>
                <a:ext cx="92151" cy="77500"/>
              </a:xfrm>
              <a:custGeom>
                <a:rect b="b" l="l" r="r" t="t"/>
                <a:pathLst>
                  <a:path extrusionOk="0" h="77500" w="92151">
                    <a:moveTo>
                      <a:pt x="45715" y="77501"/>
                    </a:moveTo>
                    <a:cubicBezTo>
                      <a:pt x="39269" y="77501"/>
                      <a:pt x="32990" y="76329"/>
                      <a:pt x="27549" y="73817"/>
                    </a:cubicBezTo>
                    <a:cubicBezTo>
                      <a:pt x="15912" y="68627"/>
                      <a:pt x="3103" y="55065"/>
                      <a:pt x="508" y="39494"/>
                    </a:cubicBezTo>
                    <a:cubicBezTo>
                      <a:pt x="-1501" y="27606"/>
                      <a:pt x="2517" y="16053"/>
                      <a:pt x="11308" y="8268"/>
                    </a:cubicBezTo>
                    <a:cubicBezTo>
                      <a:pt x="22777" y="-2280"/>
                      <a:pt x="37678" y="-355"/>
                      <a:pt x="50989" y="1319"/>
                    </a:cubicBezTo>
                    <a:cubicBezTo>
                      <a:pt x="51073" y="1319"/>
                      <a:pt x="51073" y="1319"/>
                      <a:pt x="51073" y="1319"/>
                    </a:cubicBezTo>
                    <a:cubicBezTo>
                      <a:pt x="52663" y="1068"/>
                      <a:pt x="54338" y="901"/>
                      <a:pt x="56012" y="901"/>
                    </a:cubicBezTo>
                    <a:cubicBezTo>
                      <a:pt x="70997" y="901"/>
                      <a:pt x="83806" y="8938"/>
                      <a:pt x="89331" y="21914"/>
                    </a:cubicBezTo>
                    <a:cubicBezTo>
                      <a:pt x="95191" y="35727"/>
                      <a:pt x="91759" y="52218"/>
                      <a:pt x="80541" y="64106"/>
                    </a:cubicBezTo>
                    <a:cubicBezTo>
                      <a:pt x="72588" y="72729"/>
                      <a:pt x="58775" y="77501"/>
                      <a:pt x="45715" y="7750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1" name="Google Shape;6001;p83"/>
              <p:cNvSpPr/>
              <p:nvPr/>
            </p:nvSpPr>
            <p:spPr>
              <a:xfrm>
                <a:off x="4364514" y="4112790"/>
                <a:ext cx="100775" cy="82795"/>
              </a:xfrm>
              <a:custGeom>
                <a:rect b="b" l="l" r="r" t="t"/>
                <a:pathLst>
                  <a:path extrusionOk="0" h="82795" w="100775">
                    <a:moveTo>
                      <a:pt x="34314" y="82795"/>
                    </a:moveTo>
                    <a:cubicBezTo>
                      <a:pt x="30798" y="82795"/>
                      <a:pt x="27533" y="82377"/>
                      <a:pt x="24687" y="81372"/>
                    </a:cubicBezTo>
                    <a:cubicBezTo>
                      <a:pt x="4762" y="73921"/>
                      <a:pt x="995" y="59103"/>
                      <a:pt x="242" y="53076"/>
                    </a:cubicBezTo>
                    <a:cubicBezTo>
                      <a:pt x="-2270" y="32063"/>
                      <a:pt x="15478" y="19841"/>
                      <a:pt x="22259" y="15236"/>
                    </a:cubicBezTo>
                    <a:cubicBezTo>
                      <a:pt x="37579" y="1926"/>
                      <a:pt x="47290" y="84"/>
                      <a:pt x="65289" y="0"/>
                    </a:cubicBezTo>
                    <a:cubicBezTo>
                      <a:pt x="65791" y="0"/>
                      <a:pt x="66293" y="0"/>
                      <a:pt x="66796" y="0"/>
                    </a:cubicBezTo>
                    <a:cubicBezTo>
                      <a:pt x="73409" y="0"/>
                      <a:pt x="79604" y="1926"/>
                      <a:pt x="84627" y="5525"/>
                    </a:cubicBezTo>
                    <a:cubicBezTo>
                      <a:pt x="93333" y="10800"/>
                      <a:pt x="99026" y="19338"/>
                      <a:pt x="100449" y="29468"/>
                    </a:cubicBezTo>
                    <a:cubicBezTo>
                      <a:pt x="102961" y="47467"/>
                      <a:pt x="90571" y="64126"/>
                      <a:pt x="77009" y="71242"/>
                    </a:cubicBezTo>
                    <a:cubicBezTo>
                      <a:pt x="76674" y="71326"/>
                      <a:pt x="52480" y="82795"/>
                      <a:pt x="34314" y="8279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2" name="Google Shape;6002;p83"/>
              <p:cNvSpPr/>
              <p:nvPr/>
            </p:nvSpPr>
            <p:spPr>
              <a:xfrm>
                <a:off x="4517067" y="4114018"/>
                <a:ext cx="77641" cy="72609"/>
              </a:xfrm>
              <a:custGeom>
                <a:rect b="b" l="l" r="r" t="t"/>
                <a:pathLst>
                  <a:path extrusionOk="0" h="72609" w="77641">
                    <a:moveTo>
                      <a:pt x="37305" y="72609"/>
                    </a:moveTo>
                    <a:cubicBezTo>
                      <a:pt x="28850" y="72609"/>
                      <a:pt x="20562" y="69847"/>
                      <a:pt x="13697" y="64489"/>
                    </a:cubicBezTo>
                    <a:cubicBezTo>
                      <a:pt x="3149" y="56201"/>
                      <a:pt x="-1874" y="43141"/>
                      <a:pt x="637" y="30333"/>
                    </a:cubicBezTo>
                    <a:cubicBezTo>
                      <a:pt x="3149" y="17106"/>
                      <a:pt x="13279" y="6641"/>
                      <a:pt x="27510" y="2372"/>
                    </a:cubicBezTo>
                    <a:cubicBezTo>
                      <a:pt x="29101" y="1702"/>
                      <a:pt x="30775" y="1200"/>
                      <a:pt x="32533" y="865"/>
                    </a:cubicBezTo>
                    <a:cubicBezTo>
                      <a:pt x="52709" y="-3154"/>
                      <a:pt x="71043" y="7143"/>
                      <a:pt x="76317" y="25310"/>
                    </a:cubicBezTo>
                    <a:cubicBezTo>
                      <a:pt x="81423" y="43141"/>
                      <a:pt x="71377" y="61894"/>
                      <a:pt x="52960" y="69344"/>
                    </a:cubicBezTo>
                    <a:cubicBezTo>
                      <a:pt x="47937" y="71521"/>
                      <a:pt x="42663" y="72609"/>
                      <a:pt x="37305" y="72609"/>
                    </a:cubicBezTo>
                    <a:close/>
                    <a:moveTo>
                      <a:pt x="43751" y="56787"/>
                    </a:moveTo>
                    <a:lnTo>
                      <a:pt x="43751" y="56787"/>
                    </a:lnTo>
                    <a:lnTo>
                      <a:pt x="43751" y="56787"/>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3" name="Google Shape;6003;p83"/>
              <p:cNvSpPr/>
              <p:nvPr/>
            </p:nvSpPr>
            <p:spPr>
              <a:xfrm>
                <a:off x="4424317" y="4055125"/>
                <a:ext cx="78942" cy="72818"/>
              </a:xfrm>
              <a:custGeom>
                <a:rect b="b" l="l" r="r" t="t"/>
                <a:pathLst>
                  <a:path extrusionOk="0" h="72818" w="78942">
                    <a:moveTo>
                      <a:pt x="38973" y="72818"/>
                    </a:moveTo>
                    <a:cubicBezTo>
                      <a:pt x="30518" y="72818"/>
                      <a:pt x="22062" y="70056"/>
                      <a:pt x="14863" y="64530"/>
                    </a:cubicBezTo>
                    <a:cubicBezTo>
                      <a:pt x="2389" y="54903"/>
                      <a:pt x="-2885" y="39667"/>
                      <a:pt x="1552" y="25686"/>
                    </a:cubicBezTo>
                    <a:cubicBezTo>
                      <a:pt x="4566" y="15975"/>
                      <a:pt x="13272" y="5427"/>
                      <a:pt x="28843" y="2330"/>
                    </a:cubicBezTo>
                    <a:cubicBezTo>
                      <a:pt x="29094" y="2246"/>
                      <a:pt x="29429" y="2162"/>
                      <a:pt x="29680" y="1994"/>
                    </a:cubicBezTo>
                    <a:cubicBezTo>
                      <a:pt x="48349" y="-4033"/>
                      <a:pt x="68190" y="4004"/>
                      <a:pt x="75808" y="20663"/>
                    </a:cubicBezTo>
                    <a:cubicBezTo>
                      <a:pt x="83426" y="37323"/>
                      <a:pt x="76812" y="56243"/>
                      <a:pt x="59734" y="66707"/>
                    </a:cubicBezTo>
                    <a:cubicBezTo>
                      <a:pt x="53372" y="70725"/>
                      <a:pt x="46172" y="72818"/>
                      <a:pt x="38973" y="7281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4" name="Google Shape;6004;p83"/>
              <p:cNvSpPr/>
              <p:nvPr/>
            </p:nvSpPr>
            <p:spPr>
              <a:xfrm>
                <a:off x="4412191" y="4076599"/>
                <a:ext cx="69523" cy="70681"/>
              </a:xfrm>
              <a:custGeom>
                <a:rect b="b" l="l" r="r" t="t"/>
                <a:pathLst>
                  <a:path extrusionOk="0" h="70681" w="69523">
                    <a:moveTo>
                      <a:pt x="32765" y="70682"/>
                    </a:moveTo>
                    <a:cubicBezTo>
                      <a:pt x="23724" y="70682"/>
                      <a:pt x="15603" y="66831"/>
                      <a:pt x="10078" y="61306"/>
                    </a:cubicBezTo>
                    <a:cubicBezTo>
                      <a:pt x="1204" y="52432"/>
                      <a:pt x="-1224" y="40460"/>
                      <a:pt x="534" y="29494"/>
                    </a:cubicBezTo>
                    <a:cubicBezTo>
                      <a:pt x="618" y="19783"/>
                      <a:pt x="5641" y="10323"/>
                      <a:pt x="14682" y="5049"/>
                    </a:cubicBezTo>
                    <a:cubicBezTo>
                      <a:pt x="15268" y="4714"/>
                      <a:pt x="15771" y="4463"/>
                      <a:pt x="16357" y="4128"/>
                    </a:cubicBezTo>
                    <a:cubicBezTo>
                      <a:pt x="19371" y="2370"/>
                      <a:pt x="22552" y="1282"/>
                      <a:pt x="25984" y="779"/>
                    </a:cubicBezTo>
                    <a:cubicBezTo>
                      <a:pt x="34858" y="-1063"/>
                      <a:pt x="44234" y="361"/>
                      <a:pt x="52187" y="5049"/>
                    </a:cubicBezTo>
                    <a:cubicBezTo>
                      <a:pt x="63154" y="11579"/>
                      <a:pt x="69767" y="23299"/>
                      <a:pt x="69516" y="35689"/>
                    </a:cubicBezTo>
                    <a:cubicBezTo>
                      <a:pt x="69181" y="47828"/>
                      <a:pt x="62568" y="58627"/>
                      <a:pt x="51601" y="64989"/>
                    </a:cubicBezTo>
                    <a:cubicBezTo>
                      <a:pt x="45239" y="69008"/>
                      <a:pt x="38793" y="70682"/>
                      <a:pt x="32765" y="7068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5" name="Google Shape;6005;p83"/>
              <p:cNvSpPr/>
              <p:nvPr/>
            </p:nvSpPr>
            <p:spPr>
              <a:xfrm>
                <a:off x="4394072" y="4092206"/>
                <a:ext cx="70201" cy="69139"/>
              </a:xfrm>
              <a:custGeom>
                <a:rect b="b" l="l" r="r" t="t"/>
                <a:pathLst>
                  <a:path extrusionOk="0" h="69139" w="70201">
                    <a:moveTo>
                      <a:pt x="34978" y="69139"/>
                    </a:moveTo>
                    <a:cubicBezTo>
                      <a:pt x="24179" y="69139"/>
                      <a:pt x="13547" y="64367"/>
                      <a:pt x="6766" y="55493"/>
                    </a:cubicBezTo>
                    <a:cubicBezTo>
                      <a:pt x="-4703" y="40425"/>
                      <a:pt x="-1271" y="19914"/>
                      <a:pt x="14635" y="7775"/>
                    </a:cubicBezTo>
                    <a:cubicBezTo>
                      <a:pt x="15305" y="7273"/>
                      <a:pt x="15975" y="6771"/>
                      <a:pt x="16644" y="6352"/>
                    </a:cubicBezTo>
                    <a:cubicBezTo>
                      <a:pt x="19658" y="4008"/>
                      <a:pt x="23090" y="2250"/>
                      <a:pt x="27025" y="1162"/>
                    </a:cubicBezTo>
                    <a:cubicBezTo>
                      <a:pt x="43098" y="-3024"/>
                      <a:pt x="59339" y="4343"/>
                      <a:pt x="66623" y="19328"/>
                    </a:cubicBezTo>
                    <a:cubicBezTo>
                      <a:pt x="73990" y="34397"/>
                      <a:pt x="69720" y="52061"/>
                      <a:pt x="56242" y="62275"/>
                    </a:cubicBezTo>
                    <a:cubicBezTo>
                      <a:pt x="49963" y="66795"/>
                      <a:pt x="42429" y="69139"/>
                      <a:pt x="34978" y="691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6" name="Google Shape;6006;p83"/>
              <p:cNvSpPr/>
              <p:nvPr/>
            </p:nvSpPr>
            <p:spPr>
              <a:xfrm>
                <a:off x="4288369" y="4058980"/>
                <a:ext cx="84010" cy="71892"/>
              </a:xfrm>
              <a:custGeom>
                <a:rect b="b" l="l" r="r" t="t"/>
                <a:pathLst>
                  <a:path extrusionOk="0" h="71892" w="84010">
                    <a:moveTo>
                      <a:pt x="40975" y="71892"/>
                    </a:moveTo>
                    <a:cubicBezTo>
                      <a:pt x="37208" y="71892"/>
                      <a:pt x="33357" y="71390"/>
                      <a:pt x="29506" y="70302"/>
                    </a:cubicBezTo>
                    <a:cubicBezTo>
                      <a:pt x="5229" y="63270"/>
                      <a:pt x="-2389" y="44936"/>
                      <a:pt x="625" y="29784"/>
                    </a:cubicBezTo>
                    <a:cubicBezTo>
                      <a:pt x="4559" y="10194"/>
                      <a:pt x="25572" y="-2447"/>
                      <a:pt x="49263" y="399"/>
                    </a:cubicBezTo>
                    <a:cubicBezTo>
                      <a:pt x="51356" y="650"/>
                      <a:pt x="53282" y="1069"/>
                      <a:pt x="55207" y="1739"/>
                    </a:cubicBezTo>
                    <a:cubicBezTo>
                      <a:pt x="73290" y="5087"/>
                      <a:pt x="79903" y="17310"/>
                      <a:pt x="81913" y="22668"/>
                    </a:cubicBezTo>
                    <a:cubicBezTo>
                      <a:pt x="86350" y="34304"/>
                      <a:pt x="83671" y="47196"/>
                      <a:pt x="74629" y="57075"/>
                    </a:cubicBezTo>
                    <a:cubicBezTo>
                      <a:pt x="67262" y="65195"/>
                      <a:pt x="54789" y="71892"/>
                      <a:pt x="40975" y="7189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7" name="Google Shape;6007;p83"/>
              <p:cNvSpPr/>
              <p:nvPr/>
            </p:nvSpPr>
            <p:spPr>
              <a:xfrm>
                <a:off x="4332442" y="4077043"/>
                <a:ext cx="68232" cy="67475"/>
              </a:xfrm>
              <a:custGeom>
                <a:rect b="b" l="l" r="r" t="t"/>
                <a:pathLst>
                  <a:path extrusionOk="0" h="67475" w="68232">
                    <a:moveTo>
                      <a:pt x="31310" y="67476"/>
                    </a:moveTo>
                    <a:cubicBezTo>
                      <a:pt x="26538" y="67476"/>
                      <a:pt x="21766" y="66555"/>
                      <a:pt x="17329" y="64629"/>
                    </a:cubicBezTo>
                    <a:cubicBezTo>
                      <a:pt x="6781" y="60192"/>
                      <a:pt x="0" y="49895"/>
                      <a:pt x="0" y="38510"/>
                    </a:cubicBezTo>
                    <a:cubicBezTo>
                      <a:pt x="0" y="23106"/>
                      <a:pt x="8120" y="14400"/>
                      <a:pt x="11637" y="10716"/>
                    </a:cubicBezTo>
                    <a:cubicBezTo>
                      <a:pt x="13395" y="8875"/>
                      <a:pt x="15236" y="7368"/>
                      <a:pt x="17245" y="6112"/>
                    </a:cubicBezTo>
                    <a:cubicBezTo>
                      <a:pt x="23189" y="1424"/>
                      <a:pt x="30975" y="-920"/>
                      <a:pt x="39012" y="336"/>
                    </a:cubicBezTo>
                    <a:cubicBezTo>
                      <a:pt x="52825" y="2428"/>
                      <a:pt x="63289" y="11051"/>
                      <a:pt x="66889" y="23357"/>
                    </a:cubicBezTo>
                    <a:cubicBezTo>
                      <a:pt x="70572" y="35580"/>
                      <a:pt x="66554" y="48807"/>
                      <a:pt x="56424" y="57848"/>
                    </a:cubicBezTo>
                    <a:cubicBezTo>
                      <a:pt x="49476" y="64127"/>
                      <a:pt x="40435" y="67476"/>
                      <a:pt x="31310" y="67476"/>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8" name="Google Shape;6008;p83"/>
              <p:cNvSpPr/>
              <p:nvPr/>
            </p:nvSpPr>
            <p:spPr>
              <a:xfrm>
                <a:off x="4180526" y="4072047"/>
                <a:ext cx="88561" cy="71132"/>
              </a:xfrm>
              <a:custGeom>
                <a:rect b="b" l="l" r="r" t="t"/>
                <a:pathLst>
                  <a:path extrusionOk="0" h="71132" w="88561">
                    <a:moveTo>
                      <a:pt x="38062" y="71132"/>
                    </a:moveTo>
                    <a:cubicBezTo>
                      <a:pt x="21989" y="71132"/>
                      <a:pt x="10520" y="65607"/>
                      <a:pt x="4157" y="54640"/>
                    </a:cubicBezTo>
                    <a:cubicBezTo>
                      <a:pt x="-1536" y="44929"/>
                      <a:pt x="-1368" y="32790"/>
                      <a:pt x="4576" y="22912"/>
                    </a:cubicBezTo>
                    <a:cubicBezTo>
                      <a:pt x="12529" y="9852"/>
                      <a:pt x="28686" y="3239"/>
                      <a:pt x="43001" y="1815"/>
                    </a:cubicBezTo>
                    <a:cubicBezTo>
                      <a:pt x="59577" y="-3375"/>
                      <a:pt x="76488" y="2820"/>
                      <a:pt x="84357" y="17135"/>
                    </a:cubicBezTo>
                    <a:cubicBezTo>
                      <a:pt x="92645" y="32121"/>
                      <a:pt x="88375" y="51124"/>
                      <a:pt x="74227" y="62342"/>
                    </a:cubicBezTo>
                    <a:cubicBezTo>
                      <a:pt x="64265" y="70295"/>
                      <a:pt x="51457" y="71048"/>
                      <a:pt x="40155" y="71048"/>
                    </a:cubicBezTo>
                    <a:cubicBezTo>
                      <a:pt x="39485" y="71132"/>
                      <a:pt x="38732" y="71132"/>
                      <a:pt x="38062" y="7113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09" name="Google Shape;6009;p83"/>
              <p:cNvSpPr/>
              <p:nvPr/>
            </p:nvSpPr>
            <p:spPr>
              <a:xfrm>
                <a:off x="4126109" y="4121828"/>
                <a:ext cx="206306" cy="119298"/>
              </a:xfrm>
              <a:custGeom>
                <a:rect b="b" l="l" r="r" t="t"/>
                <a:pathLst>
                  <a:path extrusionOk="0" h="119298" w="206306">
                    <a:moveTo>
                      <a:pt x="64769" y="119299"/>
                    </a:moveTo>
                    <a:cubicBezTo>
                      <a:pt x="48445" y="119299"/>
                      <a:pt x="27432" y="113439"/>
                      <a:pt x="17051" y="105151"/>
                    </a:cubicBezTo>
                    <a:cubicBezTo>
                      <a:pt x="-3459" y="88491"/>
                      <a:pt x="-1115" y="72083"/>
                      <a:pt x="2150" y="63795"/>
                    </a:cubicBezTo>
                    <a:cubicBezTo>
                      <a:pt x="3322" y="60865"/>
                      <a:pt x="4661" y="58270"/>
                      <a:pt x="6336" y="56010"/>
                    </a:cubicBezTo>
                    <a:cubicBezTo>
                      <a:pt x="5666" y="52326"/>
                      <a:pt x="5498" y="48224"/>
                      <a:pt x="6252" y="43871"/>
                    </a:cubicBezTo>
                    <a:cubicBezTo>
                      <a:pt x="8345" y="31732"/>
                      <a:pt x="16381" y="22440"/>
                      <a:pt x="30111" y="16328"/>
                    </a:cubicBezTo>
                    <a:cubicBezTo>
                      <a:pt x="39906" y="11808"/>
                      <a:pt x="49282" y="12059"/>
                      <a:pt x="55477" y="12226"/>
                    </a:cubicBezTo>
                    <a:cubicBezTo>
                      <a:pt x="55895" y="12226"/>
                      <a:pt x="56398" y="12310"/>
                      <a:pt x="56816" y="12310"/>
                    </a:cubicBezTo>
                    <a:cubicBezTo>
                      <a:pt x="57235" y="11975"/>
                      <a:pt x="57653" y="11724"/>
                      <a:pt x="57988" y="11389"/>
                    </a:cubicBezTo>
                    <a:cubicBezTo>
                      <a:pt x="64183" y="6868"/>
                      <a:pt x="77075" y="-2424"/>
                      <a:pt x="95325" y="590"/>
                    </a:cubicBezTo>
                    <a:cubicBezTo>
                      <a:pt x="96246" y="757"/>
                      <a:pt x="97167" y="925"/>
                      <a:pt x="98004" y="1176"/>
                    </a:cubicBezTo>
                    <a:cubicBezTo>
                      <a:pt x="105204" y="3101"/>
                      <a:pt x="110645" y="6366"/>
                      <a:pt x="114329" y="8543"/>
                    </a:cubicBezTo>
                    <a:cubicBezTo>
                      <a:pt x="114831" y="8878"/>
                      <a:pt x="115333" y="9129"/>
                      <a:pt x="115752" y="9464"/>
                    </a:cubicBezTo>
                    <a:cubicBezTo>
                      <a:pt x="120524" y="9798"/>
                      <a:pt x="127975" y="9129"/>
                      <a:pt x="136681" y="10552"/>
                    </a:cubicBezTo>
                    <a:cubicBezTo>
                      <a:pt x="136932" y="10385"/>
                      <a:pt x="137183" y="10217"/>
                      <a:pt x="137434" y="10050"/>
                    </a:cubicBezTo>
                    <a:lnTo>
                      <a:pt x="138690" y="9296"/>
                    </a:lnTo>
                    <a:cubicBezTo>
                      <a:pt x="145974" y="4943"/>
                      <a:pt x="157694" y="-2005"/>
                      <a:pt x="176279" y="2766"/>
                    </a:cubicBezTo>
                    <a:cubicBezTo>
                      <a:pt x="183060" y="3269"/>
                      <a:pt x="189757" y="6199"/>
                      <a:pt x="194863" y="11557"/>
                    </a:cubicBezTo>
                    <a:cubicBezTo>
                      <a:pt x="204993" y="22272"/>
                      <a:pt x="206668" y="32904"/>
                      <a:pt x="206249" y="40020"/>
                    </a:cubicBezTo>
                    <a:cubicBezTo>
                      <a:pt x="205914" y="46717"/>
                      <a:pt x="203654" y="52242"/>
                      <a:pt x="200891" y="56596"/>
                    </a:cubicBezTo>
                    <a:cubicBezTo>
                      <a:pt x="202733" y="60446"/>
                      <a:pt x="203989" y="64967"/>
                      <a:pt x="204072" y="70241"/>
                    </a:cubicBezTo>
                    <a:cubicBezTo>
                      <a:pt x="204240" y="80957"/>
                      <a:pt x="199635" y="90752"/>
                      <a:pt x="190259" y="99458"/>
                    </a:cubicBezTo>
                    <a:lnTo>
                      <a:pt x="190259" y="99458"/>
                    </a:lnTo>
                    <a:cubicBezTo>
                      <a:pt x="175358" y="112685"/>
                      <a:pt x="136849" y="113774"/>
                      <a:pt x="136514" y="113774"/>
                    </a:cubicBezTo>
                    <a:cubicBezTo>
                      <a:pt x="123203" y="113774"/>
                      <a:pt x="113073" y="108583"/>
                      <a:pt x="106292" y="105151"/>
                    </a:cubicBezTo>
                    <a:cubicBezTo>
                      <a:pt x="105036" y="104565"/>
                      <a:pt x="103446" y="103728"/>
                      <a:pt x="102190" y="103142"/>
                    </a:cubicBezTo>
                    <a:cubicBezTo>
                      <a:pt x="101437" y="103728"/>
                      <a:pt x="100600" y="104397"/>
                      <a:pt x="99930" y="104900"/>
                    </a:cubicBezTo>
                    <a:cubicBezTo>
                      <a:pt x="95158" y="108667"/>
                      <a:pt x="87875" y="114360"/>
                      <a:pt x="77410" y="117541"/>
                    </a:cubicBezTo>
                    <a:cubicBezTo>
                      <a:pt x="76657" y="117792"/>
                      <a:pt x="75820" y="118043"/>
                      <a:pt x="74982" y="118210"/>
                    </a:cubicBezTo>
                    <a:cubicBezTo>
                      <a:pt x="72136" y="118964"/>
                      <a:pt x="68620" y="119299"/>
                      <a:pt x="64769" y="11929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0" name="Google Shape;6010;p83"/>
              <p:cNvSpPr/>
              <p:nvPr/>
            </p:nvSpPr>
            <p:spPr>
              <a:xfrm>
                <a:off x="4285492" y="4165867"/>
                <a:ext cx="81491" cy="74087"/>
              </a:xfrm>
              <a:custGeom>
                <a:rect b="b" l="l" r="r" t="t"/>
                <a:pathLst>
                  <a:path extrusionOk="0" h="74087" w="81491">
                    <a:moveTo>
                      <a:pt x="39164" y="74088"/>
                    </a:moveTo>
                    <a:cubicBezTo>
                      <a:pt x="14803" y="74088"/>
                      <a:pt x="1074" y="57345"/>
                      <a:pt x="69" y="40853"/>
                    </a:cubicBezTo>
                    <a:cubicBezTo>
                      <a:pt x="-1187" y="21012"/>
                      <a:pt x="14803" y="3348"/>
                      <a:pt x="36486" y="669"/>
                    </a:cubicBezTo>
                    <a:cubicBezTo>
                      <a:pt x="37741" y="501"/>
                      <a:pt x="38997" y="418"/>
                      <a:pt x="40253" y="418"/>
                    </a:cubicBezTo>
                    <a:cubicBezTo>
                      <a:pt x="60177" y="-2261"/>
                      <a:pt x="70893" y="8622"/>
                      <a:pt x="74660" y="13561"/>
                    </a:cubicBezTo>
                    <a:cubicBezTo>
                      <a:pt x="82613" y="24026"/>
                      <a:pt x="83701" y="38174"/>
                      <a:pt x="77506" y="50648"/>
                    </a:cubicBezTo>
                    <a:cubicBezTo>
                      <a:pt x="70474" y="64879"/>
                      <a:pt x="55405" y="74088"/>
                      <a:pt x="39164" y="7408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1" name="Google Shape;6011;p83"/>
              <p:cNvSpPr/>
              <p:nvPr/>
            </p:nvSpPr>
            <p:spPr>
              <a:xfrm>
                <a:off x="4075580" y="4101000"/>
                <a:ext cx="169031" cy="96845"/>
              </a:xfrm>
              <a:custGeom>
                <a:rect b="b" l="l" r="r" t="t"/>
                <a:pathLst>
                  <a:path extrusionOk="0" h="96845" w="169031">
                    <a:moveTo>
                      <a:pt x="43638" y="96846"/>
                    </a:moveTo>
                    <a:cubicBezTo>
                      <a:pt x="24634" y="96846"/>
                      <a:pt x="8310" y="87219"/>
                      <a:pt x="2282" y="71647"/>
                    </a:cubicBezTo>
                    <a:cubicBezTo>
                      <a:pt x="-2657" y="58923"/>
                      <a:pt x="-815" y="39166"/>
                      <a:pt x="20281" y="25102"/>
                    </a:cubicBezTo>
                    <a:cubicBezTo>
                      <a:pt x="32001" y="16981"/>
                      <a:pt x="43889" y="15558"/>
                      <a:pt x="52595" y="14470"/>
                    </a:cubicBezTo>
                    <a:cubicBezTo>
                      <a:pt x="55358" y="14135"/>
                      <a:pt x="59544" y="13632"/>
                      <a:pt x="60632" y="13046"/>
                    </a:cubicBezTo>
                    <a:cubicBezTo>
                      <a:pt x="77710" y="1159"/>
                      <a:pt x="87589" y="-1436"/>
                      <a:pt x="109104" y="656"/>
                    </a:cubicBezTo>
                    <a:cubicBezTo>
                      <a:pt x="112620" y="740"/>
                      <a:pt x="116052" y="1410"/>
                      <a:pt x="119317" y="2833"/>
                    </a:cubicBezTo>
                    <a:cubicBezTo>
                      <a:pt x="119568" y="2833"/>
                      <a:pt x="119735" y="2749"/>
                      <a:pt x="119987" y="2749"/>
                    </a:cubicBezTo>
                    <a:cubicBezTo>
                      <a:pt x="126098" y="2415"/>
                      <a:pt x="137399" y="1912"/>
                      <a:pt x="149036" y="8609"/>
                    </a:cubicBezTo>
                    <a:cubicBezTo>
                      <a:pt x="149789" y="9028"/>
                      <a:pt x="150543" y="9530"/>
                      <a:pt x="151213" y="10033"/>
                    </a:cubicBezTo>
                    <a:cubicBezTo>
                      <a:pt x="169798" y="23176"/>
                      <a:pt x="169965" y="38161"/>
                      <a:pt x="168458" y="45947"/>
                    </a:cubicBezTo>
                    <a:cubicBezTo>
                      <a:pt x="164272" y="66792"/>
                      <a:pt x="144181" y="71313"/>
                      <a:pt x="135558" y="73238"/>
                    </a:cubicBezTo>
                    <a:cubicBezTo>
                      <a:pt x="134386" y="73489"/>
                      <a:pt x="133297" y="73740"/>
                      <a:pt x="132293" y="73992"/>
                    </a:cubicBezTo>
                    <a:cubicBezTo>
                      <a:pt x="117894" y="78010"/>
                      <a:pt x="102323" y="82028"/>
                      <a:pt x="83905" y="84958"/>
                    </a:cubicBezTo>
                    <a:cubicBezTo>
                      <a:pt x="82398" y="85209"/>
                      <a:pt x="78212" y="87135"/>
                      <a:pt x="75366" y="88307"/>
                    </a:cubicBezTo>
                    <a:cubicBezTo>
                      <a:pt x="69171" y="91070"/>
                      <a:pt x="61469" y="94502"/>
                      <a:pt x="52679" y="95925"/>
                    </a:cubicBezTo>
                    <a:cubicBezTo>
                      <a:pt x="49665" y="96595"/>
                      <a:pt x="46568" y="96846"/>
                      <a:pt x="43638" y="96846"/>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2" name="Google Shape;6012;p83"/>
              <p:cNvSpPr/>
              <p:nvPr/>
            </p:nvSpPr>
            <p:spPr>
              <a:xfrm>
                <a:off x="4113302" y="4872030"/>
                <a:ext cx="181518" cy="112242"/>
              </a:xfrm>
              <a:custGeom>
                <a:rect b="b" l="l" r="r" t="t"/>
                <a:pathLst>
                  <a:path extrusionOk="0" h="112242" w="181518">
                    <a:moveTo>
                      <a:pt x="147479" y="112242"/>
                    </a:moveTo>
                    <a:cubicBezTo>
                      <a:pt x="140531" y="112242"/>
                      <a:pt x="134168" y="110735"/>
                      <a:pt x="129815" y="109731"/>
                    </a:cubicBezTo>
                    <a:cubicBezTo>
                      <a:pt x="129313" y="109563"/>
                      <a:pt x="128810" y="109480"/>
                      <a:pt x="128392" y="109396"/>
                    </a:cubicBezTo>
                    <a:cubicBezTo>
                      <a:pt x="127220" y="109396"/>
                      <a:pt x="126048" y="109480"/>
                      <a:pt x="124541" y="109563"/>
                    </a:cubicBezTo>
                    <a:cubicBezTo>
                      <a:pt x="111732" y="110568"/>
                      <a:pt x="96747" y="108977"/>
                      <a:pt x="83520" y="89388"/>
                    </a:cubicBezTo>
                    <a:cubicBezTo>
                      <a:pt x="83353" y="89137"/>
                      <a:pt x="83185" y="88886"/>
                      <a:pt x="83018" y="88635"/>
                    </a:cubicBezTo>
                    <a:cubicBezTo>
                      <a:pt x="80506" y="84533"/>
                      <a:pt x="79418" y="83612"/>
                      <a:pt x="79334" y="83612"/>
                    </a:cubicBezTo>
                    <a:cubicBezTo>
                      <a:pt x="78413" y="83025"/>
                      <a:pt x="74562" y="81602"/>
                      <a:pt x="71381" y="80430"/>
                    </a:cubicBezTo>
                    <a:cubicBezTo>
                      <a:pt x="69288" y="79677"/>
                      <a:pt x="67112" y="78840"/>
                      <a:pt x="64600" y="77919"/>
                    </a:cubicBezTo>
                    <a:cubicBezTo>
                      <a:pt x="64182" y="77751"/>
                      <a:pt x="63763" y="77584"/>
                      <a:pt x="63345" y="77417"/>
                    </a:cubicBezTo>
                    <a:cubicBezTo>
                      <a:pt x="57736" y="74905"/>
                      <a:pt x="56815" y="74905"/>
                      <a:pt x="50034" y="74989"/>
                    </a:cubicBezTo>
                    <a:cubicBezTo>
                      <a:pt x="46518" y="74989"/>
                      <a:pt x="42667" y="74989"/>
                      <a:pt x="37895" y="74738"/>
                    </a:cubicBezTo>
                    <a:cubicBezTo>
                      <a:pt x="5748" y="73314"/>
                      <a:pt x="893" y="50041"/>
                      <a:pt x="307" y="45353"/>
                    </a:cubicBezTo>
                    <a:cubicBezTo>
                      <a:pt x="-2121" y="27438"/>
                      <a:pt x="10018" y="11281"/>
                      <a:pt x="31449" y="4249"/>
                    </a:cubicBezTo>
                    <a:cubicBezTo>
                      <a:pt x="51624" y="-2281"/>
                      <a:pt x="74814" y="398"/>
                      <a:pt x="81427" y="1402"/>
                    </a:cubicBezTo>
                    <a:cubicBezTo>
                      <a:pt x="117509" y="7012"/>
                      <a:pt x="146223" y="31624"/>
                      <a:pt x="167236" y="49623"/>
                    </a:cubicBezTo>
                    <a:cubicBezTo>
                      <a:pt x="167571" y="49958"/>
                      <a:pt x="167906" y="50209"/>
                      <a:pt x="168324" y="50628"/>
                    </a:cubicBezTo>
                    <a:cubicBezTo>
                      <a:pt x="174017" y="55734"/>
                      <a:pt x="177700" y="61427"/>
                      <a:pt x="179375" y="67622"/>
                    </a:cubicBezTo>
                    <a:cubicBezTo>
                      <a:pt x="185235" y="84867"/>
                      <a:pt x="177617" y="96504"/>
                      <a:pt x="173933" y="100857"/>
                    </a:cubicBezTo>
                    <a:cubicBezTo>
                      <a:pt x="166231" y="109731"/>
                      <a:pt x="156353" y="112242"/>
                      <a:pt x="147479" y="112242"/>
                    </a:cubicBezTo>
                    <a:close/>
                    <a:moveTo>
                      <a:pt x="129062" y="109312"/>
                    </a:moveTo>
                    <a:cubicBezTo>
                      <a:pt x="129815" y="109396"/>
                      <a:pt x="130485" y="109396"/>
                      <a:pt x="131071" y="109396"/>
                    </a:cubicBezTo>
                    <a:cubicBezTo>
                      <a:pt x="130485" y="109396"/>
                      <a:pt x="129899" y="109396"/>
                      <a:pt x="129229" y="109312"/>
                    </a:cubicBezTo>
                    <a:cubicBezTo>
                      <a:pt x="129229" y="109312"/>
                      <a:pt x="129062" y="109312"/>
                      <a:pt x="129062" y="10931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3" name="Google Shape;6013;p83"/>
              <p:cNvSpPr/>
              <p:nvPr/>
            </p:nvSpPr>
            <p:spPr>
              <a:xfrm>
                <a:off x="4237634" y="4925204"/>
                <a:ext cx="128799" cy="87363"/>
              </a:xfrm>
              <a:custGeom>
                <a:rect b="b" l="l" r="r" t="t"/>
                <a:pathLst>
                  <a:path extrusionOk="0" h="87363" w="128799">
                    <a:moveTo>
                      <a:pt x="46839" y="87364"/>
                    </a:moveTo>
                    <a:cubicBezTo>
                      <a:pt x="29677" y="87364"/>
                      <a:pt x="11008" y="84434"/>
                      <a:pt x="2804" y="66435"/>
                    </a:cubicBezTo>
                    <a:cubicBezTo>
                      <a:pt x="628" y="61747"/>
                      <a:pt x="-5149" y="44920"/>
                      <a:pt x="11008" y="27926"/>
                    </a:cubicBezTo>
                    <a:cubicBezTo>
                      <a:pt x="13101" y="25749"/>
                      <a:pt x="15194" y="23991"/>
                      <a:pt x="17371" y="22651"/>
                    </a:cubicBezTo>
                    <a:cubicBezTo>
                      <a:pt x="18794" y="18801"/>
                      <a:pt x="21054" y="14698"/>
                      <a:pt x="24654" y="10931"/>
                    </a:cubicBezTo>
                    <a:cubicBezTo>
                      <a:pt x="25240" y="10345"/>
                      <a:pt x="25826" y="9759"/>
                      <a:pt x="26496" y="9173"/>
                    </a:cubicBezTo>
                    <a:cubicBezTo>
                      <a:pt x="40979" y="-3635"/>
                      <a:pt x="58810" y="132"/>
                      <a:pt x="67433" y="1974"/>
                    </a:cubicBezTo>
                    <a:cubicBezTo>
                      <a:pt x="68186" y="2141"/>
                      <a:pt x="68940" y="2309"/>
                      <a:pt x="69609" y="2392"/>
                    </a:cubicBezTo>
                    <a:cubicBezTo>
                      <a:pt x="71535" y="2727"/>
                      <a:pt x="73377" y="3146"/>
                      <a:pt x="75135" y="3815"/>
                    </a:cubicBezTo>
                    <a:cubicBezTo>
                      <a:pt x="76307" y="3899"/>
                      <a:pt x="77646" y="3899"/>
                      <a:pt x="78734" y="3983"/>
                    </a:cubicBezTo>
                    <a:cubicBezTo>
                      <a:pt x="90287" y="4318"/>
                      <a:pt x="117411" y="5071"/>
                      <a:pt x="126452" y="30102"/>
                    </a:cubicBezTo>
                    <a:cubicBezTo>
                      <a:pt x="130638" y="41571"/>
                      <a:pt x="129215" y="53961"/>
                      <a:pt x="122267" y="63923"/>
                    </a:cubicBezTo>
                    <a:cubicBezTo>
                      <a:pt x="107114" y="85690"/>
                      <a:pt x="71451" y="86778"/>
                      <a:pt x="64503" y="86778"/>
                    </a:cubicBezTo>
                    <a:cubicBezTo>
                      <a:pt x="63247" y="86778"/>
                      <a:pt x="61489" y="86862"/>
                      <a:pt x="59480" y="86945"/>
                    </a:cubicBezTo>
                    <a:cubicBezTo>
                      <a:pt x="55545" y="87196"/>
                      <a:pt x="51276" y="87364"/>
                      <a:pt x="46839" y="8736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4" name="Google Shape;6014;p83"/>
              <p:cNvSpPr/>
              <p:nvPr/>
            </p:nvSpPr>
            <p:spPr>
              <a:xfrm>
                <a:off x="4522391" y="4435547"/>
                <a:ext cx="136487" cy="123951"/>
              </a:xfrm>
              <a:custGeom>
                <a:rect b="b" l="l" r="r" t="t"/>
                <a:pathLst>
                  <a:path extrusionOk="0" h="123951" w="136487">
                    <a:moveTo>
                      <a:pt x="97447" y="123951"/>
                    </a:moveTo>
                    <a:cubicBezTo>
                      <a:pt x="82714" y="123951"/>
                      <a:pt x="72835" y="115412"/>
                      <a:pt x="68231" y="111059"/>
                    </a:cubicBezTo>
                    <a:cubicBezTo>
                      <a:pt x="65468" y="111143"/>
                      <a:pt x="61952" y="111394"/>
                      <a:pt x="59273" y="111561"/>
                    </a:cubicBezTo>
                    <a:cubicBezTo>
                      <a:pt x="38093" y="112817"/>
                      <a:pt x="11722" y="114491"/>
                      <a:pt x="2263" y="90716"/>
                    </a:cubicBezTo>
                    <a:cubicBezTo>
                      <a:pt x="-1839" y="80252"/>
                      <a:pt x="-2426" y="64094"/>
                      <a:pt x="18671" y="46514"/>
                    </a:cubicBezTo>
                    <a:cubicBezTo>
                      <a:pt x="18922" y="46263"/>
                      <a:pt x="19257" y="46012"/>
                      <a:pt x="19508" y="45844"/>
                    </a:cubicBezTo>
                    <a:cubicBezTo>
                      <a:pt x="23610" y="42663"/>
                      <a:pt x="27796" y="39984"/>
                      <a:pt x="31563" y="37640"/>
                    </a:cubicBezTo>
                    <a:cubicBezTo>
                      <a:pt x="36084" y="34794"/>
                      <a:pt x="40604" y="31864"/>
                      <a:pt x="42530" y="29520"/>
                    </a:cubicBezTo>
                    <a:cubicBezTo>
                      <a:pt x="42781" y="29185"/>
                      <a:pt x="43869" y="27427"/>
                      <a:pt x="44623" y="26171"/>
                    </a:cubicBezTo>
                    <a:cubicBezTo>
                      <a:pt x="48809" y="19223"/>
                      <a:pt x="55841" y="7670"/>
                      <a:pt x="70910" y="1894"/>
                    </a:cubicBezTo>
                    <a:cubicBezTo>
                      <a:pt x="74761" y="470"/>
                      <a:pt x="78779" y="-199"/>
                      <a:pt x="82630" y="52"/>
                    </a:cubicBezTo>
                    <a:cubicBezTo>
                      <a:pt x="85057" y="-115"/>
                      <a:pt x="87569" y="136"/>
                      <a:pt x="90080" y="638"/>
                    </a:cubicBezTo>
                    <a:cubicBezTo>
                      <a:pt x="105484" y="3903"/>
                      <a:pt x="112516" y="13446"/>
                      <a:pt x="115279" y="18888"/>
                    </a:cubicBezTo>
                    <a:cubicBezTo>
                      <a:pt x="116451" y="21148"/>
                      <a:pt x="117372" y="23492"/>
                      <a:pt x="117958" y="25669"/>
                    </a:cubicBezTo>
                    <a:cubicBezTo>
                      <a:pt x="123902" y="29268"/>
                      <a:pt x="131771" y="36468"/>
                      <a:pt x="134534" y="50449"/>
                    </a:cubicBezTo>
                    <a:cubicBezTo>
                      <a:pt x="135873" y="56476"/>
                      <a:pt x="136040" y="64346"/>
                      <a:pt x="132106" y="72550"/>
                    </a:cubicBezTo>
                    <a:cubicBezTo>
                      <a:pt x="135120" y="78494"/>
                      <a:pt x="139473" y="89879"/>
                      <a:pt x="133529" y="102855"/>
                    </a:cubicBezTo>
                    <a:cubicBezTo>
                      <a:pt x="128757" y="113236"/>
                      <a:pt x="119381" y="120100"/>
                      <a:pt x="105735" y="123114"/>
                    </a:cubicBezTo>
                    <a:cubicBezTo>
                      <a:pt x="105317" y="123198"/>
                      <a:pt x="104982" y="123282"/>
                      <a:pt x="104563" y="123365"/>
                    </a:cubicBezTo>
                    <a:cubicBezTo>
                      <a:pt x="102052" y="123784"/>
                      <a:pt x="99708" y="123951"/>
                      <a:pt x="97447" y="12395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5" name="Google Shape;6015;p83"/>
              <p:cNvSpPr/>
              <p:nvPr/>
            </p:nvSpPr>
            <p:spPr>
              <a:xfrm>
                <a:off x="4140898" y="4468732"/>
                <a:ext cx="187163" cy="175151"/>
              </a:xfrm>
              <a:custGeom>
                <a:rect b="b" l="l" r="r" t="t"/>
                <a:pathLst>
                  <a:path extrusionOk="0" h="175151" w="187163">
                    <a:moveTo>
                      <a:pt x="113019" y="175151"/>
                    </a:moveTo>
                    <a:cubicBezTo>
                      <a:pt x="108917" y="175151"/>
                      <a:pt x="105066" y="174816"/>
                      <a:pt x="101633" y="174063"/>
                    </a:cubicBezTo>
                    <a:cubicBezTo>
                      <a:pt x="87067" y="170966"/>
                      <a:pt x="77439" y="163682"/>
                      <a:pt x="71914" y="154724"/>
                    </a:cubicBezTo>
                    <a:cubicBezTo>
                      <a:pt x="65301" y="160836"/>
                      <a:pt x="56594" y="165356"/>
                      <a:pt x="45209" y="164352"/>
                    </a:cubicBezTo>
                    <a:cubicBezTo>
                      <a:pt x="38930" y="163850"/>
                      <a:pt x="23443" y="160334"/>
                      <a:pt x="15406" y="139991"/>
                    </a:cubicBezTo>
                    <a:cubicBezTo>
                      <a:pt x="6532" y="118727"/>
                      <a:pt x="19006" y="100561"/>
                      <a:pt x="26708" y="90515"/>
                    </a:cubicBezTo>
                    <a:cubicBezTo>
                      <a:pt x="16494" y="88422"/>
                      <a:pt x="5862" y="82896"/>
                      <a:pt x="1509" y="69167"/>
                    </a:cubicBezTo>
                    <a:cubicBezTo>
                      <a:pt x="-1170" y="60879"/>
                      <a:pt x="-3932" y="39783"/>
                      <a:pt x="27880" y="22119"/>
                    </a:cubicBezTo>
                    <a:cubicBezTo>
                      <a:pt x="28298" y="21868"/>
                      <a:pt x="28717" y="21700"/>
                      <a:pt x="29135" y="21449"/>
                    </a:cubicBezTo>
                    <a:cubicBezTo>
                      <a:pt x="37842" y="17096"/>
                      <a:pt x="45962" y="15254"/>
                      <a:pt x="52492" y="13831"/>
                    </a:cubicBezTo>
                    <a:cubicBezTo>
                      <a:pt x="57348" y="12743"/>
                      <a:pt x="61198" y="11822"/>
                      <a:pt x="64045" y="10231"/>
                    </a:cubicBezTo>
                    <a:cubicBezTo>
                      <a:pt x="64212" y="10147"/>
                      <a:pt x="64463" y="9980"/>
                      <a:pt x="64631" y="9896"/>
                    </a:cubicBezTo>
                    <a:cubicBezTo>
                      <a:pt x="102805" y="-10363"/>
                      <a:pt x="124069" y="4454"/>
                      <a:pt x="134701" y="19021"/>
                    </a:cubicBezTo>
                    <a:cubicBezTo>
                      <a:pt x="135287" y="19523"/>
                      <a:pt x="135789" y="20026"/>
                      <a:pt x="136292" y="20612"/>
                    </a:cubicBezTo>
                    <a:cubicBezTo>
                      <a:pt x="142654" y="27309"/>
                      <a:pt x="145082" y="34592"/>
                      <a:pt x="145919" y="40871"/>
                    </a:cubicBezTo>
                    <a:cubicBezTo>
                      <a:pt x="173461" y="41541"/>
                      <a:pt x="182838" y="58284"/>
                      <a:pt x="185935" y="72264"/>
                    </a:cubicBezTo>
                    <a:cubicBezTo>
                      <a:pt x="188530" y="84654"/>
                      <a:pt x="187023" y="95119"/>
                      <a:pt x="181331" y="103742"/>
                    </a:cubicBezTo>
                    <a:cubicBezTo>
                      <a:pt x="180912" y="104328"/>
                      <a:pt x="180577" y="104913"/>
                      <a:pt x="180159" y="105416"/>
                    </a:cubicBezTo>
                    <a:cubicBezTo>
                      <a:pt x="180912" y="106504"/>
                      <a:pt x="181582" y="107676"/>
                      <a:pt x="182252" y="108932"/>
                    </a:cubicBezTo>
                    <a:cubicBezTo>
                      <a:pt x="185433" y="115127"/>
                      <a:pt x="190539" y="130196"/>
                      <a:pt x="175052" y="146604"/>
                    </a:cubicBezTo>
                    <a:cubicBezTo>
                      <a:pt x="162327" y="165859"/>
                      <a:pt x="134031" y="175151"/>
                      <a:pt x="113019" y="175151"/>
                    </a:cubicBezTo>
                    <a:close/>
                    <a:moveTo>
                      <a:pt x="36419" y="35095"/>
                    </a:moveTo>
                    <a:lnTo>
                      <a:pt x="36419" y="35095"/>
                    </a:lnTo>
                    <a:lnTo>
                      <a:pt x="36419" y="35095"/>
                    </a:lnTo>
                    <a:close/>
                  </a:path>
                </a:pathLst>
              </a:custGeom>
              <a:solidFill>
                <a:srgbClr val="94B0B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016" name="Google Shape;6016;p83"/>
              <p:cNvGrpSpPr/>
              <p:nvPr/>
            </p:nvGrpSpPr>
            <p:grpSpPr>
              <a:xfrm>
                <a:off x="4481571" y="4053283"/>
                <a:ext cx="82354" cy="36317"/>
                <a:chOff x="4481571" y="4053283"/>
                <a:chExt cx="82354" cy="36317"/>
              </a:xfrm>
            </p:grpSpPr>
            <p:sp>
              <p:nvSpPr>
                <p:cNvPr id="6017" name="Google Shape;6017;p83"/>
                <p:cNvSpPr/>
                <p:nvPr/>
              </p:nvSpPr>
              <p:spPr>
                <a:xfrm>
                  <a:off x="4485831" y="4057520"/>
                  <a:ext cx="73748" cy="27823"/>
                </a:xfrm>
                <a:custGeom>
                  <a:rect b="b" l="l" r="r" t="t"/>
                  <a:pathLst>
                    <a:path extrusionOk="0" h="27823" w="73748">
                      <a:moveTo>
                        <a:pt x="45268" y="1190"/>
                      </a:moveTo>
                      <a:cubicBezTo>
                        <a:pt x="37232" y="2948"/>
                        <a:pt x="33130" y="7971"/>
                        <a:pt x="26767" y="10482"/>
                      </a:cubicBezTo>
                      <a:cubicBezTo>
                        <a:pt x="21158" y="12994"/>
                        <a:pt x="11531" y="9561"/>
                        <a:pt x="7513" y="12156"/>
                      </a:cubicBezTo>
                      <a:cubicBezTo>
                        <a:pt x="-15844" y="24881"/>
                        <a:pt x="21912" y="29151"/>
                        <a:pt x="30785" y="27477"/>
                      </a:cubicBezTo>
                      <a:cubicBezTo>
                        <a:pt x="37985" y="26639"/>
                        <a:pt x="70132" y="29235"/>
                        <a:pt x="73313" y="22370"/>
                      </a:cubicBezTo>
                      <a:cubicBezTo>
                        <a:pt x="77332" y="14752"/>
                        <a:pt x="52384" y="-4838"/>
                        <a:pt x="46022" y="1106"/>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8" name="Google Shape;6018;p83"/>
                <p:cNvSpPr/>
                <p:nvPr/>
              </p:nvSpPr>
              <p:spPr>
                <a:xfrm>
                  <a:off x="4481571" y="4053283"/>
                  <a:ext cx="82354" cy="36317"/>
                </a:xfrm>
                <a:custGeom>
                  <a:rect b="b" l="l" r="r" t="t"/>
                  <a:pathLst>
                    <a:path extrusionOk="0" h="36317" w="82354">
                      <a:moveTo>
                        <a:pt x="30106" y="36318"/>
                      </a:moveTo>
                      <a:cubicBezTo>
                        <a:pt x="20646" y="36318"/>
                        <a:pt x="3317" y="34392"/>
                        <a:pt x="471" y="26356"/>
                      </a:cubicBezTo>
                      <a:cubicBezTo>
                        <a:pt x="-1287" y="21584"/>
                        <a:pt x="1894" y="16979"/>
                        <a:pt x="9763" y="12710"/>
                      </a:cubicBezTo>
                      <a:cubicBezTo>
                        <a:pt x="12693" y="10868"/>
                        <a:pt x="16712" y="11119"/>
                        <a:pt x="20981" y="11370"/>
                      </a:cubicBezTo>
                      <a:cubicBezTo>
                        <a:pt x="23995" y="11538"/>
                        <a:pt x="27427" y="11789"/>
                        <a:pt x="29269" y="10868"/>
                      </a:cubicBezTo>
                      <a:cubicBezTo>
                        <a:pt x="31613" y="9947"/>
                        <a:pt x="33622" y="8608"/>
                        <a:pt x="35715" y="7268"/>
                      </a:cubicBezTo>
                      <a:cubicBezTo>
                        <a:pt x="39147" y="5008"/>
                        <a:pt x="43082" y="2413"/>
                        <a:pt x="48691" y="1241"/>
                      </a:cubicBezTo>
                      <a:cubicBezTo>
                        <a:pt x="48775" y="1241"/>
                        <a:pt x="48858" y="1157"/>
                        <a:pt x="48942" y="1157"/>
                      </a:cubicBezTo>
                      <a:cubicBezTo>
                        <a:pt x="55891" y="-2862"/>
                        <a:pt x="66774" y="4673"/>
                        <a:pt x="70122" y="7268"/>
                      </a:cubicBezTo>
                      <a:cubicBezTo>
                        <a:pt x="77908" y="13212"/>
                        <a:pt x="84940" y="22002"/>
                        <a:pt x="81424" y="28616"/>
                      </a:cubicBezTo>
                      <a:cubicBezTo>
                        <a:pt x="78243" y="35313"/>
                        <a:pt x="64346" y="35815"/>
                        <a:pt x="45008" y="35815"/>
                      </a:cubicBezTo>
                      <a:cubicBezTo>
                        <a:pt x="40989" y="35815"/>
                        <a:pt x="37222" y="35732"/>
                        <a:pt x="35631" y="35983"/>
                      </a:cubicBezTo>
                      <a:cubicBezTo>
                        <a:pt x="34627" y="36150"/>
                        <a:pt x="32618" y="36318"/>
                        <a:pt x="30106" y="36318"/>
                      </a:cubicBezTo>
                      <a:close/>
                      <a:moveTo>
                        <a:pt x="8842" y="23760"/>
                      </a:moveTo>
                      <a:cubicBezTo>
                        <a:pt x="12191" y="26607"/>
                        <a:pt x="28181" y="28699"/>
                        <a:pt x="34292" y="27528"/>
                      </a:cubicBezTo>
                      <a:cubicBezTo>
                        <a:pt x="36720" y="27193"/>
                        <a:pt x="40403" y="27193"/>
                        <a:pt x="45091" y="27276"/>
                      </a:cubicBezTo>
                      <a:cubicBezTo>
                        <a:pt x="52207" y="27276"/>
                        <a:pt x="71211" y="27360"/>
                        <a:pt x="73973" y="24514"/>
                      </a:cubicBezTo>
                      <a:cubicBezTo>
                        <a:pt x="74057" y="23426"/>
                        <a:pt x="71211" y="18821"/>
                        <a:pt x="65099" y="14049"/>
                      </a:cubicBezTo>
                      <a:cubicBezTo>
                        <a:pt x="58904" y="9277"/>
                        <a:pt x="54216" y="8105"/>
                        <a:pt x="53128" y="8524"/>
                      </a:cubicBezTo>
                      <a:cubicBezTo>
                        <a:pt x="52207" y="9445"/>
                        <a:pt x="51035" y="9780"/>
                        <a:pt x="49863" y="9612"/>
                      </a:cubicBezTo>
                      <a:cubicBezTo>
                        <a:pt x="46096" y="10533"/>
                        <a:pt x="43333" y="12375"/>
                        <a:pt x="40487" y="14300"/>
                      </a:cubicBezTo>
                      <a:cubicBezTo>
                        <a:pt x="38143" y="15807"/>
                        <a:pt x="35715" y="17482"/>
                        <a:pt x="32701" y="18654"/>
                      </a:cubicBezTo>
                      <a:cubicBezTo>
                        <a:pt x="29102" y="20244"/>
                        <a:pt x="24581" y="19993"/>
                        <a:pt x="20563" y="19825"/>
                      </a:cubicBezTo>
                      <a:cubicBezTo>
                        <a:pt x="18470" y="19658"/>
                        <a:pt x="14953" y="19491"/>
                        <a:pt x="14116" y="19993"/>
                      </a:cubicBezTo>
                      <a:cubicBezTo>
                        <a:pt x="10684" y="21835"/>
                        <a:pt x="9345" y="23174"/>
                        <a:pt x="8842" y="237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19" name="Google Shape;6019;p83"/>
              <p:cNvGrpSpPr/>
              <p:nvPr/>
            </p:nvGrpSpPr>
            <p:grpSpPr>
              <a:xfrm>
                <a:off x="4458367" y="4035908"/>
                <a:ext cx="314767" cy="108359"/>
                <a:chOff x="4458367" y="4035908"/>
                <a:chExt cx="314767" cy="108359"/>
              </a:xfrm>
            </p:grpSpPr>
            <p:sp>
              <p:nvSpPr>
                <p:cNvPr id="6020" name="Google Shape;6020;p83"/>
                <p:cNvSpPr/>
                <p:nvPr/>
              </p:nvSpPr>
              <p:spPr>
                <a:xfrm>
                  <a:off x="4462766" y="4040435"/>
                  <a:ext cx="306367" cy="99583"/>
                </a:xfrm>
                <a:custGeom>
                  <a:rect b="b" l="l" r="r" t="t"/>
                  <a:pathLst>
                    <a:path extrusionOk="0" h="99583" w="306367">
                      <a:moveTo>
                        <a:pt x="269921" y="2118"/>
                      </a:moveTo>
                      <a:cubicBezTo>
                        <a:pt x="248238" y="4629"/>
                        <a:pt x="231411" y="13168"/>
                        <a:pt x="208892" y="8899"/>
                      </a:cubicBezTo>
                      <a:cubicBezTo>
                        <a:pt x="187209" y="5550"/>
                        <a:pt x="167118" y="-394"/>
                        <a:pt x="145435" y="5550"/>
                      </a:cubicBezTo>
                      <a:cubicBezTo>
                        <a:pt x="133380" y="8899"/>
                        <a:pt x="112451" y="4713"/>
                        <a:pt x="102908" y="9820"/>
                      </a:cubicBezTo>
                      <a:cubicBezTo>
                        <a:pt x="81225" y="21707"/>
                        <a:pt x="114209" y="20033"/>
                        <a:pt x="118144" y="23381"/>
                      </a:cubicBezTo>
                      <a:cubicBezTo>
                        <a:pt x="134971" y="36944"/>
                        <a:pt x="98889" y="50589"/>
                        <a:pt x="89262" y="51426"/>
                      </a:cubicBezTo>
                      <a:cubicBezTo>
                        <a:pt x="74026" y="53184"/>
                        <a:pt x="60380" y="50589"/>
                        <a:pt x="51506" y="64151"/>
                      </a:cubicBezTo>
                      <a:cubicBezTo>
                        <a:pt x="48325" y="68421"/>
                        <a:pt x="52260" y="71769"/>
                        <a:pt x="48325" y="75202"/>
                      </a:cubicBezTo>
                      <a:cubicBezTo>
                        <a:pt x="43553" y="79471"/>
                        <a:pt x="33089" y="76039"/>
                        <a:pt x="28233" y="74365"/>
                      </a:cubicBezTo>
                      <a:cubicBezTo>
                        <a:pt x="18522" y="71016"/>
                        <a:pt x="10569" y="61640"/>
                        <a:pt x="2533" y="75202"/>
                      </a:cubicBezTo>
                      <a:cubicBezTo>
                        <a:pt x="-5504" y="89601"/>
                        <a:pt x="7304" y="91359"/>
                        <a:pt x="17015" y="93033"/>
                      </a:cubicBezTo>
                      <a:cubicBezTo>
                        <a:pt x="32252" y="95545"/>
                        <a:pt x="39535" y="101489"/>
                        <a:pt x="54771" y="98977"/>
                      </a:cubicBezTo>
                      <a:cubicBezTo>
                        <a:pt x="63561" y="97303"/>
                        <a:pt x="85244" y="98977"/>
                        <a:pt x="90936" y="89685"/>
                      </a:cubicBezTo>
                      <a:cubicBezTo>
                        <a:pt x="101401" y="74448"/>
                        <a:pt x="78881" y="78634"/>
                        <a:pt x="70844" y="76960"/>
                      </a:cubicBezTo>
                      <a:cubicBezTo>
                        <a:pt x="72435" y="57454"/>
                        <a:pt x="109354" y="70179"/>
                        <a:pt x="121493" y="66746"/>
                      </a:cubicBezTo>
                      <a:cubicBezTo>
                        <a:pt x="133548" y="63398"/>
                        <a:pt x="144766" y="53184"/>
                        <a:pt x="156821" y="48078"/>
                      </a:cubicBezTo>
                      <a:cubicBezTo>
                        <a:pt x="180931" y="37948"/>
                        <a:pt x="205041" y="37948"/>
                        <a:pt x="229905" y="32842"/>
                      </a:cubicBezTo>
                      <a:cubicBezTo>
                        <a:pt x="241206" y="30330"/>
                        <a:pt x="251587" y="24386"/>
                        <a:pt x="263642" y="21791"/>
                      </a:cubicBezTo>
                      <a:cubicBezTo>
                        <a:pt x="274107" y="19279"/>
                        <a:pt x="286162" y="21791"/>
                        <a:pt x="296626" y="17605"/>
                      </a:cubicBezTo>
                      <a:cubicBezTo>
                        <a:pt x="310272" y="12498"/>
                        <a:pt x="309435" y="4043"/>
                        <a:pt x="295036" y="611"/>
                      </a:cubicBezTo>
                      <a:cubicBezTo>
                        <a:pt x="286999" y="-1147"/>
                        <a:pt x="277371" y="1448"/>
                        <a:pt x="270088" y="1448"/>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1" name="Google Shape;6021;p83"/>
                <p:cNvSpPr/>
                <p:nvPr/>
              </p:nvSpPr>
              <p:spPr>
                <a:xfrm>
                  <a:off x="4458367" y="4035908"/>
                  <a:ext cx="314767" cy="108359"/>
                </a:xfrm>
                <a:custGeom>
                  <a:rect b="b" l="l" r="r" t="t"/>
                  <a:pathLst>
                    <a:path extrusionOk="0" h="108359" w="314767">
                      <a:moveTo>
                        <a:pt x="51887" y="108359"/>
                      </a:moveTo>
                      <a:cubicBezTo>
                        <a:pt x="44938" y="108359"/>
                        <a:pt x="39497" y="106769"/>
                        <a:pt x="33721" y="105010"/>
                      </a:cubicBezTo>
                      <a:cubicBezTo>
                        <a:pt x="29702" y="103839"/>
                        <a:pt x="25600" y="102583"/>
                        <a:pt x="20577" y="101746"/>
                      </a:cubicBezTo>
                      <a:lnTo>
                        <a:pt x="19573" y="101578"/>
                      </a:lnTo>
                      <a:cubicBezTo>
                        <a:pt x="12708" y="100406"/>
                        <a:pt x="4169" y="98899"/>
                        <a:pt x="1071" y="92453"/>
                      </a:cubicBezTo>
                      <a:cubicBezTo>
                        <a:pt x="-854" y="88435"/>
                        <a:pt x="-184" y="83579"/>
                        <a:pt x="3081" y="77719"/>
                      </a:cubicBezTo>
                      <a:cubicBezTo>
                        <a:pt x="11368" y="63655"/>
                        <a:pt x="21414" y="68845"/>
                        <a:pt x="28111" y="72194"/>
                      </a:cubicBezTo>
                      <a:cubicBezTo>
                        <a:pt x="30037" y="73198"/>
                        <a:pt x="32046" y="74203"/>
                        <a:pt x="33972" y="74873"/>
                      </a:cubicBezTo>
                      <a:cubicBezTo>
                        <a:pt x="45441" y="78891"/>
                        <a:pt x="48873" y="77384"/>
                        <a:pt x="49794" y="76547"/>
                      </a:cubicBezTo>
                      <a:cubicBezTo>
                        <a:pt x="50296" y="76045"/>
                        <a:pt x="50296" y="76045"/>
                        <a:pt x="50213" y="74538"/>
                      </a:cubicBezTo>
                      <a:cubicBezTo>
                        <a:pt x="50045" y="72529"/>
                        <a:pt x="49878" y="69431"/>
                        <a:pt x="52389" y="66166"/>
                      </a:cubicBezTo>
                      <a:cubicBezTo>
                        <a:pt x="60426" y="53777"/>
                        <a:pt x="72565" y="53107"/>
                        <a:pt x="84285" y="52437"/>
                      </a:cubicBezTo>
                      <a:cubicBezTo>
                        <a:pt x="87131" y="52269"/>
                        <a:pt x="90061" y="52102"/>
                        <a:pt x="93075" y="51767"/>
                      </a:cubicBezTo>
                      <a:cubicBezTo>
                        <a:pt x="100275" y="51181"/>
                        <a:pt x="120366" y="43228"/>
                        <a:pt x="122543" y="36280"/>
                      </a:cubicBezTo>
                      <a:cubicBezTo>
                        <a:pt x="122710" y="35694"/>
                        <a:pt x="123213" y="34020"/>
                        <a:pt x="119864" y="31257"/>
                      </a:cubicBezTo>
                      <a:cubicBezTo>
                        <a:pt x="119111" y="30922"/>
                        <a:pt x="115260" y="30336"/>
                        <a:pt x="112664" y="29918"/>
                      </a:cubicBezTo>
                      <a:cubicBezTo>
                        <a:pt x="104125" y="28662"/>
                        <a:pt x="96758" y="27573"/>
                        <a:pt x="95754" y="21881"/>
                      </a:cubicBezTo>
                      <a:cubicBezTo>
                        <a:pt x="94833" y="16942"/>
                        <a:pt x="100024" y="13425"/>
                        <a:pt x="105214" y="10495"/>
                      </a:cubicBezTo>
                      <a:cubicBezTo>
                        <a:pt x="111493" y="7147"/>
                        <a:pt x="120450" y="7147"/>
                        <a:pt x="129994" y="7231"/>
                      </a:cubicBezTo>
                      <a:cubicBezTo>
                        <a:pt x="136775" y="7231"/>
                        <a:pt x="143807" y="7314"/>
                        <a:pt x="148579" y="5891"/>
                      </a:cubicBezTo>
                      <a:cubicBezTo>
                        <a:pt x="167164" y="784"/>
                        <a:pt x="183991" y="3882"/>
                        <a:pt x="201822" y="7063"/>
                      </a:cubicBezTo>
                      <a:cubicBezTo>
                        <a:pt x="205840" y="7733"/>
                        <a:pt x="209859" y="8486"/>
                        <a:pt x="213877" y="9156"/>
                      </a:cubicBezTo>
                      <a:cubicBezTo>
                        <a:pt x="228109" y="11835"/>
                        <a:pt x="240080" y="9156"/>
                        <a:pt x="252805" y="6226"/>
                      </a:cubicBezTo>
                      <a:cubicBezTo>
                        <a:pt x="258665" y="4886"/>
                        <a:pt x="264776" y="3463"/>
                        <a:pt x="271306" y="2626"/>
                      </a:cubicBezTo>
                      <a:cubicBezTo>
                        <a:pt x="272060" y="1873"/>
                        <a:pt x="273148" y="1454"/>
                        <a:pt x="274236" y="1454"/>
                      </a:cubicBezTo>
                      <a:cubicBezTo>
                        <a:pt x="276580" y="1454"/>
                        <a:pt x="279343" y="1119"/>
                        <a:pt x="282273" y="784"/>
                      </a:cubicBezTo>
                      <a:cubicBezTo>
                        <a:pt x="287882" y="198"/>
                        <a:pt x="294160" y="-555"/>
                        <a:pt x="300021" y="617"/>
                      </a:cubicBezTo>
                      <a:cubicBezTo>
                        <a:pt x="312410" y="3547"/>
                        <a:pt x="314503" y="9323"/>
                        <a:pt x="314755" y="12504"/>
                      </a:cubicBezTo>
                      <a:cubicBezTo>
                        <a:pt x="314922" y="15602"/>
                        <a:pt x="313582" y="21546"/>
                        <a:pt x="302281" y="25732"/>
                      </a:cubicBezTo>
                      <a:cubicBezTo>
                        <a:pt x="295751" y="28410"/>
                        <a:pt x="288803" y="28662"/>
                        <a:pt x="282022" y="28829"/>
                      </a:cubicBezTo>
                      <a:cubicBezTo>
                        <a:pt x="277334" y="28997"/>
                        <a:pt x="272897" y="29164"/>
                        <a:pt x="268794" y="30085"/>
                      </a:cubicBezTo>
                      <a:cubicBezTo>
                        <a:pt x="262767" y="31341"/>
                        <a:pt x="257074" y="33601"/>
                        <a:pt x="251549" y="35694"/>
                      </a:cubicBezTo>
                      <a:cubicBezTo>
                        <a:pt x="246191" y="37703"/>
                        <a:pt x="240750" y="39880"/>
                        <a:pt x="234973" y="41135"/>
                      </a:cubicBezTo>
                      <a:cubicBezTo>
                        <a:pt x="226602" y="42894"/>
                        <a:pt x="218314" y="43982"/>
                        <a:pt x="210277" y="45154"/>
                      </a:cubicBezTo>
                      <a:cubicBezTo>
                        <a:pt x="193785" y="47414"/>
                        <a:pt x="178214" y="49591"/>
                        <a:pt x="162643" y="56204"/>
                      </a:cubicBezTo>
                      <a:cubicBezTo>
                        <a:pt x="157787" y="58297"/>
                        <a:pt x="152764" y="61394"/>
                        <a:pt x="147909" y="64408"/>
                      </a:cubicBezTo>
                      <a:cubicBezTo>
                        <a:pt x="141212" y="68594"/>
                        <a:pt x="134263" y="72947"/>
                        <a:pt x="126813" y="75040"/>
                      </a:cubicBezTo>
                      <a:cubicBezTo>
                        <a:pt x="122124" y="76380"/>
                        <a:pt x="115511" y="75710"/>
                        <a:pt x="107809" y="75040"/>
                      </a:cubicBezTo>
                      <a:cubicBezTo>
                        <a:pt x="98098" y="74119"/>
                        <a:pt x="86043" y="73031"/>
                        <a:pt x="81355" y="76966"/>
                      </a:cubicBezTo>
                      <a:cubicBezTo>
                        <a:pt x="81187" y="77133"/>
                        <a:pt x="81104" y="77217"/>
                        <a:pt x="80936" y="77384"/>
                      </a:cubicBezTo>
                      <a:cubicBezTo>
                        <a:pt x="81522" y="77384"/>
                        <a:pt x="82108" y="77468"/>
                        <a:pt x="82694" y="77468"/>
                      </a:cubicBezTo>
                      <a:cubicBezTo>
                        <a:pt x="90061" y="77636"/>
                        <a:pt x="98349" y="77887"/>
                        <a:pt x="101279" y="83579"/>
                      </a:cubicBezTo>
                      <a:cubicBezTo>
                        <a:pt x="103958" y="88770"/>
                        <a:pt x="100024" y="94462"/>
                        <a:pt x="98768" y="96304"/>
                      </a:cubicBezTo>
                      <a:cubicBezTo>
                        <a:pt x="93577" y="104927"/>
                        <a:pt x="79597" y="105848"/>
                        <a:pt x="68379" y="106601"/>
                      </a:cubicBezTo>
                      <a:cubicBezTo>
                        <a:pt x="65114" y="106852"/>
                        <a:pt x="61933" y="107020"/>
                        <a:pt x="59924" y="107438"/>
                      </a:cubicBezTo>
                      <a:cubicBezTo>
                        <a:pt x="56993" y="108108"/>
                        <a:pt x="54398" y="108359"/>
                        <a:pt x="51887" y="108359"/>
                      </a:cubicBezTo>
                      <a:close/>
                      <a:moveTo>
                        <a:pt x="16642" y="76798"/>
                      </a:moveTo>
                      <a:cubicBezTo>
                        <a:pt x="14466" y="76798"/>
                        <a:pt x="12792" y="78221"/>
                        <a:pt x="10531" y="81821"/>
                      </a:cubicBezTo>
                      <a:cubicBezTo>
                        <a:pt x="8857" y="84835"/>
                        <a:pt x="8187" y="87346"/>
                        <a:pt x="8773" y="88686"/>
                      </a:cubicBezTo>
                      <a:cubicBezTo>
                        <a:pt x="9945" y="91197"/>
                        <a:pt x="16642" y="92369"/>
                        <a:pt x="21079" y="93123"/>
                      </a:cubicBezTo>
                      <a:lnTo>
                        <a:pt x="22084" y="93290"/>
                      </a:lnTo>
                      <a:cubicBezTo>
                        <a:pt x="27609" y="94211"/>
                        <a:pt x="32130" y="95551"/>
                        <a:pt x="36232" y="96806"/>
                      </a:cubicBezTo>
                      <a:cubicBezTo>
                        <a:pt x="43599" y="98983"/>
                        <a:pt x="49459" y="100741"/>
                        <a:pt x="58417" y="99234"/>
                      </a:cubicBezTo>
                      <a:cubicBezTo>
                        <a:pt x="60844" y="98732"/>
                        <a:pt x="64109" y="98565"/>
                        <a:pt x="67793" y="98313"/>
                      </a:cubicBezTo>
                      <a:cubicBezTo>
                        <a:pt x="76081" y="97727"/>
                        <a:pt x="88638" y="96890"/>
                        <a:pt x="91652" y="91867"/>
                      </a:cubicBezTo>
                      <a:cubicBezTo>
                        <a:pt x="93828" y="88602"/>
                        <a:pt x="93745" y="87430"/>
                        <a:pt x="93745" y="87430"/>
                      </a:cubicBezTo>
                      <a:cubicBezTo>
                        <a:pt x="92656" y="86342"/>
                        <a:pt x="85875" y="86174"/>
                        <a:pt x="82611" y="86091"/>
                      </a:cubicBezTo>
                      <a:cubicBezTo>
                        <a:pt x="79513" y="86007"/>
                        <a:pt x="76667" y="85923"/>
                        <a:pt x="74323" y="85505"/>
                      </a:cubicBezTo>
                      <a:cubicBezTo>
                        <a:pt x="72230" y="85086"/>
                        <a:pt x="70807" y="83161"/>
                        <a:pt x="70974" y="80984"/>
                      </a:cubicBezTo>
                      <a:cubicBezTo>
                        <a:pt x="71309" y="76631"/>
                        <a:pt x="73067" y="73198"/>
                        <a:pt x="76081" y="70687"/>
                      </a:cubicBezTo>
                      <a:cubicBezTo>
                        <a:pt x="83448" y="64492"/>
                        <a:pt x="96926" y="65748"/>
                        <a:pt x="108814" y="66753"/>
                      </a:cubicBezTo>
                      <a:cubicBezTo>
                        <a:pt x="115092" y="67338"/>
                        <a:pt x="121622" y="67925"/>
                        <a:pt x="124720" y="67004"/>
                      </a:cubicBezTo>
                      <a:cubicBezTo>
                        <a:pt x="130998" y="65245"/>
                        <a:pt x="137110" y="61394"/>
                        <a:pt x="143639" y="57292"/>
                      </a:cubicBezTo>
                      <a:cubicBezTo>
                        <a:pt x="148746" y="54111"/>
                        <a:pt x="154020" y="50763"/>
                        <a:pt x="159545" y="48418"/>
                      </a:cubicBezTo>
                      <a:cubicBezTo>
                        <a:pt x="176205" y="41386"/>
                        <a:pt x="193115" y="39043"/>
                        <a:pt x="209356" y="36782"/>
                      </a:cubicBezTo>
                      <a:cubicBezTo>
                        <a:pt x="217226" y="35694"/>
                        <a:pt x="225346" y="34522"/>
                        <a:pt x="233466" y="32931"/>
                      </a:cubicBezTo>
                      <a:cubicBezTo>
                        <a:pt x="238489" y="31759"/>
                        <a:pt x="243429" y="29918"/>
                        <a:pt x="248703" y="27908"/>
                      </a:cubicBezTo>
                      <a:cubicBezTo>
                        <a:pt x="254563" y="25648"/>
                        <a:pt x="260590" y="23304"/>
                        <a:pt x="267120" y="21965"/>
                      </a:cubicBezTo>
                      <a:cubicBezTo>
                        <a:pt x="271892" y="20792"/>
                        <a:pt x="276999" y="20625"/>
                        <a:pt x="281938" y="20457"/>
                      </a:cubicBezTo>
                      <a:cubicBezTo>
                        <a:pt x="288217" y="20206"/>
                        <a:pt x="294077" y="20039"/>
                        <a:pt x="299351" y="17946"/>
                      </a:cubicBezTo>
                      <a:cubicBezTo>
                        <a:pt x="305295" y="15686"/>
                        <a:pt x="306467" y="13509"/>
                        <a:pt x="306467" y="13174"/>
                      </a:cubicBezTo>
                      <a:cubicBezTo>
                        <a:pt x="306383" y="12839"/>
                        <a:pt x="304960" y="10663"/>
                        <a:pt x="298346" y="9072"/>
                      </a:cubicBezTo>
                      <a:cubicBezTo>
                        <a:pt x="293909" y="8151"/>
                        <a:pt x="288635" y="8737"/>
                        <a:pt x="283445" y="9323"/>
                      </a:cubicBezTo>
                      <a:cubicBezTo>
                        <a:pt x="281268" y="9574"/>
                        <a:pt x="279092" y="9826"/>
                        <a:pt x="277082" y="9909"/>
                      </a:cubicBezTo>
                      <a:cubicBezTo>
                        <a:pt x="276496" y="10412"/>
                        <a:pt x="275743" y="10663"/>
                        <a:pt x="274906" y="10830"/>
                      </a:cubicBezTo>
                      <a:cubicBezTo>
                        <a:pt x="267874" y="11667"/>
                        <a:pt x="261260" y="13174"/>
                        <a:pt x="254814" y="14597"/>
                      </a:cubicBezTo>
                      <a:cubicBezTo>
                        <a:pt x="241838" y="17527"/>
                        <a:pt x="228443" y="20541"/>
                        <a:pt x="212537" y="17611"/>
                      </a:cubicBezTo>
                      <a:cubicBezTo>
                        <a:pt x="208519" y="17025"/>
                        <a:pt x="204417" y="16272"/>
                        <a:pt x="200399" y="15518"/>
                      </a:cubicBezTo>
                      <a:cubicBezTo>
                        <a:pt x="183572" y="12504"/>
                        <a:pt x="167666" y="9574"/>
                        <a:pt x="151006" y="14179"/>
                      </a:cubicBezTo>
                      <a:cubicBezTo>
                        <a:pt x="145063" y="15853"/>
                        <a:pt x="137444" y="15769"/>
                        <a:pt x="130077" y="15769"/>
                      </a:cubicBezTo>
                      <a:cubicBezTo>
                        <a:pt x="121957" y="15686"/>
                        <a:pt x="113669" y="15686"/>
                        <a:pt x="109316" y="18030"/>
                      </a:cubicBezTo>
                      <a:cubicBezTo>
                        <a:pt x="107893" y="18783"/>
                        <a:pt x="106804" y="19537"/>
                        <a:pt x="106051" y="20039"/>
                      </a:cubicBezTo>
                      <a:cubicBezTo>
                        <a:pt x="108395" y="20625"/>
                        <a:pt x="111827" y="21127"/>
                        <a:pt x="114004" y="21462"/>
                      </a:cubicBezTo>
                      <a:cubicBezTo>
                        <a:pt x="119864" y="22383"/>
                        <a:pt x="123297" y="22885"/>
                        <a:pt x="125389" y="24643"/>
                      </a:cubicBezTo>
                      <a:cubicBezTo>
                        <a:pt x="132170" y="30085"/>
                        <a:pt x="131668" y="35778"/>
                        <a:pt x="130831" y="38708"/>
                      </a:cubicBezTo>
                      <a:cubicBezTo>
                        <a:pt x="127064" y="51014"/>
                        <a:pt x="102116" y="59469"/>
                        <a:pt x="94163" y="60222"/>
                      </a:cubicBezTo>
                      <a:cubicBezTo>
                        <a:pt x="91066" y="60557"/>
                        <a:pt x="87968" y="60725"/>
                        <a:pt x="84955" y="60892"/>
                      </a:cubicBezTo>
                      <a:cubicBezTo>
                        <a:pt x="73653" y="61562"/>
                        <a:pt x="65449" y="61981"/>
                        <a:pt x="59589" y="71022"/>
                      </a:cubicBezTo>
                      <a:cubicBezTo>
                        <a:pt x="58835" y="72027"/>
                        <a:pt x="58835" y="72445"/>
                        <a:pt x="58919" y="74036"/>
                      </a:cubicBezTo>
                      <a:cubicBezTo>
                        <a:pt x="59086" y="76212"/>
                        <a:pt x="59254" y="79812"/>
                        <a:pt x="55570" y="82993"/>
                      </a:cubicBezTo>
                      <a:cubicBezTo>
                        <a:pt x="49375" y="88435"/>
                        <a:pt x="38827" y="85505"/>
                        <a:pt x="31293" y="82910"/>
                      </a:cubicBezTo>
                      <a:cubicBezTo>
                        <a:pt x="28865" y="81989"/>
                        <a:pt x="26605" y="80900"/>
                        <a:pt x="24344" y="79812"/>
                      </a:cubicBezTo>
                      <a:cubicBezTo>
                        <a:pt x="20912" y="77970"/>
                        <a:pt x="18568" y="76798"/>
                        <a:pt x="16642" y="76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22" name="Google Shape;6022;p83"/>
              <p:cNvGrpSpPr/>
              <p:nvPr/>
            </p:nvGrpSpPr>
            <p:grpSpPr>
              <a:xfrm>
                <a:off x="4661304" y="4029580"/>
                <a:ext cx="516513" cy="301457"/>
                <a:chOff x="4661304" y="4029580"/>
                <a:chExt cx="516513" cy="301457"/>
              </a:xfrm>
            </p:grpSpPr>
            <p:sp>
              <p:nvSpPr>
                <p:cNvPr id="6023" name="Google Shape;6023;p83"/>
                <p:cNvSpPr/>
                <p:nvPr/>
              </p:nvSpPr>
              <p:spPr>
                <a:xfrm>
                  <a:off x="4665758" y="4033438"/>
                  <a:ext cx="507786" cy="293103"/>
                </a:xfrm>
                <a:custGeom>
                  <a:rect b="b" l="l" r="r" t="t"/>
                  <a:pathLst>
                    <a:path extrusionOk="0" h="293103" w="507786">
                      <a:moveTo>
                        <a:pt x="264582" y="9952"/>
                      </a:moveTo>
                      <a:cubicBezTo>
                        <a:pt x="248509" y="11710"/>
                        <a:pt x="234026" y="15059"/>
                        <a:pt x="217953" y="15059"/>
                      </a:cubicBezTo>
                      <a:cubicBezTo>
                        <a:pt x="197107" y="14222"/>
                        <a:pt x="180950" y="12547"/>
                        <a:pt x="162533" y="19328"/>
                      </a:cubicBezTo>
                      <a:cubicBezTo>
                        <a:pt x="148887" y="23598"/>
                        <a:pt x="136079" y="21086"/>
                        <a:pt x="122433" y="23598"/>
                      </a:cubicBezTo>
                      <a:cubicBezTo>
                        <a:pt x="106360" y="26109"/>
                        <a:pt x="97486" y="37160"/>
                        <a:pt x="84677" y="43941"/>
                      </a:cubicBezTo>
                      <a:cubicBezTo>
                        <a:pt x="69441" y="51559"/>
                        <a:pt x="-5234" y="41429"/>
                        <a:pt x="291" y="69390"/>
                      </a:cubicBezTo>
                      <a:cubicBezTo>
                        <a:pt x="7491" y="107649"/>
                        <a:pt x="82249" y="63446"/>
                        <a:pt x="95058" y="89733"/>
                      </a:cubicBezTo>
                      <a:cubicBezTo>
                        <a:pt x="99076" y="99026"/>
                        <a:pt x="91040" y="118615"/>
                        <a:pt x="92630" y="129666"/>
                      </a:cubicBezTo>
                      <a:cubicBezTo>
                        <a:pt x="94221" y="138958"/>
                        <a:pt x="88612" y="135610"/>
                        <a:pt x="96648" y="140716"/>
                      </a:cubicBezTo>
                      <a:cubicBezTo>
                        <a:pt x="102257" y="144065"/>
                        <a:pt x="111131" y="138205"/>
                        <a:pt x="115150" y="146660"/>
                      </a:cubicBezTo>
                      <a:cubicBezTo>
                        <a:pt x="118331" y="155952"/>
                        <a:pt x="111131" y="150929"/>
                        <a:pt x="107866" y="154278"/>
                      </a:cubicBezTo>
                      <a:cubicBezTo>
                        <a:pt x="102257" y="159385"/>
                        <a:pt x="103848" y="156036"/>
                        <a:pt x="99830" y="164408"/>
                      </a:cubicBezTo>
                      <a:cubicBezTo>
                        <a:pt x="96648" y="171189"/>
                        <a:pt x="100583" y="172026"/>
                        <a:pt x="94221" y="177970"/>
                      </a:cubicBezTo>
                      <a:cubicBezTo>
                        <a:pt x="90202" y="182156"/>
                        <a:pt x="82166" y="183077"/>
                        <a:pt x="78147" y="189020"/>
                      </a:cubicBezTo>
                      <a:cubicBezTo>
                        <a:pt x="61320" y="209363"/>
                        <a:pt x="73375" y="250216"/>
                        <a:pt x="83756" y="270560"/>
                      </a:cubicBezTo>
                      <a:cubicBezTo>
                        <a:pt x="90956" y="284121"/>
                        <a:pt x="98993" y="279015"/>
                        <a:pt x="112638" y="284958"/>
                      </a:cubicBezTo>
                      <a:cubicBezTo>
                        <a:pt x="119084" y="287470"/>
                        <a:pt x="119921" y="295172"/>
                        <a:pt x="130302" y="292577"/>
                      </a:cubicBezTo>
                      <a:cubicBezTo>
                        <a:pt x="137585" y="290819"/>
                        <a:pt x="141604" y="283284"/>
                        <a:pt x="145538" y="276420"/>
                      </a:cubicBezTo>
                      <a:cubicBezTo>
                        <a:pt x="147966" y="270476"/>
                        <a:pt x="148720" y="265369"/>
                        <a:pt x="154412" y="261099"/>
                      </a:cubicBezTo>
                      <a:cubicBezTo>
                        <a:pt x="160021" y="256914"/>
                        <a:pt x="165714" y="258588"/>
                        <a:pt x="171323" y="252644"/>
                      </a:cubicBezTo>
                      <a:cubicBezTo>
                        <a:pt x="180113" y="242515"/>
                        <a:pt x="179360" y="228032"/>
                        <a:pt x="193005" y="220413"/>
                      </a:cubicBezTo>
                      <a:cubicBezTo>
                        <a:pt x="205814" y="212796"/>
                        <a:pt x="216278" y="219576"/>
                        <a:pt x="229924" y="219576"/>
                      </a:cubicBezTo>
                      <a:cubicBezTo>
                        <a:pt x="241979" y="218656"/>
                        <a:pt x="250853" y="207689"/>
                        <a:pt x="261234" y="202582"/>
                      </a:cubicBezTo>
                      <a:cubicBezTo>
                        <a:pt x="270861" y="197475"/>
                        <a:pt x="277307" y="188100"/>
                        <a:pt x="286935" y="183077"/>
                      </a:cubicBezTo>
                      <a:cubicBezTo>
                        <a:pt x="296562" y="177970"/>
                        <a:pt x="307863" y="184834"/>
                        <a:pt x="319081" y="182239"/>
                      </a:cubicBezTo>
                      <a:cubicBezTo>
                        <a:pt x="329546" y="180481"/>
                        <a:pt x="341601" y="174621"/>
                        <a:pt x="352819" y="171189"/>
                      </a:cubicBezTo>
                      <a:cubicBezTo>
                        <a:pt x="360856" y="168677"/>
                        <a:pt x="368892" y="166919"/>
                        <a:pt x="372073" y="157627"/>
                      </a:cubicBezTo>
                      <a:cubicBezTo>
                        <a:pt x="368892" y="155952"/>
                        <a:pt x="356000" y="153441"/>
                        <a:pt x="355247" y="150846"/>
                      </a:cubicBezTo>
                      <a:cubicBezTo>
                        <a:pt x="352065" y="144065"/>
                        <a:pt x="359265" y="140632"/>
                        <a:pt x="364120" y="140632"/>
                      </a:cubicBezTo>
                      <a:cubicBezTo>
                        <a:pt x="372157" y="140632"/>
                        <a:pt x="381785" y="160975"/>
                        <a:pt x="388231" y="148251"/>
                      </a:cubicBezTo>
                      <a:cubicBezTo>
                        <a:pt x="395430" y="134689"/>
                        <a:pt x="368976" y="127908"/>
                        <a:pt x="377766" y="118532"/>
                      </a:cubicBezTo>
                      <a:cubicBezTo>
                        <a:pt x="383375" y="113425"/>
                        <a:pt x="401039" y="117694"/>
                        <a:pt x="409076" y="112588"/>
                      </a:cubicBezTo>
                      <a:cubicBezTo>
                        <a:pt x="414685" y="109239"/>
                        <a:pt x="419540" y="101537"/>
                        <a:pt x="423559" y="95594"/>
                      </a:cubicBezTo>
                      <a:cubicBezTo>
                        <a:pt x="427577" y="88812"/>
                        <a:pt x="426740" y="81194"/>
                        <a:pt x="429921" y="76087"/>
                      </a:cubicBezTo>
                      <a:cubicBezTo>
                        <a:pt x="432349" y="71902"/>
                        <a:pt x="440386" y="70981"/>
                        <a:pt x="441976" y="66795"/>
                      </a:cubicBezTo>
                      <a:cubicBezTo>
                        <a:pt x="445157" y="60014"/>
                        <a:pt x="438795" y="56666"/>
                        <a:pt x="441139" y="50638"/>
                      </a:cubicBezTo>
                      <a:cubicBezTo>
                        <a:pt x="448339" y="34481"/>
                        <a:pt x="506186" y="36239"/>
                        <a:pt x="507777" y="22593"/>
                      </a:cubicBezTo>
                      <a:cubicBezTo>
                        <a:pt x="508530" y="5599"/>
                        <a:pt x="462821" y="15812"/>
                        <a:pt x="454785" y="15812"/>
                      </a:cubicBezTo>
                      <a:cubicBezTo>
                        <a:pt x="436283" y="14891"/>
                        <a:pt x="425903" y="2250"/>
                        <a:pt x="407402" y="492"/>
                      </a:cubicBezTo>
                      <a:cubicBezTo>
                        <a:pt x="377682" y="-1266"/>
                        <a:pt x="347126" y="2250"/>
                        <a:pt x="318328" y="2250"/>
                      </a:cubicBezTo>
                      <a:cubicBezTo>
                        <a:pt x="299073" y="2250"/>
                        <a:pt x="283753" y="4008"/>
                        <a:pt x="266089" y="9031"/>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4" name="Google Shape;6024;p83"/>
                <p:cNvSpPr/>
                <p:nvPr/>
              </p:nvSpPr>
              <p:spPr>
                <a:xfrm>
                  <a:off x="4661304" y="4029580"/>
                  <a:ext cx="516513" cy="301457"/>
                </a:xfrm>
                <a:custGeom>
                  <a:rect b="b" l="l" r="r" t="t"/>
                  <a:pathLst>
                    <a:path extrusionOk="0" h="301457" w="516513">
                      <a:moveTo>
                        <a:pt x="130988" y="301458"/>
                      </a:moveTo>
                      <a:cubicBezTo>
                        <a:pt x="125212" y="301458"/>
                        <a:pt x="122031" y="298360"/>
                        <a:pt x="119519" y="296016"/>
                      </a:cubicBezTo>
                      <a:cubicBezTo>
                        <a:pt x="118180" y="294760"/>
                        <a:pt x="117008" y="293588"/>
                        <a:pt x="115585" y="293002"/>
                      </a:cubicBezTo>
                      <a:cubicBezTo>
                        <a:pt x="111148" y="291077"/>
                        <a:pt x="107548" y="290491"/>
                        <a:pt x="104032" y="289821"/>
                      </a:cubicBezTo>
                      <a:cubicBezTo>
                        <a:pt x="96916" y="288565"/>
                        <a:pt x="90135" y="287310"/>
                        <a:pt x="84526" y="276594"/>
                      </a:cubicBezTo>
                      <a:cubicBezTo>
                        <a:pt x="74396" y="256837"/>
                        <a:pt x="60248" y="213388"/>
                        <a:pt x="79336" y="190367"/>
                      </a:cubicBezTo>
                      <a:cubicBezTo>
                        <a:pt x="82015" y="186348"/>
                        <a:pt x="86284" y="184255"/>
                        <a:pt x="90051" y="182497"/>
                      </a:cubicBezTo>
                      <a:cubicBezTo>
                        <a:pt x="92312" y="181409"/>
                        <a:pt x="94404" y="180404"/>
                        <a:pt x="95576" y="179149"/>
                      </a:cubicBezTo>
                      <a:cubicBezTo>
                        <a:pt x="98423" y="176553"/>
                        <a:pt x="98423" y="175968"/>
                        <a:pt x="98506" y="174210"/>
                      </a:cubicBezTo>
                      <a:cubicBezTo>
                        <a:pt x="98674" y="172451"/>
                        <a:pt x="98758" y="170108"/>
                        <a:pt x="100432" y="166675"/>
                      </a:cubicBezTo>
                      <a:cubicBezTo>
                        <a:pt x="103362" y="160396"/>
                        <a:pt x="103781" y="159643"/>
                        <a:pt x="106376" y="157634"/>
                      </a:cubicBezTo>
                      <a:cubicBezTo>
                        <a:pt x="107046" y="157132"/>
                        <a:pt x="107966" y="156462"/>
                        <a:pt x="109390" y="155122"/>
                      </a:cubicBezTo>
                      <a:cubicBezTo>
                        <a:pt x="111231" y="153197"/>
                        <a:pt x="113827" y="152778"/>
                        <a:pt x="115668" y="152694"/>
                      </a:cubicBezTo>
                      <a:cubicBezTo>
                        <a:pt x="115585" y="152527"/>
                        <a:pt x="115501" y="152276"/>
                        <a:pt x="115417" y="152109"/>
                      </a:cubicBezTo>
                      <a:cubicBezTo>
                        <a:pt x="114412" y="150183"/>
                        <a:pt x="113324" y="149932"/>
                        <a:pt x="108720" y="150100"/>
                      </a:cubicBezTo>
                      <a:cubicBezTo>
                        <a:pt x="105622" y="150267"/>
                        <a:pt x="102023" y="150351"/>
                        <a:pt x="98758" y="148341"/>
                      </a:cubicBezTo>
                      <a:cubicBezTo>
                        <a:pt x="93819" y="145244"/>
                        <a:pt x="91140" y="143486"/>
                        <a:pt x="92646" y="138881"/>
                      </a:cubicBezTo>
                      <a:cubicBezTo>
                        <a:pt x="92898" y="138212"/>
                        <a:pt x="93233" y="137207"/>
                        <a:pt x="92730" y="134361"/>
                      </a:cubicBezTo>
                      <a:cubicBezTo>
                        <a:pt x="91893" y="128668"/>
                        <a:pt x="93149" y="121636"/>
                        <a:pt x="94404" y="114855"/>
                      </a:cubicBezTo>
                      <a:cubicBezTo>
                        <a:pt x="95744" y="107655"/>
                        <a:pt x="97167" y="99451"/>
                        <a:pt x="95493" y="95433"/>
                      </a:cubicBezTo>
                      <a:cubicBezTo>
                        <a:pt x="91056" y="86308"/>
                        <a:pt x="73057" y="88987"/>
                        <a:pt x="55728" y="91498"/>
                      </a:cubicBezTo>
                      <a:cubicBezTo>
                        <a:pt x="31952" y="95014"/>
                        <a:pt x="5080" y="98865"/>
                        <a:pt x="392" y="74169"/>
                      </a:cubicBezTo>
                      <a:cubicBezTo>
                        <a:pt x="-613" y="69230"/>
                        <a:pt x="308" y="64793"/>
                        <a:pt x="3238" y="61026"/>
                      </a:cubicBezTo>
                      <a:cubicBezTo>
                        <a:pt x="12028" y="49808"/>
                        <a:pt x="37059" y="48552"/>
                        <a:pt x="59160" y="47464"/>
                      </a:cubicBezTo>
                      <a:cubicBezTo>
                        <a:pt x="70797" y="46878"/>
                        <a:pt x="82768" y="46292"/>
                        <a:pt x="87037" y="44199"/>
                      </a:cubicBezTo>
                      <a:cubicBezTo>
                        <a:pt x="91056" y="42022"/>
                        <a:pt x="94823" y="39427"/>
                        <a:pt x="98674" y="36581"/>
                      </a:cubicBezTo>
                      <a:cubicBezTo>
                        <a:pt x="106459" y="30972"/>
                        <a:pt x="114496" y="25195"/>
                        <a:pt x="126049" y="23353"/>
                      </a:cubicBezTo>
                      <a:cubicBezTo>
                        <a:pt x="132077" y="22182"/>
                        <a:pt x="138104" y="22098"/>
                        <a:pt x="143797" y="21931"/>
                      </a:cubicBezTo>
                      <a:cubicBezTo>
                        <a:pt x="151247" y="21679"/>
                        <a:pt x="158363" y="21512"/>
                        <a:pt x="165563" y="19251"/>
                      </a:cubicBezTo>
                      <a:cubicBezTo>
                        <a:pt x="182557" y="12973"/>
                        <a:pt x="197877" y="13726"/>
                        <a:pt x="215541" y="14480"/>
                      </a:cubicBezTo>
                      <a:lnTo>
                        <a:pt x="222406" y="14815"/>
                      </a:lnTo>
                      <a:cubicBezTo>
                        <a:pt x="232368" y="14815"/>
                        <a:pt x="241828" y="13391"/>
                        <a:pt x="251874" y="11968"/>
                      </a:cubicBezTo>
                      <a:cubicBezTo>
                        <a:pt x="257064" y="11215"/>
                        <a:pt x="262339" y="10461"/>
                        <a:pt x="267780" y="9876"/>
                      </a:cubicBezTo>
                      <a:cubicBezTo>
                        <a:pt x="268199" y="9540"/>
                        <a:pt x="268701" y="9289"/>
                        <a:pt x="269287" y="9122"/>
                      </a:cubicBezTo>
                      <a:cubicBezTo>
                        <a:pt x="286449" y="4183"/>
                        <a:pt x="301936" y="2174"/>
                        <a:pt x="322697" y="2174"/>
                      </a:cubicBezTo>
                      <a:cubicBezTo>
                        <a:pt x="334083" y="2174"/>
                        <a:pt x="345971" y="1671"/>
                        <a:pt x="357523" y="1085"/>
                      </a:cubicBezTo>
                      <a:cubicBezTo>
                        <a:pt x="375438" y="332"/>
                        <a:pt x="393940" y="-589"/>
                        <a:pt x="412106" y="499"/>
                      </a:cubicBezTo>
                      <a:cubicBezTo>
                        <a:pt x="421985" y="1420"/>
                        <a:pt x="429519" y="5104"/>
                        <a:pt x="436802" y="8620"/>
                      </a:cubicBezTo>
                      <a:cubicBezTo>
                        <a:pt x="444002" y="12136"/>
                        <a:pt x="450866" y="15400"/>
                        <a:pt x="459405" y="15819"/>
                      </a:cubicBezTo>
                      <a:cubicBezTo>
                        <a:pt x="460577" y="15819"/>
                        <a:pt x="463842" y="15400"/>
                        <a:pt x="467275" y="14898"/>
                      </a:cubicBezTo>
                      <a:cubicBezTo>
                        <a:pt x="485943" y="12470"/>
                        <a:pt x="504863" y="10713"/>
                        <a:pt x="512816" y="17996"/>
                      </a:cubicBezTo>
                      <a:cubicBezTo>
                        <a:pt x="515328" y="20340"/>
                        <a:pt x="516667" y="23521"/>
                        <a:pt x="516500" y="27037"/>
                      </a:cubicBezTo>
                      <a:cubicBezTo>
                        <a:pt x="515328" y="36999"/>
                        <a:pt x="501096" y="40013"/>
                        <a:pt x="483013" y="43780"/>
                      </a:cubicBezTo>
                      <a:cubicBezTo>
                        <a:pt x="469368" y="46711"/>
                        <a:pt x="452290" y="50310"/>
                        <a:pt x="449443" y="56589"/>
                      </a:cubicBezTo>
                      <a:cubicBezTo>
                        <a:pt x="449025" y="57594"/>
                        <a:pt x="449276" y="58514"/>
                        <a:pt x="450113" y="60691"/>
                      </a:cubicBezTo>
                      <a:cubicBezTo>
                        <a:pt x="451201" y="63621"/>
                        <a:pt x="452624" y="67556"/>
                        <a:pt x="450281" y="72746"/>
                      </a:cubicBezTo>
                      <a:cubicBezTo>
                        <a:pt x="448941" y="76178"/>
                        <a:pt x="445509" y="77936"/>
                        <a:pt x="442328" y="79527"/>
                      </a:cubicBezTo>
                      <a:cubicBezTo>
                        <a:pt x="440653" y="80364"/>
                        <a:pt x="438560" y="81453"/>
                        <a:pt x="437974" y="82373"/>
                      </a:cubicBezTo>
                      <a:cubicBezTo>
                        <a:pt x="436802" y="84299"/>
                        <a:pt x="436216" y="86810"/>
                        <a:pt x="435630" y="89740"/>
                      </a:cubicBezTo>
                      <a:cubicBezTo>
                        <a:pt x="434877" y="93508"/>
                        <a:pt x="434040" y="97777"/>
                        <a:pt x="431528" y="101963"/>
                      </a:cubicBezTo>
                      <a:lnTo>
                        <a:pt x="430356" y="103637"/>
                      </a:lnTo>
                      <a:cubicBezTo>
                        <a:pt x="426254" y="109832"/>
                        <a:pt x="421482" y="116780"/>
                        <a:pt x="415538" y="120380"/>
                      </a:cubicBezTo>
                      <a:cubicBezTo>
                        <a:pt x="410683" y="123478"/>
                        <a:pt x="403734" y="123729"/>
                        <a:pt x="396953" y="123980"/>
                      </a:cubicBezTo>
                      <a:cubicBezTo>
                        <a:pt x="392265" y="124148"/>
                        <a:pt x="386489" y="124315"/>
                        <a:pt x="384815" y="125822"/>
                      </a:cubicBezTo>
                      <a:cubicBezTo>
                        <a:pt x="384061" y="126575"/>
                        <a:pt x="383643" y="127078"/>
                        <a:pt x="389084" y="132435"/>
                      </a:cubicBezTo>
                      <a:cubicBezTo>
                        <a:pt x="393940" y="137291"/>
                        <a:pt x="401390" y="144574"/>
                        <a:pt x="396116" y="154369"/>
                      </a:cubicBezTo>
                      <a:cubicBezTo>
                        <a:pt x="394275" y="157969"/>
                        <a:pt x="391847" y="160145"/>
                        <a:pt x="388833" y="160647"/>
                      </a:cubicBezTo>
                      <a:cubicBezTo>
                        <a:pt x="383643" y="161652"/>
                        <a:pt x="379289" y="157634"/>
                        <a:pt x="375187" y="153867"/>
                      </a:cubicBezTo>
                      <a:cubicBezTo>
                        <a:pt x="373011" y="151941"/>
                        <a:pt x="369746" y="148927"/>
                        <a:pt x="368323" y="148927"/>
                      </a:cubicBezTo>
                      <a:cubicBezTo>
                        <a:pt x="366230" y="148927"/>
                        <a:pt x="363802" y="149932"/>
                        <a:pt x="363132" y="151020"/>
                      </a:cubicBezTo>
                      <a:cubicBezTo>
                        <a:pt x="362965" y="151188"/>
                        <a:pt x="362797" y="151606"/>
                        <a:pt x="363132" y="152611"/>
                      </a:cubicBezTo>
                      <a:cubicBezTo>
                        <a:pt x="364639" y="153532"/>
                        <a:pt x="368909" y="154787"/>
                        <a:pt x="371336" y="155457"/>
                      </a:cubicBezTo>
                      <a:cubicBezTo>
                        <a:pt x="374685" y="156462"/>
                        <a:pt x="376862" y="157132"/>
                        <a:pt x="378285" y="157885"/>
                      </a:cubicBezTo>
                      <a:cubicBezTo>
                        <a:pt x="380127" y="158890"/>
                        <a:pt x="381047" y="161066"/>
                        <a:pt x="380294" y="163075"/>
                      </a:cubicBezTo>
                      <a:cubicBezTo>
                        <a:pt x="376611" y="173707"/>
                        <a:pt x="367988" y="176386"/>
                        <a:pt x="360286" y="178730"/>
                      </a:cubicBezTo>
                      <a:lnTo>
                        <a:pt x="358277" y="179316"/>
                      </a:lnTo>
                      <a:cubicBezTo>
                        <a:pt x="354091" y="180572"/>
                        <a:pt x="349654" y="182246"/>
                        <a:pt x="345385" y="183921"/>
                      </a:cubicBezTo>
                      <a:cubicBezTo>
                        <a:pt x="338185" y="186683"/>
                        <a:pt x="330818" y="189446"/>
                        <a:pt x="323953" y="190534"/>
                      </a:cubicBezTo>
                      <a:cubicBezTo>
                        <a:pt x="318428" y="191790"/>
                        <a:pt x="312735" y="190953"/>
                        <a:pt x="307796" y="190283"/>
                      </a:cubicBezTo>
                      <a:cubicBezTo>
                        <a:pt x="302104" y="189529"/>
                        <a:pt x="297248" y="188776"/>
                        <a:pt x="293062" y="190953"/>
                      </a:cubicBezTo>
                      <a:cubicBezTo>
                        <a:pt x="288709" y="193213"/>
                        <a:pt x="285025" y="196562"/>
                        <a:pt x="281007" y="200161"/>
                      </a:cubicBezTo>
                      <a:cubicBezTo>
                        <a:pt x="276905" y="203929"/>
                        <a:pt x="272635" y="207696"/>
                        <a:pt x="267361" y="210542"/>
                      </a:cubicBezTo>
                      <a:cubicBezTo>
                        <a:pt x="263762" y="212300"/>
                        <a:pt x="260413" y="214728"/>
                        <a:pt x="256897" y="217323"/>
                      </a:cubicBezTo>
                      <a:cubicBezTo>
                        <a:pt x="250200" y="222262"/>
                        <a:pt x="243251" y="227369"/>
                        <a:pt x="234294" y="228039"/>
                      </a:cubicBezTo>
                      <a:cubicBezTo>
                        <a:pt x="234210" y="228039"/>
                        <a:pt x="234210" y="228039"/>
                        <a:pt x="234210" y="228039"/>
                      </a:cubicBezTo>
                      <a:cubicBezTo>
                        <a:pt x="229020" y="228039"/>
                        <a:pt x="224750" y="227285"/>
                        <a:pt x="220564" y="226532"/>
                      </a:cubicBezTo>
                      <a:cubicBezTo>
                        <a:pt x="212695" y="225109"/>
                        <a:pt x="206500" y="224020"/>
                        <a:pt x="199300" y="228290"/>
                      </a:cubicBezTo>
                      <a:cubicBezTo>
                        <a:pt x="192185" y="232224"/>
                        <a:pt x="189673" y="238168"/>
                        <a:pt x="186827" y="245117"/>
                      </a:cubicBezTo>
                      <a:cubicBezTo>
                        <a:pt x="184734" y="250056"/>
                        <a:pt x="182641" y="255163"/>
                        <a:pt x="178623" y="259683"/>
                      </a:cubicBezTo>
                      <a:cubicBezTo>
                        <a:pt x="174520" y="264036"/>
                        <a:pt x="170418" y="265209"/>
                        <a:pt x="167070" y="266213"/>
                      </a:cubicBezTo>
                      <a:cubicBezTo>
                        <a:pt x="164810" y="266883"/>
                        <a:pt x="162884" y="267469"/>
                        <a:pt x="161042" y="268808"/>
                      </a:cubicBezTo>
                      <a:cubicBezTo>
                        <a:pt x="157610" y="271404"/>
                        <a:pt x="156522" y="274418"/>
                        <a:pt x="155015" y="278603"/>
                      </a:cubicBezTo>
                      <a:cubicBezTo>
                        <a:pt x="154596" y="279775"/>
                        <a:pt x="154094" y="281031"/>
                        <a:pt x="153592" y="282287"/>
                      </a:cubicBezTo>
                      <a:cubicBezTo>
                        <a:pt x="153508" y="282454"/>
                        <a:pt x="153424" y="282705"/>
                        <a:pt x="153340" y="282873"/>
                      </a:cubicBezTo>
                      <a:lnTo>
                        <a:pt x="152503" y="284296"/>
                      </a:lnTo>
                      <a:cubicBezTo>
                        <a:pt x="148485" y="291161"/>
                        <a:pt x="143881" y="299030"/>
                        <a:pt x="135425" y="300955"/>
                      </a:cubicBezTo>
                      <a:cubicBezTo>
                        <a:pt x="134002" y="301207"/>
                        <a:pt x="132495" y="301458"/>
                        <a:pt x="130988" y="301458"/>
                      </a:cubicBezTo>
                      <a:close/>
                      <a:moveTo>
                        <a:pt x="110813" y="141393"/>
                      </a:moveTo>
                      <a:cubicBezTo>
                        <a:pt x="115082" y="141393"/>
                        <a:pt x="120356" y="142230"/>
                        <a:pt x="123370" y="148676"/>
                      </a:cubicBezTo>
                      <a:cubicBezTo>
                        <a:pt x="124458" y="151857"/>
                        <a:pt x="125296" y="155290"/>
                        <a:pt x="123538" y="157969"/>
                      </a:cubicBezTo>
                      <a:cubicBezTo>
                        <a:pt x="121780" y="160647"/>
                        <a:pt x="118766" y="160815"/>
                        <a:pt x="117008" y="160899"/>
                      </a:cubicBezTo>
                      <a:cubicBezTo>
                        <a:pt x="116422" y="160983"/>
                        <a:pt x="115585" y="160983"/>
                        <a:pt x="115250" y="161150"/>
                      </a:cubicBezTo>
                      <a:cubicBezTo>
                        <a:pt x="113408" y="162908"/>
                        <a:pt x="112320" y="163661"/>
                        <a:pt x="111482" y="164247"/>
                      </a:cubicBezTo>
                      <a:cubicBezTo>
                        <a:pt x="110478" y="164917"/>
                        <a:pt x="110478" y="164917"/>
                        <a:pt x="108218" y="169856"/>
                      </a:cubicBezTo>
                      <a:cubicBezTo>
                        <a:pt x="107129" y="172033"/>
                        <a:pt x="107046" y="173205"/>
                        <a:pt x="106962" y="174544"/>
                      </a:cubicBezTo>
                      <a:cubicBezTo>
                        <a:pt x="106711" y="177726"/>
                        <a:pt x="106209" y="180572"/>
                        <a:pt x="101520" y="184925"/>
                      </a:cubicBezTo>
                      <a:cubicBezTo>
                        <a:pt x="99427" y="187102"/>
                        <a:pt x="96581" y="188525"/>
                        <a:pt x="93651" y="189865"/>
                      </a:cubicBezTo>
                      <a:cubicBezTo>
                        <a:pt x="90553" y="191371"/>
                        <a:pt x="87707" y="192711"/>
                        <a:pt x="86033" y="195222"/>
                      </a:cubicBezTo>
                      <a:cubicBezTo>
                        <a:pt x="70797" y="213640"/>
                        <a:pt x="81596" y="252316"/>
                        <a:pt x="91893" y="272492"/>
                      </a:cubicBezTo>
                      <a:cubicBezTo>
                        <a:pt x="95576" y="279524"/>
                        <a:pt x="98841" y="280026"/>
                        <a:pt x="105371" y="281282"/>
                      </a:cubicBezTo>
                      <a:cubicBezTo>
                        <a:pt x="108971" y="281952"/>
                        <a:pt x="113492" y="282705"/>
                        <a:pt x="118682" y="285049"/>
                      </a:cubicBezTo>
                      <a:cubicBezTo>
                        <a:pt x="121612" y="286221"/>
                        <a:pt x="123621" y="288231"/>
                        <a:pt x="125296" y="289821"/>
                      </a:cubicBezTo>
                      <a:cubicBezTo>
                        <a:pt x="127975" y="292416"/>
                        <a:pt x="129147" y="293588"/>
                        <a:pt x="133667" y="292500"/>
                      </a:cubicBezTo>
                      <a:cubicBezTo>
                        <a:pt x="138606" y="291328"/>
                        <a:pt x="142039" y="285468"/>
                        <a:pt x="145387" y="279775"/>
                      </a:cubicBezTo>
                      <a:lnTo>
                        <a:pt x="146057" y="278603"/>
                      </a:lnTo>
                      <a:cubicBezTo>
                        <a:pt x="146476" y="277515"/>
                        <a:pt x="146811" y="276510"/>
                        <a:pt x="147229" y="275506"/>
                      </a:cubicBezTo>
                      <a:cubicBezTo>
                        <a:pt x="148987" y="270818"/>
                        <a:pt x="150745" y="265962"/>
                        <a:pt x="156103" y="261860"/>
                      </a:cubicBezTo>
                      <a:cubicBezTo>
                        <a:pt x="159200" y="259516"/>
                        <a:pt x="162214" y="258679"/>
                        <a:pt x="164893" y="257842"/>
                      </a:cubicBezTo>
                      <a:cubicBezTo>
                        <a:pt x="167823" y="257004"/>
                        <a:pt x="170167" y="256335"/>
                        <a:pt x="172511" y="253823"/>
                      </a:cubicBezTo>
                      <a:cubicBezTo>
                        <a:pt x="175441" y="250475"/>
                        <a:pt x="177199" y="246205"/>
                        <a:pt x="179125" y="241601"/>
                      </a:cubicBezTo>
                      <a:cubicBezTo>
                        <a:pt x="182222" y="234317"/>
                        <a:pt x="185655" y="226030"/>
                        <a:pt x="195198" y="220672"/>
                      </a:cubicBezTo>
                      <a:cubicBezTo>
                        <a:pt x="205077" y="214812"/>
                        <a:pt x="213783" y="216318"/>
                        <a:pt x="222239" y="217909"/>
                      </a:cubicBezTo>
                      <a:cubicBezTo>
                        <a:pt x="226090" y="218579"/>
                        <a:pt x="230108" y="219332"/>
                        <a:pt x="234210" y="219332"/>
                      </a:cubicBezTo>
                      <a:cubicBezTo>
                        <a:pt x="240405" y="218914"/>
                        <a:pt x="246014" y="214728"/>
                        <a:pt x="252041" y="210291"/>
                      </a:cubicBezTo>
                      <a:cubicBezTo>
                        <a:pt x="255725" y="207612"/>
                        <a:pt x="259492" y="204766"/>
                        <a:pt x="263678" y="202757"/>
                      </a:cubicBezTo>
                      <a:cubicBezTo>
                        <a:pt x="267864" y="200496"/>
                        <a:pt x="271631" y="197148"/>
                        <a:pt x="275482" y="193632"/>
                      </a:cubicBezTo>
                      <a:cubicBezTo>
                        <a:pt x="279584" y="189865"/>
                        <a:pt x="283937" y="186097"/>
                        <a:pt x="289211" y="183251"/>
                      </a:cubicBezTo>
                      <a:cubicBezTo>
                        <a:pt x="295741" y="179735"/>
                        <a:pt x="302522" y="180739"/>
                        <a:pt x="309052" y="181660"/>
                      </a:cubicBezTo>
                      <a:cubicBezTo>
                        <a:pt x="313740" y="182330"/>
                        <a:pt x="318093" y="182916"/>
                        <a:pt x="322363" y="181995"/>
                      </a:cubicBezTo>
                      <a:cubicBezTo>
                        <a:pt x="328641" y="180991"/>
                        <a:pt x="335339" y="178395"/>
                        <a:pt x="342455" y="175716"/>
                      </a:cubicBezTo>
                      <a:cubicBezTo>
                        <a:pt x="346891" y="174042"/>
                        <a:pt x="351412" y="172368"/>
                        <a:pt x="355849" y="170945"/>
                      </a:cubicBezTo>
                      <a:lnTo>
                        <a:pt x="357858" y="170359"/>
                      </a:lnTo>
                      <a:cubicBezTo>
                        <a:pt x="363802" y="168517"/>
                        <a:pt x="367820" y="167177"/>
                        <a:pt x="370332" y="163829"/>
                      </a:cubicBezTo>
                      <a:cubicBezTo>
                        <a:pt x="369830" y="163661"/>
                        <a:pt x="369327" y="163494"/>
                        <a:pt x="368909" y="163410"/>
                      </a:cubicBezTo>
                      <a:cubicBezTo>
                        <a:pt x="361039" y="161066"/>
                        <a:pt x="356854" y="159643"/>
                        <a:pt x="355514" y="156294"/>
                      </a:cubicBezTo>
                      <a:cubicBezTo>
                        <a:pt x="353924" y="152778"/>
                        <a:pt x="354091" y="149179"/>
                        <a:pt x="355933" y="146249"/>
                      </a:cubicBezTo>
                      <a:cubicBezTo>
                        <a:pt x="358612" y="142063"/>
                        <a:pt x="364053" y="140137"/>
                        <a:pt x="368323" y="140137"/>
                      </a:cubicBezTo>
                      <a:cubicBezTo>
                        <a:pt x="373094" y="140137"/>
                        <a:pt x="377029" y="143737"/>
                        <a:pt x="380880" y="147253"/>
                      </a:cubicBezTo>
                      <a:cubicBezTo>
                        <a:pt x="382722" y="148927"/>
                        <a:pt x="386070" y="151941"/>
                        <a:pt x="387326" y="151941"/>
                      </a:cubicBezTo>
                      <a:lnTo>
                        <a:pt x="387326" y="151941"/>
                      </a:lnTo>
                      <a:cubicBezTo>
                        <a:pt x="387326" y="151941"/>
                        <a:pt x="387828" y="151606"/>
                        <a:pt x="388582" y="150100"/>
                      </a:cubicBezTo>
                      <a:cubicBezTo>
                        <a:pt x="390675" y="146165"/>
                        <a:pt x="388498" y="143486"/>
                        <a:pt x="383140" y="138128"/>
                      </a:cubicBezTo>
                      <a:cubicBezTo>
                        <a:pt x="378871" y="133942"/>
                        <a:pt x="371755" y="126910"/>
                        <a:pt x="378954" y="119376"/>
                      </a:cubicBezTo>
                      <a:cubicBezTo>
                        <a:pt x="383140" y="115525"/>
                        <a:pt x="389754" y="115357"/>
                        <a:pt x="396702" y="115106"/>
                      </a:cubicBezTo>
                      <a:cubicBezTo>
                        <a:pt x="402060" y="114939"/>
                        <a:pt x="408088" y="114688"/>
                        <a:pt x="411018" y="112762"/>
                      </a:cubicBezTo>
                      <a:cubicBezTo>
                        <a:pt x="415455" y="110083"/>
                        <a:pt x="419808" y="103637"/>
                        <a:pt x="423240" y="98447"/>
                      </a:cubicBezTo>
                      <a:lnTo>
                        <a:pt x="424245" y="96940"/>
                      </a:lnTo>
                      <a:cubicBezTo>
                        <a:pt x="425835" y="94177"/>
                        <a:pt x="426505" y="90828"/>
                        <a:pt x="427175" y="87564"/>
                      </a:cubicBezTo>
                      <a:cubicBezTo>
                        <a:pt x="427845" y="84131"/>
                        <a:pt x="428598" y="80615"/>
                        <a:pt x="430524" y="77518"/>
                      </a:cubicBezTo>
                      <a:cubicBezTo>
                        <a:pt x="432282" y="74504"/>
                        <a:pt x="435463" y="72830"/>
                        <a:pt x="438309" y="71407"/>
                      </a:cubicBezTo>
                      <a:cubicBezTo>
                        <a:pt x="439565" y="70737"/>
                        <a:pt x="441993" y="69565"/>
                        <a:pt x="442244" y="68895"/>
                      </a:cubicBezTo>
                      <a:cubicBezTo>
                        <a:pt x="443248" y="66719"/>
                        <a:pt x="442830" y="65630"/>
                        <a:pt x="441993" y="63118"/>
                      </a:cubicBezTo>
                      <a:cubicBezTo>
                        <a:pt x="440988" y="60607"/>
                        <a:pt x="439732" y="57007"/>
                        <a:pt x="441490" y="52654"/>
                      </a:cubicBezTo>
                      <a:cubicBezTo>
                        <a:pt x="446178" y="42273"/>
                        <a:pt x="463926" y="38506"/>
                        <a:pt x="481172" y="34906"/>
                      </a:cubicBezTo>
                      <a:cubicBezTo>
                        <a:pt x="490380" y="32981"/>
                        <a:pt x="507458" y="29381"/>
                        <a:pt x="507961" y="25782"/>
                      </a:cubicBezTo>
                      <a:cubicBezTo>
                        <a:pt x="508044" y="25028"/>
                        <a:pt x="507709" y="24358"/>
                        <a:pt x="507040" y="23689"/>
                      </a:cubicBezTo>
                      <a:cubicBezTo>
                        <a:pt x="501347" y="18498"/>
                        <a:pt x="478242" y="21512"/>
                        <a:pt x="468363" y="22768"/>
                      </a:cubicBezTo>
                      <a:cubicBezTo>
                        <a:pt x="464177" y="23353"/>
                        <a:pt x="461080" y="23772"/>
                        <a:pt x="459154" y="23772"/>
                      </a:cubicBezTo>
                      <a:cubicBezTo>
                        <a:pt x="448606" y="23270"/>
                        <a:pt x="440653" y="19419"/>
                        <a:pt x="433035" y="15736"/>
                      </a:cubicBezTo>
                      <a:cubicBezTo>
                        <a:pt x="426087" y="12387"/>
                        <a:pt x="419640" y="9206"/>
                        <a:pt x="411353" y="8452"/>
                      </a:cubicBezTo>
                      <a:cubicBezTo>
                        <a:pt x="393772" y="7447"/>
                        <a:pt x="375522" y="8285"/>
                        <a:pt x="357775" y="9122"/>
                      </a:cubicBezTo>
                      <a:cubicBezTo>
                        <a:pt x="346138" y="9624"/>
                        <a:pt x="334167" y="10210"/>
                        <a:pt x="322530" y="10210"/>
                      </a:cubicBezTo>
                      <a:cubicBezTo>
                        <a:pt x="302606" y="10210"/>
                        <a:pt x="287872" y="12136"/>
                        <a:pt x="271463" y="16824"/>
                      </a:cubicBezTo>
                      <a:lnTo>
                        <a:pt x="271463" y="16824"/>
                      </a:lnTo>
                      <a:cubicBezTo>
                        <a:pt x="270877" y="17326"/>
                        <a:pt x="270040" y="17745"/>
                        <a:pt x="269119" y="17829"/>
                      </a:cubicBezTo>
                      <a:cubicBezTo>
                        <a:pt x="263594" y="18414"/>
                        <a:pt x="258236" y="19168"/>
                        <a:pt x="252962" y="20005"/>
                      </a:cubicBezTo>
                      <a:cubicBezTo>
                        <a:pt x="243084" y="21428"/>
                        <a:pt x="232870" y="22935"/>
                        <a:pt x="222071" y="22935"/>
                      </a:cubicBezTo>
                      <a:lnTo>
                        <a:pt x="214955" y="22600"/>
                      </a:lnTo>
                      <a:cubicBezTo>
                        <a:pt x="197459" y="21847"/>
                        <a:pt x="183646" y="21177"/>
                        <a:pt x="168074" y="26953"/>
                      </a:cubicBezTo>
                      <a:cubicBezTo>
                        <a:pt x="159535" y="29632"/>
                        <a:pt x="151499" y="29884"/>
                        <a:pt x="143797" y="30051"/>
                      </a:cubicBezTo>
                      <a:cubicBezTo>
                        <a:pt x="138104" y="30218"/>
                        <a:pt x="132746" y="30386"/>
                        <a:pt x="127221" y="31390"/>
                      </a:cubicBezTo>
                      <a:cubicBezTo>
                        <a:pt x="117510" y="32897"/>
                        <a:pt x="110645" y="37837"/>
                        <a:pt x="103362" y="43110"/>
                      </a:cubicBezTo>
                      <a:cubicBezTo>
                        <a:pt x="99427" y="45957"/>
                        <a:pt x="95325" y="48887"/>
                        <a:pt x="90637" y="51398"/>
                      </a:cubicBezTo>
                      <a:cubicBezTo>
                        <a:pt x="84693" y="54412"/>
                        <a:pt x="73559" y="54914"/>
                        <a:pt x="59328" y="55668"/>
                      </a:cubicBezTo>
                      <a:cubicBezTo>
                        <a:pt x="41078" y="56589"/>
                        <a:pt x="16046" y="57845"/>
                        <a:pt x="9684" y="66049"/>
                      </a:cubicBezTo>
                      <a:cubicBezTo>
                        <a:pt x="8345" y="67807"/>
                        <a:pt x="7926" y="69816"/>
                        <a:pt x="8428" y="72327"/>
                      </a:cubicBezTo>
                      <a:cubicBezTo>
                        <a:pt x="11358" y="87898"/>
                        <a:pt x="28436" y="86559"/>
                        <a:pt x="54221" y="82875"/>
                      </a:cubicBezTo>
                      <a:cubicBezTo>
                        <a:pt x="74564" y="79945"/>
                        <a:pt x="95660" y="76848"/>
                        <a:pt x="102943" y="91749"/>
                      </a:cubicBezTo>
                      <a:cubicBezTo>
                        <a:pt x="105790" y="98279"/>
                        <a:pt x="104116" y="107404"/>
                        <a:pt x="102525" y="116195"/>
                      </a:cubicBezTo>
                      <a:cubicBezTo>
                        <a:pt x="101437" y="122306"/>
                        <a:pt x="100265" y="128668"/>
                        <a:pt x="100934" y="132854"/>
                      </a:cubicBezTo>
                      <a:cubicBezTo>
                        <a:pt x="101437" y="135868"/>
                        <a:pt x="101353" y="137961"/>
                        <a:pt x="101018" y="139635"/>
                      </a:cubicBezTo>
                      <a:cubicBezTo>
                        <a:pt x="101604" y="140054"/>
                        <a:pt x="102357" y="140556"/>
                        <a:pt x="103027" y="140974"/>
                      </a:cubicBezTo>
                      <a:cubicBezTo>
                        <a:pt x="104032" y="141560"/>
                        <a:pt x="106041" y="141477"/>
                        <a:pt x="108218" y="141477"/>
                      </a:cubicBezTo>
                      <a:cubicBezTo>
                        <a:pt x="109306" y="141477"/>
                        <a:pt x="110059" y="141393"/>
                        <a:pt x="110813" y="141393"/>
                      </a:cubicBezTo>
                      <a:close/>
                      <a:moveTo>
                        <a:pt x="363886" y="153532"/>
                      </a:moveTo>
                      <a:cubicBezTo>
                        <a:pt x="363886" y="153532"/>
                        <a:pt x="363886" y="153532"/>
                        <a:pt x="363886" y="153532"/>
                      </a:cubicBezTo>
                      <a:cubicBezTo>
                        <a:pt x="363886" y="153532"/>
                        <a:pt x="363886" y="153532"/>
                        <a:pt x="363886" y="15353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25" name="Google Shape;6025;p83"/>
              <p:cNvGrpSpPr/>
              <p:nvPr/>
            </p:nvGrpSpPr>
            <p:grpSpPr>
              <a:xfrm>
                <a:off x="5019010" y="4236302"/>
                <a:ext cx="111190" cy="54802"/>
                <a:chOff x="5019010" y="4236302"/>
                <a:chExt cx="111190" cy="54802"/>
              </a:xfrm>
            </p:grpSpPr>
            <p:sp>
              <p:nvSpPr>
                <p:cNvPr id="6026" name="Google Shape;6026;p83"/>
                <p:cNvSpPr/>
                <p:nvPr/>
              </p:nvSpPr>
              <p:spPr>
                <a:xfrm>
                  <a:off x="5023066" y="4240729"/>
                  <a:ext cx="102620" cy="46128"/>
                </a:xfrm>
                <a:custGeom>
                  <a:rect b="b" l="l" r="r" t="t"/>
                  <a:pathLst>
                    <a:path extrusionOk="0" h="46128" w="102620">
                      <a:moveTo>
                        <a:pt x="77970" y="2239"/>
                      </a:moveTo>
                      <a:cubicBezTo>
                        <a:pt x="71189" y="565"/>
                        <a:pt x="64324" y="5588"/>
                        <a:pt x="57460" y="5253"/>
                      </a:cubicBezTo>
                      <a:cubicBezTo>
                        <a:pt x="49088" y="5253"/>
                        <a:pt x="41805" y="7346"/>
                        <a:pt x="33768" y="8267"/>
                      </a:cubicBezTo>
                      <a:cubicBezTo>
                        <a:pt x="22885" y="9104"/>
                        <a:pt x="11249" y="-9565"/>
                        <a:pt x="1621" y="7011"/>
                      </a:cubicBezTo>
                      <a:cubicBezTo>
                        <a:pt x="-3653" y="16303"/>
                        <a:pt x="5221" y="13373"/>
                        <a:pt x="9993" y="16806"/>
                      </a:cubicBezTo>
                      <a:cubicBezTo>
                        <a:pt x="16439" y="21494"/>
                        <a:pt x="10411" y="26098"/>
                        <a:pt x="11583" y="32879"/>
                      </a:cubicBezTo>
                      <a:cubicBezTo>
                        <a:pt x="14011" y="44348"/>
                        <a:pt x="27657" y="40497"/>
                        <a:pt x="35275" y="40497"/>
                      </a:cubicBezTo>
                      <a:cubicBezTo>
                        <a:pt x="42475" y="40916"/>
                        <a:pt x="47330" y="49455"/>
                        <a:pt x="54530" y="44683"/>
                      </a:cubicBezTo>
                      <a:cubicBezTo>
                        <a:pt x="58548" y="42172"/>
                        <a:pt x="60474" y="37065"/>
                        <a:pt x="64994" y="34553"/>
                      </a:cubicBezTo>
                      <a:cubicBezTo>
                        <a:pt x="70268" y="32042"/>
                        <a:pt x="75040" y="31623"/>
                        <a:pt x="80230" y="30284"/>
                      </a:cubicBezTo>
                      <a:cubicBezTo>
                        <a:pt x="85839" y="29028"/>
                        <a:pt x="97559" y="23922"/>
                        <a:pt x="101159" y="18396"/>
                      </a:cubicBezTo>
                      <a:cubicBezTo>
                        <a:pt x="108359" y="6927"/>
                        <a:pt x="87095" y="-4542"/>
                        <a:pt x="77886" y="1820"/>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27" name="Google Shape;6027;p83"/>
                <p:cNvSpPr/>
                <p:nvPr/>
              </p:nvSpPr>
              <p:spPr>
                <a:xfrm>
                  <a:off x="5019010" y="4236302"/>
                  <a:ext cx="111190" cy="54802"/>
                </a:xfrm>
                <a:custGeom>
                  <a:rect b="b" l="l" r="r" t="t"/>
                  <a:pathLst>
                    <a:path extrusionOk="0" h="54802" w="111190">
                      <a:moveTo>
                        <a:pt x="54400" y="54803"/>
                      </a:moveTo>
                      <a:cubicBezTo>
                        <a:pt x="50717" y="54803"/>
                        <a:pt x="47619" y="52961"/>
                        <a:pt x="45024" y="51538"/>
                      </a:cubicBezTo>
                      <a:cubicBezTo>
                        <a:pt x="42931" y="50366"/>
                        <a:pt x="41005" y="49278"/>
                        <a:pt x="39247" y="49110"/>
                      </a:cubicBezTo>
                      <a:cubicBezTo>
                        <a:pt x="38159" y="49110"/>
                        <a:pt x="36652" y="49278"/>
                        <a:pt x="35062" y="49361"/>
                      </a:cubicBezTo>
                      <a:cubicBezTo>
                        <a:pt x="27276" y="50031"/>
                        <a:pt x="14384" y="51119"/>
                        <a:pt x="11705" y="38059"/>
                      </a:cubicBezTo>
                      <a:cubicBezTo>
                        <a:pt x="11035" y="34376"/>
                        <a:pt x="11872" y="31446"/>
                        <a:pt x="12458" y="29102"/>
                      </a:cubicBezTo>
                      <a:cubicBezTo>
                        <a:pt x="13379" y="25670"/>
                        <a:pt x="13212" y="25586"/>
                        <a:pt x="11789" y="24498"/>
                      </a:cubicBezTo>
                      <a:cubicBezTo>
                        <a:pt x="11035" y="23912"/>
                        <a:pt x="9528" y="23577"/>
                        <a:pt x="8105" y="23242"/>
                      </a:cubicBezTo>
                      <a:cubicBezTo>
                        <a:pt x="5594" y="22656"/>
                        <a:pt x="2078" y="21902"/>
                        <a:pt x="571" y="18554"/>
                      </a:cubicBezTo>
                      <a:cubicBezTo>
                        <a:pt x="-852" y="15289"/>
                        <a:pt x="654" y="11857"/>
                        <a:pt x="2161" y="9177"/>
                      </a:cubicBezTo>
                      <a:cubicBezTo>
                        <a:pt x="10449" y="-5054"/>
                        <a:pt x="21583" y="1057"/>
                        <a:pt x="28197" y="4741"/>
                      </a:cubicBezTo>
                      <a:cubicBezTo>
                        <a:pt x="31546" y="6583"/>
                        <a:pt x="35062" y="8508"/>
                        <a:pt x="37657" y="8340"/>
                      </a:cubicBezTo>
                      <a:cubicBezTo>
                        <a:pt x="40503" y="8006"/>
                        <a:pt x="43266" y="7587"/>
                        <a:pt x="46028" y="7085"/>
                      </a:cubicBezTo>
                      <a:cubicBezTo>
                        <a:pt x="50968" y="6247"/>
                        <a:pt x="55990" y="5327"/>
                        <a:pt x="61683" y="5327"/>
                      </a:cubicBezTo>
                      <a:cubicBezTo>
                        <a:pt x="64195" y="5494"/>
                        <a:pt x="66874" y="4657"/>
                        <a:pt x="69636" y="3820"/>
                      </a:cubicBezTo>
                      <a:cubicBezTo>
                        <a:pt x="72985" y="2815"/>
                        <a:pt x="76752" y="1643"/>
                        <a:pt x="80770" y="1978"/>
                      </a:cubicBezTo>
                      <a:cubicBezTo>
                        <a:pt x="88305" y="-2375"/>
                        <a:pt x="99774" y="973"/>
                        <a:pt x="106053" y="7001"/>
                      </a:cubicBezTo>
                      <a:cubicBezTo>
                        <a:pt x="111578" y="12359"/>
                        <a:pt x="112750" y="19056"/>
                        <a:pt x="109066" y="24833"/>
                      </a:cubicBezTo>
                      <a:cubicBezTo>
                        <a:pt x="104462" y="31865"/>
                        <a:pt x="91486" y="37222"/>
                        <a:pt x="85542" y="38646"/>
                      </a:cubicBezTo>
                      <a:cubicBezTo>
                        <a:pt x="84119" y="38980"/>
                        <a:pt x="82612" y="39315"/>
                        <a:pt x="81189" y="39650"/>
                      </a:cubicBezTo>
                      <a:cubicBezTo>
                        <a:pt x="77757" y="40320"/>
                        <a:pt x="74492" y="40989"/>
                        <a:pt x="71227" y="42664"/>
                      </a:cubicBezTo>
                      <a:cubicBezTo>
                        <a:pt x="69887" y="43418"/>
                        <a:pt x="68464" y="45092"/>
                        <a:pt x="67125" y="46850"/>
                      </a:cubicBezTo>
                      <a:cubicBezTo>
                        <a:pt x="65534" y="48775"/>
                        <a:pt x="63776" y="51035"/>
                        <a:pt x="61265" y="52626"/>
                      </a:cubicBezTo>
                      <a:cubicBezTo>
                        <a:pt x="58670" y="54301"/>
                        <a:pt x="56409" y="54803"/>
                        <a:pt x="54400" y="54803"/>
                      </a:cubicBezTo>
                      <a:close/>
                      <a:moveTo>
                        <a:pt x="39415" y="40655"/>
                      </a:moveTo>
                      <a:cubicBezTo>
                        <a:pt x="43517" y="40906"/>
                        <a:pt x="46531" y="42664"/>
                        <a:pt x="49210" y="44171"/>
                      </a:cubicBezTo>
                      <a:cubicBezTo>
                        <a:pt x="53144" y="46431"/>
                        <a:pt x="54400" y="46850"/>
                        <a:pt x="56409" y="45594"/>
                      </a:cubicBezTo>
                      <a:cubicBezTo>
                        <a:pt x="57749" y="44673"/>
                        <a:pt x="58921" y="43250"/>
                        <a:pt x="60260" y="41659"/>
                      </a:cubicBezTo>
                      <a:cubicBezTo>
                        <a:pt x="62018" y="39483"/>
                        <a:pt x="64027" y="36971"/>
                        <a:pt x="66957" y="35297"/>
                      </a:cubicBezTo>
                      <a:cubicBezTo>
                        <a:pt x="71478" y="33036"/>
                        <a:pt x="75413" y="32283"/>
                        <a:pt x="79264" y="31530"/>
                      </a:cubicBezTo>
                      <a:cubicBezTo>
                        <a:pt x="80603" y="31279"/>
                        <a:pt x="81942" y="31027"/>
                        <a:pt x="83366" y="30609"/>
                      </a:cubicBezTo>
                      <a:cubicBezTo>
                        <a:pt x="88975" y="29353"/>
                        <a:pt x="99104" y="24498"/>
                        <a:pt x="101699" y="20479"/>
                      </a:cubicBezTo>
                      <a:cubicBezTo>
                        <a:pt x="102202" y="19726"/>
                        <a:pt x="103876" y="17047"/>
                        <a:pt x="99941" y="13363"/>
                      </a:cubicBezTo>
                      <a:cubicBezTo>
                        <a:pt x="95923" y="9513"/>
                        <a:pt x="89142" y="7671"/>
                        <a:pt x="85291" y="9261"/>
                      </a:cubicBezTo>
                      <a:cubicBezTo>
                        <a:pt x="84286" y="10601"/>
                        <a:pt x="82612" y="11270"/>
                        <a:pt x="80854" y="10768"/>
                      </a:cubicBezTo>
                      <a:cubicBezTo>
                        <a:pt x="78175" y="10098"/>
                        <a:pt x="75078" y="11103"/>
                        <a:pt x="71813" y="12024"/>
                      </a:cubicBezTo>
                      <a:cubicBezTo>
                        <a:pt x="68464" y="13028"/>
                        <a:pt x="65032" y="14117"/>
                        <a:pt x="61181" y="13866"/>
                      </a:cubicBezTo>
                      <a:cubicBezTo>
                        <a:pt x="56493" y="13866"/>
                        <a:pt x="52056" y="14619"/>
                        <a:pt x="47284" y="15456"/>
                      </a:cubicBezTo>
                      <a:cubicBezTo>
                        <a:pt x="44270" y="15959"/>
                        <a:pt x="41340" y="16461"/>
                        <a:pt x="38243" y="16796"/>
                      </a:cubicBezTo>
                      <a:cubicBezTo>
                        <a:pt x="32969" y="17214"/>
                        <a:pt x="28113" y="14536"/>
                        <a:pt x="23927" y="12191"/>
                      </a:cubicBezTo>
                      <a:cubicBezTo>
                        <a:pt x="15974" y="7755"/>
                        <a:pt x="13295" y="6750"/>
                        <a:pt x="9445" y="13447"/>
                      </a:cubicBezTo>
                      <a:cubicBezTo>
                        <a:pt x="9110" y="13949"/>
                        <a:pt x="8942" y="14452"/>
                        <a:pt x="8775" y="14787"/>
                      </a:cubicBezTo>
                      <a:cubicBezTo>
                        <a:pt x="9110" y="14870"/>
                        <a:pt x="9528" y="14954"/>
                        <a:pt x="9863" y="15038"/>
                      </a:cubicBezTo>
                      <a:cubicBezTo>
                        <a:pt x="11872" y="15456"/>
                        <a:pt x="14468" y="16042"/>
                        <a:pt x="16644" y="17633"/>
                      </a:cubicBezTo>
                      <a:cubicBezTo>
                        <a:pt x="23007" y="22237"/>
                        <a:pt x="21583" y="27679"/>
                        <a:pt x="20579" y="31279"/>
                      </a:cubicBezTo>
                      <a:cubicBezTo>
                        <a:pt x="20076" y="33204"/>
                        <a:pt x="19658" y="34795"/>
                        <a:pt x="19993" y="36469"/>
                      </a:cubicBezTo>
                      <a:cubicBezTo>
                        <a:pt x="20997" y="41157"/>
                        <a:pt x="25016" y="41659"/>
                        <a:pt x="34308" y="40906"/>
                      </a:cubicBezTo>
                      <a:cubicBezTo>
                        <a:pt x="36066" y="40822"/>
                        <a:pt x="37908" y="40655"/>
                        <a:pt x="39415" y="406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28" name="Google Shape;6028;p83"/>
              <p:cNvGrpSpPr/>
              <p:nvPr/>
            </p:nvGrpSpPr>
            <p:grpSpPr>
              <a:xfrm>
                <a:off x="4448471" y="4079310"/>
                <a:ext cx="30707" cy="24522"/>
                <a:chOff x="4448471" y="4079310"/>
                <a:chExt cx="30707" cy="24522"/>
              </a:xfrm>
            </p:grpSpPr>
            <p:sp>
              <p:nvSpPr>
                <p:cNvPr id="6029" name="Google Shape;6029;p83"/>
                <p:cNvSpPr/>
                <p:nvPr/>
              </p:nvSpPr>
              <p:spPr>
                <a:xfrm>
                  <a:off x="4452827" y="4083473"/>
                  <a:ext cx="22189" cy="16009"/>
                </a:xfrm>
                <a:custGeom>
                  <a:rect b="b" l="l" r="r" t="t"/>
                  <a:pathLst>
                    <a:path extrusionOk="0" h="16009" w="22189">
                      <a:moveTo>
                        <a:pt x="8453" y="1523"/>
                      </a:moveTo>
                      <a:cubicBezTo>
                        <a:pt x="-9211" y="2361"/>
                        <a:pt x="4435" y="21866"/>
                        <a:pt x="16490" y="14248"/>
                      </a:cubicBezTo>
                      <a:cubicBezTo>
                        <a:pt x="27792" y="7467"/>
                        <a:pt x="20508" y="-2746"/>
                        <a:pt x="10044" y="686"/>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0" name="Google Shape;6030;p83"/>
                <p:cNvSpPr/>
                <p:nvPr/>
              </p:nvSpPr>
              <p:spPr>
                <a:xfrm>
                  <a:off x="4448471" y="4079310"/>
                  <a:ext cx="30707" cy="24522"/>
                </a:xfrm>
                <a:custGeom>
                  <a:rect b="b" l="l" r="r" t="t"/>
                  <a:pathLst>
                    <a:path extrusionOk="0" h="24522" w="30707">
                      <a:moveTo>
                        <a:pt x="14985" y="24523"/>
                      </a:moveTo>
                      <a:cubicBezTo>
                        <a:pt x="11302" y="24523"/>
                        <a:pt x="7953" y="23099"/>
                        <a:pt x="5442" y="21258"/>
                      </a:cubicBezTo>
                      <a:cubicBezTo>
                        <a:pt x="1005" y="17909"/>
                        <a:pt x="-921" y="12970"/>
                        <a:pt x="419" y="8784"/>
                      </a:cubicBezTo>
                      <a:cubicBezTo>
                        <a:pt x="1172" y="6356"/>
                        <a:pt x="3684" y="2254"/>
                        <a:pt x="11721" y="1585"/>
                      </a:cubicBezTo>
                      <a:cubicBezTo>
                        <a:pt x="12139" y="1249"/>
                        <a:pt x="12558" y="1082"/>
                        <a:pt x="13060" y="915"/>
                      </a:cubicBezTo>
                      <a:cubicBezTo>
                        <a:pt x="21180" y="-1764"/>
                        <a:pt x="27627" y="1836"/>
                        <a:pt x="29803" y="6608"/>
                      </a:cubicBezTo>
                      <a:cubicBezTo>
                        <a:pt x="31729" y="10709"/>
                        <a:pt x="31059" y="17323"/>
                        <a:pt x="23022" y="22178"/>
                      </a:cubicBezTo>
                      <a:cubicBezTo>
                        <a:pt x="20260" y="23769"/>
                        <a:pt x="17497" y="24523"/>
                        <a:pt x="14985" y="24523"/>
                      </a:cubicBezTo>
                      <a:close/>
                      <a:moveTo>
                        <a:pt x="15488" y="8951"/>
                      </a:moveTo>
                      <a:cubicBezTo>
                        <a:pt x="14818" y="9538"/>
                        <a:pt x="13897" y="9956"/>
                        <a:pt x="12976" y="9956"/>
                      </a:cubicBezTo>
                      <a:cubicBezTo>
                        <a:pt x="9628" y="10123"/>
                        <a:pt x="8623" y="11044"/>
                        <a:pt x="8539" y="11212"/>
                      </a:cubicBezTo>
                      <a:cubicBezTo>
                        <a:pt x="8372" y="11547"/>
                        <a:pt x="8874" y="13137"/>
                        <a:pt x="10632" y="14393"/>
                      </a:cubicBezTo>
                      <a:cubicBezTo>
                        <a:pt x="11553" y="15062"/>
                        <a:pt x="14734" y="17155"/>
                        <a:pt x="18502" y="14811"/>
                      </a:cubicBezTo>
                      <a:cubicBezTo>
                        <a:pt x="21264" y="13137"/>
                        <a:pt x="22604" y="11212"/>
                        <a:pt x="22101" y="10040"/>
                      </a:cubicBezTo>
                      <a:cubicBezTo>
                        <a:pt x="21599" y="8868"/>
                        <a:pt x="19171" y="7779"/>
                        <a:pt x="15655" y="8868"/>
                      </a:cubicBezTo>
                      <a:cubicBezTo>
                        <a:pt x="15655" y="8868"/>
                        <a:pt x="15572" y="8868"/>
                        <a:pt x="15488" y="895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31" name="Google Shape;6031;p83"/>
              <p:cNvGrpSpPr/>
              <p:nvPr/>
            </p:nvGrpSpPr>
            <p:grpSpPr>
              <a:xfrm>
                <a:off x="4396330" y="4072090"/>
                <a:ext cx="43992" cy="29398"/>
                <a:chOff x="4396330" y="4072090"/>
                <a:chExt cx="43992" cy="29398"/>
              </a:xfrm>
            </p:grpSpPr>
            <p:sp>
              <p:nvSpPr>
                <p:cNvPr id="6032" name="Google Shape;6032;p83"/>
                <p:cNvSpPr/>
                <p:nvPr/>
              </p:nvSpPr>
              <p:spPr>
                <a:xfrm>
                  <a:off x="4400506" y="4076445"/>
                  <a:ext cx="35529" cy="20782"/>
                </a:xfrm>
                <a:custGeom>
                  <a:rect b="b" l="l" r="r" t="t"/>
                  <a:pathLst>
                    <a:path extrusionOk="0" h="20782" w="35529">
                      <a:moveTo>
                        <a:pt x="25362" y="1771"/>
                      </a:moveTo>
                      <a:cubicBezTo>
                        <a:pt x="21344" y="1771"/>
                        <a:pt x="4433" y="-1577"/>
                        <a:pt x="2006" y="934"/>
                      </a:cubicBezTo>
                      <a:cubicBezTo>
                        <a:pt x="-4357" y="6041"/>
                        <a:pt x="6024" y="17928"/>
                        <a:pt x="10879" y="19602"/>
                      </a:cubicBezTo>
                      <a:cubicBezTo>
                        <a:pt x="15651" y="22114"/>
                        <a:pt x="27706" y="20440"/>
                        <a:pt x="31725" y="16254"/>
                      </a:cubicBezTo>
                      <a:cubicBezTo>
                        <a:pt x="37334" y="10310"/>
                        <a:pt x="37334" y="934"/>
                        <a:pt x="27706" y="934"/>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3" name="Google Shape;6033;p83"/>
                <p:cNvSpPr/>
                <p:nvPr/>
              </p:nvSpPr>
              <p:spPr>
                <a:xfrm>
                  <a:off x="4396330" y="4072090"/>
                  <a:ext cx="43992" cy="29398"/>
                </a:xfrm>
                <a:custGeom>
                  <a:rect b="b" l="l" r="r" t="t"/>
                  <a:pathLst>
                    <a:path extrusionOk="0" h="29398" w="43992">
                      <a:moveTo>
                        <a:pt x="21501" y="29399"/>
                      </a:moveTo>
                      <a:cubicBezTo>
                        <a:pt x="18404" y="29399"/>
                        <a:pt x="15558" y="28897"/>
                        <a:pt x="13381" y="27808"/>
                      </a:cubicBezTo>
                      <a:cubicBezTo>
                        <a:pt x="8777" y="25967"/>
                        <a:pt x="1326" y="18515"/>
                        <a:pt x="154" y="11400"/>
                      </a:cubicBezTo>
                      <a:cubicBezTo>
                        <a:pt x="-432" y="7632"/>
                        <a:pt x="656" y="4284"/>
                        <a:pt x="3419" y="2024"/>
                      </a:cubicBezTo>
                      <a:cubicBezTo>
                        <a:pt x="6349" y="-739"/>
                        <a:pt x="12293" y="-321"/>
                        <a:pt x="23762" y="1187"/>
                      </a:cubicBezTo>
                      <a:cubicBezTo>
                        <a:pt x="26022" y="1521"/>
                        <a:pt x="28366" y="1772"/>
                        <a:pt x="29371" y="1772"/>
                      </a:cubicBezTo>
                      <a:cubicBezTo>
                        <a:pt x="30041" y="1270"/>
                        <a:pt x="30961" y="935"/>
                        <a:pt x="31882" y="935"/>
                      </a:cubicBezTo>
                      <a:cubicBezTo>
                        <a:pt x="37240" y="935"/>
                        <a:pt x="41342" y="3279"/>
                        <a:pt x="43100" y="7381"/>
                      </a:cubicBezTo>
                      <a:cubicBezTo>
                        <a:pt x="45193" y="12153"/>
                        <a:pt x="43519" y="18683"/>
                        <a:pt x="38998" y="23371"/>
                      </a:cubicBezTo>
                      <a:cubicBezTo>
                        <a:pt x="35566" y="27138"/>
                        <a:pt x="28115" y="29399"/>
                        <a:pt x="21501" y="29399"/>
                      </a:cubicBezTo>
                      <a:close/>
                      <a:moveTo>
                        <a:pt x="8777" y="8721"/>
                      </a:moveTo>
                      <a:cubicBezTo>
                        <a:pt x="8525" y="8888"/>
                        <a:pt x="8358" y="9223"/>
                        <a:pt x="8525" y="10061"/>
                      </a:cubicBezTo>
                      <a:cubicBezTo>
                        <a:pt x="9195" y="13911"/>
                        <a:pt x="14385" y="19185"/>
                        <a:pt x="16562" y="19939"/>
                      </a:cubicBezTo>
                      <a:cubicBezTo>
                        <a:pt x="16730" y="20023"/>
                        <a:pt x="16981" y="20106"/>
                        <a:pt x="17148" y="20190"/>
                      </a:cubicBezTo>
                      <a:cubicBezTo>
                        <a:pt x="20246" y="21781"/>
                        <a:pt x="30208" y="20525"/>
                        <a:pt x="32887" y="17678"/>
                      </a:cubicBezTo>
                      <a:cubicBezTo>
                        <a:pt x="35231" y="15251"/>
                        <a:pt x="35984" y="12237"/>
                        <a:pt x="35314" y="10898"/>
                      </a:cubicBezTo>
                      <a:cubicBezTo>
                        <a:pt x="34896" y="9893"/>
                        <a:pt x="33305" y="9642"/>
                        <a:pt x="32133" y="9642"/>
                      </a:cubicBezTo>
                      <a:cubicBezTo>
                        <a:pt x="30292" y="10981"/>
                        <a:pt x="27696" y="10395"/>
                        <a:pt x="22757" y="9809"/>
                      </a:cubicBezTo>
                      <a:cubicBezTo>
                        <a:pt x="19157" y="9223"/>
                        <a:pt x="11121" y="8135"/>
                        <a:pt x="8777" y="8721"/>
                      </a:cubicBezTo>
                      <a:close/>
                      <a:moveTo>
                        <a:pt x="8525" y="8805"/>
                      </a:moveTo>
                      <a:lnTo>
                        <a:pt x="8525" y="8805"/>
                      </a:lnTo>
                      <a:lnTo>
                        <a:pt x="8525" y="8805"/>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34" name="Google Shape;6034;p83"/>
              <p:cNvGrpSpPr/>
              <p:nvPr/>
            </p:nvGrpSpPr>
            <p:grpSpPr>
              <a:xfrm>
                <a:off x="4370360" y="4102744"/>
                <a:ext cx="49014" cy="32398"/>
                <a:chOff x="4370360" y="4102744"/>
                <a:chExt cx="49014" cy="32398"/>
              </a:xfrm>
            </p:grpSpPr>
            <p:sp>
              <p:nvSpPr>
                <p:cNvPr id="6035" name="Google Shape;6035;p83"/>
                <p:cNvSpPr/>
                <p:nvPr/>
              </p:nvSpPr>
              <p:spPr>
                <a:xfrm>
                  <a:off x="4374566" y="4107014"/>
                  <a:ext cx="40397" cy="23846"/>
                </a:xfrm>
                <a:custGeom>
                  <a:rect b="b" l="l" r="r" t="t"/>
                  <a:pathLst>
                    <a:path extrusionOk="0" h="23846" w="40397">
                      <a:moveTo>
                        <a:pt x="36066" y="1758"/>
                      </a:moveTo>
                      <a:cubicBezTo>
                        <a:pt x="22420" y="1758"/>
                        <a:pt x="22420" y="2595"/>
                        <a:pt x="11956" y="9376"/>
                      </a:cubicBezTo>
                      <a:cubicBezTo>
                        <a:pt x="3166" y="14483"/>
                        <a:pt x="-7299" y="16995"/>
                        <a:pt x="7184" y="22938"/>
                      </a:cubicBezTo>
                      <a:cubicBezTo>
                        <a:pt x="12793" y="24696"/>
                        <a:pt x="28866" y="23775"/>
                        <a:pt x="33638" y="21264"/>
                      </a:cubicBezTo>
                      <a:cubicBezTo>
                        <a:pt x="31210" y="22938"/>
                        <a:pt x="40838" y="7702"/>
                        <a:pt x="40084" y="10213"/>
                      </a:cubicBezTo>
                      <a:cubicBezTo>
                        <a:pt x="40838" y="4270"/>
                        <a:pt x="40838" y="0"/>
                        <a:pt x="32885" y="0"/>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6" name="Google Shape;6036;p83"/>
                <p:cNvSpPr/>
                <p:nvPr/>
              </p:nvSpPr>
              <p:spPr>
                <a:xfrm>
                  <a:off x="4370360" y="4102744"/>
                  <a:ext cx="49014" cy="32398"/>
                </a:xfrm>
                <a:custGeom>
                  <a:rect b="b" l="l" r="r" t="t"/>
                  <a:pathLst>
                    <a:path extrusionOk="0" h="32398" w="49014">
                      <a:moveTo>
                        <a:pt x="20431" y="32398"/>
                      </a:moveTo>
                      <a:cubicBezTo>
                        <a:pt x="16245" y="32398"/>
                        <a:pt x="12478" y="32063"/>
                        <a:pt x="10134" y="31310"/>
                      </a:cubicBezTo>
                      <a:cubicBezTo>
                        <a:pt x="4776" y="29133"/>
                        <a:pt x="172" y="26622"/>
                        <a:pt x="4" y="22101"/>
                      </a:cubicBezTo>
                      <a:cubicBezTo>
                        <a:pt x="-163" y="17329"/>
                        <a:pt x="4441" y="14985"/>
                        <a:pt x="9716" y="12306"/>
                      </a:cubicBezTo>
                      <a:cubicBezTo>
                        <a:pt x="11139" y="11637"/>
                        <a:pt x="12646" y="10800"/>
                        <a:pt x="14152" y="9963"/>
                      </a:cubicBezTo>
                      <a:lnTo>
                        <a:pt x="16413" y="8455"/>
                      </a:lnTo>
                      <a:cubicBezTo>
                        <a:pt x="23445" y="3851"/>
                        <a:pt x="26040" y="2260"/>
                        <a:pt x="33658" y="1842"/>
                      </a:cubicBezTo>
                      <a:cubicBezTo>
                        <a:pt x="34412" y="754"/>
                        <a:pt x="35751" y="0"/>
                        <a:pt x="37174" y="0"/>
                      </a:cubicBezTo>
                      <a:cubicBezTo>
                        <a:pt x="41611" y="0"/>
                        <a:pt x="44709" y="1089"/>
                        <a:pt x="46718" y="3432"/>
                      </a:cubicBezTo>
                      <a:cubicBezTo>
                        <a:pt x="49732" y="6865"/>
                        <a:pt x="49062" y="11804"/>
                        <a:pt x="48643" y="15069"/>
                      </a:cubicBezTo>
                      <a:cubicBezTo>
                        <a:pt x="48560" y="15320"/>
                        <a:pt x="48560" y="15571"/>
                        <a:pt x="48476" y="15739"/>
                      </a:cubicBezTo>
                      <a:cubicBezTo>
                        <a:pt x="48141" y="16743"/>
                        <a:pt x="47471" y="17580"/>
                        <a:pt x="46718" y="18083"/>
                      </a:cubicBezTo>
                      <a:cubicBezTo>
                        <a:pt x="45462" y="19841"/>
                        <a:pt x="43285" y="23357"/>
                        <a:pt x="42281" y="25366"/>
                      </a:cubicBezTo>
                      <a:cubicBezTo>
                        <a:pt x="42365" y="26789"/>
                        <a:pt x="41695" y="28212"/>
                        <a:pt x="40439" y="29050"/>
                      </a:cubicBezTo>
                      <a:cubicBezTo>
                        <a:pt x="40272" y="29133"/>
                        <a:pt x="40104" y="29217"/>
                        <a:pt x="40021" y="29301"/>
                      </a:cubicBezTo>
                      <a:lnTo>
                        <a:pt x="40021" y="29301"/>
                      </a:lnTo>
                      <a:cubicBezTo>
                        <a:pt x="36002" y="31393"/>
                        <a:pt x="27631" y="32398"/>
                        <a:pt x="20431" y="32398"/>
                      </a:cubicBezTo>
                      <a:close/>
                      <a:moveTo>
                        <a:pt x="9799" y="21934"/>
                      </a:moveTo>
                      <a:cubicBezTo>
                        <a:pt x="10469" y="22352"/>
                        <a:pt x="11557" y="22855"/>
                        <a:pt x="12897" y="23357"/>
                      </a:cubicBezTo>
                      <a:cubicBezTo>
                        <a:pt x="16664" y="24445"/>
                        <a:pt x="28552" y="23943"/>
                        <a:pt x="33909" y="22520"/>
                      </a:cubicBezTo>
                      <a:cubicBezTo>
                        <a:pt x="34830" y="20259"/>
                        <a:pt x="36672" y="17162"/>
                        <a:pt x="39853" y="12725"/>
                      </a:cubicBezTo>
                      <a:cubicBezTo>
                        <a:pt x="39937" y="12557"/>
                        <a:pt x="40021" y="12474"/>
                        <a:pt x="40104" y="12390"/>
                      </a:cubicBezTo>
                      <a:cubicBezTo>
                        <a:pt x="40188" y="11469"/>
                        <a:pt x="40272" y="10800"/>
                        <a:pt x="40272" y="10297"/>
                      </a:cubicBezTo>
                      <a:cubicBezTo>
                        <a:pt x="40188" y="10297"/>
                        <a:pt x="40188" y="10297"/>
                        <a:pt x="40188" y="10297"/>
                      </a:cubicBezTo>
                      <a:cubicBezTo>
                        <a:pt x="28970" y="10297"/>
                        <a:pt x="28635" y="10548"/>
                        <a:pt x="20850" y="15655"/>
                      </a:cubicBezTo>
                      <a:lnTo>
                        <a:pt x="18338" y="17246"/>
                      </a:lnTo>
                      <a:cubicBezTo>
                        <a:pt x="16497" y="18334"/>
                        <a:pt x="14906" y="19171"/>
                        <a:pt x="13399" y="19925"/>
                      </a:cubicBezTo>
                      <a:cubicBezTo>
                        <a:pt x="12394" y="20510"/>
                        <a:pt x="10971" y="21264"/>
                        <a:pt x="9799" y="2193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37" name="Google Shape;6037;p83"/>
              <p:cNvGrpSpPr/>
              <p:nvPr/>
            </p:nvGrpSpPr>
            <p:grpSpPr>
              <a:xfrm>
                <a:off x="4356552" y="4101022"/>
                <a:ext cx="20085" cy="19386"/>
                <a:chOff x="4356552" y="4101022"/>
                <a:chExt cx="20085" cy="19386"/>
              </a:xfrm>
            </p:grpSpPr>
            <p:sp>
              <p:nvSpPr>
                <p:cNvPr id="6038" name="Google Shape;6038;p83"/>
                <p:cNvSpPr/>
                <p:nvPr/>
              </p:nvSpPr>
              <p:spPr>
                <a:xfrm>
                  <a:off x="4360821" y="4105340"/>
                  <a:ext cx="11548" cy="10808"/>
                </a:xfrm>
                <a:custGeom>
                  <a:rect b="b" l="l" r="r" t="t"/>
                  <a:pathLst>
                    <a:path extrusionOk="0" h="10808" w="11548">
                      <a:moveTo>
                        <a:pt x="4018" y="1758"/>
                      </a:moveTo>
                      <a:cubicBezTo>
                        <a:pt x="1674" y="4270"/>
                        <a:pt x="0" y="6028"/>
                        <a:pt x="0" y="10213"/>
                      </a:cubicBezTo>
                      <a:cubicBezTo>
                        <a:pt x="8037" y="13562"/>
                        <a:pt x="17664" y="1758"/>
                        <a:pt x="6446" y="0"/>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9" name="Google Shape;6039;p83"/>
                <p:cNvSpPr/>
                <p:nvPr/>
              </p:nvSpPr>
              <p:spPr>
                <a:xfrm>
                  <a:off x="4356552" y="4101022"/>
                  <a:ext cx="20085" cy="19386"/>
                </a:xfrm>
                <a:custGeom>
                  <a:rect b="b" l="l" r="r" t="t"/>
                  <a:pathLst>
                    <a:path extrusionOk="0" h="19386" w="20085">
                      <a:moveTo>
                        <a:pt x="7283" y="19386"/>
                      </a:moveTo>
                      <a:cubicBezTo>
                        <a:pt x="5693" y="19386"/>
                        <a:pt x="4102" y="19052"/>
                        <a:pt x="2595" y="18465"/>
                      </a:cubicBezTo>
                      <a:cubicBezTo>
                        <a:pt x="1005" y="17796"/>
                        <a:pt x="0" y="16289"/>
                        <a:pt x="0" y="14531"/>
                      </a:cubicBezTo>
                      <a:cubicBezTo>
                        <a:pt x="0" y="8671"/>
                        <a:pt x="2595" y="5825"/>
                        <a:pt x="5107" y="3146"/>
                      </a:cubicBezTo>
                      <a:cubicBezTo>
                        <a:pt x="5693" y="2559"/>
                        <a:pt x="6362" y="2141"/>
                        <a:pt x="7200" y="1890"/>
                      </a:cubicBezTo>
                      <a:cubicBezTo>
                        <a:pt x="8120" y="550"/>
                        <a:pt x="9627" y="-203"/>
                        <a:pt x="11385" y="48"/>
                      </a:cubicBezTo>
                      <a:cubicBezTo>
                        <a:pt x="17413" y="969"/>
                        <a:pt x="19255" y="4234"/>
                        <a:pt x="19757" y="6159"/>
                      </a:cubicBezTo>
                      <a:cubicBezTo>
                        <a:pt x="20762" y="9340"/>
                        <a:pt x="19422" y="13024"/>
                        <a:pt x="16325" y="15787"/>
                      </a:cubicBezTo>
                      <a:cubicBezTo>
                        <a:pt x="13813" y="18214"/>
                        <a:pt x="10464" y="19386"/>
                        <a:pt x="7283" y="193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40" name="Google Shape;6040;p83"/>
              <p:cNvGrpSpPr/>
              <p:nvPr/>
            </p:nvGrpSpPr>
            <p:grpSpPr>
              <a:xfrm>
                <a:off x="4312500" y="4083119"/>
                <a:ext cx="35926" cy="23644"/>
                <a:chOff x="4312500" y="4083119"/>
                <a:chExt cx="35926" cy="23644"/>
              </a:xfrm>
            </p:grpSpPr>
            <p:sp>
              <p:nvSpPr>
                <p:cNvPr id="6041" name="Google Shape;6041;p83"/>
                <p:cNvSpPr/>
                <p:nvPr/>
              </p:nvSpPr>
              <p:spPr>
                <a:xfrm>
                  <a:off x="4316754" y="4087404"/>
                  <a:ext cx="27267" cy="15065"/>
                </a:xfrm>
                <a:custGeom>
                  <a:rect b="b" l="l" r="r" t="t"/>
                  <a:pathLst>
                    <a:path extrusionOk="0" h="15065" w="27267">
                      <a:moveTo>
                        <a:pt x="17613" y="188"/>
                      </a:moveTo>
                      <a:cubicBezTo>
                        <a:pt x="3214" y="-1571"/>
                        <a:pt x="-8841" y="9480"/>
                        <a:pt x="8740" y="14586"/>
                      </a:cubicBezTo>
                      <a:cubicBezTo>
                        <a:pt x="20795" y="17935"/>
                        <a:pt x="36784" y="2699"/>
                        <a:pt x="20041" y="1025"/>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42" name="Google Shape;6042;p83"/>
                <p:cNvSpPr/>
                <p:nvPr/>
              </p:nvSpPr>
              <p:spPr>
                <a:xfrm>
                  <a:off x="4312500" y="4083119"/>
                  <a:ext cx="35926" cy="23644"/>
                </a:xfrm>
                <a:custGeom>
                  <a:rect b="b" l="l" r="r" t="t"/>
                  <a:pathLst>
                    <a:path extrusionOk="0" h="23644" w="35926">
                      <a:moveTo>
                        <a:pt x="16677" y="23644"/>
                      </a:moveTo>
                      <a:cubicBezTo>
                        <a:pt x="15086" y="23644"/>
                        <a:pt x="13495" y="23393"/>
                        <a:pt x="11905" y="22974"/>
                      </a:cubicBezTo>
                      <a:cubicBezTo>
                        <a:pt x="-318" y="19458"/>
                        <a:pt x="-401" y="13012"/>
                        <a:pt x="185" y="10417"/>
                      </a:cubicBezTo>
                      <a:cubicBezTo>
                        <a:pt x="1524" y="3636"/>
                        <a:pt x="11737" y="-1052"/>
                        <a:pt x="22369" y="204"/>
                      </a:cubicBezTo>
                      <a:cubicBezTo>
                        <a:pt x="23123" y="288"/>
                        <a:pt x="23793" y="622"/>
                        <a:pt x="24462" y="1041"/>
                      </a:cubicBezTo>
                      <a:cubicBezTo>
                        <a:pt x="24546" y="1041"/>
                        <a:pt x="24713" y="1041"/>
                        <a:pt x="24797" y="1041"/>
                      </a:cubicBezTo>
                      <a:cubicBezTo>
                        <a:pt x="30490" y="1627"/>
                        <a:pt x="34090" y="3720"/>
                        <a:pt x="35429" y="7152"/>
                      </a:cubicBezTo>
                      <a:cubicBezTo>
                        <a:pt x="36601" y="10166"/>
                        <a:pt x="35680" y="13682"/>
                        <a:pt x="32918" y="16696"/>
                      </a:cubicBezTo>
                      <a:cubicBezTo>
                        <a:pt x="29318" y="20463"/>
                        <a:pt x="23039" y="23644"/>
                        <a:pt x="16677" y="23644"/>
                      </a:cubicBezTo>
                      <a:close/>
                      <a:moveTo>
                        <a:pt x="8472" y="12091"/>
                      </a:moveTo>
                      <a:cubicBezTo>
                        <a:pt x="8640" y="12091"/>
                        <a:pt x="9645" y="13431"/>
                        <a:pt x="14165" y="14770"/>
                      </a:cubicBezTo>
                      <a:cubicBezTo>
                        <a:pt x="17514" y="15775"/>
                        <a:pt x="21448" y="14435"/>
                        <a:pt x="23960" y="12928"/>
                      </a:cubicBezTo>
                      <a:cubicBezTo>
                        <a:pt x="25634" y="11924"/>
                        <a:pt x="26639" y="10835"/>
                        <a:pt x="26974" y="10166"/>
                      </a:cubicBezTo>
                      <a:cubicBezTo>
                        <a:pt x="26471" y="9915"/>
                        <a:pt x="25467" y="9663"/>
                        <a:pt x="23793" y="9496"/>
                      </a:cubicBezTo>
                      <a:cubicBezTo>
                        <a:pt x="23039" y="9413"/>
                        <a:pt x="22286" y="9161"/>
                        <a:pt x="21700" y="8659"/>
                      </a:cubicBezTo>
                      <a:cubicBezTo>
                        <a:pt x="21532" y="8659"/>
                        <a:pt x="21448" y="8659"/>
                        <a:pt x="21281" y="8575"/>
                      </a:cubicBezTo>
                      <a:cubicBezTo>
                        <a:pt x="13914" y="7822"/>
                        <a:pt x="8891" y="10835"/>
                        <a:pt x="8472" y="12091"/>
                      </a:cubicBezTo>
                      <a:lnTo>
                        <a:pt x="8472" y="1209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43" name="Google Shape;6043;p83"/>
              <p:cNvGrpSpPr/>
              <p:nvPr/>
            </p:nvGrpSpPr>
            <p:grpSpPr>
              <a:xfrm>
                <a:off x="4204562" y="4095998"/>
                <a:ext cx="40400" cy="22987"/>
                <a:chOff x="4204562" y="4095998"/>
                <a:chExt cx="40400" cy="22987"/>
              </a:xfrm>
            </p:grpSpPr>
            <p:sp>
              <p:nvSpPr>
                <p:cNvPr id="6044" name="Google Shape;6044;p83"/>
                <p:cNvSpPr/>
                <p:nvPr/>
              </p:nvSpPr>
              <p:spPr>
                <a:xfrm>
                  <a:off x="4208846" y="4100443"/>
                  <a:ext cx="31923" cy="14307"/>
                </a:xfrm>
                <a:custGeom>
                  <a:rect b="b" l="l" r="r" t="t"/>
                  <a:pathLst>
                    <a:path extrusionOk="0" h="14307" w="31923">
                      <a:moveTo>
                        <a:pt x="21880" y="1548"/>
                      </a:moveTo>
                      <a:cubicBezTo>
                        <a:pt x="4970" y="627"/>
                        <a:pt x="-11857" y="15110"/>
                        <a:pt x="11416" y="14273"/>
                      </a:cubicBezTo>
                      <a:cubicBezTo>
                        <a:pt x="15434" y="14273"/>
                        <a:pt x="25062" y="14273"/>
                        <a:pt x="28327" y="11761"/>
                      </a:cubicBezTo>
                      <a:cubicBezTo>
                        <a:pt x="34773" y="6655"/>
                        <a:pt x="32345" y="-2638"/>
                        <a:pt x="22718" y="711"/>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45" name="Google Shape;6045;p83"/>
                <p:cNvSpPr/>
                <p:nvPr/>
              </p:nvSpPr>
              <p:spPr>
                <a:xfrm>
                  <a:off x="4204562" y="4095998"/>
                  <a:ext cx="40400" cy="22987"/>
                </a:xfrm>
                <a:custGeom>
                  <a:rect b="b" l="l" r="r" t="t"/>
                  <a:pathLst>
                    <a:path extrusionOk="0" h="22987" w="40400">
                      <a:moveTo>
                        <a:pt x="13691" y="22987"/>
                      </a:moveTo>
                      <a:cubicBezTo>
                        <a:pt x="6827" y="22987"/>
                        <a:pt x="2725" y="21564"/>
                        <a:pt x="883" y="18383"/>
                      </a:cubicBezTo>
                      <a:cubicBezTo>
                        <a:pt x="-373" y="16290"/>
                        <a:pt x="-289" y="13695"/>
                        <a:pt x="1134" y="11350"/>
                      </a:cubicBezTo>
                      <a:cubicBezTo>
                        <a:pt x="4399" y="5909"/>
                        <a:pt x="14780" y="1640"/>
                        <a:pt x="24407" y="1556"/>
                      </a:cubicBezTo>
                      <a:cubicBezTo>
                        <a:pt x="24742" y="1305"/>
                        <a:pt x="25077" y="1137"/>
                        <a:pt x="25495" y="970"/>
                      </a:cubicBezTo>
                      <a:cubicBezTo>
                        <a:pt x="32695" y="-1542"/>
                        <a:pt x="37299" y="1221"/>
                        <a:pt x="39225" y="4737"/>
                      </a:cubicBezTo>
                      <a:cubicBezTo>
                        <a:pt x="41736" y="9341"/>
                        <a:pt x="40146" y="15536"/>
                        <a:pt x="35206" y="19387"/>
                      </a:cubicBezTo>
                      <a:cubicBezTo>
                        <a:pt x="31355" y="22401"/>
                        <a:pt x="23570" y="22904"/>
                        <a:pt x="15701" y="22904"/>
                      </a:cubicBezTo>
                      <a:cubicBezTo>
                        <a:pt x="15031" y="22987"/>
                        <a:pt x="14361" y="22987"/>
                        <a:pt x="13691" y="22987"/>
                      </a:cubicBezTo>
                      <a:close/>
                      <a:moveTo>
                        <a:pt x="10092" y="14281"/>
                      </a:moveTo>
                      <a:cubicBezTo>
                        <a:pt x="11264" y="14448"/>
                        <a:pt x="13022" y="14532"/>
                        <a:pt x="15533" y="14448"/>
                      </a:cubicBezTo>
                      <a:cubicBezTo>
                        <a:pt x="26667" y="14448"/>
                        <a:pt x="29346" y="13276"/>
                        <a:pt x="29932" y="12858"/>
                      </a:cubicBezTo>
                      <a:cubicBezTo>
                        <a:pt x="31774" y="11350"/>
                        <a:pt x="32109" y="9593"/>
                        <a:pt x="31774" y="9007"/>
                      </a:cubicBezTo>
                      <a:cubicBezTo>
                        <a:pt x="31607" y="8756"/>
                        <a:pt x="30770" y="8504"/>
                        <a:pt x="29263" y="8923"/>
                      </a:cubicBezTo>
                      <a:cubicBezTo>
                        <a:pt x="28425" y="9844"/>
                        <a:pt x="27253" y="10346"/>
                        <a:pt x="25914" y="10262"/>
                      </a:cubicBezTo>
                      <a:cubicBezTo>
                        <a:pt x="19300" y="9928"/>
                        <a:pt x="13105" y="12355"/>
                        <a:pt x="10092" y="1428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46" name="Google Shape;6046;p83"/>
              <p:cNvGrpSpPr/>
              <p:nvPr/>
            </p:nvGrpSpPr>
            <p:grpSpPr>
              <a:xfrm>
                <a:off x="4231938" y="4104639"/>
                <a:ext cx="119096" cy="37367"/>
                <a:chOff x="4231938" y="4104639"/>
                <a:chExt cx="119096" cy="37367"/>
              </a:xfrm>
            </p:grpSpPr>
            <p:sp>
              <p:nvSpPr>
                <p:cNvPr id="6047" name="Google Shape;6047;p83"/>
                <p:cNvSpPr/>
                <p:nvPr/>
              </p:nvSpPr>
              <p:spPr>
                <a:xfrm>
                  <a:off x="4236222" y="4108784"/>
                  <a:ext cx="110564" cy="28874"/>
                </a:xfrm>
                <a:custGeom>
                  <a:rect b="b" l="l" r="r" t="t"/>
                  <a:pathLst>
                    <a:path extrusionOk="0" h="28874" w="110564">
                      <a:moveTo>
                        <a:pt x="96471" y="7607"/>
                      </a:moveTo>
                      <a:cubicBezTo>
                        <a:pt x="83662" y="4174"/>
                        <a:pt x="80398" y="12713"/>
                        <a:pt x="70017" y="16062"/>
                      </a:cubicBezTo>
                      <a:cubicBezTo>
                        <a:pt x="54781" y="20331"/>
                        <a:pt x="57125" y="8444"/>
                        <a:pt x="48334" y="2500"/>
                      </a:cubicBezTo>
                      <a:cubicBezTo>
                        <a:pt x="33098" y="-7714"/>
                        <a:pt x="-19141" y="16062"/>
                        <a:pt x="7397" y="25438"/>
                      </a:cubicBezTo>
                      <a:cubicBezTo>
                        <a:pt x="20290" y="29707"/>
                        <a:pt x="37117" y="22089"/>
                        <a:pt x="51599" y="24601"/>
                      </a:cubicBezTo>
                      <a:cubicBezTo>
                        <a:pt x="62064" y="27112"/>
                        <a:pt x="67673" y="30545"/>
                        <a:pt x="78891" y="27949"/>
                      </a:cubicBezTo>
                      <a:cubicBezTo>
                        <a:pt x="83746" y="27112"/>
                        <a:pt x="104591" y="25438"/>
                        <a:pt x="107773" y="22005"/>
                      </a:cubicBezTo>
                      <a:cubicBezTo>
                        <a:pt x="116647" y="12713"/>
                        <a:pt x="102164" y="7607"/>
                        <a:pt x="94964" y="7607"/>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48" name="Google Shape;6048;p83"/>
                <p:cNvSpPr/>
                <p:nvPr/>
              </p:nvSpPr>
              <p:spPr>
                <a:xfrm>
                  <a:off x="4231938" y="4104639"/>
                  <a:ext cx="119096" cy="37367"/>
                </a:xfrm>
                <a:custGeom>
                  <a:rect b="b" l="l" r="r" t="t"/>
                  <a:pathLst>
                    <a:path extrusionOk="0" h="37367" w="119096">
                      <a:moveTo>
                        <a:pt x="75556" y="37368"/>
                      </a:moveTo>
                      <a:cubicBezTo>
                        <a:pt x="70282" y="37368"/>
                        <a:pt x="65929" y="36112"/>
                        <a:pt x="61157" y="34689"/>
                      </a:cubicBezTo>
                      <a:cubicBezTo>
                        <a:pt x="59231" y="34103"/>
                        <a:pt x="57139" y="33517"/>
                        <a:pt x="54795" y="32931"/>
                      </a:cubicBezTo>
                      <a:cubicBezTo>
                        <a:pt x="49018" y="31926"/>
                        <a:pt x="42070" y="32847"/>
                        <a:pt x="35289" y="33852"/>
                      </a:cubicBezTo>
                      <a:cubicBezTo>
                        <a:pt x="26833" y="35024"/>
                        <a:pt x="18043" y="36279"/>
                        <a:pt x="10258" y="33684"/>
                      </a:cubicBezTo>
                      <a:cubicBezTo>
                        <a:pt x="3895" y="31424"/>
                        <a:pt x="463" y="28075"/>
                        <a:pt x="44" y="23722"/>
                      </a:cubicBezTo>
                      <a:cubicBezTo>
                        <a:pt x="-458" y="18699"/>
                        <a:pt x="3309" y="13676"/>
                        <a:pt x="10844" y="9072"/>
                      </a:cubicBezTo>
                      <a:cubicBezTo>
                        <a:pt x="22480" y="2040"/>
                        <a:pt x="44330" y="-3904"/>
                        <a:pt x="54962" y="3212"/>
                      </a:cubicBezTo>
                      <a:cubicBezTo>
                        <a:pt x="58813" y="5807"/>
                        <a:pt x="60906" y="9239"/>
                        <a:pt x="62580" y="12002"/>
                      </a:cubicBezTo>
                      <a:cubicBezTo>
                        <a:pt x="65343" y="16606"/>
                        <a:pt x="66347" y="18113"/>
                        <a:pt x="73128" y="16188"/>
                      </a:cubicBezTo>
                      <a:cubicBezTo>
                        <a:pt x="76058" y="15183"/>
                        <a:pt x="78486" y="13676"/>
                        <a:pt x="80998" y="12002"/>
                      </a:cubicBezTo>
                      <a:cubicBezTo>
                        <a:pt x="86021" y="8737"/>
                        <a:pt x="91713" y="4970"/>
                        <a:pt x="101927" y="7649"/>
                      </a:cubicBezTo>
                      <a:cubicBezTo>
                        <a:pt x="102010" y="7649"/>
                        <a:pt x="102094" y="7732"/>
                        <a:pt x="102178" y="7732"/>
                      </a:cubicBezTo>
                      <a:cubicBezTo>
                        <a:pt x="107703" y="8402"/>
                        <a:pt x="115823" y="10997"/>
                        <a:pt x="118335" y="16941"/>
                      </a:cubicBezTo>
                      <a:cubicBezTo>
                        <a:pt x="119339" y="19201"/>
                        <a:pt x="120177" y="23722"/>
                        <a:pt x="115154" y="29080"/>
                      </a:cubicBezTo>
                      <a:cubicBezTo>
                        <a:pt x="112140" y="32261"/>
                        <a:pt x="104354" y="33768"/>
                        <a:pt x="89034" y="35610"/>
                      </a:cubicBezTo>
                      <a:cubicBezTo>
                        <a:pt x="86774" y="35861"/>
                        <a:pt x="84932" y="36112"/>
                        <a:pt x="83844" y="36279"/>
                      </a:cubicBezTo>
                      <a:cubicBezTo>
                        <a:pt x="80746" y="37116"/>
                        <a:pt x="78068" y="37368"/>
                        <a:pt x="75556" y="37368"/>
                      </a:cubicBezTo>
                      <a:close/>
                      <a:moveTo>
                        <a:pt x="49186" y="23973"/>
                      </a:moveTo>
                      <a:cubicBezTo>
                        <a:pt x="51613" y="23973"/>
                        <a:pt x="54125" y="24141"/>
                        <a:pt x="56553" y="24559"/>
                      </a:cubicBezTo>
                      <a:cubicBezTo>
                        <a:pt x="59315" y="25229"/>
                        <a:pt x="61492" y="25899"/>
                        <a:pt x="63585" y="26485"/>
                      </a:cubicBezTo>
                      <a:cubicBezTo>
                        <a:pt x="70198" y="28410"/>
                        <a:pt x="74551" y="29666"/>
                        <a:pt x="82170" y="27992"/>
                      </a:cubicBezTo>
                      <a:cubicBezTo>
                        <a:pt x="83509" y="27741"/>
                        <a:pt x="85435" y="27489"/>
                        <a:pt x="87946" y="27238"/>
                      </a:cubicBezTo>
                      <a:cubicBezTo>
                        <a:pt x="93053" y="26652"/>
                        <a:pt x="106698" y="24894"/>
                        <a:pt x="109126" y="23136"/>
                      </a:cubicBezTo>
                      <a:cubicBezTo>
                        <a:pt x="109880" y="22299"/>
                        <a:pt x="110800" y="20959"/>
                        <a:pt x="110549" y="20290"/>
                      </a:cubicBezTo>
                      <a:cubicBezTo>
                        <a:pt x="109628" y="18197"/>
                        <a:pt x="103768" y="15937"/>
                        <a:pt x="99248" y="15937"/>
                      </a:cubicBezTo>
                      <a:cubicBezTo>
                        <a:pt x="98327" y="15937"/>
                        <a:pt x="97573" y="15685"/>
                        <a:pt x="96904" y="15267"/>
                      </a:cubicBezTo>
                      <a:cubicBezTo>
                        <a:pt x="92299" y="14765"/>
                        <a:pt x="89537" y="16522"/>
                        <a:pt x="85686" y="19034"/>
                      </a:cubicBezTo>
                      <a:cubicBezTo>
                        <a:pt x="82923" y="20876"/>
                        <a:pt x="79826" y="22885"/>
                        <a:pt x="75640" y="24224"/>
                      </a:cubicBezTo>
                      <a:cubicBezTo>
                        <a:pt x="62413" y="27908"/>
                        <a:pt x="58311" y="21210"/>
                        <a:pt x="55381" y="16271"/>
                      </a:cubicBezTo>
                      <a:cubicBezTo>
                        <a:pt x="53957" y="13927"/>
                        <a:pt x="52534" y="11667"/>
                        <a:pt x="50190" y="10076"/>
                      </a:cubicBezTo>
                      <a:cubicBezTo>
                        <a:pt x="44246" y="6142"/>
                        <a:pt x="26917" y="9155"/>
                        <a:pt x="15281" y="16188"/>
                      </a:cubicBezTo>
                      <a:cubicBezTo>
                        <a:pt x="9504" y="19704"/>
                        <a:pt x="8500" y="22215"/>
                        <a:pt x="8500" y="22718"/>
                      </a:cubicBezTo>
                      <a:cubicBezTo>
                        <a:pt x="8583" y="22969"/>
                        <a:pt x="9421" y="24224"/>
                        <a:pt x="13020" y="25480"/>
                      </a:cubicBezTo>
                      <a:cubicBezTo>
                        <a:pt x="18880" y="27405"/>
                        <a:pt x="26247" y="26401"/>
                        <a:pt x="34117" y="25229"/>
                      </a:cubicBezTo>
                      <a:cubicBezTo>
                        <a:pt x="39056" y="24727"/>
                        <a:pt x="44163" y="23973"/>
                        <a:pt x="49186" y="2397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49" name="Google Shape;6049;p83"/>
              <p:cNvGrpSpPr/>
              <p:nvPr/>
            </p:nvGrpSpPr>
            <p:grpSpPr>
              <a:xfrm>
                <a:off x="4322544" y="4136513"/>
                <a:ext cx="64712" cy="46179"/>
                <a:chOff x="4322544" y="4136513"/>
                <a:chExt cx="64712" cy="46179"/>
              </a:xfrm>
            </p:grpSpPr>
            <p:sp>
              <p:nvSpPr>
                <p:cNvPr id="6050" name="Google Shape;6050;p83"/>
                <p:cNvSpPr/>
                <p:nvPr/>
              </p:nvSpPr>
              <p:spPr>
                <a:xfrm>
                  <a:off x="4326837" y="4140731"/>
                  <a:ext cx="56132" cy="37638"/>
                </a:xfrm>
                <a:custGeom>
                  <a:rect b="b" l="l" r="r" t="t"/>
                  <a:pathLst>
                    <a:path extrusionOk="0" h="37638" w="56132">
                      <a:moveTo>
                        <a:pt x="48467" y="2030"/>
                      </a:moveTo>
                      <a:cubicBezTo>
                        <a:pt x="29966" y="-4751"/>
                        <a:pt x="27622" y="7137"/>
                        <a:pt x="14729" y="13080"/>
                      </a:cubicBezTo>
                      <a:cubicBezTo>
                        <a:pt x="8283" y="15592"/>
                        <a:pt x="2674" y="10569"/>
                        <a:pt x="246" y="19861"/>
                      </a:cubicBezTo>
                      <a:cubicBezTo>
                        <a:pt x="-1344" y="27480"/>
                        <a:pt x="5102" y="29154"/>
                        <a:pt x="9874" y="32586"/>
                      </a:cubicBezTo>
                      <a:cubicBezTo>
                        <a:pt x="24357" y="43637"/>
                        <a:pt x="24357" y="34345"/>
                        <a:pt x="37919" y="25805"/>
                      </a:cubicBezTo>
                      <a:cubicBezTo>
                        <a:pt x="42774" y="23294"/>
                        <a:pt x="48383" y="24968"/>
                        <a:pt x="52401" y="20699"/>
                      </a:cubicBezTo>
                      <a:cubicBezTo>
                        <a:pt x="57257" y="15592"/>
                        <a:pt x="58010" y="6300"/>
                        <a:pt x="50811" y="3704"/>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51" name="Google Shape;6051;p83"/>
                <p:cNvSpPr/>
                <p:nvPr/>
              </p:nvSpPr>
              <p:spPr>
                <a:xfrm>
                  <a:off x="4322544" y="4136513"/>
                  <a:ext cx="64712" cy="46179"/>
                </a:xfrm>
                <a:custGeom>
                  <a:rect b="b" l="l" r="r" t="t"/>
                  <a:pathLst>
                    <a:path extrusionOk="0" h="46179" w="64712">
                      <a:moveTo>
                        <a:pt x="24715" y="46180"/>
                      </a:moveTo>
                      <a:cubicBezTo>
                        <a:pt x="21199" y="46180"/>
                        <a:pt x="17181" y="44505"/>
                        <a:pt x="11572" y="40236"/>
                      </a:cubicBezTo>
                      <a:cubicBezTo>
                        <a:pt x="10819" y="39734"/>
                        <a:pt x="9898" y="39148"/>
                        <a:pt x="8977" y="38645"/>
                      </a:cubicBezTo>
                      <a:cubicBezTo>
                        <a:pt x="4791" y="36134"/>
                        <a:pt x="-1571" y="32367"/>
                        <a:pt x="354" y="23325"/>
                      </a:cubicBezTo>
                      <a:cubicBezTo>
                        <a:pt x="2782" y="13782"/>
                        <a:pt x="9061" y="13866"/>
                        <a:pt x="12744" y="13949"/>
                      </a:cubicBezTo>
                      <a:cubicBezTo>
                        <a:pt x="14502" y="14033"/>
                        <a:pt x="15925" y="14033"/>
                        <a:pt x="17432" y="13447"/>
                      </a:cubicBezTo>
                      <a:cubicBezTo>
                        <a:pt x="20697" y="11940"/>
                        <a:pt x="23543" y="9680"/>
                        <a:pt x="26139" y="7503"/>
                      </a:cubicBezTo>
                      <a:cubicBezTo>
                        <a:pt x="32585" y="2229"/>
                        <a:pt x="39282" y="-3213"/>
                        <a:pt x="54183" y="2313"/>
                      </a:cubicBezTo>
                      <a:cubicBezTo>
                        <a:pt x="55104" y="2647"/>
                        <a:pt x="55690" y="3234"/>
                        <a:pt x="56192" y="3903"/>
                      </a:cubicBezTo>
                      <a:cubicBezTo>
                        <a:pt x="56360" y="3987"/>
                        <a:pt x="56444" y="3987"/>
                        <a:pt x="56527" y="3987"/>
                      </a:cubicBezTo>
                      <a:cubicBezTo>
                        <a:pt x="60546" y="5410"/>
                        <a:pt x="63308" y="8424"/>
                        <a:pt x="64313" y="12610"/>
                      </a:cubicBezTo>
                      <a:cubicBezTo>
                        <a:pt x="65569" y="17800"/>
                        <a:pt x="63811" y="23828"/>
                        <a:pt x="59792" y="27930"/>
                      </a:cubicBezTo>
                      <a:cubicBezTo>
                        <a:pt x="56444" y="31529"/>
                        <a:pt x="52425" y="32116"/>
                        <a:pt x="49077" y="32618"/>
                      </a:cubicBezTo>
                      <a:cubicBezTo>
                        <a:pt x="47151" y="32953"/>
                        <a:pt x="45561" y="33120"/>
                        <a:pt x="44221" y="33874"/>
                      </a:cubicBezTo>
                      <a:cubicBezTo>
                        <a:pt x="40956" y="35883"/>
                        <a:pt x="38445" y="38227"/>
                        <a:pt x="36184" y="40152"/>
                      </a:cubicBezTo>
                      <a:cubicBezTo>
                        <a:pt x="32333" y="43585"/>
                        <a:pt x="28985" y="46180"/>
                        <a:pt x="24715" y="46180"/>
                      </a:cubicBezTo>
                      <a:close/>
                      <a:moveTo>
                        <a:pt x="11572" y="22321"/>
                      </a:moveTo>
                      <a:cubicBezTo>
                        <a:pt x="9395" y="22321"/>
                        <a:pt x="9312" y="22656"/>
                        <a:pt x="8642" y="25167"/>
                      </a:cubicBezTo>
                      <a:cubicBezTo>
                        <a:pt x="8056" y="27846"/>
                        <a:pt x="8977" y="28683"/>
                        <a:pt x="13330" y="31278"/>
                      </a:cubicBezTo>
                      <a:cubicBezTo>
                        <a:pt x="14418" y="31948"/>
                        <a:pt x="15590" y="32618"/>
                        <a:pt x="16595" y="33371"/>
                      </a:cubicBezTo>
                      <a:cubicBezTo>
                        <a:pt x="24380" y="39231"/>
                        <a:pt x="25050" y="38645"/>
                        <a:pt x="30575" y="33790"/>
                      </a:cubicBezTo>
                      <a:cubicBezTo>
                        <a:pt x="32920" y="31697"/>
                        <a:pt x="35933" y="29018"/>
                        <a:pt x="40035" y="26506"/>
                      </a:cubicBezTo>
                      <a:cubicBezTo>
                        <a:pt x="42965" y="25000"/>
                        <a:pt x="45561" y="24581"/>
                        <a:pt x="47905" y="24246"/>
                      </a:cubicBezTo>
                      <a:cubicBezTo>
                        <a:pt x="50751" y="23828"/>
                        <a:pt x="52425" y="23493"/>
                        <a:pt x="53681" y="22153"/>
                      </a:cubicBezTo>
                      <a:cubicBezTo>
                        <a:pt x="55690" y="20061"/>
                        <a:pt x="56695" y="16879"/>
                        <a:pt x="56109" y="14619"/>
                      </a:cubicBezTo>
                      <a:cubicBezTo>
                        <a:pt x="55774" y="13363"/>
                        <a:pt x="55021" y="12526"/>
                        <a:pt x="53765" y="12108"/>
                      </a:cubicBezTo>
                      <a:cubicBezTo>
                        <a:pt x="52844" y="11773"/>
                        <a:pt x="52174" y="11187"/>
                        <a:pt x="51672" y="10517"/>
                      </a:cubicBezTo>
                      <a:cubicBezTo>
                        <a:pt x="51504" y="10433"/>
                        <a:pt x="51421" y="10433"/>
                        <a:pt x="51253" y="10349"/>
                      </a:cubicBezTo>
                      <a:cubicBezTo>
                        <a:pt x="40789" y="6498"/>
                        <a:pt x="37273" y="9345"/>
                        <a:pt x="31496" y="14117"/>
                      </a:cubicBezTo>
                      <a:cubicBezTo>
                        <a:pt x="28566" y="16461"/>
                        <a:pt x="25301" y="19140"/>
                        <a:pt x="20781" y="21232"/>
                      </a:cubicBezTo>
                      <a:cubicBezTo>
                        <a:pt x="17599" y="22488"/>
                        <a:pt x="14837" y="22488"/>
                        <a:pt x="12660" y="22404"/>
                      </a:cubicBezTo>
                      <a:cubicBezTo>
                        <a:pt x="12242" y="22404"/>
                        <a:pt x="11907" y="22321"/>
                        <a:pt x="11572" y="223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52" name="Google Shape;6052;p83"/>
              <p:cNvGrpSpPr/>
              <p:nvPr/>
            </p:nvGrpSpPr>
            <p:grpSpPr>
              <a:xfrm>
                <a:off x="4388646" y="4136733"/>
                <a:ext cx="52559" cy="34909"/>
                <a:chOff x="4388646" y="4136733"/>
                <a:chExt cx="52559" cy="34909"/>
              </a:xfrm>
            </p:grpSpPr>
            <p:sp>
              <p:nvSpPr>
                <p:cNvPr id="6053" name="Google Shape;6053;p83"/>
                <p:cNvSpPr/>
                <p:nvPr/>
              </p:nvSpPr>
              <p:spPr>
                <a:xfrm>
                  <a:off x="4392951" y="4141086"/>
                  <a:ext cx="44085" cy="26350"/>
                </a:xfrm>
                <a:custGeom>
                  <a:rect b="b" l="l" r="r" t="t"/>
                  <a:pathLst>
                    <a:path extrusionOk="0" h="26350" w="44085">
                      <a:moveTo>
                        <a:pt x="39363" y="0"/>
                      </a:moveTo>
                      <a:cubicBezTo>
                        <a:pt x="24127" y="0"/>
                        <a:pt x="21699" y="0"/>
                        <a:pt x="11318" y="9293"/>
                      </a:cubicBezTo>
                      <a:cubicBezTo>
                        <a:pt x="6547" y="12641"/>
                        <a:pt x="-7936" y="21180"/>
                        <a:pt x="5709" y="26287"/>
                      </a:cubicBezTo>
                      <a:cubicBezTo>
                        <a:pt x="8137" y="27124"/>
                        <a:pt x="32164" y="19506"/>
                        <a:pt x="35429" y="17831"/>
                      </a:cubicBezTo>
                      <a:cubicBezTo>
                        <a:pt x="41875" y="14483"/>
                        <a:pt x="49911" y="2511"/>
                        <a:pt x="37856" y="0"/>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54" name="Google Shape;6054;p83"/>
                <p:cNvSpPr/>
                <p:nvPr/>
              </p:nvSpPr>
              <p:spPr>
                <a:xfrm>
                  <a:off x="4388646" y="4136733"/>
                  <a:ext cx="52559" cy="34909"/>
                </a:xfrm>
                <a:custGeom>
                  <a:rect b="b" l="l" r="r" t="t"/>
                  <a:pathLst>
                    <a:path extrusionOk="0" h="34909" w="52559">
                      <a:moveTo>
                        <a:pt x="10182" y="34910"/>
                      </a:moveTo>
                      <a:cubicBezTo>
                        <a:pt x="9513" y="34910"/>
                        <a:pt x="8927" y="34826"/>
                        <a:pt x="8508" y="34658"/>
                      </a:cubicBezTo>
                      <a:cubicBezTo>
                        <a:pt x="3234" y="32733"/>
                        <a:pt x="472" y="29887"/>
                        <a:pt x="53" y="26203"/>
                      </a:cubicBezTo>
                      <a:cubicBezTo>
                        <a:pt x="-701" y="19673"/>
                        <a:pt x="6750" y="14483"/>
                        <a:pt x="11773" y="11134"/>
                      </a:cubicBezTo>
                      <a:lnTo>
                        <a:pt x="13113" y="10130"/>
                      </a:lnTo>
                      <a:cubicBezTo>
                        <a:pt x="23661" y="670"/>
                        <a:pt x="27177" y="84"/>
                        <a:pt x="41911" y="0"/>
                      </a:cubicBezTo>
                      <a:cubicBezTo>
                        <a:pt x="41994" y="0"/>
                        <a:pt x="42078" y="0"/>
                        <a:pt x="42162" y="0"/>
                      </a:cubicBezTo>
                      <a:cubicBezTo>
                        <a:pt x="43836" y="0"/>
                        <a:pt x="45678" y="168"/>
                        <a:pt x="46766" y="1340"/>
                      </a:cubicBezTo>
                      <a:cubicBezTo>
                        <a:pt x="50952" y="3349"/>
                        <a:pt x="52208" y="6697"/>
                        <a:pt x="52459" y="8706"/>
                      </a:cubicBezTo>
                      <a:cubicBezTo>
                        <a:pt x="53464" y="15655"/>
                        <a:pt x="46766" y="23106"/>
                        <a:pt x="41660" y="25785"/>
                      </a:cubicBezTo>
                      <a:cubicBezTo>
                        <a:pt x="40655" y="26454"/>
                        <a:pt x="17801" y="34910"/>
                        <a:pt x="10182" y="34910"/>
                      </a:cubicBezTo>
                      <a:close/>
                      <a:moveTo>
                        <a:pt x="8508" y="25282"/>
                      </a:moveTo>
                      <a:cubicBezTo>
                        <a:pt x="8676" y="25282"/>
                        <a:pt x="9178" y="25785"/>
                        <a:pt x="10852" y="26454"/>
                      </a:cubicBezTo>
                      <a:cubicBezTo>
                        <a:pt x="15122" y="26036"/>
                        <a:pt x="34962" y="19841"/>
                        <a:pt x="37725" y="18417"/>
                      </a:cubicBezTo>
                      <a:cubicBezTo>
                        <a:pt x="41241" y="16576"/>
                        <a:pt x="44339" y="11972"/>
                        <a:pt x="44087" y="10046"/>
                      </a:cubicBezTo>
                      <a:cubicBezTo>
                        <a:pt x="44004" y="9293"/>
                        <a:pt x="42497" y="8790"/>
                        <a:pt x="41660" y="8623"/>
                      </a:cubicBezTo>
                      <a:cubicBezTo>
                        <a:pt x="28767" y="8623"/>
                        <a:pt x="27261" y="9042"/>
                        <a:pt x="18470" y="16911"/>
                      </a:cubicBezTo>
                      <a:lnTo>
                        <a:pt x="16545" y="18250"/>
                      </a:lnTo>
                      <a:cubicBezTo>
                        <a:pt x="11522" y="21599"/>
                        <a:pt x="8759" y="23943"/>
                        <a:pt x="8508" y="25282"/>
                      </a:cubicBezTo>
                      <a:lnTo>
                        <a:pt x="8508" y="2528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55" name="Google Shape;6055;p83"/>
              <p:cNvGrpSpPr/>
              <p:nvPr/>
            </p:nvGrpSpPr>
            <p:grpSpPr>
              <a:xfrm>
                <a:off x="4427208" y="4143279"/>
                <a:ext cx="227165" cy="164820"/>
                <a:chOff x="4427208" y="4143279"/>
                <a:chExt cx="227165" cy="164820"/>
              </a:xfrm>
            </p:grpSpPr>
            <p:sp>
              <p:nvSpPr>
                <p:cNvPr id="6056" name="Google Shape;6056;p83"/>
                <p:cNvSpPr/>
                <p:nvPr/>
              </p:nvSpPr>
              <p:spPr>
                <a:xfrm>
                  <a:off x="4431645" y="4147428"/>
                  <a:ext cx="218469" cy="156054"/>
                </a:xfrm>
                <a:custGeom>
                  <a:rect b="b" l="l" r="r" t="t"/>
                  <a:pathLst>
                    <a:path extrusionOk="0" h="156054" w="218469">
                      <a:moveTo>
                        <a:pt x="134782" y="19108"/>
                      </a:moveTo>
                      <a:cubicBezTo>
                        <a:pt x="125909" y="19108"/>
                        <a:pt x="113854" y="21620"/>
                        <a:pt x="105901" y="19108"/>
                      </a:cubicBezTo>
                      <a:cubicBezTo>
                        <a:pt x="98701" y="17350"/>
                        <a:pt x="96273" y="11490"/>
                        <a:pt x="90664" y="8058"/>
                      </a:cubicBezTo>
                      <a:cubicBezTo>
                        <a:pt x="79363" y="1277"/>
                        <a:pt x="72163" y="4625"/>
                        <a:pt x="60945" y="11406"/>
                      </a:cubicBezTo>
                      <a:cubicBezTo>
                        <a:pt x="57764" y="13918"/>
                        <a:pt x="50481" y="21536"/>
                        <a:pt x="45709" y="20699"/>
                      </a:cubicBezTo>
                      <a:cubicBezTo>
                        <a:pt x="36919" y="18187"/>
                        <a:pt x="45709" y="13918"/>
                        <a:pt x="44956" y="8811"/>
                      </a:cubicBezTo>
                      <a:cubicBezTo>
                        <a:pt x="42528" y="2030"/>
                        <a:pt x="46546" y="2030"/>
                        <a:pt x="37756" y="356"/>
                      </a:cubicBezTo>
                      <a:cubicBezTo>
                        <a:pt x="30556" y="-1402"/>
                        <a:pt x="24947" y="3705"/>
                        <a:pt x="20092" y="7974"/>
                      </a:cubicBezTo>
                      <a:cubicBezTo>
                        <a:pt x="12892" y="13080"/>
                        <a:pt x="0" y="24131"/>
                        <a:pt x="0" y="34261"/>
                      </a:cubicBezTo>
                      <a:cubicBezTo>
                        <a:pt x="754" y="52929"/>
                        <a:pt x="24947" y="43553"/>
                        <a:pt x="36165" y="41879"/>
                      </a:cubicBezTo>
                      <a:cubicBezTo>
                        <a:pt x="53829" y="39368"/>
                        <a:pt x="79530" y="35935"/>
                        <a:pt x="94766" y="47823"/>
                      </a:cubicBezTo>
                      <a:cubicBezTo>
                        <a:pt x="103640" y="54604"/>
                        <a:pt x="114858" y="64817"/>
                        <a:pt x="111677" y="77542"/>
                      </a:cubicBezTo>
                      <a:cubicBezTo>
                        <a:pt x="110086" y="83486"/>
                        <a:pt x="98785" y="103829"/>
                        <a:pt x="94013" y="106424"/>
                      </a:cubicBezTo>
                      <a:cubicBezTo>
                        <a:pt x="81204" y="112368"/>
                        <a:pt x="61866" y="98806"/>
                        <a:pt x="49811" y="105586"/>
                      </a:cubicBezTo>
                      <a:cubicBezTo>
                        <a:pt x="32147" y="115716"/>
                        <a:pt x="60275" y="119986"/>
                        <a:pt x="68312" y="119986"/>
                      </a:cubicBezTo>
                      <a:cubicBezTo>
                        <a:pt x="86813" y="120823"/>
                        <a:pt x="92422" y="123334"/>
                        <a:pt x="101213" y="139491"/>
                      </a:cubicBezTo>
                      <a:cubicBezTo>
                        <a:pt x="105231" y="147947"/>
                        <a:pt x="103640" y="151379"/>
                        <a:pt x="114858" y="154728"/>
                      </a:cubicBezTo>
                      <a:cubicBezTo>
                        <a:pt x="118039" y="155565"/>
                        <a:pt x="127667" y="157239"/>
                        <a:pt x="130095" y="154728"/>
                      </a:cubicBezTo>
                      <a:cubicBezTo>
                        <a:pt x="138968" y="147110"/>
                        <a:pt x="115612" y="125009"/>
                        <a:pt x="138131" y="129278"/>
                      </a:cubicBezTo>
                      <a:cubicBezTo>
                        <a:pt x="147758" y="130115"/>
                        <a:pt x="154958" y="145435"/>
                        <a:pt x="166176" y="134385"/>
                      </a:cubicBezTo>
                      <a:cubicBezTo>
                        <a:pt x="183087" y="119065"/>
                        <a:pt x="152530" y="110609"/>
                        <a:pt x="154874" y="97885"/>
                      </a:cubicBezTo>
                      <a:cubicBezTo>
                        <a:pt x="158056" y="81727"/>
                        <a:pt x="181329" y="95373"/>
                        <a:pt x="186184" y="100396"/>
                      </a:cubicBezTo>
                      <a:cubicBezTo>
                        <a:pt x="193384" y="107177"/>
                        <a:pt x="193384" y="113121"/>
                        <a:pt x="205439" y="104666"/>
                      </a:cubicBezTo>
                      <a:cubicBezTo>
                        <a:pt x="211801" y="100396"/>
                        <a:pt x="219922" y="88592"/>
                        <a:pt x="218247" y="79216"/>
                      </a:cubicBezTo>
                      <a:cubicBezTo>
                        <a:pt x="215066" y="66491"/>
                        <a:pt x="204602" y="69003"/>
                        <a:pt x="195728" y="66491"/>
                      </a:cubicBezTo>
                      <a:cubicBezTo>
                        <a:pt x="166846" y="59710"/>
                        <a:pt x="200499" y="42716"/>
                        <a:pt x="180491" y="25722"/>
                      </a:cubicBezTo>
                      <a:cubicBezTo>
                        <a:pt x="174045" y="20699"/>
                        <a:pt x="139554" y="11323"/>
                        <a:pt x="135536" y="18941"/>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57" name="Google Shape;6057;p83"/>
                <p:cNvSpPr/>
                <p:nvPr/>
              </p:nvSpPr>
              <p:spPr>
                <a:xfrm>
                  <a:off x="4427208" y="4143279"/>
                  <a:ext cx="227165" cy="164820"/>
                </a:xfrm>
                <a:custGeom>
                  <a:rect b="b" l="l" r="r" t="t"/>
                  <a:pathLst>
                    <a:path extrusionOk="0" h="164820" w="227165">
                      <a:moveTo>
                        <a:pt x="129090" y="164820"/>
                      </a:moveTo>
                      <a:cubicBezTo>
                        <a:pt x="124402" y="164820"/>
                        <a:pt x="119546" y="163648"/>
                        <a:pt x="118123" y="163230"/>
                      </a:cubicBezTo>
                      <a:cubicBezTo>
                        <a:pt x="107742" y="160132"/>
                        <a:pt x="105901" y="156281"/>
                        <a:pt x="103640" y="150337"/>
                      </a:cubicBezTo>
                      <a:cubicBezTo>
                        <a:pt x="103138" y="148998"/>
                        <a:pt x="102552" y="147407"/>
                        <a:pt x="101715" y="145650"/>
                      </a:cubicBezTo>
                      <a:cubicBezTo>
                        <a:pt x="93594" y="130832"/>
                        <a:pt x="89241" y="129325"/>
                        <a:pt x="72414" y="128571"/>
                      </a:cubicBezTo>
                      <a:lnTo>
                        <a:pt x="72414" y="128571"/>
                      </a:lnTo>
                      <a:cubicBezTo>
                        <a:pt x="72163" y="128571"/>
                        <a:pt x="47132" y="127902"/>
                        <a:pt x="44369" y="117856"/>
                      </a:cubicBezTo>
                      <a:cubicBezTo>
                        <a:pt x="43281" y="113670"/>
                        <a:pt x="45793" y="109735"/>
                        <a:pt x="51987" y="106219"/>
                      </a:cubicBezTo>
                      <a:cubicBezTo>
                        <a:pt x="59606" y="101866"/>
                        <a:pt x="68647" y="103959"/>
                        <a:pt x="77353" y="105968"/>
                      </a:cubicBezTo>
                      <a:cubicBezTo>
                        <a:pt x="84637" y="107642"/>
                        <a:pt x="91585" y="109233"/>
                        <a:pt x="96524" y="106889"/>
                      </a:cubicBezTo>
                      <a:cubicBezTo>
                        <a:pt x="99622" y="104964"/>
                        <a:pt x="110337" y="86462"/>
                        <a:pt x="111844" y="80770"/>
                      </a:cubicBezTo>
                      <a:cubicBezTo>
                        <a:pt x="114356" y="70807"/>
                        <a:pt x="104896" y="62101"/>
                        <a:pt x="96441" y="55571"/>
                      </a:cubicBezTo>
                      <a:cubicBezTo>
                        <a:pt x="82209" y="44521"/>
                        <a:pt x="56424" y="48204"/>
                        <a:pt x="41021" y="50464"/>
                      </a:cubicBezTo>
                      <a:cubicBezTo>
                        <a:pt x="39179" y="50715"/>
                        <a:pt x="36919" y="51218"/>
                        <a:pt x="34491" y="51804"/>
                      </a:cubicBezTo>
                      <a:cubicBezTo>
                        <a:pt x="24864" y="53981"/>
                        <a:pt x="12892" y="56659"/>
                        <a:pt x="5609" y="50967"/>
                      </a:cubicBezTo>
                      <a:cubicBezTo>
                        <a:pt x="2093" y="48288"/>
                        <a:pt x="251" y="44186"/>
                        <a:pt x="0" y="38744"/>
                      </a:cubicBezTo>
                      <a:cubicBezTo>
                        <a:pt x="0" y="25601"/>
                        <a:pt x="15236" y="13379"/>
                        <a:pt x="21850" y="8774"/>
                      </a:cubicBezTo>
                      <a:cubicBezTo>
                        <a:pt x="26873" y="4337"/>
                        <a:pt x="33737" y="-1774"/>
                        <a:pt x="42946" y="486"/>
                      </a:cubicBezTo>
                      <a:cubicBezTo>
                        <a:pt x="48137" y="1491"/>
                        <a:pt x="51987" y="2244"/>
                        <a:pt x="52490" y="8104"/>
                      </a:cubicBezTo>
                      <a:cubicBezTo>
                        <a:pt x="52573" y="9025"/>
                        <a:pt x="52657" y="10113"/>
                        <a:pt x="53243" y="11704"/>
                      </a:cubicBezTo>
                      <a:cubicBezTo>
                        <a:pt x="53327" y="11955"/>
                        <a:pt x="53411" y="12206"/>
                        <a:pt x="53411" y="12458"/>
                      </a:cubicBezTo>
                      <a:cubicBezTo>
                        <a:pt x="53913" y="15890"/>
                        <a:pt x="52322" y="18652"/>
                        <a:pt x="51150" y="20662"/>
                      </a:cubicBezTo>
                      <a:cubicBezTo>
                        <a:pt x="51067" y="20745"/>
                        <a:pt x="51067" y="20829"/>
                        <a:pt x="50983" y="20913"/>
                      </a:cubicBezTo>
                      <a:cubicBezTo>
                        <a:pt x="51067" y="20913"/>
                        <a:pt x="51150" y="20996"/>
                        <a:pt x="51234" y="20996"/>
                      </a:cubicBezTo>
                      <a:cubicBezTo>
                        <a:pt x="52155" y="20996"/>
                        <a:pt x="55252" y="18903"/>
                        <a:pt x="60192" y="14550"/>
                      </a:cubicBezTo>
                      <a:cubicBezTo>
                        <a:pt x="61196" y="13713"/>
                        <a:pt x="62033" y="12960"/>
                        <a:pt x="62619" y="12458"/>
                      </a:cubicBezTo>
                      <a:cubicBezTo>
                        <a:pt x="74674" y="5090"/>
                        <a:pt x="83967" y="737"/>
                        <a:pt x="97194" y="8774"/>
                      </a:cubicBezTo>
                      <a:cubicBezTo>
                        <a:pt x="99873" y="10365"/>
                        <a:pt x="101798" y="12374"/>
                        <a:pt x="103640" y="14132"/>
                      </a:cubicBezTo>
                      <a:cubicBezTo>
                        <a:pt x="106068" y="16560"/>
                        <a:pt x="108077" y="18569"/>
                        <a:pt x="111258" y="19322"/>
                      </a:cubicBezTo>
                      <a:cubicBezTo>
                        <a:pt x="116197" y="20829"/>
                        <a:pt x="122978" y="20327"/>
                        <a:pt x="129508" y="19741"/>
                      </a:cubicBezTo>
                      <a:cubicBezTo>
                        <a:pt x="132522" y="19490"/>
                        <a:pt x="135368" y="19239"/>
                        <a:pt x="138047" y="19239"/>
                      </a:cubicBezTo>
                      <a:cubicBezTo>
                        <a:pt x="139387" y="18066"/>
                        <a:pt x="141145" y="17313"/>
                        <a:pt x="143321" y="16811"/>
                      </a:cubicBezTo>
                      <a:cubicBezTo>
                        <a:pt x="154790" y="14383"/>
                        <a:pt x="180994" y="21666"/>
                        <a:pt x="187607" y="26856"/>
                      </a:cubicBezTo>
                      <a:cubicBezTo>
                        <a:pt x="199411" y="36902"/>
                        <a:pt x="195979" y="47618"/>
                        <a:pt x="193718" y="54650"/>
                      </a:cubicBezTo>
                      <a:cubicBezTo>
                        <a:pt x="192630" y="57915"/>
                        <a:pt x="191625" y="61097"/>
                        <a:pt x="192546" y="62687"/>
                      </a:cubicBezTo>
                      <a:cubicBezTo>
                        <a:pt x="193049" y="63608"/>
                        <a:pt x="194890" y="65366"/>
                        <a:pt x="201253" y="66873"/>
                      </a:cubicBezTo>
                      <a:cubicBezTo>
                        <a:pt x="203346" y="67459"/>
                        <a:pt x="205355" y="67794"/>
                        <a:pt x="207531" y="68045"/>
                      </a:cubicBezTo>
                      <a:cubicBezTo>
                        <a:pt x="214396" y="69050"/>
                        <a:pt x="223772" y="70305"/>
                        <a:pt x="226870" y="82695"/>
                      </a:cubicBezTo>
                      <a:cubicBezTo>
                        <a:pt x="228963" y="94583"/>
                        <a:pt x="219503" y="107894"/>
                        <a:pt x="212220" y="112749"/>
                      </a:cubicBezTo>
                      <a:cubicBezTo>
                        <a:pt x="201504" y="120283"/>
                        <a:pt x="196900" y="118442"/>
                        <a:pt x="191123" y="111745"/>
                      </a:cubicBezTo>
                      <a:cubicBezTo>
                        <a:pt x="190119" y="110572"/>
                        <a:pt x="189030" y="109317"/>
                        <a:pt x="187607" y="108061"/>
                      </a:cubicBezTo>
                      <a:cubicBezTo>
                        <a:pt x="184175" y="104461"/>
                        <a:pt x="172120" y="97513"/>
                        <a:pt x="166343" y="99271"/>
                      </a:cubicBezTo>
                      <a:cubicBezTo>
                        <a:pt x="165171" y="99606"/>
                        <a:pt x="163999" y="100359"/>
                        <a:pt x="163329" y="103289"/>
                      </a:cubicBezTo>
                      <a:cubicBezTo>
                        <a:pt x="162827" y="106219"/>
                        <a:pt x="166511" y="109986"/>
                        <a:pt x="170194" y="113670"/>
                      </a:cubicBezTo>
                      <a:cubicBezTo>
                        <a:pt x="174798" y="118274"/>
                        <a:pt x="179989" y="123465"/>
                        <a:pt x="179821" y="130162"/>
                      </a:cubicBezTo>
                      <a:cubicBezTo>
                        <a:pt x="179738" y="134348"/>
                        <a:pt x="177561" y="138282"/>
                        <a:pt x="173292" y="142217"/>
                      </a:cubicBezTo>
                      <a:cubicBezTo>
                        <a:pt x="163664" y="151677"/>
                        <a:pt x="155209" y="145901"/>
                        <a:pt x="149600" y="142049"/>
                      </a:cubicBezTo>
                      <a:cubicBezTo>
                        <a:pt x="146837" y="140208"/>
                        <a:pt x="144242" y="138366"/>
                        <a:pt x="141982" y="138198"/>
                      </a:cubicBezTo>
                      <a:cubicBezTo>
                        <a:pt x="138801" y="137613"/>
                        <a:pt x="137210" y="137613"/>
                        <a:pt x="136457" y="137780"/>
                      </a:cubicBezTo>
                      <a:cubicBezTo>
                        <a:pt x="136624" y="139119"/>
                        <a:pt x="137545" y="141882"/>
                        <a:pt x="138131" y="143640"/>
                      </a:cubicBezTo>
                      <a:cubicBezTo>
                        <a:pt x="140224" y="149500"/>
                        <a:pt x="142986" y="157621"/>
                        <a:pt x="137043" y="162727"/>
                      </a:cubicBezTo>
                      <a:cubicBezTo>
                        <a:pt x="135452" y="164234"/>
                        <a:pt x="132271" y="164820"/>
                        <a:pt x="129090" y="164820"/>
                      </a:cubicBezTo>
                      <a:close/>
                      <a:moveTo>
                        <a:pt x="52992" y="115930"/>
                      </a:moveTo>
                      <a:cubicBezTo>
                        <a:pt x="55838" y="118023"/>
                        <a:pt x="66303" y="120116"/>
                        <a:pt x="72582" y="120116"/>
                      </a:cubicBezTo>
                      <a:cubicBezTo>
                        <a:pt x="92255" y="121037"/>
                        <a:pt x="99454" y="123967"/>
                        <a:pt x="109249" y="141882"/>
                      </a:cubicBezTo>
                      <a:cubicBezTo>
                        <a:pt x="110337" y="144142"/>
                        <a:pt x="111007" y="145901"/>
                        <a:pt x="111509" y="147407"/>
                      </a:cubicBezTo>
                      <a:cubicBezTo>
                        <a:pt x="113184" y="151928"/>
                        <a:pt x="113686" y="153100"/>
                        <a:pt x="120383" y="155109"/>
                      </a:cubicBezTo>
                      <a:cubicBezTo>
                        <a:pt x="124402" y="156197"/>
                        <a:pt x="130262" y="156616"/>
                        <a:pt x="131685" y="156030"/>
                      </a:cubicBezTo>
                      <a:cubicBezTo>
                        <a:pt x="133192" y="154691"/>
                        <a:pt x="131517" y="149752"/>
                        <a:pt x="130262" y="146151"/>
                      </a:cubicBezTo>
                      <a:cubicBezTo>
                        <a:pt x="128420" y="140961"/>
                        <a:pt x="126578" y="135687"/>
                        <a:pt x="129927" y="131836"/>
                      </a:cubicBezTo>
                      <a:cubicBezTo>
                        <a:pt x="133108" y="128153"/>
                        <a:pt x="138717" y="128655"/>
                        <a:pt x="143238" y="129576"/>
                      </a:cubicBezTo>
                      <a:cubicBezTo>
                        <a:pt x="147340" y="129911"/>
                        <a:pt x="151191" y="132506"/>
                        <a:pt x="154539" y="134850"/>
                      </a:cubicBezTo>
                      <a:cubicBezTo>
                        <a:pt x="160399" y="138868"/>
                        <a:pt x="162995" y="140375"/>
                        <a:pt x="167599" y="135855"/>
                      </a:cubicBezTo>
                      <a:cubicBezTo>
                        <a:pt x="170111" y="133511"/>
                        <a:pt x="171366" y="131501"/>
                        <a:pt x="171450" y="129827"/>
                      </a:cubicBezTo>
                      <a:cubicBezTo>
                        <a:pt x="171534" y="126730"/>
                        <a:pt x="167850" y="123130"/>
                        <a:pt x="164334" y="119614"/>
                      </a:cubicBezTo>
                      <a:cubicBezTo>
                        <a:pt x="159395" y="114675"/>
                        <a:pt x="153786" y="109066"/>
                        <a:pt x="155125" y="101699"/>
                      </a:cubicBezTo>
                      <a:cubicBezTo>
                        <a:pt x="156214" y="96257"/>
                        <a:pt x="159395" y="92490"/>
                        <a:pt x="164083" y="91150"/>
                      </a:cubicBezTo>
                      <a:cubicBezTo>
                        <a:pt x="174547" y="88137"/>
                        <a:pt x="189700" y="97848"/>
                        <a:pt x="193718" y="102117"/>
                      </a:cubicBezTo>
                      <a:cubicBezTo>
                        <a:pt x="195141" y="103456"/>
                        <a:pt x="196481" y="104964"/>
                        <a:pt x="197653" y="106303"/>
                      </a:cubicBezTo>
                      <a:cubicBezTo>
                        <a:pt x="201002" y="110237"/>
                        <a:pt x="201169" y="110321"/>
                        <a:pt x="207531" y="105801"/>
                      </a:cubicBezTo>
                      <a:cubicBezTo>
                        <a:pt x="212973" y="102201"/>
                        <a:pt x="219921" y="91736"/>
                        <a:pt x="218582" y="84537"/>
                      </a:cubicBezTo>
                      <a:cubicBezTo>
                        <a:pt x="216991" y="78258"/>
                        <a:pt x="213475" y="77505"/>
                        <a:pt x="206359" y="76500"/>
                      </a:cubicBezTo>
                      <a:cubicBezTo>
                        <a:pt x="204015" y="76165"/>
                        <a:pt x="201588" y="75830"/>
                        <a:pt x="199076" y="75161"/>
                      </a:cubicBezTo>
                      <a:cubicBezTo>
                        <a:pt x="191793" y="73403"/>
                        <a:pt x="187272" y="70807"/>
                        <a:pt x="185096" y="66957"/>
                      </a:cubicBezTo>
                      <a:cubicBezTo>
                        <a:pt x="182333" y="62101"/>
                        <a:pt x="184091" y="56827"/>
                        <a:pt x="185598" y="52139"/>
                      </a:cubicBezTo>
                      <a:cubicBezTo>
                        <a:pt x="187858" y="45191"/>
                        <a:pt x="189616" y="39749"/>
                        <a:pt x="182249" y="33554"/>
                      </a:cubicBezTo>
                      <a:cubicBezTo>
                        <a:pt x="174966" y="27861"/>
                        <a:pt x="147005" y="22838"/>
                        <a:pt x="143573" y="25684"/>
                      </a:cubicBezTo>
                      <a:cubicBezTo>
                        <a:pt x="142652" y="27443"/>
                        <a:pt x="140726" y="28196"/>
                        <a:pt x="138884" y="27777"/>
                      </a:cubicBezTo>
                      <a:cubicBezTo>
                        <a:pt x="136289" y="27777"/>
                        <a:pt x="133276" y="28029"/>
                        <a:pt x="130178" y="28280"/>
                      </a:cubicBezTo>
                      <a:cubicBezTo>
                        <a:pt x="122811" y="28866"/>
                        <a:pt x="115193" y="29536"/>
                        <a:pt x="108998" y="27610"/>
                      </a:cubicBezTo>
                      <a:cubicBezTo>
                        <a:pt x="103724" y="26354"/>
                        <a:pt x="100459" y="23089"/>
                        <a:pt x="97613" y="20243"/>
                      </a:cubicBezTo>
                      <a:cubicBezTo>
                        <a:pt x="96106" y="18736"/>
                        <a:pt x="94599" y="17229"/>
                        <a:pt x="92841" y="16141"/>
                      </a:cubicBezTo>
                      <a:cubicBezTo>
                        <a:pt x="83799" y="10699"/>
                        <a:pt x="78693" y="12792"/>
                        <a:pt x="67475" y="19490"/>
                      </a:cubicBezTo>
                      <a:cubicBezTo>
                        <a:pt x="67307" y="19657"/>
                        <a:pt x="66638" y="20243"/>
                        <a:pt x="65801" y="20996"/>
                      </a:cubicBezTo>
                      <a:cubicBezTo>
                        <a:pt x="61280" y="24931"/>
                        <a:pt x="55252" y="30373"/>
                        <a:pt x="49309" y="29368"/>
                      </a:cubicBezTo>
                      <a:cubicBezTo>
                        <a:pt x="46546" y="28615"/>
                        <a:pt x="43448" y="27359"/>
                        <a:pt x="42276" y="24345"/>
                      </a:cubicBezTo>
                      <a:cubicBezTo>
                        <a:pt x="41021" y="21164"/>
                        <a:pt x="42695" y="18485"/>
                        <a:pt x="43867" y="16476"/>
                      </a:cubicBezTo>
                      <a:cubicBezTo>
                        <a:pt x="44202" y="15890"/>
                        <a:pt x="44955" y="14634"/>
                        <a:pt x="45039" y="14132"/>
                      </a:cubicBezTo>
                      <a:cubicBezTo>
                        <a:pt x="44453" y="12206"/>
                        <a:pt x="44202" y="10616"/>
                        <a:pt x="44118" y="9611"/>
                      </a:cubicBezTo>
                      <a:cubicBezTo>
                        <a:pt x="43448" y="9444"/>
                        <a:pt x="42527" y="9276"/>
                        <a:pt x="41272" y="9025"/>
                      </a:cubicBezTo>
                      <a:cubicBezTo>
                        <a:pt x="36500" y="7937"/>
                        <a:pt x="32817" y="10867"/>
                        <a:pt x="27542" y="15388"/>
                      </a:cubicBezTo>
                      <a:cubicBezTo>
                        <a:pt x="27375" y="15471"/>
                        <a:pt x="26956" y="15890"/>
                        <a:pt x="26873" y="15973"/>
                      </a:cubicBezTo>
                      <a:cubicBezTo>
                        <a:pt x="18417" y="21917"/>
                        <a:pt x="8623" y="31545"/>
                        <a:pt x="8623" y="38828"/>
                      </a:cubicBezTo>
                      <a:cubicBezTo>
                        <a:pt x="8790" y="42846"/>
                        <a:pt x="10381" y="44102"/>
                        <a:pt x="10883" y="44437"/>
                      </a:cubicBezTo>
                      <a:cubicBezTo>
                        <a:pt x="15069" y="47618"/>
                        <a:pt x="25282" y="45358"/>
                        <a:pt x="32733" y="43683"/>
                      </a:cubicBezTo>
                      <a:cubicBezTo>
                        <a:pt x="35412" y="43098"/>
                        <a:pt x="37756" y="42511"/>
                        <a:pt x="39849" y="42260"/>
                      </a:cubicBezTo>
                      <a:cubicBezTo>
                        <a:pt x="56592" y="39832"/>
                        <a:pt x="84637" y="35814"/>
                        <a:pt x="101715" y="49041"/>
                      </a:cubicBezTo>
                      <a:cubicBezTo>
                        <a:pt x="107910" y="53813"/>
                        <a:pt x="124318" y="66454"/>
                        <a:pt x="120132" y="83114"/>
                      </a:cubicBezTo>
                      <a:cubicBezTo>
                        <a:pt x="118625" y="88723"/>
                        <a:pt x="107072" y="111158"/>
                        <a:pt x="100291" y="114675"/>
                      </a:cubicBezTo>
                      <a:cubicBezTo>
                        <a:pt x="92422" y="118274"/>
                        <a:pt x="83799" y="116349"/>
                        <a:pt x="75428" y="114423"/>
                      </a:cubicBezTo>
                      <a:cubicBezTo>
                        <a:pt x="67977" y="112665"/>
                        <a:pt x="60945" y="111158"/>
                        <a:pt x="56173" y="113754"/>
                      </a:cubicBezTo>
                      <a:cubicBezTo>
                        <a:pt x="54415" y="114675"/>
                        <a:pt x="53494" y="115428"/>
                        <a:pt x="52992" y="11593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58" name="Google Shape;6058;p83"/>
              <p:cNvGrpSpPr/>
              <p:nvPr/>
            </p:nvGrpSpPr>
            <p:grpSpPr>
              <a:xfrm>
                <a:off x="4541218" y="4138222"/>
                <a:ext cx="29446" cy="24295"/>
                <a:chOff x="4541218" y="4138222"/>
                <a:chExt cx="29446" cy="24295"/>
              </a:xfrm>
            </p:grpSpPr>
            <p:sp>
              <p:nvSpPr>
                <p:cNvPr id="6059" name="Google Shape;6059;p83"/>
                <p:cNvSpPr/>
                <p:nvPr/>
              </p:nvSpPr>
              <p:spPr>
                <a:xfrm>
                  <a:off x="4545525" y="4142415"/>
                  <a:ext cx="20926" cy="15826"/>
                </a:xfrm>
                <a:custGeom>
                  <a:rect b="b" l="l" r="r" t="t"/>
                  <a:pathLst>
                    <a:path extrusionOk="0" h="15826" w="20926">
                      <a:moveTo>
                        <a:pt x="7256" y="1183"/>
                      </a:moveTo>
                      <a:cubicBezTo>
                        <a:pt x="-7143" y="5453"/>
                        <a:pt x="2484" y="19851"/>
                        <a:pt x="13703" y="14745"/>
                      </a:cubicBezTo>
                      <a:cubicBezTo>
                        <a:pt x="25004" y="10476"/>
                        <a:pt x="22576" y="-2249"/>
                        <a:pt x="9684" y="346"/>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0" name="Google Shape;6060;p83"/>
                <p:cNvSpPr/>
                <p:nvPr/>
              </p:nvSpPr>
              <p:spPr>
                <a:xfrm>
                  <a:off x="4541218" y="4138222"/>
                  <a:ext cx="29446" cy="24295"/>
                </a:xfrm>
                <a:custGeom>
                  <a:rect b="b" l="l" r="r" t="t"/>
                  <a:pathLst>
                    <a:path extrusionOk="0" h="24295" w="29446">
                      <a:moveTo>
                        <a:pt x="13238" y="24296"/>
                      </a:moveTo>
                      <a:cubicBezTo>
                        <a:pt x="10140" y="24296"/>
                        <a:pt x="7043" y="23291"/>
                        <a:pt x="4531" y="21366"/>
                      </a:cubicBezTo>
                      <a:cubicBezTo>
                        <a:pt x="1099" y="18687"/>
                        <a:pt x="-575" y="14585"/>
                        <a:pt x="178" y="10734"/>
                      </a:cubicBezTo>
                      <a:cubicBezTo>
                        <a:pt x="680" y="8222"/>
                        <a:pt x="2606" y="3618"/>
                        <a:pt x="10308" y="1357"/>
                      </a:cubicBezTo>
                      <a:cubicBezTo>
                        <a:pt x="10642" y="1274"/>
                        <a:pt x="10977" y="1190"/>
                        <a:pt x="11396" y="1190"/>
                      </a:cubicBezTo>
                      <a:cubicBezTo>
                        <a:pt x="11898" y="855"/>
                        <a:pt x="12484" y="604"/>
                        <a:pt x="13154" y="437"/>
                      </a:cubicBezTo>
                      <a:cubicBezTo>
                        <a:pt x="22195" y="-1405"/>
                        <a:pt x="27637" y="2864"/>
                        <a:pt x="29060" y="7887"/>
                      </a:cubicBezTo>
                      <a:cubicBezTo>
                        <a:pt x="30567" y="13078"/>
                        <a:pt x="27720" y="19942"/>
                        <a:pt x="19516" y="23040"/>
                      </a:cubicBezTo>
                      <a:cubicBezTo>
                        <a:pt x="17507" y="23877"/>
                        <a:pt x="15414" y="24296"/>
                        <a:pt x="13238" y="24296"/>
                      </a:cubicBezTo>
                      <a:close/>
                      <a:moveTo>
                        <a:pt x="14075" y="8808"/>
                      </a:moveTo>
                      <a:cubicBezTo>
                        <a:pt x="13656" y="9143"/>
                        <a:pt x="13238" y="9310"/>
                        <a:pt x="12735" y="9478"/>
                      </a:cubicBezTo>
                      <a:cubicBezTo>
                        <a:pt x="9889" y="10315"/>
                        <a:pt x="8717" y="11487"/>
                        <a:pt x="8550" y="12324"/>
                      </a:cubicBezTo>
                      <a:cubicBezTo>
                        <a:pt x="8382" y="12994"/>
                        <a:pt x="8884" y="13998"/>
                        <a:pt x="9805" y="14668"/>
                      </a:cubicBezTo>
                      <a:cubicBezTo>
                        <a:pt x="10391" y="15170"/>
                        <a:pt x="12735" y="16678"/>
                        <a:pt x="16251" y="15087"/>
                      </a:cubicBezTo>
                      <a:cubicBezTo>
                        <a:pt x="19935" y="13748"/>
                        <a:pt x="21274" y="11487"/>
                        <a:pt x="20856" y="10147"/>
                      </a:cubicBezTo>
                      <a:cubicBezTo>
                        <a:pt x="20521" y="8976"/>
                        <a:pt x="18512" y="7971"/>
                        <a:pt x="14744" y="8725"/>
                      </a:cubicBezTo>
                      <a:cubicBezTo>
                        <a:pt x="14577" y="8725"/>
                        <a:pt x="14326" y="8808"/>
                        <a:pt x="14075" y="880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61" name="Google Shape;6061;p83"/>
              <p:cNvGrpSpPr/>
              <p:nvPr/>
            </p:nvGrpSpPr>
            <p:grpSpPr>
              <a:xfrm>
                <a:off x="4380773" y="4245165"/>
                <a:ext cx="56878" cy="43009"/>
                <a:chOff x="4380773" y="4245165"/>
                <a:chExt cx="56878" cy="43009"/>
              </a:xfrm>
            </p:grpSpPr>
            <p:sp>
              <p:nvSpPr>
                <p:cNvPr id="6062" name="Google Shape;6062;p83"/>
                <p:cNvSpPr/>
                <p:nvPr/>
              </p:nvSpPr>
              <p:spPr>
                <a:xfrm>
                  <a:off x="4384934" y="4249390"/>
                  <a:ext cx="48330" cy="34421"/>
                </a:xfrm>
                <a:custGeom>
                  <a:rect b="b" l="l" r="r" t="t"/>
                  <a:pathLst>
                    <a:path extrusionOk="0" h="34421" w="48330">
                      <a:moveTo>
                        <a:pt x="23270" y="2118"/>
                      </a:moveTo>
                      <a:cubicBezTo>
                        <a:pt x="14396" y="2118"/>
                        <a:pt x="15234" y="7225"/>
                        <a:pt x="11215" y="11410"/>
                      </a:cubicBezTo>
                      <a:cubicBezTo>
                        <a:pt x="10462" y="13169"/>
                        <a:pt x="751" y="24135"/>
                        <a:pt x="751" y="24972"/>
                      </a:cubicBezTo>
                      <a:cubicBezTo>
                        <a:pt x="-4021" y="42804"/>
                        <a:pt x="15234" y="30079"/>
                        <a:pt x="22433" y="29242"/>
                      </a:cubicBezTo>
                      <a:cubicBezTo>
                        <a:pt x="31307" y="28321"/>
                        <a:pt x="50478" y="40292"/>
                        <a:pt x="48134" y="20786"/>
                      </a:cubicBezTo>
                      <a:cubicBezTo>
                        <a:pt x="46543" y="11494"/>
                        <a:pt x="32898" y="-4663"/>
                        <a:pt x="24024" y="1281"/>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3" name="Google Shape;6063;p83"/>
                <p:cNvSpPr/>
                <p:nvPr/>
              </p:nvSpPr>
              <p:spPr>
                <a:xfrm>
                  <a:off x="4380773" y="4245165"/>
                  <a:ext cx="56878" cy="43009"/>
                </a:xfrm>
                <a:custGeom>
                  <a:rect b="b" l="l" r="r" t="t"/>
                  <a:pathLst>
                    <a:path extrusionOk="0" h="43009" w="56878">
                      <a:moveTo>
                        <a:pt x="8595" y="43010"/>
                      </a:moveTo>
                      <a:cubicBezTo>
                        <a:pt x="6335" y="43010"/>
                        <a:pt x="4242" y="42424"/>
                        <a:pt x="2651" y="40917"/>
                      </a:cubicBezTo>
                      <a:cubicBezTo>
                        <a:pt x="-1284" y="37317"/>
                        <a:pt x="140" y="31122"/>
                        <a:pt x="809" y="28527"/>
                      </a:cubicBezTo>
                      <a:cubicBezTo>
                        <a:pt x="1061" y="27020"/>
                        <a:pt x="2149" y="25513"/>
                        <a:pt x="7004" y="19653"/>
                      </a:cubicBezTo>
                      <a:cubicBezTo>
                        <a:pt x="8762" y="17560"/>
                        <a:pt x="11274" y="14379"/>
                        <a:pt x="11693" y="13709"/>
                      </a:cubicBezTo>
                      <a:cubicBezTo>
                        <a:pt x="11860" y="13458"/>
                        <a:pt x="12195" y="13039"/>
                        <a:pt x="12362" y="12705"/>
                      </a:cubicBezTo>
                      <a:cubicBezTo>
                        <a:pt x="13199" y="11784"/>
                        <a:pt x="13785" y="10779"/>
                        <a:pt x="14455" y="9691"/>
                      </a:cubicBezTo>
                      <a:cubicBezTo>
                        <a:pt x="16213" y="6677"/>
                        <a:pt x="18473" y="2743"/>
                        <a:pt x="25673" y="2156"/>
                      </a:cubicBezTo>
                      <a:cubicBezTo>
                        <a:pt x="25757" y="2073"/>
                        <a:pt x="25840" y="1989"/>
                        <a:pt x="25924" y="1989"/>
                      </a:cubicBezTo>
                      <a:cubicBezTo>
                        <a:pt x="29440" y="-355"/>
                        <a:pt x="33877" y="-690"/>
                        <a:pt x="38398" y="1319"/>
                      </a:cubicBezTo>
                      <a:cubicBezTo>
                        <a:pt x="47188" y="5086"/>
                        <a:pt x="55308" y="16556"/>
                        <a:pt x="56648" y="24341"/>
                      </a:cubicBezTo>
                      <a:cubicBezTo>
                        <a:pt x="57401" y="30787"/>
                        <a:pt x="56313" y="35140"/>
                        <a:pt x="53299" y="37903"/>
                      </a:cubicBezTo>
                      <a:cubicBezTo>
                        <a:pt x="48527" y="42172"/>
                        <a:pt x="41412" y="40498"/>
                        <a:pt x="34965" y="38991"/>
                      </a:cubicBezTo>
                      <a:cubicBezTo>
                        <a:pt x="31952" y="38322"/>
                        <a:pt x="28854" y="37568"/>
                        <a:pt x="27096" y="37736"/>
                      </a:cubicBezTo>
                      <a:cubicBezTo>
                        <a:pt x="25840" y="37903"/>
                        <a:pt x="23329" y="38824"/>
                        <a:pt x="20901" y="39745"/>
                      </a:cubicBezTo>
                      <a:cubicBezTo>
                        <a:pt x="16799" y="41335"/>
                        <a:pt x="12362" y="43010"/>
                        <a:pt x="8595" y="43010"/>
                      </a:cubicBezTo>
                      <a:close/>
                      <a:moveTo>
                        <a:pt x="8511" y="34471"/>
                      </a:moveTo>
                      <a:cubicBezTo>
                        <a:pt x="10520" y="34638"/>
                        <a:pt x="15460" y="32713"/>
                        <a:pt x="17887" y="31792"/>
                      </a:cubicBezTo>
                      <a:cubicBezTo>
                        <a:pt x="20901" y="30620"/>
                        <a:pt x="23831" y="29532"/>
                        <a:pt x="26175" y="29280"/>
                      </a:cubicBezTo>
                      <a:cubicBezTo>
                        <a:pt x="29440" y="28945"/>
                        <a:pt x="33040" y="29783"/>
                        <a:pt x="36807" y="30704"/>
                      </a:cubicBezTo>
                      <a:cubicBezTo>
                        <a:pt x="40491" y="31541"/>
                        <a:pt x="46016" y="32880"/>
                        <a:pt x="47523" y="31541"/>
                      </a:cubicBezTo>
                      <a:cubicBezTo>
                        <a:pt x="48109" y="31038"/>
                        <a:pt x="48611" y="29196"/>
                        <a:pt x="48109" y="25597"/>
                      </a:cubicBezTo>
                      <a:cubicBezTo>
                        <a:pt x="47188" y="20574"/>
                        <a:pt x="40825" y="11616"/>
                        <a:pt x="34965" y="9105"/>
                      </a:cubicBezTo>
                      <a:cubicBezTo>
                        <a:pt x="32705" y="8100"/>
                        <a:pt x="31449" y="8603"/>
                        <a:pt x="30863" y="8854"/>
                      </a:cubicBezTo>
                      <a:cubicBezTo>
                        <a:pt x="30110" y="9942"/>
                        <a:pt x="28854" y="10612"/>
                        <a:pt x="27431" y="10612"/>
                      </a:cubicBezTo>
                      <a:cubicBezTo>
                        <a:pt x="23664" y="10612"/>
                        <a:pt x="23329" y="11281"/>
                        <a:pt x="21738" y="13960"/>
                      </a:cubicBezTo>
                      <a:cubicBezTo>
                        <a:pt x="21069" y="15216"/>
                        <a:pt x="20148" y="16723"/>
                        <a:pt x="18808" y="18230"/>
                      </a:cubicBezTo>
                      <a:cubicBezTo>
                        <a:pt x="18139" y="19402"/>
                        <a:pt x="16715" y="21160"/>
                        <a:pt x="13450" y="25094"/>
                      </a:cubicBezTo>
                      <a:cubicBezTo>
                        <a:pt x="11944" y="27020"/>
                        <a:pt x="9600" y="29783"/>
                        <a:pt x="8846" y="30871"/>
                      </a:cubicBezTo>
                      <a:cubicBezTo>
                        <a:pt x="8427" y="32880"/>
                        <a:pt x="8427" y="33968"/>
                        <a:pt x="8511" y="3447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64" name="Google Shape;6064;p83"/>
              <p:cNvGrpSpPr/>
              <p:nvPr/>
            </p:nvGrpSpPr>
            <p:grpSpPr>
              <a:xfrm>
                <a:off x="3499469" y="4166642"/>
                <a:ext cx="1273339" cy="1966880"/>
                <a:chOff x="3499469" y="4166642"/>
                <a:chExt cx="1273339" cy="1966880"/>
              </a:xfrm>
            </p:grpSpPr>
            <p:sp>
              <p:nvSpPr>
                <p:cNvPr id="6065" name="Google Shape;6065;p83"/>
                <p:cNvSpPr/>
                <p:nvPr/>
              </p:nvSpPr>
              <p:spPr>
                <a:xfrm>
                  <a:off x="3504409" y="4171605"/>
                  <a:ext cx="1265297" cy="1957271"/>
                </a:xfrm>
                <a:custGeom>
                  <a:rect b="b" l="l" r="r" t="t"/>
                  <a:pathLst>
                    <a:path extrusionOk="0" h="1957271" w="1265297">
                      <a:moveTo>
                        <a:pt x="1117439" y="1478878"/>
                      </a:moveTo>
                      <a:cubicBezTo>
                        <a:pt x="1135940" y="1454265"/>
                        <a:pt x="1173696" y="1472934"/>
                        <a:pt x="1190523" y="1448321"/>
                      </a:cubicBezTo>
                      <a:cubicBezTo>
                        <a:pt x="1197722" y="1437271"/>
                        <a:pt x="1200987" y="1422035"/>
                        <a:pt x="1205759" y="1410063"/>
                      </a:cubicBezTo>
                      <a:cubicBezTo>
                        <a:pt x="1211368" y="1397339"/>
                        <a:pt x="1220242" y="1382939"/>
                        <a:pt x="1220995" y="1368457"/>
                      </a:cubicBezTo>
                      <a:cubicBezTo>
                        <a:pt x="1220995" y="1348113"/>
                        <a:pt x="1205759" y="1317473"/>
                        <a:pt x="1216224" y="1298805"/>
                      </a:cubicBezTo>
                      <a:cubicBezTo>
                        <a:pt x="1219405" y="1292945"/>
                        <a:pt x="1225014" y="1290349"/>
                        <a:pt x="1229869" y="1286080"/>
                      </a:cubicBezTo>
                      <a:cubicBezTo>
                        <a:pt x="1237906" y="1277625"/>
                        <a:pt x="1236315" y="1272518"/>
                        <a:pt x="1240333" y="1262305"/>
                      </a:cubicBezTo>
                      <a:cubicBezTo>
                        <a:pt x="1245943" y="1246985"/>
                        <a:pt x="1262016" y="1242715"/>
                        <a:pt x="1264444" y="1225721"/>
                      </a:cubicBezTo>
                      <a:cubicBezTo>
                        <a:pt x="1266034" y="1215591"/>
                        <a:pt x="1265197" y="1201108"/>
                        <a:pt x="1263607" y="1190895"/>
                      </a:cubicBezTo>
                      <a:cubicBezTo>
                        <a:pt x="1262853" y="1185789"/>
                        <a:pt x="1261262" y="1178170"/>
                        <a:pt x="1257998" y="1173901"/>
                      </a:cubicBezTo>
                      <a:cubicBezTo>
                        <a:pt x="1251552" y="1165446"/>
                        <a:pt x="1251552" y="1169632"/>
                        <a:pt x="1242761" y="1168794"/>
                      </a:cubicBezTo>
                      <a:cubicBezTo>
                        <a:pt x="1229116" y="1167120"/>
                        <a:pt x="1225097" y="1159502"/>
                        <a:pt x="1213879" y="1151046"/>
                      </a:cubicBezTo>
                      <a:cubicBezTo>
                        <a:pt x="1200234" y="1141754"/>
                        <a:pt x="1190606" y="1138321"/>
                        <a:pt x="1174533" y="1136647"/>
                      </a:cubicBezTo>
                      <a:cubicBezTo>
                        <a:pt x="1169677" y="1135727"/>
                        <a:pt x="1164906" y="1134889"/>
                        <a:pt x="1160050" y="1134136"/>
                      </a:cubicBezTo>
                      <a:cubicBezTo>
                        <a:pt x="1154441" y="1133299"/>
                        <a:pt x="1150423" y="1134136"/>
                        <a:pt x="1145567" y="1134136"/>
                      </a:cubicBezTo>
                      <a:cubicBezTo>
                        <a:pt x="1132759" y="1132461"/>
                        <a:pt x="1136693" y="1129113"/>
                        <a:pt x="1129494" y="1121411"/>
                      </a:cubicBezTo>
                      <a:cubicBezTo>
                        <a:pt x="1123885" y="1115551"/>
                        <a:pt x="1112583" y="1109523"/>
                        <a:pt x="1105384" y="1107849"/>
                      </a:cubicBezTo>
                      <a:cubicBezTo>
                        <a:pt x="1094166" y="1106091"/>
                        <a:pt x="1093329" y="1112119"/>
                        <a:pt x="1084538" y="1112872"/>
                      </a:cubicBezTo>
                      <a:cubicBezTo>
                        <a:pt x="1083785" y="1107849"/>
                        <a:pt x="1083785" y="1101905"/>
                        <a:pt x="1080520" y="1097636"/>
                      </a:cubicBezTo>
                      <a:lnTo>
                        <a:pt x="1079767" y="1095124"/>
                      </a:lnTo>
                      <a:cubicBezTo>
                        <a:pt x="1071730" y="1085832"/>
                        <a:pt x="1066121" y="1090939"/>
                        <a:pt x="1062856" y="1076456"/>
                      </a:cubicBezTo>
                      <a:cubicBezTo>
                        <a:pt x="1062103" y="1072186"/>
                        <a:pt x="1063610" y="1067080"/>
                        <a:pt x="1062856" y="1063731"/>
                      </a:cubicBezTo>
                      <a:cubicBezTo>
                        <a:pt x="1060428" y="1058624"/>
                        <a:pt x="1054819" y="1058624"/>
                        <a:pt x="1053229" y="1053518"/>
                      </a:cubicBezTo>
                      <a:cubicBezTo>
                        <a:pt x="1050048" y="1045062"/>
                        <a:pt x="1054819" y="1035686"/>
                        <a:pt x="1050048" y="1026394"/>
                      </a:cubicBezTo>
                      <a:cubicBezTo>
                        <a:pt x="1046029" y="1018692"/>
                        <a:pt x="1034811" y="1010236"/>
                        <a:pt x="1027528" y="1005967"/>
                      </a:cubicBezTo>
                      <a:cubicBezTo>
                        <a:pt x="1001827" y="989893"/>
                        <a:pt x="972861" y="1009316"/>
                        <a:pt x="955198" y="982191"/>
                      </a:cubicBezTo>
                      <a:cubicBezTo>
                        <a:pt x="947161" y="970304"/>
                        <a:pt x="943896" y="966034"/>
                        <a:pt x="932678" y="959253"/>
                      </a:cubicBezTo>
                      <a:cubicBezTo>
                        <a:pt x="924641" y="954147"/>
                        <a:pt x="917442" y="944771"/>
                        <a:pt x="910158" y="938073"/>
                      </a:cubicBezTo>
                      <a:cubicBezTo>
                        <a:pt x="898857" y="927107"/>
                        <a:pt x="898857" y="922837"/>
                        <a:pt x="883704" y="927107"/>
                      </a:cubicBezTo>
                      <a:cubicBezTo>
                        <a:pt x="870812" y="931376"/>
                        <a:pt x="861185" y="931376"/>
                        <a:pt x="846702" y="927107"/>
                      </a:cubicBezTo>
                      <a:cubicBezTo>
                        <a:pt x="840256" y="925348"/>
                        <a:pt x="833810" y="924511"/>
                        <a:pt x="828201" y="922000"/>
                      </a:cubicBezTo>
                      <a:cubicBezTo>
                        <a:pt x="822592" y="919405"/>
                        <a:pt x="816145" y="912624"/>
                        <a:pt x="809699" y="910950"/>
                      </a:cubicBezTo>
                      <a:cubicBezTo>
                        <a:pt x="798398" y="909275"/>
                        <a:pt x="792873" y="923674"/>
                        <a:pt x="781571" y="919405"/>
                      </a:cubicBezTo>
                      <a:cubicBezTo>
                        <a:pt x="782324" y="916056"/>
                        <a:pt x="791198" y="907517"/>
                        <a:pt x="787180" y="903331"/>
                      </a:cubicBezTo>
                      <a:cubicBezTo>
                        <a:pt x="784752" y="899983"/>
                        <a:pt x="774371" y="906680"/>
                        <a:pt x="771944" y="907517"/>
                      </a:cubicBezTo>
                      <a:cubicBezTo>
                        <a:pt x="760642" y="913461"/>
                        <a:pt x="743815" y="915135"/>
                        <a:pt x="734941" y="922000"/>
                      </a:cubicBezTo>
                      <a:cubicBezTo>
                        <a:pt x="723640" y="930455"/>
                        <a:pt x="727742" y="954230"/>
                        <a:pt x="715686" y="957663"/>
                      </a:cubicBezTo>
                      <a:cubicBezTo>
                        <a:pt x="704385" y="961095"/>
                        <a:pt x="706813" y="950882"/>
                        <a:pt x="702041" y="946612"/>
                      </a:cubicBezTo>
                      <a:cubicBezTo>
                        <a:pt x="696432" y="942426"/>
                        <a:pt x="691576" y="942426"/>
                        <a:pt x="683623" y="944101"/>
                      </a:cubicBezTo>
                      <a:lnTo>
                        <a:pt x="683623" y="945775"/>
                      </a:lnTo>
                      <a:cubicBezTo>
                        <a:pt x="673159" y="940669"/>
                        <a:pt x="665122" y="954230"/>
                        <a:pt x="653904" y="951719"/>
                      </a:cubicBezTo>
                      <a:cubicBezTo>
                        <a:pt x="645030" y="949124"/>
                        <a:pt x="645868" y="945775"/>
                        <a:pt x="639421" y="938994"/>
                      </a:cubicBezTo>
                      <a:cubicBezTo>
                        <a:pt x="636240" y="934809"/>
                        <a:pt x="629794" y="931376"/>
                        <a:pt x="626529" y="926269"/>
                      </a:cubicBezTo>
                      <a:cubicBezTo>
                        <a:pt x="620920" y="916056"/>
                        <a:pt x="624939" y="902494"/>
                        <a:pt x="628957" y="892281"/>
                      </a:cubicBezTo>
                      <a:cubicBezTo>
                        <a:pt x="634566" y="876961"/>
                        <a:pt x="637831" y="871101"/>
                        <a:pt x="632138" y="854860"/>
                      </a:cubicBezTo>
                      <a:cubicBezTo>
                        <a:pt x="628957" y="847242"/>
                        <a:pt x="632138" y="846405"/>
                        <a:pt x="622511" y="842135"/>
                      </a:cubicBezTo>
                      <a:cubicBezTo>
                        <a:pt x="616902" y="839624"/>
                        <a:pt x="608865" y="839624"/>
                        <a:pt x="602419" y="841298"/>
                      </a:cubicBezTo>
                      <a:cubicBezTo>
                        <a:pt x="595220" y="842135"/>
                        <a:pt x="575128" y="853186"/>
                        <a:pt x="569435" y="842135"/>
                      </a:cubicBezTo>
                      <a:cubicBezTo>
                        <a:pt x="563826" y="831168"/>
                        <a:pt x="584671" y="799691"/>
                        <a:pt x="587936" y="788641"/>
                      </a:cubicBezTo>
                      <a:cubicBezTo>
                        <a:pt x="590364" y="781860"/>
                        <a:pt x="601582" y="764866"/>
                        <a:pt x="597564" y="758084"/>
                      </a:cubicBezTo>
                      <a:cubicBezTo>
                        <a:pt x="593545" y="750466"/>
                        <a:pt x="569435" y="754736"/>
                        <a:pt x="563826" y="758084"/>
                      </a:cubicBezTo>
                      <a:cubicBezTo>
                        <a:pt x="550934" y="764866"/>
                        <a:pt x="554952" y="776753"/>
                        <a:pt x="549343" y="787804"/>
                      </a:cubicBezTo>
                      <a:cubicBezTo>
                        <a:pt x="544571" y="797096"/>
                        <a:pt x="530842" y="803877"/>
                        <a:pt x="522052" y="806472"/>
                      </a:cubicBezTo>
                      <a:cubicBezTo>
                        <a:pt x="513178" y="809821"/>
                        <a:pt x="495598" y="805551"/>
                        <a:pt x="486640" y="801365"/>
                      </a:cubicBezTo>
                      <a:cubicBezTo>
                        <a:pt x="472994" y="792910"/>
                        <a:pt x="477013" y="780185"/>
                        <a:pt x="472994" y="766540"/>
                      </a:cubicBezTo>
                      <a:cubicBezTo>
                        <a:pt x="468976" y="751220"/>
                        <a:pt x="460102" y="741927"/>
                        <a:pt x="464120" y="724933"/>
                      </a:cubicBezTo>
                      <a:cubicBezTo>
                        <a:pt x="467302" y="712208"/>
                        <a:pt x="477013" y="702916"/>
                        <a:pt x="479357" y="689270"/>
                      </a:cubicBezTo>
                      <a:cubicBezTo>
                        <a:pt x="481785" y="674787"/>
                        <a:pt x="480947" y="666332"/>
                        <a:pt x="492249" y="656118"/>
                      </a:cubicBezTo>
                      <a:cubicBezTo>
                        <a:pt x="501123" y="647663"/>
                        <a:pt x="512341" y="640882"/>
                        <a:pt x="521968" y="634855"/>
                      </a:cubicBezTo>
                      <a:cubicBezTo>
                        <a:pt x="538042" y="623888"/>
                        <a:pt x="546078" y="630669"/>
                        <a:pt x="563742" y="632343"/>
                      </a:cubicBezTo>
                      <a:cubicBezTo>
                        <a:pt x="571779" y="633264"/>
                        <a:pt x="582997" y="634855"/>
                        <a:pt x="590197" y="628994"/>
                      </a:cubicBezTo>
                      <a:cubicBezTo>
                        <a:pt x="594968" y="624725"/>
                        <a:pt x="592541" y="620539"/>
                        <a:pt x="599070" y="617107"/>
                      </a:cubicBezTo>
                      <a:cubicBezTo>
                        <a:pt x="604679" y="613675"/>
                        <a:pt x="631217" y="612837"/>
                        <a:pt x="638417" y="616270"/>
                      </a:cubicBezTo>
                      <a:cubicBezTo>
                        <a:pt x="644779" y="618781"/>
                        <a:pt x="647291" y="624725"/>
                        <a:pt x="652816" y="626399"/>
                      </a:cubicBezTo>
                      <a:cubicBezTo>
                        <a:pt x="658425" y="628157"/>
                        <a:pt x="660015" y="623051"/>
                        <a:pt x="666462" y="628994"/>
                      </a:cubicBezTo>
                      <a:cubicBezTo>
                        <a:pt x="680944" y="641719"/>
                        <a:pt x="660853" y="692702"/>
                        <a:pt x="688144" y="694377"/>
                      </a:cubicBezTo>
                      <a:cubicBezTo>
                        <a:pt x="713845" y="696051"/>
                        <a:pt x="703380" y="643394"/>
                        <a:pt x="700199" y="630585"/>
                      </a:cubicBezTo>
                      <a:cubicBezTo>
                        <a:pt x="690572" y="593248"/>
                        <a:pt x="712254" y="576254"/>
                        <a:pt x="743564" y="563529"/>
                      </a:cubicBezTo>
                      <a:cubicBezTo>
                        <a:pt x="757210" y="557585"/>
                        <a:pt x="771692" y="550804"/>
                        <a:pt x="780483" y="538079"/>
                      </a:cubicBezTo>
                      <a:cubicBezTo>
                        <a:pt x="790947" y="522759"/>
                        <a:pt x="788519" y="514304"/>
                        <a:pt x="791784" y="498147"/>
                      </a:cubicBezTo>
                      <a:cubicBezTo>
                        <a:pt x="795803" y="480315"/>
                        <a:pt x="803839" y="494798"/>
                        <a:pt x="815057" y="485422"/>
                      </a:cubicBezTo>
                      <a:cubicBezTo>
                        <a:pt x="826275" y="476129"/>
                        <a:pt x="834396" y="460809"/>
                        <a:pt x="843186" y="449759"/>
                      </a:cubicBezTo>
                      <a:lnTo>
                        <a:pt x="843939" y="448084"/>
                      </a:lnTo>
                      <a:cubicBezTo>
                        <a:pt x="852813" y="437871"/>
                        <a:pt x="860850" y="445573"/>
                        <a:pt x="872068" y="442978"/>
                      </a:cubicBezTo>
                      <a:cubicBezTo>
                        <a:pt x="885713" y="438792"/>
                        <a:pt x="880942" y="426905"/>
                        <a:pt x="886467" y="414933"/>
                      </a:cubicBezTo>
                      <a:cubicBezTo>
                        <a:pt x="893666" y="400534"/>
                        <a:pt x="904131" y="401371"/>
                        <a:pt x="917023" y="397102"/>
                      </a:cubicBezTo>
                      <a:cubicBezTo>
                        <a:pt x="928325" y="392832"/>
                        <a:pt x="937115" y="385214"/>
                        <a:pt x="949086" y="381782"/>
                      </a:cubicBezTo>
                      <a:cubicBezTo>
                        <a:pt x="953858" y="379270"/>
                        <a:pt x="978805" y="373326"/>
                        <a:pt x="965997" y="387726"/>
                      </a:cubicBezTo>
                      <a:cubicBezTo>
                        <a:pt x="962816" y="391912"/>
                        <a:pt x="932259" y="395344"/>
                        <a:pt x="952351" y="405557"/>
                      </a:cubicBezTo>
                      <a:cubicBezTo>
                        <a:pt x="964406" y="410580"/>
                        <a:pt x="974871" y="392832"/>
                        <a:pt x="985335" y="390237"/>
                      </a:cubicBezTo>
                      <a:cubicBezTo>
                        <a:pt x="992535" y="387726"/>
                        <a:pt x="1013380" y="387726"/>
                        <a:pt x="1007855" y="373243"/>
                      </a:cubicBezTo>
                      <a:cubicBezTo>
                        <a:pt x="1003836" y="363113"/>
                        <a:pt x="985335" y="371568"/>
                        <a:pt x="979726" y="361355"/>
                      </a:cubicBezTo>
                      <a:cubicBezTo>
                        <a:pt x="971690" y="346872"/>
                        <a:pt x="993372" y="342686"/>
                        <a:pt x="996637" y="334148"/>
                      </a:cubicBezTo>
                      <a:cubicBezTo>
                        <a:pt x="1007938" y="307860"/>
                        <a:pt x="934771" y="340928"/>
                        <a:pt x="930753" y="337496"/>
                      </a:cubicBezTo>
                      <a:cubicBezTo>
                        <a:pt x="921125" y="329041"/>
                        <a:pt x="945235" y="313721"/>
                        <a:pt x="951682" y="311209"/>
                      </a:cubicBezTo>
                      <a:cubicBezTo>
                        <a:pt x="962983" y="307777"/>
                        <a:pt x="974954" y="312046"/>
                        <a:pt x="987010" y="308698"/>
                      </a:cubicBezTo>
                      <a:cubicBezTo>
                        <a:pt x="999818" y="305349"/>
                        <a:pt x="1008692" y="302754"/>
                        <a:pt x="1023175" y="303591"/>
                      </a:cubicBezTo>
                      <a:cubicBezTo>
                        <a:pt x="1041676" y="306103"/>
                        <a:pt x="1046448" y="309535"/>
                        <a:pt x="1064112" y="297647"/>
                      </a:cubicBezTo>
                      <a:cubicBezTo>
                        <a:pt x="1079348" y="287434"/>
                        <a:pt x="1113923" y="290029"/>
                        <a:pt x="1113085" y="261063"/>
                      </a:cubicBezTo>
                      <a:cubicBezTo>
                        <a:pt x="1113085" y="250097"/>
                        <a:pt x="1101030" y="238125"/>
                        <a:pt x="1092994" y="231344"/>
                      </a:cubicBezTo>
                      <a:cubicBezTo>
                        <a:pt x="1080185" y="221215"/>
                        <a:pt x="1076920" y="222052"/>
                        <a:pt x="1076920" y="203300"/>
                      </a:cubicBezTo>
                      <a:cubicBezTo>
                        <a:pt x="1076920" y="191412"/>
                        <a:pt x="1080102" y="176092"/>
                        <a:pt x="1072149" y="168474"/>
                      </a:cubicBezTo>
                      <a:cubicBezTo>
                        <a:pt x="1057666" y="156586"/>
                        <a:pt x="1045694" y="172743"/>
                        <a:pt x="1031965" y="174418"/>
                      </a:cubicBezTo>
                      <a:cubicBezTo>
                        <a:pt x="1028784" y="175255"/>
                        <a:pt x="1020663" y="175255"/>
                        <a:pt x="1017482" y="173580"/>
                      </a:cubicBezTo>
                      <a:cubicBezTo>
                        <a:pt x="1007018" y="165125"/>
                        <a:pt x="1018236" y="166799"/>
                        <a:pt x="1019073" y="157423"/>
                      </a:cubicBezTo>
                      <a:cubicBezTo>
                        <a:pt x="1019073" y="150642"/>
                        <a:pt x="1007771" y="131137"/>
                        <a:pt x="1002999" y="127704"/>
                      </a:cubicBezTo>
                      <a:cubicBezTo>
                        <a:pt x="998981" y="124356"/>
                        <a:pt x="955616" y="120086"/>
                        <a:pt x="947579" y="125193"/>
                      </a:cubicBezTo>
                      <a:cubicBezTo>
                        <a:pt x="933096" y="133648"/>
                        <a:pt x="944398" y="153154"/>
                        <a:pt x="933934" y="162530"/>
                      </a:cubicBezTo>
                      <a:cubicBezTo>
                        <a:pt x="926734" y="170148"/>
                        <a:pt x="905052" y="160019"/>
                        <a:pt x="913005" y="183794"/>
                      </a:cubicBezTo>
                      <a:cubicBezTo>
                        <a:pt x="916186" y="194844"/>
                        <a:pt x="928241" y="202462"/>
                        <a:pt x="917023" y="215187"/>
                      </a:cubicBezTo>
                      <a:cubicBezTo>
                        <a:pt x="897685" y="236367"/>
                        <a:pt x="869640" y="216024"/>
                        <a:pt x="863194" y="250850"/>
                      </a:cubicBezTo>
                      <a:cubicBezTo>
                        <a:pt x="861603" y="260980"/>
                        <a:pt x="860850" y="277974"/>
                        <a:pt x="851139" y="284001"/>
                      </a:cubicBezTo>
                      <a:cubicBezTo>
                        <a:pt x="843102" y="289108"/>
                        <a:pt x="827866" y="283081"/>
                        <a:pt x="823847" y="274626"/>
                      </a:cubicBezTo>
                      <a:cubicBezTo>
                        <a:pt x="814974" y="254282"/>
                        <a:pt x="838330" y="254282"/>
                        <a:pt x="840674" y="241558"/>
                      </a:cubicBezTo>
                      <a:cubicBezTo>
                        <a:pt x="843855" y="224563"/>
                        <a:pt x="821420" y="232265"/>
                        <a:pt x="812629" y="230507"/>
                      </a:cubicBezTo>
                      <a:cubicBezTo>
                        <a:pt x="803002" y="227996"/>
                        <a:pt x="788519" y="217783"/>
                        <a:pt x="781320" y="211002"/>
                      </a:cubicBezTo>
                      <a:cubicBezTo>
                        <a:pt x="775711" y="205895"/>
                        <a:pt x="776464" y="198277"/>
                        <a:pt x="767674" y="197439"/>
                      </a:cubicBezTo>
                      <a:cubicBezTo>
                        <a:pt x="761228" y="197439"/>
                        <a:pt x="754866" y="206732"/>
                        <a:pt x="745992" y="203383"/>
                      </a:cubicBezTo>
                      <a:cubicBezTo>
                        <a:pt x="745992" y="189821"/>
                        <a:pt x="758047" y="180445"/>
                        <a:pt x="739546" y="176176"/>
                      </a:cubicBezTo>
                      <a:cubicBezTo>
                        <a:pt x="740383" y="173664"/>
                        <a:pt x="741136" y="171906"/>
                        <a:pt x="742727" y="169395"/>
                      </a:cubicBezTo>
                      <a:lnTo>
                        <a:pt x="740383" y="171153"/>
                      </a:lnTo>
                      <a:cubicBezTo>
                        <a:pt x="744401" y="162697"/>
                        <a:pt x="741136" y="154996"/>
                        <a:pt x="748419" y="149052"/>
                      </a:cubicBezTo>
                      <a:cubicBezTo>
                        <a:pt x="753191" y="144782"/>
                        <a:pt x="758884" y="148215"/>
                        <a:pt x="764493" y="145703"/>
                      </a:cubicBezTo>
                      <a:cubicBezTo>
                        <a:pt x="776548" y="139759"/>
                        <a:pt x="781403" y="128709"/>
                        <a:pt x="796640" y="126197"/>
                      </a:cubicBezTo>
                      <a:cubicBezTo>
                        <a:pt x="811039" y="123686"/>
                        <a:pt x="819913" y="117742"/>
                        <a:pt x="833558" y="109203"/>
                      </a:cubicBezTo>
                      <a:cubicBezTo>
                        <a:pt x="845697" y="101585"/>
                        <a:pt x="857669" y="99910"/>
                        <a:pt x="870561" y="93046"/>
                      </a:cubicBezTo>
                      <a:cubicBezTo>
                        <a:pt x="880188" y="87102"/>
                        <a:pt x="888225" y="73540"/>
                        <a:pt x="897852" y="70108"/>
                      </a:cubicBezTo>
                      <a:cubicBezTo>
                        <a:pt x="909154" y="65838"/>
                        <a:pt x="922800" y="75214"/>
                        <a:pt x="934855" y="71782"/>
                      </a:cubicBezTo>
                      <a:cubicBezTo>
                        <a:pt x="943729" y="69270"/>
                        <a:pt x="965327" y="51439"/>
                        <a:pt x="970183" y="43737"/>
                      </a:cubicBezTo>
                      <a:cubicBezTo>
                        <a:pt x="981484" y="25069"/>
                        <a:pt x="959718" y="31850"/>
                        <a:pt x="949254" y="33524"/>
                      </a:cubicBezTo>
                      <a:cubicBezTo>
                        <a:pt x="935608" y="36035"/>
                        <a:pt x="933180" y="39468"/>
                        <a:pt x="921962" y="47086"/>
                      </a:cubicBezTo>
                      <a:cubicBezTo>
                        <a:pt x="903461" y="60648"/>
                        <a:pt x="909907" y="45328"/>
                        <a:pt x="902708" y="35198"/>
                      </a:cubicBezTo>
                      <a:cubicBezTo>
                        <a:pt x="897852" y="28417"/>
                        <a:pt x="891406" y="31850"/>
                        <a:pt x="889062" y="23310"/>
                      </a:cubicBezTo>
                      <a:cubicBezTo>
                        <a:pt x="888308" y="18204"/>
                        <a:pt x="893834" y="13181"/>
                        <a:pt x="892243" y="8074"/>
                      </a:cubicBezTo>
                      <a:cubicBezTo>
                        <a:pt x="888225" y="-8083"/>
                        <a:pt x="875333" y="3889"/>
                        <a:pt x="868970" y="10586"/>
                      </a:cubicBezTo>
                      <a:cubicBezTo>
                        <a:pt x="867380" y="11423"/>
                        <a:pt x="868217" y="16529"/>
                        <a:pt x="866542" y="18204"/>
                      </a:cubicBezTo>
                      <a:cubicBezTo>
                        <a:pt x="862524" y="21552"/>
                        <a:pt x="858506" y="18204"/>
                        <a:pt x="854487" y="19878"/>
                      </a:cubicBezTo>
                      <a:cubicBezTo>
                        <a:pt x="847288" y="24148"/>
                        <a:pt x="848878" y="26659"/>
                        <a:pt x="845697" y="34361"/>
                      </a:cubicBezTo>
                      <a:cubicBezTo>
                        <a:pt x="838414" y="52192"/>
                        <a:pt x="833558" y="46249"/>
                        <a:pt x="817569" y="49597"/>
                      </a:cubicBezTo>
                      <a:cubicBezTo>
                        <a:pt x="809532" y="51355"/>
                        <a:pt x="808779" y="53867"/>
                        <a:pt x="799068" y="53867"/>
                      </a:cubicBezTo>
                      <a:cubicBezTo>
                        <a:pt x="789440" y="53030"/>
                        <a:pt x="778976" y="48760"/>
                        <a:pt x="769348" y="50518"/>
                      </a:cubicBezTo>
                      <a:cubicBezTo>
                        <a:pt x="762149" y="52276"/>
                        <a:pt x="759721" y="58136"/>
                        <a:pt x="750847" y="55625"/>
                      </a:cubicBezTo>
                      <a:cubicBezTo>
                        <a:pt x="746075" y="53867"/>
                        <a:pt x="742057" y="48844"/>
                        <a:pt x="736448" y="46332"/>
                      </a:cubicBezTo>
                      <a:cubicBezTo>
                        <a:pt x="709157" y="35282"/>
                        <a:pt x="679354" y="72619"/>
                        <a:pt x="649718" y="55625"/>
                      </a:cubicBezTo>
                      <a:cubicBezTo>
                        <a:pt x="639254" y="48844"/>
                        <a:pt x="639254" y="38631"/>
                        <a:pt x="625608" y="34445"/>
                      </a:cubicBezTo>
                      <a:cubicBezTo>
                        <a:pt x="619162" y="31933"/>
                        <a:pt x="611126" y="30175"/>
                        <a:pt x="603926" y="29338"/>
                      </a:cubicBezTo>
                      <a:cubicBezTo>
                        <a:pt x="593461" y="27580"/>
                        <a:pt x="579062" y="31096"/>
                        <a:pt x="569351" y="27580"/>
                      </a:cubicBezTo>
                      <a:cubicBezTo>
                        <a:pt x="559724" y="24231"/>
                        <a:pt x="558887" y="16529"/>
                        <a:pt x="546078" y="15692"/>
                      </a:cubicBezTo>
                      <a:cubicBezTo>
                        <a:pt x="534777" y="14855"/>
                        <a:pt x="521968" y="14855"/>
                        <a:pt x="511504" y="18204"/>
                      </a:cubicBezTo>
                      <a:cubicBezTo>
                        <a:pt x="496267" y="24148"/>
                        <a:pt x="489821" y="29254"/>
                        <a:pt x="473748" y="30929"/>
                      </a:cubicBezTo>
                      <a:cubicBezTo>
                        <a:pt x="458512" y="32687"/>
                        <a:pt x="453656" y="37710"/>
                        <a:pt x="439173" y="32687"/>
                      </a:cubicBezTo>
                      <a:cubicBezTo>
                        <a:pt x="435155" y="30929"/>
                        <a:pt x="423937" y="29338"/>
                        <a:pt x="419919" y="26743"/>
                      </a:cubicBezTo>
                      <a:cubicBezTo>
                        <a:pt x="415063" y="22473"/>
                        <a:pt x="419919" y="18288"/>
                        <a:pt x="411882" y="14855"/>
                      </a:cubicBezTo>
                      <a:cubicBezTo>
                        <a:pt x="403008" y="11506"/>
                        <a:pt x="385344" y="14855"/>
                        <a:pt x="376554" y="14855"/>
                      </a:cubicBezTo>
                      <a:cubicBezTo>
                        <a:pt x="362071" y="14855"/>
                        <a:pt x="346835" y="15692"/>
                        <a:pt x="333189" y="11506"/>
                      </a:cubicBezTo>
                      <a:cubicBezTo>
                        <a:pt x="321887" y="7321"/>
                        <a:pt x="313851" y="3052"/>
                        <a:pt x="301042" y="3889"/>
                      </a:cubicBezTo>
                      <a:lnTo>
                        <a:pt x="301796" y="4726"/>
                      </a:lnTo>
                      <a:cubicBezTo>
                        <a:pt x="288150" y="6400"/>
                        <a:pt x="276932" y="10669"/>
                        <a:pt x="263286" y="11506"/>
                      </a:cubicBezTo>
                      <a:cubicBezTo>
                        <a:pt x="249641" y="11506"/>
                        <a:pt x="238339" y="11506"/>
                        <a:pt x="225530" y="16613"/>
                      </a:cubicBezTo>
                      <a:cubicBezTo>
                        <a:pt x="212722" y="21720"/>
                        <a:pt x="198239" y="26743"/>
                        <a:pt x="184593" y="31013"/>
                      </a:cubicBezTo>
                      <a:cubicBezTo>
                        <a:pt x="177394" y="33524"/>
                        <a:pt x="145247" y="35198"/>
                        <a:pt x="142819" y="40305"/>
                      </a:cubicBezTo>
                      <a:cubicBezTo>
                        <a:pt x="137210" y="50434"/>
                        <a:pt x="158893" y="55541"/>
                        <a:pt x="158893" y="63243"/>
                      </a:cubicBezTo>
                      <a:cubicBezTo>
                        <a:pt x="158893" y="70024"/>
                        <a:pt x="137210" y="79400"/>
                        <a:pt x="131601" y="77642"/>
                      </a:cubicBezTo>
                      <a:cubicBezTo>
                        <a:pt x="127583" y="76721"/>
                        <a:pt x="123565" y="70024"/>
                        <a:pt x="116365" y="68350"/>
                      </a:cubicBezTo>
                      <a:cubicBezTo>
                        <a:pt x="108328" y="67429"/>
                        <a:pt x="105063" y="69270"/>
                        <a:pt x="98701" y="72619"/>
                      </a:cubicBezTo>
                      <a:cubicBezTo>
                        <a:pt x="93092" y="75131"/>
                        <a:pt x="80200" y="83670"/>
                        <a:pt x="78609" y="90451"/>
                      </a:cubicBezTo>
                      <a:cubicBezTo>
                        <a:pt x="90664" y="95474"/>
                        <a:pt x="102719" y="92962"/>
                        <a:pt x="115612" y="93799"/>
                      </a:cubicBezTo>
                      <a:cubicBezTo>
                        <a:pt x="142903" y="96311"/>
                        <a:pt x="113184" y="105687"/>
                        <a:pt x="102803" y="109956"/>
                      </a:cubicBezTo>
                      <a:cubicBezTo>
                        <a:pt x="79530" y="119249"/>
                        <a:pt x="24110" y="120170"/>
                        <a:pt x="18501" y="154996"/>
                      </a:cubicBezTo>
                      <a:cubicBezTo>
                        <a:pt x="13729" y="178771"/>
                        <a:pt x="33737" y="156670"/>
                        <a:pt x="40184" y="161776"/>
                      </a:cubicBezTo>
                      <a:cubicBezTo>
                        <a:pt x="47383" y="167720"/>
                        <a:pt x="18501" y="177934"/>
                        <a:pt x="40184" y="183878"/>
                      </a:cubicBezTo>
                      <a:cubicBezTo>
                        <a:pt x="45793" y="184715"/>
                        <a:pt x="73921" y="171990"/>
                        <a:pt x="61866" y="188063"/>
                      </a:cubicBezTo>
                      <a:cubicBezTo>
                        <a:pt x="57011" y="195681"/>
                        <a:pt x="36165" y="197356"/>
                        <a:pt x="28129" y="201625"/>
                      </a:cubicBezTo>
                      <a:cubicBezTo>
                        <a:pt x="24110" y="203383"/>
                        <a:pt x="0" y="214350"/>
                        <a:pt x="0" y="220294"/>
                      </a:cubicBezTo>
                      <a:cubicBezTo>
                        <a:pt x="0" y="234693"/>
                        <a:pt x="33737" y="216108"/>
                        <a:pt x="39346" y="214350"/>
                      </a:cubicBezTo>
                      <a:cubicBezTo>
                        <a:pt x="57011" y="210164"/>
                        <a:pt x="65801" y="207569"/>
                        <a:pt x="80283" y="195681"/>
                      </a:cubicBezTo>
                      <a:cubicBezTo>
                        <a:pt x="93929" y="183794"/>
                        <a:pt x="111593" y="181282"/>
                        <a:pt x="125239" y="171069"/>
                      </a:cubicBezTo>
                      <a:cubicBezTo>
                        <a:pt x="137294" y="162614"/>
                        <a:pt x="146168" y="153238"/>
                        <a:pt x="159813" y="148968"/>
                      </a:cubicBezTo>
                      <a:cubicBezTo>
                        <a:pt x="173459" y="143861"/>
                        <a:pt x="175887" y="148968"/>
                        <a:pt x="165422" y="158261"/>
                      </a:cubicBezTo>
                      <a:cubicBezTo>
                        <a:pt x="158976" y="163367"/>
                        <a:pt x="139722" y="170985"/>
                        <a:pt x="154121" y="176092"/>
                      </a:cubicBezTo>
                      <a:cubicBezTo>
                        <a:pt x="165422" y="179441"/>
                        <a:pt x="179822" y="163367"/>
                        <a:pt x="187858" y="158261"/>
                      </a:cubicBezTo>
                      <a:cubicBezTo>
                        <a:pt x="199913" y="150642"/>
                        <a:pt x="207950" y="143861"/>
                        <a:pt x="222433" y="148968"/>
                      </a:cubicBezTo>
                      <a:cubicBezTo>
                        <a:pt x="235241" y="153154"/>
                        <a:pt x="248134" y="156586"/>
                        <a:pt x="260942" y="160856"/>
                      </a:cubicBezTo>
                      <a:cubicBezTo>
                        <a:pt x="286643" y="170148"/>
                        <a:pt x="301126" y="199951"/>
                        <a:pt x="297945" y="228833"/>
                      </a:cubicBezTo>
                      <a:cubicBezTo>
                        <a:pt x="296354" y="240721"/>
                        <a:pt x="287480" y="252608"/>
                        <a:pt x="288317" y="264496"/>
                      </a:cubicBezTo>
                      <a:cubicBezTo>
                        <a:pt x="289908" y="276384"/>
                        <a:pt x="301963" y="284922"/>
                        <a:pt x="307572" y="295052"/>
                      </a:cubicBezTo>
                      <a:cubicBezTo>
                        <a:pt x="310753" y="300159"/>
                        <a:pt x="321218" y="328204"/>
                        <a:pt x="314018" y="332473"/>
                      </a:cubicBezTo>
                      <a:cubicBezTo>
                        <a:pt x="305144" y="336742"/>
                        <a:pt x="302716" y="308698"/>
                        <a:pt x="297945" y="305266"/>
                      </a:cubicBezTo>
                      <a:cubicBezTo>
                        <a:pt x="286643" y="298485"/>
                        <a:pt x="280281" y="310372"/>
                        <a:pt x="285136" y="319665"/>
                      </a:cubicBezTo>
                      <a:cubicBezTo>
                        <a:pt x="290745" y="332389"/>
                        <a:pt x="299619" y="329794"/>
                        <a:pt x="293173" y="346788"/>
                      </a:cubicBezTo>
                      <a:cubicBezTo>
                        <a:pt x="288401" y="357839"/>
                        <a:pt x="281118" y="370564"/>
                        <a:pt x="274672" y="380777"/>
                      </a:cubicBezTo>
                      <a:cubicBezTo>
                        <a:pt x="266635" y="395260"/>
                        <a:pt x="253743" y="399446"/>
                        <a:pt x="244115" y="411333"/>
                      </a:cubicBezTo>
                      <a:cubicBezTo>
                        <a:pt x="233651" y="423221"/>
                        <a:pt x="242525" y="437620"/>
                        <a:pt x="236079" y="450429"/>
                      </a:cubicBezTo>
                      <a:cubicBezTo>
                        <a:pt x="232060" y="459721"/>
                        <a:pt x="217577" y="461479"/>
                        <a:pt x="215987" y="473367"/>
                      </a:cubicBezTo>
                      <a:cubicBezTo>
                        <a:pt x="215233" y="480985"/>
                        <a:pt x="222433" y="495468"/>
                        <a:pt x="224861" y="503923"/>
                      </a:cubicBezTo>
                      <a:cubicBezTo>
                        <a:pt x="226451" y="512378"/>
                        <a:pt x="227205" y="520917"/>
                        <a:pt x="227205" y="529373"/>
                      </a:cubicBezTo>
                      <a:lnTo>
                        <a:pt x="226451" y="526024"/>
                      </a:lnTo>
                      <a:cubicBezTo>
                        <a:pt x="227205" y="533642"/>
                        <a:pt x="224107" y="550636"/>
                        <a:pt x="228879" y="555743"/>
                      </a:cubicBezTo>
                      <a:cubicBezTo>
                        <a:pt x="232060" y="559092"/>
                        <a:pt x="239343" y="558255"/>
                        <a:pt x="242525" y="560013"/>
                      </a:cubicBezTo>
                      <a:cubicBezTo>
                        <a:pt x="249724" y="565119"/>
                        <a:pt x="248971" y="567631"/>
                        <a:pt x="252152" y="574412"/>
                      </a:cubicBezTo>
                      <a:cubicBezTo>
                        <a:pt x="256170" y="586299"/>
                        <a:pt x="262617" y="596513"/>
                        <a:pt x="261026" y="609237"/>
                      </a:cubicBezTo>
                      <a:cubicBezTo>
                        <a:pt x="260272" y="613507"/>
                        <a:pt x="257008" y="620288"/>
                        <a:pt x="257845" y="624558"/>
                      </a:cubicBezTo>
                      <a:cubicBezTo>
                        <a:pt x="259435" y="633013"/>
                        <a:pt x="264291" y="630418"/>
                        <a:pt x="266719" y="636445"/>
                      </a:cubicBezTo>
                      <a:cubicBezTo>
                        <a:pt x="273165" y="650928"/>
                        <a:pt x="261110" y="658546"/>
                        <a:pt x="261947" y="669513"/>
                      </a:cubicBezTo>
                      <a:cubicBezTo>
                        <a:pt x="263537" y="680564"/>
                        <a:pt x="274755" y="678889"/>
                        <a:pt x="280364" y="683996"/>
                      </a:cubicBezTo>
                      <a:cubicBezTo>
                        <a:pt x="286810" y="689103"/>
                        <a:pt x="285973" y="692451"/>
                        <a:pt x="288401" y="700990"/>
                      </a:cubicBezTo>
                      <a:cubicBezTo>
                        <a:pt x="289992" y="708608"/>
                        <a:pt x="296438" y="729035"/>
                        <a:pt x="307656" y="729872"/>
                      </a:cubicBezTo>
                      <a:cubicBezTo>
                        <a:pt x="322892" y="729872"/>
                        <a:pt x="307656" y="709529"/>
                        <a:pt x="305228" y="702748"/>
                      </a:cubicBezTo>
                      <a:cubicBezTo>
                        <a:pt x="301210" y="693372"/>
                        <a:pt x="302047" y="684080"/>
                        <a:pt x="299619" y="674703"/>
                      </a:cubicBezTo>
                      <a:cubicBezTo>
                        <a:pt x="296438" y="664574"/>
                        <a:pt x="288317" y="656872"/>
                        <a:pt x="285973" y="646742"/>
                      </a:cubicBezTo>
                      <a:cubicBezTo>
                        <a:pt x="285220" y="641636"/>
                        <a:pt x="286727" y="636529"/>
                        <a:pt x="285973" y="632259"/>
                      </a:cubicBezTo>
                      <a:cubicBezTo>
                        <a:pt x="283545" y="625479"/>
                        <a:pt x="278774" y="623804"/>
                        <a:pt x="276262" y="617777"/>
                      </a:cubicBezTo>
                      <a:cubicBezTo>
                        <a:pt x="273081" y="610996"/>
                        <a:pt x="272244" y="600782"/>
                        <a:pt x="281871" y="599108"/>
                      </a:cubicBezTo>
                      <a:lnTo>
                        <a:pt x="283462" y="598187"/>
                      </a:lnTo>
                      <a:cubicBezTo>
                        <a:pt x="300372" y="595676"/>
                        <a:pt x="301963" y="610075"/>
                        <a:pt x="301963" y="622800"/>
                      </a:cubicBezTo>
                      <a:cubicBezTo>
                        <a:pt x="301963" y="636362"/>
                        <a:pt x="303554" y="641468"/>
                        <a:pt x="310837" y="654193"/>
                      </a:cubicBezTo>
                      <a:cubicBezTo>
                        <a:pt x="318036" y="665160"/>
                        <a:pt x="318874" y="677131"/>
                        <a:pt x="323645" y="688182"/>
                      </a:cubicBezTo>
                      <a:cubicBezTo>
                        <a:pt x="330091" y="701743"/>
                        <a:pt x="342147" y="710283"/>
                        <a:pt x="349346" y="723845"/>
                      </a:cubicBezTo>
                      <a:cubicBezTo>
                        <a:pt x="354118" y="733137"/>
                        <a:pt x="364582" y="746699"/>
                        <a:pt x="365420" y="757833"/>
                      </a:cubicBezTo>
                      <a:cubicBezTo>
                        <a:pt x="366173" y="770558"/>
                        <a:pt x="354955" y="776502"/>
                        <a:pt x="359811" y="789310"/>
                      </a:cubicBezTo>
                      <a:cubicBezTo>
                        <a:pt x="364582" y="803710"/>
                        <a:pt x="388693" y="810491"/>
                        <a:pt x="399910" y="821541"/>
                      </a:cubicBezTo>
                      <a:cubicBezTo>
                        <a:pt x="412803" y="834266"/>
                        <a:pt x="426365" y="835103"/>
                        <a:pt x="442522" y="841047"/>
                      </a:cubicBezTo>
                      <a:cubicBezTo>
                        <a:pt x="459349" y="846153"/>
                        <a:pt x="465041" y="846990"/>
                        <a:pt x="480278" y="842805"/>
                      </a:cubicBezTo>
                      <a:cubicBezTo>
                        <a:pt x="494677" y="839456"/>
                        <a:pt x="510750" y="841884"/>
                        <a:pt x="518787" y="854692"/>
                      </a:cubicBezTo>
                      <a:cubicBezTo>
                        <a:pt x="521131" y="859799"/>
                        <a:pt x="518033" y="863148"/>
                        <a:pt x="522805" y="868255"/>
                      </a:cubicBezTo>
                      <a:cubicBezTo>
                        <a:pt x="525986" y="871603"/>
                        <a:pt x="533270" y="874198"/>
                        <a:pt x="538042" y="875872"/>
                      </a:cubicBezTo>
                      <a:cubicBezTo>
                        <a:pt x="550097" y="882653"/>
                        <a:pt x="561315" y="883574"/>
                        <a:pt x="573370" y="887760"/>
                      </a:cubicBezTo>
                      <a:cubicBezTo>
                        <a:pt x="586262" y="892030"/>
                        <a:pt x="580569" y="900485"/>
                        <a:pt x="590280" y="907266"/>
                      </a:cubicBezTo>
                      <a:cubicBezTo>
                        <a:pt x="594299" y="909861"/>
                        <a:pt x="600745" y="905591"/>
                        <a:pt x="604763" y="909861"/>
                      </a:cubicBezTo>
                      <a:cubicBezTo>
                        <a:pt x="611963" y="918316"/>
                        <a:pt x="602335" y="916642"/>
                        <a:pt x="600745" y="922586"/>
                      </a:cubicBezTo>
                      <a:cubicBezTo>
                        <a:pt x="596726" y="940334"/>
                        <a:pt x="608781" y="942092"/>
                        <a:pt x="619999" y="950547"/>
                      </a:cubicBezTo>
                      <a:cubicBezTo>
                        <a:pt x="629627" y="957328"/>
                        <a:pt x="636826" y="971727"/>
                        <a:pt x="649718" y="975159"/>
                      </a:cubicBezTo>
                      <a:cubicBezTo>
                        <a:pt x="664955" y="978592"/>
                        <a:pt x="677010" y="948873"/>
                        <a:pt x="686637" y="956491"/>
                      </a:cubicBezTo>
                      <a:lnTo>
                        <a:pt x="685047" y="954733"/>
                      </a:lnTo>
                      <a:cubicBezTo>
                        <a:pt x="693083" y="961514"/>
                        <a:pt x="697102" y="977671"/>
                        <a:pt x="700283" y="987047"/>
                      </a:cubicBezTo>
                      <a:cubicBezTo>
                        <a:pt x="704301" y="997177"/>
                        <a:pt x="704301" y="1005716"/>
                        <a:pt x="703464" y="1016766"/>
                      </a:cubicBezTo>
                      <a:cubicBezTo>
                        <a:pt x="702711" y="1033760"/>
                        <a:pt x="701036" y="1044727"/>
                        <a:pt x="688981" y="1055861"/>
                      </a:cubicBezTo>
                      <a:cubicBezTo>
                        <a:pt x="683372" y="1060047"/>
                        <a:pt x="680191" y="1062642"/>
                        <a:pt x="676926" y="1067749"/>
                      </a:cubicBezTo>
                      <a:cubicBezTo>
                        <a:pt x="676173" y="1069424"/>
                        <a:pt x="678517" y="1073609"/>
                        <a:pt x="676926" y="1075367"/>
                      </a:cubicBezTo>
                      <a:cubicBezTo>
                        <a:pt x="674498" y="1078716"/>
                        <a:pt x="670480" y="1077879"/>
                        <a:pt x="668889" y="1080474"/>
                      </a:cubicBezTo>
                      <a:cubicBezTo>
                        <a:pt x="655997" y="1094036"/>
                        <a:pt x="646370" y="1115300"/>
                        <a:pt x="656834" y="1134806"/>
                      </a:cubicBezTo>
                      <a:cubicBezTo>
                        <a:pt x="657588" y="1137401"/>
                        <a:pt x="664871" y="1144182"/>
                        <a:pt x="664871" y="1144182"/>
                      </a:cubicBezTo>
                      <a:cubicBezTo>
                        <a:pt x="666462" y="1154395"/>
                        <a:pt x="663280" y="1150125"/>
                        <a:pt x="657588" y="1155232"/>
                      </a:cubicBezTo>
                      <a:cubicBezTo>
                        <a:pt x="649551" y="1162850"/>
                        <a:pt x="649551" y="1156069"/>
                        <a:pt x="648714" y="1168794"/>
                      </a:cubicBezTo>
                      <a:cubicBezTo>
                        <a:pt x="647960" y="1172980"/>
                        <a:pt x="649551" y="1182356"/>
                        <a:pt x="650304" y="1186626"/>
                      </a:cubicBezTo>
                      <a:cubicBezTo>
                        <a:pt x="652649" y="1203620"/>
                        <a:pt x="663113" y="1198513"/>
                        <a:pt x="671150" y="1212075"/>
                      </a:cubicBezTo>
                      <a:cubicBezTo>
                        <a:pt x="681614" y="1228233"/>
                        <a:pt x="682451" y="1244390"/>
                        <a:pt x="696097" y="1258789"/>
                      </a:cubicBezTo>
                      <a:cubicBezTo>
                        <a:pt x="718617" y="1282564"/>
                        <a:pt x="720207" y="1326766"/>
                        <a:pt x="749089" y="1346272"/>
                      </a:cubicBezTo>
                      <a:cubicBezTo>
                        <a:pt x="763572" y="1355648"/>
                        <a:pt x="777218" y="1353053"/>
                        <a:pt x="790026" y="1367452"/>
                      </a:cubicBezTo>
                      <a:cubicBezTo>
                        <a:pt x="797226" y="1375070"/>
                        <a:pt x="811709" y="1383609"/>
                        <a:pt x="814890" y="1392901"/>
                      </a:cubicBezTo>
                      <a:cubicBezTo>
                        <a:pt x="817318" y="1401357"/>
                        <a:pt x="815727" y="1415839"/>
                        <a:pt x="816480" y="1424295"/>
                      </a:cubicBezTo>
                      <a:cubicBezTo>
                        <a:pt x="816480" y="1435345"/>
                        <a:pt x="817234" y="1446396"/>
                        <a:pt x="817234" y="1457363"/>
                      </a:cubicBezTo>
                      <a:cubicBezTo>
                        <a:pt x="817234" y="1460795"/>
                        <a:pt x="817234" y="1467576"/>
                        <a:pt x="817234" y="1468413"/>
                      </a:cubicBezTo>
                      <a:lnTo>
                        <a:pt x="815643" y="1469250"/>
                      </a:lnTo>
                      <a:cubicBezTo>
                        <a:pt x="814806" y="1491351"/>
                        <a:pt x="822927" y="1510857"/>
                        <a:pt x="825271" y="1532121"/>
                      </a:cubicBezTo>
                      <a:cubicBezTo>
                        <a:pt x="827698" y="1555059"/>
                        <a:pt x="822927" y="1579671"/>
                        <a:pt x="826024" y="1603447"/>
                      </a:cubicBezTo>
                      <a:cubicBezTo>
                        <a:pt x="828452" y="1618767"/>
                        <a:pt x="829205" y="1634003"/>
                        <a:pt x="829205" y="1650160"/>
                      </a:cubicBezTo>
                      <a:cubicBezTo>
                        <a:pt x="829205" y="1664559"/>
                        <a:pt x="822006" y="1676447"/>
                        <a:pt x="823596" y="1689255"/>
                      </a:cubicBezTo>
                      <a:cubicBezTo>
                        <a:pt x="824350" y="1701980"/>
                        <a:pt x="833224" y="1713031"/>
                        <a:pt x="834898" y="1725756"/>
                      </a:cubicBezTo>
                      <a:cubicBezTo>
                        <a:pt x="835651" y="1733374"/>
                        <a:pt x="835651" y="1744424"/>
                        <a:pt x="839670" y="1751205"/>
                      </a:cubicBezTo>
                      <a:cubicBezTo>
                        <a:pt x="843688" y="1758823"/>
                        <a:pt x="844441" y="1755391"/>
                        <a:pt x="850134" y="1759660"/>
                      </a:cubicBezTo>
                      <a:cubicBezTo>
                        <a:pt x="872654" y="1777492"/>
                        <a:pt x="869389" y="1821694"/>
                        <a:pt x="881444" y="1847143"/>
                      </a:cubicBezTo>
                      <a:cubicBezTo>
                        <a:pt x="886216" y="1859031"/>
                        <a:pt x="887053" y="1868407"/>
                        <a:pt x="890318" y="1879374"/>
                      </a:cubicBezTo>
                      <a:cubicBezTo>
                        <a:pt x="894336" y="1892936"/>
                        <a:pt x="907982" y="1906582"/>
                        <a:pt x="915935" y="1919307"/>
                      </a:cubicBezTo>
                      <a:cubicBezTo>
                        <a:pt x="923971" y="1932031"/>
                        <a:pt x="931171" y="1938812"/>
                        <a:pt x="945654" y="1932868"/>
                      </a:cubicBezTo>
                      <a:cubicBezTo>
                        <a:pt x="951263" y="1931110"/>
                        <a:pt x="952100" y="1922655"/>
                        <a:pt x="960890" y="1927762"/>
                      </a:cubicBezTo>
                      <a:cubicBezTo>
                        <a:pt x="966499" y="1931110"/>
                        <a:pt x="967336" y="1940487"/>
                        <a:pt x="971355" y="1945593"/>
                      </a:cubicBezTo>
                      <a:cubicBezTo>
                        <a:pt x="977801" y="1955806"/>
                        <a:pt x="985000" y="1957481"/>
                        <a:pt x="996302" y="1956644"/>
                      </a:cubicBezTo>
                      <a:cubicBezTo>
                        <a:pt x="1001074" y="1956644"/>
                        <a:pt x="1006766" y="1959155"/>
                        <a:pt x="1009110" y="1954132"/>
                      </a:cubicBezTo>
                      <a:cubicBezTo>
                        <a:pt x="1013129" y="1944003"/>
                        <a:pt x="1002664" y="1946514"/>
                        <a:pt x="997809" y="1944003"/>
                      </a:cubicBezTo>
                      <a:cubicBezTo>
                        <a:pt x="987344" y="1938896"/>
                        <a:pt x="978554" y="1933789"/>
                        <a:pt x="972108" y="1922739"/>
                      </a:cubicBezTo>
                      <a:cubicBezTo>
                        <a:pt x="968927" y="1916795"/>
                        <a:pt x="968090" y="1910851"/>
                        <a:pt x="964071" y="1905745"/>
                      </a:cubicBezTo>
                      <a:cubicBezTo>
                        <a:pt x="958462" y="1897289"/>
                        <a:pt x="955281" y="1898126"/>
                        <a:pt x="955281" y="1886239"/>
                      </a:cubicBezTo>
                      <a:cubicBezTo>
                        <a:pt x="956035" y="1859031"/>
                        <a:pt x="987344" y="1848902"/>
                        <a:pt x="957625" y="1830987"/>
                      </a:cubicBezTo>
                      <a:cubicBezTo>
                        <a:pt x="947161" y="1824205"/>
                        <a:pt x="939208" y="1819099"/>
                        <a:pt x="948751" y="1806374"/>
                      </a:cubicBezTo>
                      <a:cubicBezTo>
                        <a:pt x="951932" y="1801267"/>
                        <a:pt x="958379" y="1801267"/>
                        <a:pt x="960806" y="1795323"/>
                      </a:cubicBezTo>
                      <a:cubicBezTo>
                        <a:pt x="962397" y="1791054"/>
                        <a:pt x="959216" y="1784273"/>
                        <a:pt x="960806" y="1779166"/>
                      </a:cubicBezTo>
                      <a:cubicBezTo>
                        <a:pt x="964825" y="1764767"/>
                        <a:pt x="975289" y="1766442"/>
                        <a:pt x="960053" y="1756228"/>
                      </a:cubicBezTo>
                      <a:cubicBezTo>
                        <a:pt x="948751" y="1749447"/>
                        <a:pt x="940798" y="1739234"/>
                        <a:pt x="960053" y="1740992"/>
                      </a:cubicBezTo>
                      <a:cubicBezTo>
                        <a:pt x="972108" y="1741829"/>
                        <a:pt x="975289" y="1746935"/>
                        <a:pt x="976126" y="1729104"/>
                      </a:cubicBezTo>
                      <a:cubicBezTo>
                        <a:pt x="976126" y="1715542"/>
                        <a:pt x="967336" y="1703655"/>
                        <a:pt x="986591" y="1702818"/>
                      </a:cubicBezTo>
                      <a:cubicBezTo>
                        <a:pt x="999400" y="1701897"/>
                        <a:pt x="1011538" y="1709599"/>
                        <a:pt x="1021919" y="1694362"/>
                      </a:cubicBezTo>
                      <a:cubicBezTo>
                        <a:pt x="1028365" y="1685907"/>
                        <a:pt x="1025937" y="1670587"/>
                        <a:pt x="1021919" y="1661211"/>
                      </a:cubicBezTo>
                      <a:cubicBezTo>
                        <a:pt x="1016310" y="1648486"/>
                        <a:pt x="1000237" y="1637435"/>
                        <a:pt x="1022672" y="1640031"/>
                      </a:cubicBezTo>
                      <a:cubicBezTo>
                        <a:pt x="1032300" y="1640952"/>
                        <a:pt x="1037909" y="1645137"/>
                        <a:pt x="1049127" y="1640031"/>
                      </a:cubicBezTo>
                      <a:cubicBezTo>
                        <a:pt x="1061935" y="1635845"/>
                        <a:pt x="1057163" y="1635845"/>
                        <a:pt x="1060428" y="1625548"/>
                      </a:cubicBezTo>
                      <a:cubicBezTo>
                        <a:pt x="1062019" y="1621362"/>
                        <a:pt x="1062772" y="1617930"/>
                        <a:pt x="1064447" y="1613660"/>
                      </a:cubicBezTo>
                      <a:cubicBezTo>
                        <a:pt x="1066037" y="1610312"/>
                        <a:pt x="1070056" y="1606879"/>
                        <a:pt x="1071646" y="1600098"/>
                      </a:cubicBezTo>
                      <a:cubicBezTo>
                        <a:pt x="1074827" y="1584862"/>
                        <a:pt x="1077255" y="1575486"/>
                        <a:pt x="1087720" y="1563598"/>
                      </a:cubicBezTo>
                      <a:cubicBezTo>
                        <a:pt x="1103793" y="1547441"/>
                        <a:pt x="1110993" y="1538148"/>
                        <a:pt x="1107812" y="1513452"/>
                      </a:cubicBezTo>
                      <a:cubicBezTo>
                        <a:pt x="1105467" y="1491435"/>
                        <a:pt x="1105467" y="1490514"/>
                        <a:pt x="1120704" y="1476115"/>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6" name="Google Shape;6066;p83"/>
                <p:cNvSpPr/>
                <p:nvPr/>
              </p:nvSpPr>
              <p:spPr>
                <a:xfrm>
                  <a:off x="3499469" y="4166642"/>
                  <a:ext cx="1273339" cy="1966880"/>
                </a:xfrm>
                <a:custGeom>
                  <a:rect b="b" l="l" r="r" t="t"/>
                  <a:pathLst>
                    <a:path extrusionOk="0" h="1966880" w="1273339">
                      <a:moveTo>
                        <a:pt x="1009110" y="1966881"/>
                      </a:moveTo>
                      <a:cubicBezTo>
                        <a:pt x="1007687" y="1966881"/>
                        <a:pt x="1006264" y="1966713"/>
                        <a:pt x="1005176" y="1966546"/>
                      </a:cubicBezTo>
                      <a:cubicBezTo>
                        <a:pt x="1004088" y="1966379"/>
                        <a:pt x="1002999" y="1966211"/>
                        <a:pt x="1001995" y="1966211"/>
                      </a:cubicBezTo>
                      <a:cubicBezTo>
                        <a:pt x="990191" y="1967132"/>
                        <a:pt x="981149" y="1965207"/>
                        <a:pt x="973447" y="1953152"/>
                      </a:cubicBezTo>
                      <a:cubicBezTo>
                        <a:pt x="971690" y="1950975"/>
                        <a:pt x="970434" y="1947877"/>
                        <a:pt x="969262" y="1944863"/>
                      </a:cubicBezTo>
                      <a:cubicBezTo>
                        <a:pt x="967839" y="1941348"/>
                        <a:pt x="966499" y="1937999"/>
                        <a:pt x="964406" y="1936659"/>
                      </a:cubicBezTo>
                      <a:cubicBezTo>
                        <a:pt x="961644" y="1935069"/>
                        <a:pt x="961476" y="1935236"/>
                        <a:pt x="959132" y="1937664"/>
                      </a:cubicBezTo>
                      <a:cubicBezTo>
                        <a:pt x="957625" y="1939255"/>
                        <a:pt x="955616" y="1941264"/>
                        <a:pt x="952602" y="1942185"/>
                      </a:cubicBezTo>
                      <a:cubicBezTo>
                        <a:pt x="934436" y="1949635"/>
                        <a:pt x="925227" y="1938166"/>
                        <a:pt x="918028" y="1926781"/>
                      </a:cubicBezTo>
                      <a:cubicBezTo>
                        <a:pt x="915349" y="1922595"/>
                        <a:pt x="912168" y="1918326"/>
                        <a:pt x="908735" y="1913805"/>
                      </a:cubicBezTo>
                      <a:cubicBezTo>
                        <a:pt x="901870" y="1904847"/>
                        <a:pt x="894755" y="1895471"/>
                        <a:pt x="891908" y="1885760"/>
                      </a:cubicBezTo>
                      <a:cubicBezTo>
                        <a:pt x="890653" y="1881575"/>
                        <a:pt x="889815" y="1877556"/>
                        <a:pt x="888894" y="1873705"/>
                      </a:cubicBezTo>
                      <a:cubicBezTo>
                        <a:pt x="887471" y="1867175"/>
                        <a:pt x="886048" y="1861064"/>
                        <a:pt x="883202" y="1853865"/>
                      </a:cubicBezTo>
                      <a:cubicBezTo>
                        <a:pt x="878514" y="1843902"/>
                        <a:pt x="876002" y="1830926"/>
                        <a:pt x="873575" y="1818369"/>
                      </a:cubicBezTo>
                      <a:cubicBezTo>
                        <a:pt x="869807" y="1798612"/>
                        <a:pt x="865873" y="1778186"/>
                        <a:pt x="853148" y="1768056"/>
                      </a:cubicBezTo>
                      <a:cubicBezTo>
                        <a:pt x="851641" y="1766884"/>
                        <a:pt x="850636" y="1766549"/>
                        <a:pt x="849632" y="1766214"/>
                      </a:cubicBezTo>
                      <a:cubicBezTo>
                        <a:pt x="846367" y="1765042"/>
                        <a:pt x="844358" y="1763535"/>
                        <a:pt x="841595" y="1758261"/>
                      </a:cubicBezTo>
                      <a:cubicBezTo>
                        <a:pt x="837912" y="1752150"/>
                        <a:pt x="837326" y="1743527"/>
                        <a:pt x="836740" y="1735909"/>
                      </a:cubicBezTo>
                      <a:cubicBezTo>
                        <a:pt x="836572" y="1734235"/>
                        <a:pt x="836488" y="1732644"/>
                        <a:pt x="836321" y="1731221"/>
                      </a:cubicBezTo>
                      <a:cubicBezTo>
                        <a:pt x="835651" y="1725863"/>
                        <a:pt x="833391" y="1720589"/>
                        <a:pt x="831047" y="1715063"/>
                      </a:cubicBezTo>
                      <a:cubicBezTo>
                        <a:pt x="828284" y="1708618"/>
                        <a:pt x="825522" y="1701920"/>
                        <a:pt x="825019" y="1694553"/>
                      </a:cubicBezTo>
                      <a:cubicBezTo>
                        <a:pt x="824015" y="1687186"/>
                        <a:pt x="825940" y="1679987"/>
                        <a:pt x="827698" y="1672955"/>
                      </a:cubicBezTo>
                      <a:cubicBezTo>
                        <a:pt x="829121" y="1667262"/>
                        <a:pt x="830628" y="1661402"/>
                        <a:pt x="830628" y="1655207"/>
                      </a:cubicBezTo>
                      <a:cubicBezTo>
                        <a:pt x="830628" y="1637459"/>
                        <a:pt x="829624" y="1622809"/>
                        <a:pt x="827447" y="1609163"/>
                      </a:cubicBezTo>
                      <a:cubicBezTo>
                        <a:pt x="825689" y="1596187"/>
                        <a:pt x="826275" y="1583128"/>
                        <a:pt x="826777" y="1570403"/>
                      </a:cubicBezTo>
                      <a:cubicBezTo>
                        <a:pt x="827280" y="1558933"/>
                        <a:pt x="827698" y="1548134"/>
                        <a:pt x="826610" y="1537586"/>
                      </a:cubicBezTo>
                      <a:cubicBezTo>
                        <a:pt x="825689" y="1529550"/>
                        <a:pt x="823931" y="1521513"/>
                        <a:pt x="822173" y="1513727"/>
                      </a:cubicBezTo>
                      <a:cubicBezTo>
                        <a:pt x="819327" y="1501170"/>
                        <a:pt x="816480" y="1488194"/>
                        <a:pt x="816983" y="1474130"/>
                      </a:cubicBezTo>
                      <a:cubicBezTo>
                        <a:pt x="817066" y="1472874"/>
                        <a:pt x="817569" y="1471702"/>
                        <a:pt x="818573" y="1470948"/>
                      </a:cubicBezTo>
                      <a:lnTo>
                        <a:pt x="818573" y="1462325"/>
                      </a:lnTo>
                      <a:cubicBezTo>
                        <a:pt x="818573" y="1456884"/>
                        <a:pt x="818406" y="1451442"/>
                        <a:pt x="818155" y="1445917"/>
                      </a:cubicBezTo>
                      <a:cubicBezTo>
                        <a:pt x="817904" y="1440308"/>
                        <a:pt x="817736" y="1434783"/>
                        <a:pt x="817736" y="1429174"/>
                      </a:cubicBezTo>
                      <a:cubicBezTo>
                        <a:pt x="817401" y="1426161"/>
                        <a:pt x="817485" y="1422142"/>
                        <a:pt x="817485" y="1417789"/>
                      </a:cubicBezTo>
                      <a:cubicBezTo>
                        <a:pt x="817569" y="1411175"/>
                        <a:pt x="817652" y="1403641"/>
                        <a:pt x="816229" y="1398869"/>
                      </a:cubicBezTo>
                      <a:cubicBezTo>
                        <a:pt x="814555" y="1394013"/>
                        <a:pt x="807774" y="1388405"/>
                        <a:pt x="801830" y="1383549"/>
                      </a:cubicBezTo>
                      <a:cubicBezTo>
                        <a:pt x="798314" y="1380703"/>
                        <a:pt x="795049" y="1377940"/>
                        <a:pt x="792454" y="1375177"/>
                      </a:cubicBezTo>
                      <a:cubicBezTo>
                        <a:pt x="785422" y="1367308"/>
                        <a:pt x="778473" y="1365131"/>
                        <a:pt x="770353" y="1362453"/>
                      </a:cubicBezTo>
                      <a:cubicBezTo>
                        <a:pt x="764577" y="1360527"/>
                        <a:pt x="758549" y="1358685"/>
                        <a:pt x="752270" y="1354583"/>
                      </a:cubicBezTo>
                      <a:cubicBezTo>
                        <a:pt x="734857" y="1342863"/>
                        <a:pt x="726904" y="1323273"/>
                        <a:pt x="719203" y="1304437"/>
                      </a:cubicBezTo>
                      <a:cubicBezTo>
                        <a:pt x="713342" y="1290039"/>
                        <a:pt x="707734" y="1276393"/>
                        <a:pt x="698441" y="1266514"/>
                      </a:cubicBezTo>
                      <a:cubicBezTo>
                        <a:pt x="689902" y="1257473"/>
                        <a:pt x="686051" y="1247846"/>
                        <a:pt x="682368" y="1238469"/>
                      </a:cubicBezTo>
                      <a:cubicBezTo>
                        <a:pt x="679856" y="1232107"/>
                        <a:pt x="677177" y="1225494"/>
                        <a:pt x="673075" y="1219215"/>
                      </a:cubicBezTo>
                      <a:cubicBezTo>
                        <a:pt x="670061" y="1214192"/>
                        <a:pt x="666964" y="1212183"/>
                        <a:pt x="663615" y="1210174"/>
                      </a:cubicBezTo>
                      <a:cubicBezTo>
                        <a:pt x="658760" y="1207160"/>
                        <a:pt x="653234" y="1203727"/>
                        <a:pt x="651560" y="1192007"/>
                      </a:cubicBezTo>
                      <a:cubicBezTo>
                        <a:pt x="649802" y="1182715"/>
                        <a:pt x="649300" y="1176352"/>
                        <a:pt x="649970" y="1172753"/>
                      </a:cubicBezTo>
                      <a:cubicBezTo>
                        <a:pt x="650472" y="1165302"/>
                        <a:pt x="650556" y="1162623"/>
                        <a:pt x="655244" y="1160363"/>
                      </a:cubicBezTo>
                      <a:cubicBezTo>
                        <a:pt x="656332" y="1159860"/>
                        <a:pt x="657671" y="1159190"/>
                        <a:pt x="660099" y="1156930"/>
                      </a:cubicBezTo>
                      <a:cubicBezTo>
                        <a:pt x="662611" y="1154670"/>
                        <a:pt x="664787" y="1153749"/>
                        <a:pt x="666210" y="1153163"/>
                      </a:cubicBezTo>
                      <a:cubicBezTo>
                        <a:pt x="666294" y="1153079"/>
                        <a:pt x="666378" y="1153079"/>
                        <a:pt x="666462" y="1153079"/>
                      </a:cubicBezTo>
                      <a:cubicBezTo>
                        <a:pt x="666462" y="1152661"/>
                        <a:pt x="666378" y="1151991"/>
                        <a:pt x="666294" y="1150986"/>
                      </a:cubicBezTo>
                      <a:cubicBezTo>
                        <a:pt x="663029" y="1147889"/>
                        <a:pt x="659513" y="1144038"/>
                        <a:pt x="658341" y="1141359"/>
                      </a:cubicBezTo>
                      <a:cubicBezTo>
                        <a:pt x="647040" y="1120012"/>
                        <a:pt x="657420" y="1097074"/>
                        <a:pt x="670899" y="1082590"/>
                      </a:cubicBezTo>
                      <a:cubicBezTo>
                        <a:pt x="672405" y="1080414"/>
                        <a:pt x="674666" y="1079660"/>
                        <a:pt x="676256" y="1079075"/>
                      </a:cubicBezTo>
                      <a:cubicBezTo>
                        <a:pt x="677428" y="1078656"/>
                        <a:pt x="678098" y="1078405"/>
                        <a:pt x="678517" y="1077986"/>
                      </a:cubicBezTo>
                      <a:cubicBezTo>
                        <a:pt x="678433" y="1077568"/>
                        <a:pt x="678349" y="1076982"/>
                        <a:pt x="678266" y="1076647"/>
                      </a:cubicBezTo>
                      <a:cubicBezTo>
                        <a:pt x="677847" y="1074805"/>
                        <a:pt x="677428" y="1072796"/>
                        <a:pt x="678433" y="1070787"/>
                      </a:cubicBezTo>
                      <a:cubicBezTo>
                        <a:pt x="682284" y="1064675"/>
                        <a:pt x="685800" y="1061829"/>
                        <a:pt x="691744" y="1057392"/>
                      </a:cubicBezTo>
                      <a:cubicBezTo>
                        <a:pt x="702543" y="1047430"/>
                        <a:pt x="703799" y="1037217"/>
                        <a:pt x="704552" y="1021562"/>
                      </a:cubicBezTo>
                      <a:cubicBezTo>
                        <a:pt x="705389" y="1010009"/>
                        <a:pt x="705138" y="1002475"/>
                        <a:pt x="701622" y="993601"/>
                      </a:cubicBezTo>
                      <a:cubicBezTo>
                        <a:pt x="701036" y="991843"/>
                        <a:pt x="700450" y="990084"/>
                        <a:pt x="699864" y="988243"/>
                      </a:cubicBezTo>
                      <a:cubicBezTo>
                        <a:pt x="697436" y="980709"/>
                        <a:pt x="694255" y="970579"/>
                        <a:pt x="689483" y="964970"/>
                      </a:cubicBezTo>
                      <a:cubicBezTo>
                        <a:pt x="689400" y="964886"/>
                        <a:pt x="689316" y="964803"/>
                        <a:pt x="689149" y="964719"/>
                      </a:cubicBezTo>
                      <a:cubicBezTo>
                        <a:pt x="687558" y="963379"/>
                        <a:pt x="683623" y="966979"/>
                        <a:pt x="678768" y="971835"/>
                      </a:cubicBezTo>
                      <a:cubicBezTo>
                        <a:pt x="672154" y="978364"/>
                        <a:pt x="663950" y="986485"/>
                        <a:pt x="653904" y="984224"/>
                      </a:cubicBezTo>
                      <a:cubicBezTo>
                        <a:pt x="644528" y="981797"/>
                        <a:pt x="637915" y="974514"/>
                        <a:pt x="632138" y="968151"/>
                      </a:cubicBezTo>
                      <a:cubicBezTo>
                        <a:pt x="628957" y="964551"/>
                        <a:pt x="625859" y="961202"/>
                        <a:pt x="622595" y="958942"/>
                      </a:cubicBezTo>
                      <a:cubicBezTo>
                        <a:pt x="620167" y="957100"/>
                        <a:pt x="617823" y="955678"/>
                        <a:pt x="615479" y="954254"/>
                      </a:cubicBezTo>
                      <a:cubicBezTo>
                        <a:pt x="606772" y="948897"/>
                        <a:pt x="597815" y="943371"/>
                        <a:pt x="601582" y="926544"/>
                      </a:cubicBezTo>
                      <a:cubicBezTo>
                        <a:pt x="602670" y="922610"/>
                        <a:pt x="605433" y="920768"/>
                        <a:pt x="607275" y="919512"/>
                      </a:cubicBezTo>
                      <a:cubicBezTo>
                        <a:pt x="607442" y="919428"/>
                        <a:pt x="607609" y="919261"/>
                        <a:pt x="607693" y="919177"/>
                      </a:cubicBezTo>
                      <a:cubicBezTo>
                        <a:pt x="607442" y="918759"/>
                        <a:pt x="607107" y="918256"/>
                        <a:pt x="606437" y="917503"/>
                      </a:cubicBezTo>
                      <a:cubicBezTo>
                        <a:pt x="605851" y="916917"/>
                        <a:pt x="604596" y="916917"/>
                        <a:pt x="601917" y="917168"/>
                      </a:cubicBezTo>
                      <a:cubicBezTo>
                        <a:pt x="599238" y="917419"/>
                        <a:pt x="595889" y="917670"/>
                        <a:pt x="592875" y="915745"/>
                      </a:cubicBezTo>
                      <a:cubicBezTo>
                        <a:pt x="587434" y="911894"/>
                        <a:pt x="585760" y="907624"/>
                        <a:pt x="584504" y="904192"/>
                      </a:cubicBezTo>
                      <a:cubicBezTo>
                        <a:pt x="583081" y="900425"/>
                        <a:pt x="582327" y="898416"/>
                        <a:pt x="577053" y="896658"/>
                      </a:cubicBezTo>
                      <a:cubicBezTo>
                        <a:pt x="572867" y="895151"/>
                        <a:pt x="568765" y="894146"/>
                        <a:pt x="564663" y="893058"/>
                      </a:cubicBezTo>
                      <a:cubicBezTo>
                        <a:pt x="557129" y="891133"/>
                        <a:pt x="549427" y="889123"/>
                        <a:pt x="541223" y="884603"/>
                      </a:cubicBezTo>
                      <a:cubicBezTo>
                        <a:pt x="535028" y="882510"/>
                        <a:pt x="528331" y="879915"/>
                        <a:pt x="524647" y="875980"/>
                      </a:cubicBezTo>
                      <a:cubicBezTo>
                        <a:pt x="520712" y="871794"/>
                        <a:pt x="520629" y="867943"/>
                        <a:pt x="520545" y="865181"/>
                      </a:cubicBezTo>
                      <a:cubicBezTo>
                        <a:pt x="520461" y="863674"/>
                        <a:pt x="520461" y="862502"/>
                        <a:pt x="519875" y="861246"/>
                      </a:cubicBezTo>
                      <a:cubicBezTo>
                        <a:pt x="512843" y="850196"/>
                        <a:pt x="497774" y="848940"/>
                        <a:pt x="486138" y="851702"/>
                      </a:cubicBezTo>
                      <a:cubicBezTo>
                        <a:pt x="470148" y="856139"/>
                        <a:pt x="463953" y="855302"/>
                        <a:pt x="446205" y="849944"/>
                      </a:cubicBezTo>
                      <a:cubicBezTo>
                        <a:pt x="441852" y="848354"/>
                        <a:pt x="437917" y="847182"/>
                        <a:pt x="433983" y="846010"/>
                      </a:cubicBezTo>
                      <a:cubicBezTo>
                        <a:pt x="422681" y="842661"/>
                        <a:pt x="412049" y="839480"/>
                        <a:pt x="401836" y="829350"/>
                      </a:cubicBezTo>
                      <a:cubicBezTo>
                        <a:pt x="397901" y="825499"/>
                        <a:pt x="392125" y="822151"/>
                        <a:pt x="385930" y="818551"/>
                      </a:cubicBezTo>
                      <a:cubicBezTo>
                        <a:pt x="375214" y="812272"/>
                        <a:pt x="364164" y="805826"/>
                        <a:pt x="360648" y="795445"/>
                      </a:cubicBezTo>
                      <a:cubicBezTo>
                        <a:pt x="357383" y="786739"/>
                        <a:pt x="360313" y="780460"/>
                        <a:pt x="362824" y="774935"/>
                      </a:cubicBezTo>
                      <a:cubicBezTo>
                        <a:pt x="364582" y="771084"/>
                        <a:pt x="366340" y="767484"/>
                        <a:pt x="366006" y="762880"/>
                      </a:cubicBezTo>
                      <a:cubicBezTo>
                        <a:pt x="365503" y="755932"/>
                        <a:pt x="360229" y="747141"/>
                        <a:pt x="355457" y="739356"/>
                      </a:cubicBezTo>
                      <a:cubicBezTo>
                        <a:pt x="353532" y="736175"/>
                        <a:pt x="351774" y="733161"/>
                        <a:pt x="350434" y="730565"/>
                      </a:cubicBezTo>
                      <a:cubicBezTo>
                        <a:pt x="347253" y="724538"/>
                        <a:pt x="342984" y="719515"/>
                        <a:pt x="338379" y="714241"/>
                      </a:cubicBezTo>
                      <a:cubicBezTo>
                        <a:pt x="333356" y="708381"/>
                        <a:pt x="328250" y="702353"/>
                        <a:pt x="324566" y="694735"/>
                      </a:cubicBezTo>
                      <a:cubicBezTo>
                        <a:pt x="322557" y="690047"/>
                        <a:pt x="321218" y="685443"/>
                        <a:pt x="319878" y="680838"/>
                      </a:cubicBezTo>
                      <a:cubicBezTo>
                        <a:pt x="317869" y="673890"/>
                        <a:pt x="316027" y="667444"/>
                        <a:pt x="312009" y="661249"/>
                      </a:cubicBezTo>
                      <a:cubicBezTo>
                        <a:pt x="304558" y="648189"/>
                        <a:pt x="302465" y="642162"/>
                        <a:pt x="302465" y="627512"/>
                      </a:cubicBezTo>
                      <a:cubicBezTo>
                        <a:pt x="302465" y="620563"/>
                        <a:pt x="301963" y="612191"/>
                        <a:pt x="297945" y="608759"/>
                      </a:cubicBezTo>
                      <a:cubicBezTo>
                        <a:pt x="296019" y="607168"/>
                        <a:pt x="293340" y="606583"/>
                        <a:pt x="289573" y="607001"/>
                      </a:cubicBezTo>
                      <a:lnTo>
                        <a:pt x="288652" y="607503"/>
                      </a:lnTo>
                      <a:cubicBezTo>
                        <a:pt x="288234" y="607755"/>
                        <a:pt x="287815" y="607838"/>
                        <a:pt x="287313" y="607922"/>
                      </a:cubicBezTo>
                      <a:cubicBezTo>
                        <a:pt x="284885" y="608340"/>
                        <a:pt x="284132" y="609345"/>
                        <a:pt x="283713" y="610182"/>
                      </a:cubicBezTo>
                      <a:cubicBezTo>
                        <a:pt x="282541" y="612443"/>
                        <a:pt x="283043" y="616712"/>
                        <a:pt x="284801" y="620647"/>
                      </a:cubicBezTo>
                      <a:cubicBezTo>
                        <a:pt x="285806" y="622991"/>
                        <a:pt x="287062" y="624498"/>
                        <a:pt x="288652" y="626172"/>
                      </a:cubicBezTo>
                      <a:cubicBezTo>
                        <a:pt x="290745" y="628432"/>
                        <a:pt x="293089" y="631111"/>
                        <a:pt x="294596" y="635465"/>
                      </a:cubicBezTo>
                      <a:cubicBezTo>
                        <a:pt x="294680" y="635716"/>
                        <a:pt x="294763" y="635883"/>
                        <a:pt x="294763" y="636134"/>
                      </a:cubicBezTo>
                      <a:cubicBezTo>
                        <a:pt x="295266" y="638813"/>
                        <a:pt x="295015" y="641492"/>
                        <a:pt x="294847" y="644087"/>
                      </a:cubicBezTo>
                      <a:cubicBezTo>
                        <a:pt x="294680" y="646431"/>
                        <a:pt x="294512" y="648691"/>
                        <a:pt x="294763" y="650784"/>
                      </a:cubicBezTo>
                      <a:cubicBezTo>
                        <a:pt x="295852" y="655221"/>
                        <a:pt x="298447" y="659491"/>
                        <a:pt x="301209" y="664011"/>
                      </a:cubicBezTo>
                      <a:cubicBezTo>
                        <a:pt x="303888" y="668365"/>
                        <a:pt x="306651" y="672885"/>
                        <a:pt x="308325" y="678160"/>
                      </a:cubicBezTo>
                      <a:cubicBezTo>
                        <a:pt x="309414" y="682345"/>
                        <a:pt x="309832" y="686280"/>
                        <a:pt x="310334" y="690047"/>
                      </a:cubicBezTo>
                      <a:cubicBezTo>
                        <a:pt x="311004" y="695572"/>
                        <a:pt x="311590" y="700679"/>
                        <a:pt x="313767" y="705786"/>
                      </a:cubicBezTo>
                      <a:cubicBezTo>
                        <a:pt x="314269" y="707209"/>
                        <a:pt x="315357" y="709302"/>
                        <a:pt x="316613" y="711562"/>
                      </a:cubicBezTo>
                      <a:cubicBezTo>
                        <a:pt x="320799" y="719431"/>
                        <a:pt x="325571" y="728222"/>
                        <a:pt x="321971" y="734333"/>
                      </a:cubicBezTo>
                      <a:cubicBezTo>
                        <a:pt x="320715" y="736426"/>
                        <a:pt x="318036" y="738854"/>
                        <a:pt x="312260" y="738854"/>
                      </a:cubicBezTo>
                      <a:cubicBezTo>
                        <a:pt x="295768" y="737681"/>
                        <a:pt x="289489" y="709804"/>
                        <a:pt x="288820" y="706623"/>
                      </a:cubicBezTo>
                      <a:cubicBezTo>
                        <a:pt x="288317" y="704865"/>
                        <a:pt x="287899" y="703107"/>
                        <a:pt x="287564" y="701600"/>
                      </a:cubicBezTo>
                      <a:cubicBezTo>
                        <a:pt x="286475" y="696912"/>
                        <a:pt x="286057" y="695154"/>
                        <a:pt x="282290" y="692140"/>
                      </a:cubicBezTo>
                      <a:cubicBezTo>
                        <a:pt x="280783" y="690717"/>
                        <a:pt x="278522" y="689963"/>
                        <a:pt x="276095" y="689126"/>
                      </a:cubicBezTo>
                      <a:cubicBezTo>
                        <a:pt x="270821" y="687285"/>
                        <a:pt x="263621" y="684689"/>
                        <a:pt x="262198" y="674978"/>
                      </a:cubicBezTo>
                      <a:cubicBezTo>
                        <a:pt x="261779" y="669202"/>
                        <a:pt x="263789" y="664765"/>
                        <a:pt x="265714" y="660328"/>
                      </a:cubicBezTo>
                      <a:cubicBezTo>
                        <a:pt x="268226" y="654719"/>
                        <a:pt x="270402" y="649863"/>
                        <a:pt x="267305" y="642915"/>
                      </a:cubicBezTo>
                      <a:cubicBezTo>
                        <a:pt x="266719" y="641408"/>
                        <a:pt x="266133" y="641073"/>
                        <a:pt x="264793" y="640236"/>
                      </a:cubicBezTo>
                      <a:cubicBezTo>
                        <a:pt x="261947" y="638395"/>
                        <a:pt x="259268" y="636218"/>
                        <a:pt x="258180" y="630106"/>
                      </a:cubicBezTo>
                      <a:cubicBezTo>
                        <a:pt x="257426" y="626256"/>
                        <a:pt x="258849" y="621651"/>
                        <a:pt x="260105" y="617633"/>
                      </a:cubicBezTo>
                      <a:cubicBezTo>
                        <a:pt x="260607" y="616042"/>
                        <a:pt x="261110" y="614536"/>
                        <a:pt x="261361" y="613196"/>
                      </a:cubicBezTo>
                      <a:cubicBezTo>
                        <a:pt x="262365" y="605075"/>
                        <a:pt x="259519" y="597960"/>
                        <a:pt x="256170" y="589672"/>
                      </a:cubicBezTo>
                      <a:cubicBezTo>
                        <a:pt x="254998" y="586658"/>
                        <a:pt x="253743" y="583728"/>
                        <a:pt x="252654" y="580547"/>
                      </a:cubicBezTo>
                      <a:cubicBezTo>
                        <a:pt x="251985" y="579207"/>
                        <a:pt x="251399" y="577617"/>
                        <a:pt x="250813" y="576361"/>
                      </a:cubicBezTo>
                      <a:cubicBezTo>
                        <a:pt x="249473" y="572845"/>
                        <a:pt x="248887" y="571422"/>
                        <a:pt x="244534" y="568324"/>
                      </a:cubicBezTo>
                      <a:cubicBezTo>
                        <a:pt x="244366" y="568241"/>
                        <a:pt x="242525" y="567990"/>
                        <a:pt x="241185" y="567822"/>
                      </a:cubicBezTo>
                      <a:cubicBezTo>
                        <a:pt x="237585" y="567320"/>
                        <a:pt x="233232" y="566650"/>
                        <a:pt x="230302" y="563552"/>
                      </a:cubicBezTo>
                      <a:cubicBezTo>
                        <a:pt x="225782" y="558781"/>
                        <a:pt x="226200" y="549404"/>
                        <a:pt x="226619" y="540280"/>
                      </a:cubicBezTo>
                      <a:cubicBezTo>
                        <a:pt x="226786" y="536763"/>
                        <a:pt x="226954" y="533498"/>
                        <a:pt x="226702" y="531322"/>
                      </a:cubicBezTo>
                      <a:cubicBezTo>
                        <a:pt x="226619" y="530317"/>
                        <a:pt x="226870" y="529396"/>
                        <a:pt x="227372" y="528559"/>
                      </a:cubicBezTo>
                      <a:cubicBezTo>
                        <a:pt x="227121" y="522197"/>
                        <a:pt x="226368" y="515834"/>
                        <a:pt x="225196" y="509556"/>
                      </a:cubicBezTo>
                      <a:cubicBezTo>
                        <a:pt x="224609" y="507379"/>
                        <a:pt x="223354" y="504198"/>
                        <a:pt x="222014" y="500765"/>
                      </a:cubicBezTo>
                      <a:cubicBezTo>
                        <a:pt x="218917" y="492478"/>
                        <a:pt x="215652" y="483939"/>
                        <a:pt x="216238" y="477744"/>
                      </a:cubicBezTo>
                      <a:cubicBezTo>
                        <a:pt x="217410" y="469037"/>
                        <a:pt x="223689" y="464684"/>
                        <a:pt x="228795" y="461168"/>
                      </a:cubicBezTo>
                      <a:cubicBezTo>
                        <a:pt x="232144" y="458824"/>
                        <a:pt x="235409" y="456564"/>
                        <a:pt x="236665" y="453634"/>
                      </a:cubicBezTo>
                      <a:cubicBezTo>
                        <a:pt x="239092" y="448694"/>
                        <a:pt x="239009" y="443504"/>
                        <a:pt x="238841" y="437895"/>
                      </a:cubicBezTo>
                      <a:cubicBezTo>
                        <a:pt x="238674" y="430109"/>
                        <a:pt x="238423" y="421319"/>
                        <a:pt x="245371" y="413450"/>
                      </a:cubicBezTo>
                      <a:cubicBezTo>
                        <a:pt x="249557" y="408176"/>
                        <a:pt x="254496" y="404409"/>
                        <a:pt x="259184" y="400642"/>
                      </a:cubicBezTo>
                      <a:cubicBezTo>
                        <a:pt x="265295" y="395786"/>
                        <a:pt x="271072" y="391265"/>
                        <a:pt x="275341" y="383647"/>
                      </a:cubicBezTo>
                      <a:cubicBezTo>
                        <a:pt x="282876" y="371760"/>
                        <a:pt x="289489" y="359537"/>
                        <a:pt x="293675" y="349994"/>
                      </a:cubicBezTo>
                      <a:cubicBezTo>
                        <a:pt x="296940" y="341371"/>
                        <a:pt x="295768" y="340031"/>
                        <a:pt x="292503" y="336431"/>
                      </a:cubicBezTo>
                      <a:cubicBezTo>
                        <a:pt x="290410" y="334088"/>
                        <a:pt x="287815" y="331158"/>
                        <a:pt x="285638" y="326218"/>
                      </a:cubicBezTo>
                      <a:cubicBezTo>
                        <a:pt x="282290" y="319688"/>
                        <a:pt x="283211" y="311484"/>
                        <a:pt x="288066" y="306963"/>
                      </a:cubicBezTo>
                      <a:cubicBezTo>
                        <a:pt x="292336" y="302945"/>
                        <a:pt x="298531" y="302778"/>
                        <a:pt x="304558" y="306461"/>
                      </a:cubicBezTo>
                      <a:cubicBezTo>
                        <a:pt x="307656" y="308638"/>
                        <a:pt x="309079" y="312907"/>
                        <a:pt x="311339" y="320274"/>
                      </a:cubicBezTo>
                      <a:cubicBezTo>
                        <a:pt x="312427" y="323958"/>
                        <a:pt x="314688" y="331241"/>
                        <a:pt x="316529" y="333167"/>
                      </a:cubicBezTo>
                      <a:cubicBezTo>
                        <a:pt x="318455" y="328562"/>
                        <a:pt x="311925" y="307800"/>
                        <a:pt x="308409" y="302192"/>
                      </a:cubicBezTo>
                      <a:cubicBezTo>
                        <a:pt x="306400" y="298592"/>
                        <a:pt x="303637" y="295243"/>
                        <a:pt x="300707" y="291811"/>
                      </a:cubicBezTo>
                      <a:cubicBezTo>
                        <a:pt x="295266" y="285365"/>
                        <a:pt x="289657" y="278668"/>
                        <a:pt x="288485" y="269877"/>
                      </a:cubicBezTo>
                      <a:cubicBezTo>
                        <a:pt x="287899" y="261841"/>
                        <a:pt x="290829" y="254474"/>
                        <a:pt x="293675" y="247358"/>
                      </a:cubicBezTo>
                      <a:cubicBezTo>
                        <a:pt x="295684" y="242419"/>
                        <a:pt x="297526" y="237647"/>
                        <a:pt x="298112" y="233042"/>
                      </a:cubicBezTo>
                      <a:cubicBezTo>
                        <a:pt x="301293" y="204663"/>
                        <a:pt x="286894" y="177958"/>
                        <a:pt x="263956" y="169669"/>
                      </a:cubicBezTo>
                      <a:cubicBezTo>
                        <a:pt x="257677" y="167576"/>
                        <a:pt x="251231" y="165651"/>
                        <a:pt x="244785" y="163726"/>
                      </a:cubicBezTo>
                      <a:cubicBezTo>
                        <a:pt x="238339" y="161800"/>
                        <a:pt x="231977" y="159875"/>
                        <a:pt x="225530" y="157782"/>
                      </a:cubicBezTo>
                      <a:cubicBezTo>
                        <a:pt x="214396" y="153847"/>
                        <a:pt x="207950" y="158033"/>
                        <a:pt x="198155" y="164395"/>
                      </a:cubicBezTo>
                      <a:lnTo>
                        <a:pt x="194639" y="166656"/>
                      </a:lnTo>
                      <a:cubicBezTo>
                        <a:pt x="192797" y="167828"/>
                        <a:pt x="190453" y="169753"/>
                        <a:pt x="187858" y="171930"/>
                      </a:cubicBezTo>
                      <a:cubicBezTo>
                        <a:pt x="178984" y="179213"/>
                        <a:pt x="167934" y="188171"/>
                        <a:pt x="157386" y="185073"/>
                      </a:cubicBezTo>
                      <a:cubicBezTo>
                        <a:pt x="155293" y="184403"/>
                        <a:pt x="149600" y="182311"/>
                        <a:pt x="149098" y="177288"/>
                      </a:cubicBezTo>
                      <a:cubicBezTo>
                        <a:pt x="148512" y="171427"/>
                        <a:pt x="155293" y="167326"/>
                        <a:pt x="161823" y="163307"/>
                      </a:cubicBezTo>
                      <a:cubicBezTo>
                        <a:pt x="163916" y="162052"/>
                        <a:pt x="165925" y="160796"/>
                        <a:pt x="167180" y="159791"/>
                      </a:cubicBezTo>
                      <a:cubicBezTo>
                        <a:pt x="168687" y="158368"/>
                        <a:pt x="169859" y="157280"/>
                        <a:pt x="170529" y="156275"/>
                      </a:cubicBezTo>
                      <a:cubicBezTo>
                        <a:pt x="169357" y="156526"/>
                        <a:pt x="167767" y="156945"/>
                        <a:pt x="165674" y="157698"/>
                      </a:cubicBezTo>
                      <a:cubicBezTo>
                        <a:pt x="156297" y="160628"/>
                        <a:pt x="149516" y="165902"/>
                        <a:pt x="141731" y="172014"/>
                      </a:cubicBezTo>
                      <a:cubicBezTo>
                        <a:pt x="138633" y="174358"/>
                        <a:pt x="135536" y="176869"/>
                        <a:pt x="132104" y="179213"/>
                      </a:cubicBezTo>
                      <a:cubicBezTo>
                        <a:pt x="125574" y="184152"/>
                        <a:pt x="118039" y="187333"/>
                        <a:pt x="110756" y="190515"/>
                      </a:cubicBezTo>
                      <a:cubicBezTo>
                        <a:pt x="102301" y="194198"/>
                        <a:pt x="94348" y="197631"/>
                        <a:pt x="87399" y="203574"/>
                      </a:cubicBezTo>
                      <a:cubicBezTo>
                        <a:pt x="72163" y="216215"/>
                        <a:pt x="62201" y="218978"/>
                        <a:pt x="44704" y="223164"/>
                      </a:cubicBezTo>
                      <a:cubicBezTo>
                        <a:pt x="44118" y="223331"/>
                        <a:pt x="41858" y="224336"/>
                        <a:pt x="39430" y="225424"/>
                      </a:cubicBezTo>
                      <a:cubicBezTo>
                        <a:pt x="24780" y="232038"/>
                        <a:pt x="11134" y="237563"/>
                        <a:pt x="4018" y="232959"/>
                      </a:cubicBezTo>
                      <a:cubicBezTo>
                        <a:pt x="1423" y="231284"/>
                        <a:pt x="0" y="228438"/>
                        <a:pt x="0" y="224922"/>
                      </a:cubicBezTo>
                      <a:cubicBezTo>
                        <a:pt x="0" y="216215"/>
                        <a:pt x="21515" y="206253"/>
                        <a:pt x="30724" y="202319"/>
                      </a:cubicBezTo>
                      <a:cubicBezTo>
                        <a:pt x="33821" y="200728"/>
                        <a:pt x="38760" y="199388"/>
                        <a:pt x="43951" y="198049"/>
                      </a:cubicBezTo>
                      <a:cubicBezTo>
                        <a:pt x="50899" y="196207"/>
                        <a:pt x="60359" y="193780"/>
                        <a:pt x="62536" y="190431"/>
                      </a:cubicBezTo>
                      <a:cubicBezTo>
                        <a:pt x="62954" y="189845"/>
                        <a:pt x="63289" y="189343"/>
                        <a:pt x="63624" y="188924"/>
                      </a:cubicBezTo>
                      <a:cubicBezTo>
                        <a:pt x="60945" y="189343"/>
                        <a:pt x="57178" y="190264"/>
                        <a:pt x="54750" y="190934"/>
                      </a:cubicBezTo>
                      <a:cubicBezTo>
                        <a:pt x="49309" y="192356"/>
                        <a:pt x="46127" y="193110"/>
                        <a:pt x="43783" y="192775"/>
                      </a:cubicBezTo>
                      <a:cubicBezTo>
                        <a:pt x="39179" y="191519"/>
                        <a:pt x="33570" y="189510"/>
                        <a:pt x="32231" y="184655"/>
                      </a:cubicBezTo>
                      <a:cubicBezTo>
                        <a:pt x="30891" y="179715"/>
                        <a:pt x="34909" y="175613"/>
                        <a:pt x="38091" y="172348"/>
                      </a:cubicBezTo>
                      <a:cubicBezTo>
                        <a:pt x="38677" y="171762"/>
                        <a:pt x="39430" y="170925"/>
                        <a:pt x="40100" y="170172"/>
                      </a:cubicBezTo>
                      <a:cubicBezTo>
                        <a:pt x="38593" y="170674"/>
                        <a:pt x="36416" y="171679"/>
                        <a:pt x="35077" y="172265"/>
                      </a:cubicBezTo>
                      <a:cubicBezTo>
                        <a:pt x="30305" y="174441"/>
                        <a:pt x="24864" y="176869"/>
                        <a:pt x="20762" y="173604"/>
                      </a:cubicBezTo>
                      <a:cubicBezTo>
                        <a:pt x="16827" y="170423"/>
                        <a:pt x="17497" y="164061"/>
                        <a:pt x="18501" y="158786"/>
                      </a:cubicBezTo>
                      <a:cubicBezTo>
                        <a:pt x="23106" y="130240"/>
                        <a:pt x="56341" y="122705"/>
                        <a:pt x="82962" y="116677"/>
                      </a:cubicBezTo>
                      <a:cubicBezTo>
                        <a:pt x="91585" y="114752"/>
                        <a:pt x="99706" y="112910"/>
                        <a:pt x="105398" y="110566"/>
                      </a:cubicBezTo>
                      <a:cubicBezTo>
                        <a:pt x="106738" y="109980"/>
                        <a:pt x="108496" y="109311"/>
                        <a:pt x="110337" y="108641"/>
                      </a:cubicBezTo>
                      <a:cubicBezTo>
                        <a:pt x="113519" y="107469"/>
                        <a:pt x="119630" y="105125"/>
                        <a:pt x="123565" y="103115"/>
                      </a:cubicBezTo>
                      <a:cubicBezTo>
                        <a:pt x="122476" y="102948"/>
                        <a:pt x="121137" y="102781"/>
                        <a:pt x="119379" y="102613"/>
                      </a:cubicBezTo>
                      <a:cubicBezTo>
                        <a:pt x="115695" y="102362"/>
                        <a:pt x="111844" y="102446"/>
                        <a:pt x="108077" y="102446"/>
                      </a:cubicBezTo>
                      <a:cubicBezTo>
                        <a:pt x="99287" y="102613"/>
                        <a:pt x="90246" y="102697"/>
                        <a:pt x="81121" y="98846"/>
                      </a:cubicBezTo>
                      <a:cubicBezTo>
                        <a:pt x="79195" y="98092"/>
                        <a:pt x="78191" y="95999"/>
                        <a:pt x="78609" y="93990"/>
                      </a:cubicBezTo>
                      <a:cubicBezTo>
                        <a:pt x="80869" y="84279"/>
                        <a:pt x="97194" y="74987"/>
                        <a:pt x="101045" y="73229"/>
                      </a:cubicBezTo>
                      <a:cubicBezTo>
                        <a:pt x="107575" y="69713"/>
                        <a:pt x="111677" y="67620"/>
                        <a:pt x="120969" y="68625"/>
                      </a:cubicBezTo>
                      <a:cubicBezTo>
                        <a:pt x="126578" y="69880"/>
                        <a:pt x="130178" y="72978"/>
                        <a:pt x="133108" y="75406"/>
                      </a:cubicBezTo>
                      <a:cubicBezTo>
                        <a:pt x="134364" y="76494"/>
                        <a:pt x="136038" y="77833"/>
                        <a:pt x="136708" y="78001"/>
                      </a:cubicBezTo>
                      <a:cubicBezTo>
                        <a:pt x="141061" y="79005"/>
                        <a:pt x="157721" y="71555"/>
                        <a:pt x="158893" y="67536"/>
                      </a:cubicBezTo>
                      <a:cubicBezTo>
                        <a:pt x="158641" y="66532"/>
                        <a:pt x="154791" y="63769"/>
                        <a:pt x="152698" y="62262"/>
                      </a:cubicBezTo>
                      <a:cubicBezTo>
                        <a:pt x="146921" y="58160"/>
                        <a:pt x="138298" y="51881"/>
                        <a:pt x="143321" y="42757"/>
                      </a:cubicBezTo>
                      <a:cubicBezTo>
                        <a:pt x="145498" y="38152"/>
                        <a:pt x="154037" y="36478"/>
                        <a:pt x="173124" y="33883"/>
                      </a:cubicBezTo>
                      <a:cubicBezTo>
                        <a:pt x="179068" y="33045"/>
                        <a:pt x="185179" y="32208"/>
                        <a:pt x="187356" y="31455"/>
                      </a:cubicBezTo>
                      <a:cubicBezTo>
                        <a:pt x="201169" y="27185"/>
                        <a:pt x="215568" y="22079"/>
                        <a:pt x="228126" y="17056"/>
                      </a:cubicBezTo>
                      <a:cubicBezTo>
                        <a:pt x="241688" y="11614"/>
                        <a:pt x="253659" y="11614"/>
                        <a:pt x="267472" y="11614"/>
                      </a:cubicBezTo>
                      <a:cubicBezTo>
                        <a:pt x="274504" y="11195"/>
                        <a:pt x="281118" y="9689"/>
                        <a:pt x="288066" y="8098"/>
                      </a:cubicBezTo>
                      <a:cubicBezTo>
                        <a:pt x="292587" y="7093"/>
                        <a:pt x="297191" y="6089"/>
                        <a:pt x="302130" y="5252"/>
                      </a:cubicBezTo>
                      <a:cubicBezTo>
                        <a:pt x="302800" y="4498"/>
                        <a:pt x="303888" y="3996"/>
                        <a:pt x="304977" y="3912"/>
                      </a:cubicBezTo>
                      <a:cubicBezTo>
                        <a:pt x="316781" y="3159"/>
                        <a:pt x="324817" y="6256"/>
                        <a:pt x="334026" y="9856"/>
                      </a:cubicBezTo>
                      <a:cubicBezTo>
                        <a:pt x="335617" y="10442"/>
                        <a:pt x="337207" y="11112"/>
                        <a:pt x="338882" y="11782"/>
                      </a:cubicBezTo>
                      <a:cubicBezTo>
                        <a:pt x="349681" y="15130"/>
                        <a:pt x="362322" y="15046"/>
                        <a:pt x="374461" y="14963"/>
                      </a:cubicBezTo>
                      <a:lnTo>
                        <a:pt x="380739" y="14879"/>
                      </a:lnTo>
                      <a:cubicBezTo>
                        <a:pt x="383167" y="14879"/>
                        <a:pt x="386683" y="14544"/>
                        <a:pt x="390283" y="14293"/>
                      </a:cubicBezTo>
                      <a:cubicBezTo>
                        <a:pt x="399743" y="13456"/>
                        <a:pt x="410459" y="12451"/>
                        <a:pt x="417574" y="15214"/>
                      </a:cubicBezTo>
                      <a:cubicBezTo>
                        <a:pt x="423937" y="17893"/>
                        <a:pt x="425025" y="21492"/>
                        <a:pt x="425611" y="25009"/>
                      </a:cubicBezTo>
                      <a:cubicBezTo>
                        <a:pt x="425862" y="26348"/>
                        <a:pt x="425946" y="26934"/>
                        <a:pt x="426616" y="27688"/>
                      </a:cubicBezTo>
                      <a:cubicBezTo>
                        <a:pt x="428625" y="28776"/>
                        <a:pt x="433397" y="29948"/>
                        <a:pt x="436913" y="30785"/>
                      </a:cubicBezTo>
                      <a:cubicBezTo>
                        <a:pt x="440178" y="31538"/>
                        <a:pt x="443024" y="32292"/>
                        <a:pt x="444950" y="33129"/>
                      </a:cubicBezTo>
                      <a:cubicBezTo>
                        <a:pt x="453405" y="36059"/>
                        <a:pt x="457674" y="35138"/>
                        <a:pt x="464790" y="33464"/>
                      </a:cubicBezTo>
                      <a:cubicBezTo>
                        <a:pt x="468306" y="32627"/>
                        <a:pt x="472241" y="31706"/>
                        <a:pt x="477348" y="31203"/>
                      </a:cubicBezTo>
                      <a:cubicBezTo>
                        <a:pt x="488147" y="30032"/>
                        <a:pt x="494091" y="27352"/>
                        <a:pt x="502379" y="23669"/>
                      </a:cubicBezTo>
                      <a:cubicBezTo>
                        <a:pt x="505811" y="22162"/>
                        <a:pt x="509578" y="20488"/>
                        <a:pt x="514015" y="18730"/>
                      </a:cubicBezTo>
                      <a:cubicBezTo>
                        <a:pt x="523391" y="15632"/>
                        <a:pt x="535279" y="14795"/>
                        <a:pt x="550432" y="15884"/>
                      </a:cubicBezTo>
                      <a:cubicBezTo>
                        <a:pt x="559389" y="16469"/>
                        <a:pt x="563659" y="20069"/>
                        <a:pt x="567342" y="23250"/>
                      </a:cubicBezTo>
                      <a:cubicBezTo>
                        <a:pt x="569602" y="25176"/>
                        <a:pt x="571612" y="26934"/>
                        <a:pt x="574793" y="28022"/>
                      </a:cubicBezTo>
                      <a:cubicBezTo>
                        <a:pt x="579565" y="29697"/>
                        <a:pt x="586346" y="29445"/>
                        <a:pt x="592875" y="29194"/>
                      </a:cubicBezTo>
                      <a:cubicBezTo>
                        <a:pt x="598233" y="28943"/>
                        <a:pt x="603758" y="28776"/>
                        <a:pt x="608614" y="29529"/>
                      </a:cubicBezTo>
                      <a:cubicBezTo>
                        <a:pt x="616902" y="30534"/>
                        <a:pt x="625022" y="32459"/>
                        <a:pt x="631217" y="34887"/>
                      </a:cubicBezTo>
                      <a:cubicBezTo>
                        <a:pt x="640175" y="37650"/>
                        <a:pt x="644277" y="43091"/>
                        <a:pt x="647793" y="47947"/>
                      </a:cubicBezTo>
                      <a:cubicBezTo>
                        <a:pt x="650137" y="51128"/>
                        <a:pt x="652397" y="54142"/>
                        <a:pt x="656081" y="56570"/>
                      </a:cubicBezTo>
                      <a:cubicBezTo>
                        <a:pt x="669978" y="64523"/>
                        <a:pt x="684209" y="58663"/>
                        <a:pt x="699362" y="52551"/>
                      </a:cubicBezTo>
                      <a:cubicBezTo>
                        <a:pt x="713342" y="46942"/>
                        <a:pt x="727742" y="40998"/>
                        <a:pt x="742057" y="46859"/>
                      </a:cubicBezTo>
                      <a:cubicBezTo>
                        <a:pt x="745406" y="48365"/>
                        <a:pt x="748085" y="50458"/>
                        <a:pt x="750429" y="52300"/>
                      </a:cubicBezTo>
                      <a:cubicBezTo>
                        <a:pt x="752522" y="53891"/>
                        <a:pt x="754531" y="55481"/>
                        <a:pt x="756289" y="56151"/>
                      </a:cubicBezTo>
                      <a:cubicBezTo>
                        <a:pt x="759888" y="57155"/>
                        <a:pt x="761563" y="56151"/>
                        <a:pt x="764577" y="54309"/>
                      </a:cubicBezTo>
                      <a:cubicBezTo>
                        <a:pt x="766669" y="53053"/>
                        <a:pt x="769097" y="51630"/>
                        <a:pt x="772362" y="50877"/>
                      </a:cubicBezTo>
                      <a:cubicBezTo>
                        <a:pt x="779645" y="49621"/>
                        <a:pt x="786594" y="51044"/>
                        <a:pt x="793291" y="52467"/>
                      </a:cubicBezTo>
                      <a:cubicBezTo>
                        <a:pt x="796891" y="53221"/>
                        <a:pt x="800240" y="53891"/>
                        <a:pt x="803421" y="54225"/>
                      </a:cubicBezTo>
                      <a:cubicBezTo>
                        <a:pt x="808276" y="54225"/>
                        <a:pt x="810369" y="53472"/>
                        <a:pt x="813132" y="52300"/>
                      </a:cubicBezTo>
                      <a:cubicBezTo>
                        <a:pt x="815057" y="51547"/>
                        <a:pt x="817234" y="50710"/>
                        <a:pt x="820582" y="50040"/>
                      </a:cubicBezTo>
                      <a:cubicBezTo>
                        <a:pt x="825187" y="49035"/>
                        <a:pt x="828870" y="48784"/>
                        <a:pt x="831884" y="48617"/>
                      </a:cubicBezTo>
                      <a:cubicBezTo>
                        <a:pt x="839335" y="48114"/>
                        <a:pt x="841428" y="47947"/>
                        <a:pt x="845697" y="37315"/>
                      </a:cubicBezTo>
                      <a:cubicBezTo>
                        <a:pt x="846534" y="35305"/>
                        <a:pt x="847037" y="33715"/>
                        <a:pt x="847455" y="32292"/>
                      </a:cubicBezTo>
                      <a:cubicBezTo>
                        <a:pt x="848878" y="27520"/>
                        <a:pt x="850134" y="24422"/>
                        <a:pt x="856329" y="20739"/>
                      </a:cubicBezTo>
                      <a:cubicBezTo>
                        <a:pt x="859594" y="19316"/>
                        <a:pt x="862105" y="19651"/>
                        <a:pt x="864198" y="19818"/>
                      </a:cubicBezTo>
                      <a:cubicBezTo>
                        <a:pt x="865956" y="20069"/>
                        <a:pt x="866626" y="20069"/>
                        <a:pt x="867296" y="19735"/>
                      </a:cubicBezTo>
                      <a:cubicBezTo>
                        <a:pt x="867380" y="19232"/>
                        <a:pt x="867463" y="18479"/>
                        <a:pt x="867547" y="17977"/>
                      </a:cubicBezTo>
                      <a:cubicBezTo>
                        <a:pt x="867798" y="15967"/>
                        <a:pt x="868133" y="13205"/>
                        <a:pt x="870226" y="11614"/>
                      </a:cubicBezTo>
                      <a:cubicBezTo>
                        <a:pt x="875835" y="5754"/>
                        <a:pt x="884039" y="-1613"/>
                        <a:pt x="891573" y="312"/>
                      </a:cubicBezTo>
                      <a:cubicBezTo>
                        <a:pt x="895843" y="1484"/>
                        <a:pt x="898857" y="5168"/>
                        <a:pt x="900364" y="11279"/>
                      </a:cubicBezTo>
                      <a:cubicBezTo>
                        <a:pt x="901619" y="15214"/>
                        <a:pt x="899945" y="19065"/>
                        <a:pt x="898606" y="22079"/>
                      </a:cubicBezTo>
                      <a:cubicBezTo>
                        <a:pt x="897852" y="23920"/>
                        <a:pt x="897015" y="25762"/>
                        <a:pt x="897182" y="26934"/>
                      </a:cubicBezTo>
                      <a:cubicBezTo>
                        <a:pt x="897852" y="29111"/>
                        <a:pt x="898773" y="29529"/>
                        <a:pt x="901368" y="30618"/>
                      </a:cubicBezTo>
                      <a:cubicBezTo>
                        <a:pt x="903796" y="31622"/>
                        <a:pt x="907228" y="33045"/>
                        <a:pt x="910158" y="37064"/>
                      </a:cubicBezTo>
                      <a:cubicBezTo>
                        <a:pt x="912921" y="40998"/>
                        <a:pt x="914009" y="45268"/>
                        <a:pt x="914846" y="48700"/>
                      </a:cubicBezTo>
                      <a:cubicBezTo>
                        <a:pt x="915181" y="49956"/>
                        <a:pt x="915516" y="51630"/>
                        <a:pt x="915935" y="52467"/>
                      </a:cubicBezTo>
                      <a:cubicBezTo>
                        <a:pt x="916856" y="52216"/>
                        <a:pt x="918949" y="51295"/>
                        <a:pt x="923469" y="48030"/>
                      </a:cubicBezTo>
                      <a:cubicBezTo>
                        <a:pt x="925729" y="46524"/>
                        <a:pt x="927488" y="45184"/>
                        <a:pt x="929078" y="44096"/>
                      </a:cubicBezTo>
                      <a:cubicBezTo>
                        <a:pt x="936194" y="38989"/>
                        <a:pt x="940464" y="35892"/>
                        <a:pt x="952519" y="33715"/>
                      </a:cubicBezTo>
                      <a:cubicBezTo>
                        <a:pt x="953942" y="33464"/>
                        <a:pt x="955449" y="33213"/>
                        <a:pt x="957039" y="32878"/>
                      </a:cubicBezTo>
                      <a:cubicBezTo>
                        <a:pt x="965913" y="31120"/>
                        <a:pt x="976043" y="29111"/>
                        <a:pt x="980061" y="34971"/>
                      </a:cubicBezTo>
                      <a:cubicBezTo>
                        <a:pt x="983410" y="39743"/>
                        <a:pt x="980396" y="46021"/>
                        <a:pt x="977801" y="50291"/>
                      </a:cubicBezTo>
                      <a:cubicBezTo>
                        <a:pt x="972276" y="58997"/>
                        <a:pt x="949923" y="77331"/>
                        <a:pt x="939961" y="80177"/>
                      </a:cubicBezTo>
                      <a:cubicBezTo>
                        <a:pt x="933096" y="82103"/>
                        <a:pt x="926232" y="80596"/>
                        <a:pt x="919618" y="79173"/>
                      </a:cubicBezTo>
                      <a:cubicBezTo>
                        <a:pt x="913591" y="77833"/>
                        <a:pt x="907982" y="76661"/>
                        <a:pt x="903377" y="78419"/>
                      </a:cubicBezTo>
                      <a:cubicBezTo>
                        <a:pt x="898857" y="80010"/>
                        <a:pt x="894252" y="84865"/>
                        <a:pt x="889732" y="89470"/>
                      </a:cubicBezTo>
                      <a:cubicBezTo>
                        <a:pt x="885713" y="93656"/>
                        <a:pt x="881528" y="98092"/>
                        <a:pt x="876756" y="100939"/>
                      </a:cubicBezTo>
                      <a:cubicBezTo>
                        <a:pt x="870477" y="104288"/>
                        <a:pt x="864701" y="106381"/>
                        <a:pt x="859092" y="108390"/>
                      </a:cubicBezTo>
                      <a:cubicBezTo>
                        <a:pt x="852394" y="110817"/>
                        <a:pt x="846032" y="113078"/>
                        <a:pt x="839837" y="117096"/>
                      </a:cubicBezTo>
                      <a:lnTo>
                        <a:pt x="837493" y="118519"/>
                      </a:lnTo>
                      <a:cubicBezTo>
                        <a:pt x="824936" y="126389"/>
                        <a:pt x="815811" y="132081"/>
                        <a:pt x="801328" y="134593"/>
                      </a:cubicBezTo>
                      <a:cubicBezTo>
                        <a:pt x="793207" y="135932"/>
                        <a:pt x="788519" y="139950"/>
                        <a:pt x="783078" y="144638"/>
                      </a:cubicBezTo>
                      <a:cubicBezTo>
                        <a:pt x="779311" y="147820"/>
                        <a:pt x="775460" y="151169"/>
                        <a:pt x="770269" y="153763"/>
                      </a:cubicBezTo>
                      <a:cubicBezTo>
                        <a:pt x="766837" y="155271"/>
                        <a:pt x="763656" y="155271"/>
                        <a:pt x="761060" y="155271"/>
                      </a:cubicBezTo>
                      <a:cubicBezTo>
                        <a:pt x="758130" y="155187"/>
                        <a:pt x="756540" y="155271"/>
                        <a:pt x="755200" y="156526"/>
                      </a:cubicBezTo>
                      <a:cubicBezTo>
                        <a:pt x="752187" y="159038"/>
                        <a:pt x="751684" y="161549"/>
                        <a:pt x="751098" y="166321"/>
                      </a:cubicBezTo>
                      <a:cubicBezTo>
                        <a:pt x="750847" y="167912"/>
                        <a:pt x="750680" y="169502"/>
                        <a:pt x="750261" y="171260"/>
                      </a:cubicBezTo>
                      <a:cubicBezTo>
                        <a:pt x="751266" y="172599"/>
                        <a:pt x="751349" y="174525"/>
                        <a:pt x="750429" y="175948"/>
                      </a:cubicBezTo>
                      <a:cubicBezTo>
                        <a:pt x="750010" y="176618"/>
                        <a:pt x="749675" y="177204"/>
                        <a:pt x="749340" y="177790"/>
                      </a:cubicBezTo>
                      <a:cubicBezTo>
                        <a:pt x="752940" y="179213"/>
                        <a:pt x="755368" y="181055"/>
                        <a:pt x="756791" y="183482"/>
                      </a:cubicBezTo>
                      <a:cubicBezTo>
                        <a:pt x="759302" y="187920"/>
                        <a:pt x="757796" y="192691"/>
                        <a:pt x="756372" y="197379"/>
                      </a:cubicBezTo>
                      <a:cubicBezTo>
                        <a:pt x="755703" y="199556"/>
                        <a:pt x="755033" y="201817"/>
                        <a:pt x="754614" y="204160"/>
                      </a:cubicBezTo>
                      <a:cubicBezTo>
                        <a:pt x="756707" y="203909"/>
                        <a:pt x="758968" y="202737"/>
                        <a:pt x="761814" y="201147"/>
                      </a:cubicBezTo>
                      <a:cubicBezTo>
                        <a:pt x="764911" y="199305"/>
                        <a:pt x="768093" y="197547"/>
                        <a:pt x="771776" y="197547"/>
                      </a:cubicBezTo>
                      <a:cubicBezTo>
                        <a:pt x="779980" y="198300"/>
                        <a:pt x="782743" y="203407"/>
                        <a:pt x="784752" y="207174"/>
                      </a:cubicBezTo>
                      <a:cubicBezTo>
                        <a:pt x="785757" y="209100"/>
                        <a:pt x="786761" y="210858"/>
                        <a:pt x="788268" y="212281"/>
                      </a:cubicBezTo>
                      <a:cubicBezTo>
                        <a:pt x="794965" y="218560"/>
                        <a:pt x="808946" y="228522"/>
                        <a:pt x="817820" y="230782"/>
                      </a:cubicBezTo>
                      <a:cubicBezTo>
                        <a:pt x="819410" y="231117"/>
                        <a:pt x="822675" y="230866"/>
                        <a:pt x="825857" y="230615"/>
                      </a:cubicBezTo>
                      <a:cubicBezTo>
                        <a:pt x="833391" y="230112"/>
                        <a:pt x="842014" y="229526"/>
                        <a:pt x="846702" y="234801"/>
                      </a:cubicBezTo>
                      <a:cubicBezTo>
                        <a:pt x="849213" y="237647"/>
                        <a:pt x="850050" y="241665"/>
                        <a:pt x="849046" y="246605"/>
                      </a:cubicBezTo>
                      <a:cubicBezTo>
                        <a:pt x="847790" y="253218"/>
                        <a:pt x="842683" y="256985"/>
                        <a:pt x="838246" y="260250"/>
                      </a:cubicBezTo>
                      <a:cubicBezTo>
                        <a:pt x="831800" y="265022"/>
                        <a:pt x="827866" y="267868"/>
                        <a:pt x="831968" y="277161"/>
                      </a:cubicBezTo>
                      <a:cubicBezTo>
                        <a:pt x="833475" y="280342"/>
                        <a:pt x="837912" y="283607"/>
                        <a:pt x="843018" y="285114"/>
                      </a:cubicBezTo>
                      <a:cubicBezTo>
                        <a:pt x="847037" y="286286"/>
                        <a:pt x="850804" y="286118"/>
                        <a:pt x="853064" y="284695"/>
                      </a:cubicBezTo>
                      <a:cubicBezTo>
                        <a:pt x="859678" y="280593"/>
                        <a:pt x="861352" y="268203"/>
                        <a:pt x="862524" y="259245"/>
                      </a:cubicBezTo>
                      <a:cubicBezTo>
                        <a:pt x="862775" y="257571"/>
                        <a:pt x="862943" y="255980"/>
                        <a:pt x="863194" y="254474"/>
                      </a:cubicBezTo>
                      <a:cubicBezTo>
                        <a:pt x="867463" y="231368"/>
                        <a:pt x="881360" y="229108"/>
                        <a:pt x="893666" y="227182"/>
                      </a:cubicBezTo>
                      <a:cubicBezTo>
                        <a:pt x="902540" y="225759"/>
                        <a:pt x="910996" y="224420"/>
                        <a:pt x="918111" y="216550"/>
                      </a:cubicBezTo>
                      <a:cubicBezTo>
                        <a:pt x="923972" y="209853"/>
                        <a:pt x="921711" y="205835"/>
                        <a:pt x="917776" y="199138"/>
                      </a:cubicBezTo>
                      <a:cubicBezTo>
                        <a:pt x="916019" y="196040"/>
                        <a:pt x="914177" y="192859"/>
                        <a:pt x="913088" y="189175"/>
                      </a:cubicBezTo>
                      <a:cubicBezTo>
                        <a:pt x="910577" y="181725"/>
                        <a:pt x="910493" y="176367"/>
                        <a:pt x="912921" y="172432"/>
                      </a:cubicBezTo>
                      <a:cubicBezTo>
                        <a:pt x="916019" y="167576"/>
                        <a:pt x="921711" y="166823"/>
                        <a:pt x="926818" y="166154"/>
                      </a:cubicBezTo>
                      <a:cubicBezTo>
                        <a:pt x="930166" y="165735"/>
                        <a:pt x="933599" y="165316"/>
                        <a:pt x="935022" y="163809"/>
                      </a:cubicBezTo>
                      <a:cubicBezTo>
                        <a:pt x="938705" y="160544"/>
                        <a:pt x="938873" y="155354"/>
                        <a:pt x="939124" y="149410"/>
                      </a:cubicBezTo>
                      <a:cubicBezTo>
                        <a:pt x="939459" y="141457"/>
                        <a:pt x="939794" y="131579"/>
                        <a:pt x="949672" y="125719"/>
                      </a:cubicBezTo>
                      <a:cubicBezTo>
                        <a:pt x="959383" y="119524"/>
                        <a:pt x="1004506" y="124044"/>
                        <a:pt x="1009948" y="128649"/>
                      </a:cubicBezTo>
                      <a:cubicBezTo>
                        <a:pt x="1015640" y="132583"/>
                        <a:pt x="1027528" y="153512"/>
                        <a:pt x="1027528" y="161633"/>
                      </a:cubicBezTo>
                      <a:cubicBezTo>
                        <a:pt x="1027026" y="167326"/>
                        <a:pt x="1024012" y="170256"/>
                        <a:pt x="1022254" y="172014"/>
                      </a:cubicBezTo>
                      <a:cubicBezTo>
                        <a:pt x="1022170" y="172097"/>
                        <a:pt x="1022003" y="172265"/>
                        <a:pt x="1021919" y="172348"/>
                      </a:cubicBezTo>
                      <a:cubicBezTo>
                        <a:pt x="1022254" y="172767"/>
                        <a:pt x="1022924" y="173353"/>
                        <a:pt x="1023928" y="174190"/>
                      </a:cubicBezTo>
                      <a:cubicBezTo>
                        <a:pt x="1026188" y="175111"/>
                        <a:pt x="1032551" y="175195"/>
                        <a:pt x="1034979" y="174525"/>
                      </a:cubicBezTo>
                      <a:cubicBezTo>
                        <a:pt x="1035146" y="174441"/>
                        <a:pt x="1035397" y="174441"/>
                        <a:pt x="1035565" y="174358"/>
                      </a:cubicBezTo>
                      <a:cubicBezTo>
                        <a:pt x="1039499" y="173855"/>
                        <a:pt x="1043601" y="171846"/>
                        <a:pt x="1047871" y="169669"/>
                      </a:cubicBezTo>
                      <a:cubicBezTo>
                        <a:pt x="1056577" y="165233"/>
                        <a:pt x="1067377" y="159791"/>
                        <a:pt x="1079013" y="169335"/>
                      </a:cubicBezTo>
                      <a:cubicBezTo>
                        <a:pt x="1086966" y="176869"/>
                        <a:pt x="1086296" y="188841"/>
                        <a:pt x="1085627" y="199472"/>
                      </a:cubicBezTo>
                      <a:cubicBezTo>
                        <a:pt x="1085459" y="202235"/>
                        <a:pt x="1085292" y="204914"/>
                        <a:pt x="1085292" y="207425"/>
                      </a:cubicBezTo>
                      <a:cubicBezTo>
                        <a:pt x="1085292" y="221238"/>
                        <a:pt x="1086380" y="221992"/>
                        <a:pt x="1094501" y="228187"/>
                      </a:cubicBezTo>
                      <a:cubicBezTo>
                        <a:pt x="1096008" y="229359"/>
                        <a:pt x="1097765" y="230615"/>
                        <a:pt x="1099691" y="232121"/>
                      </a:cubicBezTo>
                      <a:cubicBezTo>
                        <a:pt x="1114090" y="244344"/>
                        <a:pt x="1121457" y="255478"/>
                        <a:pt x="1121457" y="265189"/>
                      </a:cubicBezTo>
                      <a:cubicBezTo>
                        <a:pt x="1122127" y="288379"/>
                        <a:pt x="1102788" y="294155"/>
                        <a:pt x="1087301" y="298759"/>
                      </a:cubicBezTo>
                      <a:cubicBezTo>
                        <a:pt x="1080855" y="300685"/>
                        <a:pt x="1074744" y="302527"/>
                        <a:pt x="1070558" y="305289"/>
                      </a:cubicBezTo>
                      <a:cubicBezTo>
                        <a:pt x="1054150" y="316340"/>
                        <a:pt x="1046950" y="315168"/>
                        <a:pt x="1033974" y="313075"/>
                      </a:cubicBezTo>
                      <a:cubicBezTo>
                        <a:pt x="1031797" y="312740"/>
                        <a:pt x="1029370" y="312321"/>
                        <a:pt x="1026607" y="311903"/>
                      </a:cubicBezTo>
                      <a:cubicBezTo>
                        <a:pt x="1013798" y="311233"/>
                        <a:pt x="1005845" y="313242"/>
                        <a:pt x="993790" y="316423"/>
                      </a:cubicBezTo>
                      <a:lnTo>
                        <a:pt x="992116" y="316842"/>
                      </a:lnTo>
                      <a:cubicBezTo>
                        <a:pt x="985503" y="318684"/>
                        <a:pt x="979056" y="318433"/>
                        <a:pt x="972945" y="318265"/>
                      </a:cubicBezTo>
                      <a:cubicBezTo>
                        <a:pt x="967253" y="318098"/>
                        <a:pt x="961895" y="317846"/>
                        <a:pt x="956955" y="319354"/>
                      </a:cubicBezTo>
                      <a:cubicBezTo>
                        <a:pt x="951681" y="321446"/>
                        <a:pt x="937868" y="330822"/>
                        <a:pt x="936864" y="336599"/>
                      </a:cubicBezTo>
                      <a:cubicBezTo>
                        <a:pt x="936780" y="336934"/>
                        <a:pt x="936780" y="337185"/>
                        <a:pt x="936947" y="337520"/>
                      </a:cubicBezTo>
                      <a:cubicBezTo>
                        <a:pt x="939961" y="337018"/>
                        <a:pt x="946993" y="334841"/>
                        <a:pt x="952770" y="332999"/>
                      </a:cubicBezTo>
                      <a:cubicBezTo>
                        <a:pt x="978387" y="324962"/>
                        <a:pt x="997139" y="319856"/>
                        <a:pt x="1003836" y="327390"/>
                      </a:cubicBezTo>
                      <a:cubicBezTo>
                        <a:pt x="1005762" y="329483"/>
                        <a:pt x="1007352" y="333334"/>
                        <a:pt x="1004506" y="339948"/>
                      </a:cubicBezTo>
                      <a:cubicBezTo>
                        <a:pt x="1002999" y="344050"/>
                        <a:pt x="998813" y="346980"/>
                        <a:pt x="994711" y="349826"/>
                      </a:cubicBezTo>
                      <a:cubicBezTo>
                        <a:pt x="986507" y="355686"/>
                        <a:pt x="984498" y="358198"/>
                        <a:pt x="987428" y="363388"/>
                      </a:cubicBezTo>
                      <a:cubicBezTo>
                        <a:pt x="989019" y="366234"/>
                        <a:pt x="992702" y="366737"/>
                        <a:pt x="998646" y="367155"/>
                      </a:cubicBezTo>
                      <a:cubicBezTo>
                        <a:pt x="1004925" y="367574"/>
                        <a:pt x="1012794" y="368160"/>
                        <a:pt x="1015808" y="375778"/>
                      </a:cubicBezTo>
                      <a:cubicBezTo>
                        <a:pt x="1017566" y="380215"/>
                        <a:pt x="1017482" y="384149"/>
                        <a:pt x="1015640" y="387498"/>
                      </a:cubicBezTo>
                      <a:cubicBezTo>
                        <a:pt x="1012041" y="393944"/>
                        <a:pt x="1003250" y="395702"/>
                        <a:pt x="996135" y="397125"/>
                      </a:cubicBezTo>
                      <a:cubicBezTo>
                        <a:pt x="993958" y="397544"/>
                        <a:pt x="991949" y="397963"/>
                        <a:pt x="990777" y="398381"/>
                      </a:cubicBezTo>
                      <a:cubicBezTo>
                        <a:pt x="987261" y="399302"/>
                        <a:pt x="983493" y="402316"/>
                        <a:pt x="979894" y="405329"/>
                      </a:cubicBezTo>
                      <a:cubicBezTo>
                        <a:pt x="973113" y="410855"/>
                        <a:pt x="964574" y="417720"/>
                        <a:pt x="954779" y="413618"/>
                      </a:cubicBezTo>
                      <a:cubicBezTo>
                        <a:pt x="950426" y="411441"/>
                        <a:pt x="945068" y="408092"/>
                        <a:pt x="945403" y="402902"/>
                      </a:cubicBezTo>
                      <a:cubicBezTo>
                        <a:pt x="945821" y="396791"/>
                        <a:pt x="953356" y="394195"/>
                        <a:pt x="960555" y="391600"/>
                      </a:cubicBezTo>
                      <a:cubicBezTo>
                        <a:pt x="962732" y="390847"/>
                        <a:pt x="966164" y="389675"/>
                        <a:pt x="966918" y="389005"/>
                      </a:cubicBezTo>
                      <a:cubicBezTo>
                        <a:pt x="967755" y="388000"/>
                        <a:pt x="968341" y="387247"/>
                        <a:pt x="968759" y="386745"/>
                      </a:cubicBezTo>
                      <a:cubicBezTo>
                        <a:pt x="965160" y="386661"/>
                        <a:pt x="957709" y="388335"/>
                        <a:pt x="955197" y="389675"/>
                      </a:cubicBezTo>
                      <a:cubicBezTo>
                        <a:pt x="954946" y="389842"/>
                        <a:pt x="954695" y="389926"/>
                        <a:pt x="954360" y="390010"/>
                      </a:cubicBezTo>
                      <a:cubicBezTo>
                        <a:pt x="948082" y="391768"/>
                        <a:pt x="942808" y="394782"/>
                        <a:pt x="937115" y="397963"/>
                      </a:cubicBezTo>
                      <a:cubicBezTo>
                        <a:pt x="932594" y="400474"/>
                        <a:pt x="927906" y="403237"/>
                        <a:pt x="922632" y="405162"/>
                      </a:cubicBezTo>
                      <a:cubicBezTo>
                        <a:pt x="919535" y="406167"/>
                        <a:pt x="916772" y="406920"/>
                        <a:pt x="914093" y="407590"/>
                      </a:cubicBezTo>
                      <a:cubicBezTo>
                        <a:pt x="905052" y="409850"/>
                        <a:pt x="899108" y="411357"/>
                        <a:pt x="894420" y="420901"/>
                      </a:cubicBezTo>
                      <a:cubicBezTo>
                        <a:pt x="892829" y="424417"/>
                        <a:pt x="892160" y="428100"/>
                        <a:pt x="891490" y="431700"/>
                      </a:cubicBezTo>
                      <a:cubicBezTo>
                        <a:pt x="890234" y="439067"/>
                        <a:pt x="888811" y="447523"/>
                        <a:pt x="877425" y="451038"/>
                      </a:cubicBezTo>
                      <a:cubicBezTo>
                        <a:pt x="872151" y="452210"/>
                        <a:pt x="868049" y="451708"/>
                        <a:pt x="864282" y="451290"/>
                      </a:cubicBezTo>
                      <a:cubicBezTo>
                        <a:pt x="858673" y="450620"/>
                        <a:pt x="855576" y="450201"/>
                        <a:pt x="851641" y="454471"/>
                      </a:cubicBezTo>
                      <a:lnTo>
                        <a:pt x="851139" y="455643"/>
                      </a:lnTo>
                      <a:cubicBezTo>
                        <a:pt x="850971" y="455977"/>
                        <a:pt x="850804" y="456229"/>
                        <a:pt x="850636" y="456480"/>
                      </a:cubicBezTo>
                      <a:cubicBezTo>
                        <a:pt x="847790" y="460080"/>
                        <a:pt x="845027" y="464098"/>
                        <a:pt x="842014" y="468368"/>
                      </a:cubicBezTo>
                      <a:cubicBezTo>
                        <a:pt x="835986" y="477158"/>
                        <a:pt x="829791" y="486199"/>
                        <a:pt x="821838" y="492729"/>
                      </a:cubicBezTo>
                      <a:cubicBezTo>
                        <a:pt x="815643" y="497919"/>
                        <a:pt x="809867" y="497333"/>
                        <a:pt x="806100" y="496998"/>
                      </a:cubicBezTo>
                      <a:cubicBezTo>
                        <a:pt x="802081" y="496580"/>
                        <a:pt x="801495" y="496580"/>
                        <a:pt x="799988" y="503110"/>
                      </a:cubicBezTo>
                      <a:cubicBezTo>
                        <a:pt x="799151" y="507379"/>
                        <a:pt x="798733" y="511147"/>
                        <a:pt x="798230" y="514830"/>
                      </a:cubicBezTo>
                      <a:cubicBezTo>
                        <a:pt x="797142" y="524373"/>
                        <a:pt x="796137" y="532661"/>
                        <a:pt x="788101" y="544465"/>
                      </a:cubicBezTo>
                      <a:cubicBezTo>
                        <a:pt x="778892" y="557776"/>
                        <a:pt x="764493" y="564808"/>
                        <a:pt x="749340" y="571422"/>
                      </a:cubicBezTo>
                      <a:cubicBezTo>
                        <a:pt x="718282" y="584063"/>
                        <a:pt x="699529" y="599383"/>
                        <a:pt x="708403" y="633539"/>
                      </a:cubicBezTo>
                      <a:cubicBezTo>
                        <a:pt x="709659" y="638311"/>
                        <a:pt x="719872" y="680838"/>
                        <a:pt x="706813" y="696577"/>
                      </a:cubicBezTo>
                      <a:cubicBezTo>
                        <a:pt x="703213" y="700930"/>
                        <a:pt x="698022" y="703023"/>
                        <a:pt x="691995" y="702688"/>
                      </a:cubicBezTo>
                      <a:cubicBezTo>
                        <a:pt x="672154" y="701432"/>
                        <a:pt x="672322" y="680085"/>
                        <a:pt x="672322" y="662923"/>
                      </a:cubicBezTo>
                      <a:cubicBezTo>
                        <a:pt x="672405" y="651789"/>
                        <a:pt x="672405" y="640320"/>
                        <a:pt x="667717" y="636218"/>
                      </a:cubicBezTo>
                      <a:cubicBezTo>
                        <a:pt x="665373" y="634041"/>
                        <a:pt x="664871" y="634125"/>
                        <a:pt x="663113" y="634544"/>
                      </a:cubicBezTo>
                      <a:cubicBezTo>
                        <a:pt x="661439" y="634962"/>
                        <a:pt x="658927" y="635548"/>
                        <a:pt x="655662" y="634460"/>
                      </a:cubicBezTo>
                      <a:cubicBezTo>
                        <a:pt x="651895" y="633372"/>
                        <a:pt x="649300" y="630860"/>
                        <a:pt x="646956" y="628683"/>
                      </a:cubicBezTo>
                      <a:cubicBezTo>
                        <a:pt x="645030" y="626842"/>
                        <a:pt x="643272" y="625167"/>
                        <a:pt x="640845" y="624163"/>
                      </a:cubicBezTo>
                      <a:cubicBezTo>
                        <a:pt x="634482" y="621149"/>
                        <a:pt x="609451" y="622153"/>
                        <a:pt x="605265" y="624665"/>
                      </a:cubicBezTo>
                      <a:cubicBezTo>
                        <a:pt x="602838" y="625921"/>
                        <a:pt x="602503" y="626842"/>
                        <a:pt x="601749" y="628851"/>
                      </a:cubicBezTo>
                      <a:cubicBezTo>
                        <a:pt x="600996" y="630860"/>
                        <a:pt x="599991" y="633539"/>
                        <a:pt x="597061" y="636050"/>
                      </a:cubicBezTo>
                      <a:cubicBezTo>
                        <a:pt x="588773" y="642831"/>
                        <a:pt x="577137" y="641576"/>
                        <a:pt x="568681" y="640655"/>
                      </a:cubicBezTo>
                      <a:lnTo>
                        <a:pt x="567258" y="640488"/>
                      </a:lnTo>
                      <a:cubicBezTo>
                        <a:pt x="562403" y="639985"/>
                        <a:pt x="558217" y="639148"/>
                        <a:pt x="554534" y="638395"/>
                      </a:cubicBezTo>
                      <a:cubicBezTo>
                        <a:pt x="544655" y="636385"/>
                        <a:pt x="538711" y="635213"/>
                        <a:pt x="528414" y="642245"/>
                      </a:cubicBezTo>
                      <a:lnTo>
                        <a:pt x="526824" y="643250"/>
                      </a:lnTo>
                      <a:cubicBezTo>
                        <a:pt x="517699" y="648859"/>
                        <a:pt x="507318" y="655305"/>
                        <a:pt x="499197" y="663091"/>
                      </a:cubicBezTo>
                      <a:cubicBezTo>
                        <a:pt x="490910" y="670625"/>
                        <a:pt x="490072" y="676736"/>
                        <a:pt x="488649" y="686866"/>
                      </a:cubicBezTo>
                      <a:cubicBezTo>
                        <a:pt x="488314" y="689043"/>
                        <a:pt x="488063" y="691387"/>
                        <a:pt x="487561" y="693814"/>
                      </a:cubicBezTo>
                      <a:cubicBezTo>
                        <a:pt x="486138" y="701851"/>
                        <a:pt x="482538" y="708297"/>
                        <a:pt x="479106" y="714576"/>
                      </a:cubicBezTo>
                      <a:cubicBezTo>
                        <a:pt x="476259" y="719682"/>
                        <a:pt x="473580" y="724454"/>
                        <a:pt x="472241" y="729812"/>
                      </a:cubicBezTo>
                      <a:cubicBezTo>
                        <a:pt x="469813" y="740109"/>
                        <a:pt x="472659" y="746974"/>
                        <a:pt x="476259" y="755680"/>
                      </a:cubicBezTo>
                      <a:cubicBezTo>
                        <a:pt x="478017" y="759866"/>
                        <a:pt x="479775" y="764219"/>
                        <a:pt x="481115" y="769242"/>
                      </a:cubicBezTo>
                      <a:cubicBezTo>
                        <a:pt x="482370" y="773596"/>
                        <a:pt x="482957" y="777865"/>
                        <a:pt x="483375" y="781883"/>
                      </a:cubicBezTo>
                      <a:cubicBezTo>
                        <a:pt x="484380" y="790506"/>
                        <a:pt x="485133" y="796701"/>
                        <a:pt x="492919" y="801557"/>
                      </a:cubicBezTo>
                      <a:cubicBezTo>
                        <a:pt x="501709" y="805742"/>
                        <a:pt x="517699" y="808923"/>
                        <a:pt x="524480" y="806328"/>
                      </a:cubicBezTo>
                      <a:cubicBezTo>
                        <a:pt x="534274" y="803398"/>
                        <a:pt x="545827" y="796785"/>
                        <a:pt x="549511" y="789669"/>
                      </a:cubicBezTo>
                      <a:cubicBezTo>
                        <a:pt x="551269" y="786320"/>
                        <a:pt x="551855" y="782721"/>
                        <a:pt x="552608" y="779037"/>
                      </a:cubicBezTo>
                      <a:cubicBezTo>
                        <a:pt x="554031" y="771754"/>
                        <a:pt x="555622" y="763466"/>
                        <a:pt x="565751" y="758108"/>
                      </a:cubicBezTo>
                      <a:cubicBezTo>
                        <a:pt x="571109" y="754843"/>
                        <a:pt x="588104" y="751746"/>
                        <a:pt x="597563" y="754341"/>
                      </a:cubicBezTo>
                      <a:cubicBezTo>
                        <a:pt x="601331" y="755429"/>
                        <a:pt x="603926" y="757271"/>
                        <a:pt x="605265" y="759866"/>
                      </a:cubicBezTo>
                      <a:cubicBezTo>
                        <a:pt x="609284" y="766647"/>
                        <a:pt x="603842" y="777446"/>
                        <a:pt x="599070" y="786990"/>
                      </a:cubicBezTo>
                      <a:cubicBezTo>
                        <a:pt x="597731" y="789669"/>
                        <a:pt x="596392" y="792264"/>
                        <a:pt x="595889" y="793855"/>
                      </a:cubicBezTo>
                      <a:cubicBezTo>
                        <a:pt x="594801" y="797455"/>
                        <a:pt x="592038" y="802980"/>
                        <a:pt x="588773" y="809426"/>
                      </a:cubicBezTo>
                      <a:cubicBezTo>
                        <a:pt x="583332" y="820225"/>
                        <a:pt x="574291" y="838308"/>
                        <a:pt x="577137" y="844000"/>
                      </a:cubicBezTo>
                      <a:cubicBezTo>
                        <a:pt x="579481" y="848605"/>
                        <a:pt x="588020" y="846261"/>
                        <a:pt x="597312" y="843163"/>
                      </a:cubicBezTo>
                      <a:cubicBezTo>
                        <a:pt x="600494" y="842075"/>
                        <a:pt x="603256" y="841238"/>
                        <a:pt x="605433" y="840903"/>
                      </a:cubicBezTo>
                      <a:cubicBezTo>
                        <a:pt x="611711" y="839313"/>
                        <a:pt x="620836" y="838810"/>
                        <a:pt x="628036" y="842075"/>
                      </a:cubicBezTo>
                      <a:cubicBezTo>
                        <a:pt x="635570" y="845424"/>
                        <a:pt x="637245" y="847517"/>
                        <a:pt x="638501" y="852623"/>
                      </a:cubicBezTo>
                      <a:cubicBezTo>
                        <a:pt x="638835" y="853879"/>
                        <a:pt x="639087" y="855219"/>
                        <a:pt x="639924" y="857060"/>
                      </a:cubicBezTo>
                      <a:cubicBezTo>
                        <a:pt x="645700" y="873719"/>
                        <a:pt x="642937" y="880919"/>
                        <a:pt x="637998" y="894230"/>
                      </a:cubicBezTo>
                      <a:lnTo>
                        <a:pt x="636742" y="897662"/>
                      </a:lnTo>
                      <a:cubicBezTo>
                        <a:pt x="633226" y="906536"/>
                        <a:pt x="629208" y="919261"/>
                        <a:pt x="634064" y="928135"/>
                      </a:cubicBezTo>
                      <a:cubicBezTo>
                        <a:pt x="635319" y="930144"/>
                        <a:pt x="637831" y="932237"/>
                        <a:pt x="640259" y="934246"/>
                      </a:cubicBezTo>
                      <a:cubicBezTo>
                        <a:pt x="642519" y="936172"/>
                        <a:pt x="644863" y="938097"/>
                        <a:pt x="646621" y="940357"/>
                      </a:cubicBezTo>
                      <a:cubicBezTo>
                        <a:pt x="648546" y="942366"/>
                        <a:pt x="649970" y="944376"/>
                        <a:pt x="651142" y="945966"/>
                      </a:cubicBezTo>
                      <a:cubicBezTo>
                        <a:pt x="653402" y="949064"/>
                        <a:pt x="654239" y="950236"/>
                        <a:pt x="658927" y="951575"/>
                      </a:cubicBezTo>
                      <a:cubicBezTo>
                        <a:pt x="662443" y="952329"/>
                        <a:pt x="666043" y="950487"/>
                        <a:pt x="670145" y="948394"/>
                      </a:cubicBezTo>
                      <a:cubicBezTo>
                        <a:pt x="674331" y="946217"/>
                        <a:pt x="679438" y="943539"/>
                        <a:pt x="685130" y="944543"/>
                      </a:cubicBezTo>
                      <a:cubicBezTo>
                        <a:pt x="685549" y="944292"/>
                        <a:pt x="686051" y="944041"/>
                        <a:pt x="686553" y="943957"/>
                      </a:cubicBezTo>
                      <a:cubicBezTo>
                        <a:pt x="695427" y="942032"/>
                        <a:pt x="701539" y="942032"/>
                        <a:pt x="708487" y="947222"/>
                      </a:cubicBezTo>
                      <a:cubicBezTo>
                        <a:pt x="711166" y="949566"/>
                        <a:pt x="712254" y="952412"/>
                        <a:pt x="713091" y="954673"/>
                      </a:cubicBezTo>
                      <a:cubicBezTo>
                        <a:pt x="714598" y="958608"/>
                        <a:pt x="714598" y="958691"/>
                        <a:pt x="718365" y="957603"/>
                      </a:cubicBezTo>
                      <a:cubicBezTo>
                        <a:pt x="722133" y="956515"/>
                        <a:pt x="723723" y="951575"/>
                        <a:pt x="725732" y="943539"/>
                      </a:cubicBezTo>
                      <a:cubicBezTo>
                        <a:pt x="727658" y="936088"/>
                        <a:pt x="729834" y="927549"/>
                        <a:pt x="736364" y="922610"/>
                      </a:cubicBezTo>
                      <a:cubicBezTo>
                        <a:pt x="741890" y="918340"/>
                        <a:pt x="749926" y="915996"/>
                        <a:pt x="757628" y="913652"/>
                      </a:cubicBezTo>
                      <a:cubicBezTo>
                        <a:pt x="763321" y="911894"/>
                        <a:pt x="769265" y="910220"/>
                        <a:pt x="773869" y="907792"/>
                      </a:cubicBezTo>
                      <a:cubicBezTo>
                        <a:pt x="774036" y="907708"/>
                        <a:pt x="774204" y="907624"/>
                        <a:pt x="774455" y="907541"/>
                      </a:cubicBezTo>
                      <a:cubicBezTo>
                        <a:pt x="774874" y="907373"/>
                        <a:pt x="775711" y="906955"/>
                        <a:pt x="776632" y="906452"/>
                      </a:cubicBezTo>
                      <a:cubicBezTo>
                        <a:pt x="782073" y="903606"/>
                        <a:pt x="790277" y="899337"/>
                        <a:pt x="794463" y="904527"/>
                      </a:cubicBezTo>
                      <a:cubicBezTo>
                        <a:pt x="798481" y="909048"/>
                        <a:pt x="795719" y="914740"/>
                        <a:pt x="793124" y="919010"/>
                      </a:cubicBezTo>
                      <a:cubicBezTo>
                        <a:pt x="794547" y="918340"/>
                        <a:pt x="796137" y="917252"/>
                        <a:pt x="798063" y="915996"/>
                      </a:cubicBezTo>
                      <a:cubicBezTo>
                        <a:pt x="802249" y="913150"/>
                        <a:pt x="807439" y="909634"/>
                        <a:pt x="814304" y="910638"/>
                      </a:cubicBezTo>
                      <a:cubicBezTo>
                        <a:pt x="819243" y="911978"/>
                        <a:pt x="823345" y="914908"/>
                        <a:pt x="827280" y="917754"/>
                      </a:cubicBezTo>
                      <a:cubicBezTo>
                        <a:pt x="829707" y="919512"/>
                        <a:pt x="831968" y="921186"/>
                        <a:pt x="833977" y="922107"/>
                      </a:cubicBezTo>
                      <a:cubicBezTo>
                        <a:pt x="837326" y="923614"/>
                        <a:pt x="841344" y="924535"/>
                        <a:pt x="845530" y="925456"/>
                      </a:cubicBezTo>
                      <a:cubicBezTo>
                        <a:pt x="847623" y="925958"/>
                        <a:pt x="849716" y="926377"/>
                        <a:pt x="851808" y="926963"/>
                      </a:cubicBezTo>
                      <a:cubicBezTo>
                        <a:pt x="865622" y="930981"/>
                        <a:pt x="874244" y="930981"/>
                        <a:pt x="886299" y="927047"/>
                      </a:cubicBezTo>
                      <a:cubicBezTo>
                        <a:pt x="901033" y="922945"/>
                        <a:pt x="904717" y="926042"/>
                        <a:pt x="912251" y="934079"/>
                      </a:cubicBezTo>
                      <a:cubicBezTo>
                        <a:pt x="913591" y="935502"/>
                        <a:pt x="915181" y="937176"/>
                        <a:pt x="917107" y="939018"/>
                      </a:cubicBezTo>
                      <a:cubicBezTo>
                        <a:pt x="919535" y="941278"/>
                        <a:pt x="922046" y="943957"/>
                        <a:pt x="924558" y="946636"/>
                      </a:cubicBezTo>
                      <a:cubicBezTo>
                        <a:pt x="929162" y="951492"/>
                        <a:pt x="933934" y="956598"/>
                        <a:pt x="938873" y="959696"/>
                      </a:cubicBezTo>
                      <a:cubicBezTo>
                        <a:pt x="950677" y="966895"/>
                        <a:pt x="954193" y="971500"/>
                        <a:pt x="962564" y="983890"/>
                      </a:cubicBezTo>
                      <a:cubicBezTo>
                        <a:pt x="971438" y="997535"/>
                        <a:pt x="982907" y="997870"/>
                        <a:pt x="997474" y="998205"/>
                      </a:cubicBezTo>
                      <a:cubicBezTo>
                        <a:pt x="1008775" y="998540"/>
                        <a:pt x="1021500" y="998875"/>
                        <a:pt x="1033555" y="1006409"/>
                      </a:cubicBezTo>
                      <a:cubicBezTo>
                        <a:pt x="1040169" y="1010260"/>
                        <a:pt x="1052810" y="1019385"/>
                        <a:pt x="1057498" y="1028510"/>
                      </a:cubicBezTo>
                      <a:cubicBezTo>
                        <a:pt x="1060679" y="1034621"/>
                        <a:pt x="1060345" y="1040565"/>
                        <a:pt x="1060177" y="1045839"/>
                      </a:cubicBezTo>
                      <a:cubicBezTo>
                        <a:pt x="1060010" y="1049774"/>
                        <a:pt x="1059842" y="1053123"/>
                        <a:pt x="1060931" y="1056137"/>
                      </a:cubicBezTo>
                      <a:cubicBezTo>
                        <a:pt x="1061349" y="1057476"/>
                        <a:pt x="1062103" y="1058062"/>
                        <a:pt x="1064028" y="1059318"/>
                      </a:cubicBezTo>
                      <a:cubicBezTo>
                        <a:pt x="1066121" y="1060741"/>
                        <a:pt x="1068800" y="1062499"/>
                        <a:pt x="1070390" y="1066015"/>
                      </a:cubicBezTo>
                      <a:cubicBezTo>
                        <a:pt x="1070558" y="1066266"/>
                        <a:pt x="1070642" y="1066517"/>
                        <a:pt x="1070725" y="1066852"/>
                      </a:cubicBezTo>
                      <a:cubicBezTo>
                        <a:pt x="1071228" y="1069196"/>
                        <a:pt x="1071060" y="1071707"/>
                        <a:pt x="1070809" y="1074135"/>
                      </a:cubicBezTo>
                      <a:cubicBezTo>
                        <a:pt x="1070642" y="1076145"/>
                        <a:pt x="1070474" y="1078154"/>
                        <a:pt x="1070725" y="1079744"/>
                      </a:cubicBezTo>
                      <a:cubicBezTo>
                        <a:pt x="1072232" y="1086525"/>
                        <a:pt x="1073906" y="1087362"/>
                        <a:pt x="1077172" y="1089121"/>
                      </a:cubicBezTo>
                      <a:cubicBezTo>
                        <a:pt x="1079767" y="1090460"/>
                        <a:pt x="1083032" y="1092218"/>
                        <a:pt x="1086715" y="1096404"/>
                      </a:cubicBezTo>
                      <a:cubicBezTo>
                        <a:pt x="1087134" y="1096822"/>
                        <a:pt x="1087385" y="1097408"/>
                        <a:pt x="1087552" y="1097911"/>
                      </a:cubicBezTo>
                      <a:lnTo>
                        <a:pt x="1088138" y="1099836"/>
                      </a:lnTo>
                      <a:cubicBezTo>
                        <a:pt x="1090650" y="1103519"/>
                        <a:pt x="1091403" y="1107789"/>
                        <a:pt x="1091905" y="1111808"/>
                      </a:cubicBezTo>
                      <a:cubicBezTo>
                        <a:pt x="1092743" y="1111472"/>
                        <a:pt x="1093580" y="1111054"/>
                        <a:pt x="1094417" y="1110552"/>
                      </a:cubicBezTo>
                      <a:cubicBezTo>
                        <a:pt x="1097682" y="1108794"/>
                        <a:pt x="1101784" y="1106533"/>
                        <a:pt x="1109737" y="1107789"/>
                      </a:cubicBezTo>
                      <a:cubicBezTo>
                        <a:pt x="1117606" y="1109631"/>
                        <a:pt x="1129745" y="1115742"/>
                        <a:pt x="1136275" y="1122607"/>
                      </a:cubicBezTo>
                      <a:cubicBezTo>
                        <a:pt x="1139037" y="1125537"/>
                        <a:pt x="1140377" y="1128048"/>
                        <a:pt x="1141465" y="1129807"/>
                      </a:cubicBezTo>
                      <a:cubicBezTo>
                        <a:pt x="1142972" y="1132569"/>
                        <a:pt x="1143391" y="1133239"/>
                        <a:pt x="1149837" y="1134159"/>
                      </a:cubicBezTo>
                      <a:cubicBezTo>
                        <a:pt x="1150841" y="1134076"/>
                        <a:pt x="1152181" y="1133992"/>
                        <a:pt x="1153688" y="1133908"/>
                      </a:cubicBezTo>
                      <a:cubicBezTo>
                        <a:pt x="1156869" y="1133741"/>
                        <a:pt x="1160218" y="1133490"/>
                        <a:pt x="1164403" y="1134159"/>
                      </a:cubicBezTo>
                      <a:cubicBezTo>
                        <a:pt x="1169342" y="1135080"/>
                        <a:pt x="1174198" y="1135918"/>
                        <a:pt x="1179054" y="1136755"/>
                      </a:cubicBezTo>
                      <a:cubicBezTo>
                        <a:pt x="1195713" y="1138513"/>
                        <a:pt x="1206094" y="1142364"/>
                        <a:pt x="1219991" y="1151907"/>
                      </a:cubicBezTo>
                      <a:cubicBezTo>
                        <a:pt x="1223423" y="1154503"/>
                        <a:pt x="1226102" y="1156847"/>
                        <a:pt x="1228446" y="1159023"/>
                      </a:cubicBezTo>
                      <a:cubicBezTo>
                        <a:pt x="1234473" y="1164381"/>
                        <a:pt x="1238408" y="1167981"/>
                        <a:pt x="1246947" y="1168985"/>
                      </a:cubicBezTo>
                      <a:cubicBezTo>
                        <a:pt x="1249124" y="1169236"/>
                        <a:pt x="1250714" y="1168985"/>
                        <a:pt x="1252138" y="1168818"/>
                      </a:cubicBezTo>
                      <a:cubicBezTo>
                        <a:pt x="1257411" y="1168232"/>
                        <a:pt x="1260174" y="1169153"/>
                        <a:pt x="1265114" y="1175766"/>
                      </a:cubicBezTo>
                      <a:cubicBezTo>
                        <a:pt x="1268044" y="1179617"/>
                        <a:pt x="1270136" y="1185812"/>
                        <a:pt x="1271560" y="1194686"/>
                      </a:cubicBezTo>
                      <a:cubicBezTo>
                        <a:pt x="1273067" y="1204146"/>
                        <a:pt x="1274238" y="1219299"/>
                        <a:pt x="1272397" y="1230851"/>
                      </a:cubicBezTo>
                      <a:cubicBezTo>
                        <a:pt x="1270890" y="1241567"/>
                        <a:pt x="1264779" y="1247678"/>
                        <a:pt x="1258835" y="1253622"/>
                      </a:cubicBezTo>
                      <a:cubicBezTo>
                        <a:pt x="1254398" y="1258059"/>
                        <a:pt x="1250296" y="1262161"/>
                        <a:pt x="1248119" y="1268189"/>
                      </a:cubicBezTo>
                      <a:cubicBezTo>
                        <a:pt x="1246863" y="1271370"/>
                        <a:pt x="1246194" y="1273965"/>
                        <a:pt x="1245608" y="1276476"/>
                      </a:cubicBezTo>
                      <a:cubicBezTo>
                        <a:pt x="1244268" y="1281834"/>
                        <a:pt x="1242929" y="1286941"/>
                        <a:pt x="1236818" y="1293387"/>
                      </a:cubicBezTo>
                      <a:cubicBezTo>
                        <a:pt x="1234976" y="1294978"/>
                        <a:pt x="1233302" y="1296233"/>
                        <a:pt x="1231711" y="1297405"/>
                      </a:cubicBezTo>
                      <a:cubicBezTo>
                        <a:pt x="1228446" y="1299833"/>
                        <a:pt x="1225599" y="1301926"/>
                        <a:pt x="1223842" y="1305191"/>
                      </a:cubicBezTo>
                      <a:cubicBezTo>
                        <a:pt x="1217981" y="1315823"/>
                        <a:pt x="1221581" y="1331645"/>
                        <a:pt x="1225014" y="1346965"/>
                      </a:cubicBezTo>
                      <a:cubicBezTo>
                        <a:pt x="1227106" y="1356258"/>
                        <a:pt x="1229116" y="1365048"/>
                        <a:pt x="1229116" y="1372833"/>
                      </a:cubicBezTo>
                      <a:cubicBezTo>
                        <a:pt x="1228446" y="1385056"/>
                        <a:pt x="1222669" y="1396943"/>
                        <a:pt x="1217646" y="1407324"/>
                      </a:cubicBezTo>
                      <a:cubicBezTo>
                        <a:pt x="1216223" y="1410338"/>
                        <a:pt x="1214716" y="1413268"/>
                        <a:pt x="1213544" y="1416198"/>
                      </a:cubicBezTo>
                      <a:cubicBezTo>
                        <a:pt x="1212038" y="1419882"/>
                        <a:pt x="1210698" y="1424068"/>
                        <a:pt x="1209191" y="1428504"/>
                      </a:cubicBezTo>
                      <a:cubicBezTo>
                        <a:pt x="1206177" y="1437713"/>
                        <a:pt x="1203080" y="1447173"/>
                        <a:pt x="1197890" y="1454959"/>
                      </a:cubicBezTo>
                      <a:cubicBezTo>
                        <a:pt x="1188262" y="1469023"/>
                        <a:pt x="1173277" y="1470613"/>
                        <a:pt x="1158794" y="1472204"/>
                      </a:cubicBezTo>
                      <a:cubicBezTo>
                        <a:pt x="1147911" y="1473376"/>
                        <a:pt x="1137447" y="1474464"/>
                        <a:pt x="1129494" y="1480827"/>
                      </a:cubicBezTo>
                      <a:cubicBezTo>
                        <a:pt x="1129494" y="1481915"/>
                        <a:pt x="1128992" y="1483003"/>
                        <a:pt x="1128154" y="1483841"/>
                      </a:cubicBezTo>
                      <a:cubicBezTo>
                        <a:pt x="1114341" y="1496900"/>
                        <a:pt x="1114341" y="1496900"/>
                        <a:pt x="1116602" y="1517662"/>
                      </a:cubicBezTo>
                      <a:cubicBezTo>
                        <a:pt x="1120201" y="1544786"/>
                        <a:pt x="1111244" y="1555166"/>
                        <a:pt x="1095338" y="1571240"/>
                      </a:cubicBezTo>
                      <a:cubicBezTo>
                        <a:pt x="1085710" y="1582207"/>
                        <a:pt x="1083534" y="1590997"/>
                        <a:pt x="1080436" y="1605647"/>
                      </a:cubicBezTo>
                      <a:cubicBezTo>
                        <a:pt x="1079097" y="1611089"/>
                        <a:pt x="1076585" y="1614688"/>
                        <a:pt x="1074744" y="1617284"/>
                      </a:cubicBezTo>
                      <a:cubicBezTo>
                        <a:pt x="1073990" y="1618372"/>
                        <a:pt x="1073321" y="1619209"/>
                        <a:pt x="1072902" y="1620214"/>
                      </a:cubicBezTo>
                      <a:cubicBezTo>
                        <a:pt x="1072232" y="1622056"/>
                        <a:pt x="1071646" y="1623897"/>
                        <a:pt x="1070976" y="1625823"/>
                      </a:cubicBezTo>
                      <a:cubicBezTo>
                        <a:pt x="1070307" y="1627748"/>
                        <a:pt x="1069804" y="1629673"/>
                        <a:pt x="1068967" y="1631766"/>
                      </a:cubicBezTo>
                      <a:cubicBezTo>
                        <a:pt x="1068298" y="1634027"/>
                        <a:pt x="1067963" y="1635869"/>
                        <a:pt x="1067795" y="1637375"/>
                      </a:cubicBezTo>
                      <a:cubicBezTo>
                        <a:pt x="1066874" y="1643989"/>
                        <a:pt x="1064447" y="1645663"/>
                        <a:pt x="1055070" y="1648845"/>
                      </a:cubicBezTo>
                      <a:cubicBezTo>
                        <a:pt x="1046197" y="1652863"/>
                        <a:pt x="1039918" y="1651523"/>
                        <a:pt x="1033890" y="1650268"/>
                      </a:cubicBezTo>
                      <a:cubicBezTo>
                        <a:pt x="1031714" y="1649765"/>
                        <a:pt x="1029370" y="1649263"/>
                        <a:pt x="1026858" y="1649096"/>
                      </a:cubicBezTo>
                      <a:cubicBezTo>
                        <a:pt x="1023761" y="1648761"/>
                        <a:pt x="1021751" y="1648677"/>
                        <a:pt x="1020580" y="1648761"/>
                      </a:cubicBezTo>
                      <a:cubicBezTo>
                        <a:pt x="1021333" y="1650100"/>
                        <a:pt x="1022672" y="1651942"/>
                        <a:pt x="1023677" y="1653365"/>
                      </a:cubicBezTo>
                      <a:cubicBezTo>
                        <a:pt x="1025937" y="1656630"/>
                        <a:pt x="1028533" y="1660313"/>
                        <a:pt x="1030291" y="1664332"/>
                      </a:cubicBezTo>
                      <a:cubicBezTo>
                        <a:pt x="1035146" y="1675634"/>
                        <a:pt x="1037071" y="1692125"/>
                        <a:pt x="1029788" y="1701753"/>
                      </a:cubicBezTo>
                      <a:cubicBezTo>
                        <a:pt x="1020914" y="1714812"/>
                        <a:pt x="1010282" y="1713557"/>
                        <a:pt x="1000990" y="1712469"/>
                      </a:cubicBezTo>
                      <a:cubicBezTo>
                        <a:pt x="997641" y="1712050"/>
                        <a:pt x="994544" y="1711715"/>
                        <a:pt x="991363" y="1711966"/>
                      </a:cubicBezTo>
                      <a:cubicBezTo>
                        <a:pt x="985754" y="1712217"/>
                        <a:pt x="984079" y="1713389"/>
                        <a:pt x="983493" y="1714059"/>
                      </a:cubicBezTo>
                      <a:cubicBezTo>
                        <a:pt x="982321" y="1715482"/>
                        <a:pt x="982991" y="1719333"/>
                        <a:pt x="983661" y="1723268"/>
                      </a:cubicBezTo>
                      <a:cubicBezTo>
                        <a:pt x="984247" y="1726449"/>
                        <a:pt x="984833" y="1730132"/>
                        <a:pt x="984833" y="1733983"/>
                      </a:cubicBezTo>
                      <a:cubicBezTo>
                        <a:pt x="984498" y="1742188"/>
                        <a:pt x="983661" y="1747127"/>
                        <a:pt x="980396" y="1749722"/>
                      </a:cubicBezTo>
                      <a:cubicBezTo>
                        <a:pt x="977382" y="1752150"/>
                        <a:pt x="973866" y="1751564"/>
                        <a:pt x="970015" y="1750894"/>
                      </a:cubicBezTo>
                      <a:cubicBezTo>
                        <a:pt x="968341" y="1750643"/>
                        <a:pt x="966415" y="1750308"/>
                        <a:pt x="964155" y="1750141"/>
                      </a:cubicBezTo>
                      <a:cubicBezTo>
                        <a:pt x="960806" y="1749806"/>
                        <a:pt x="958797" y="1749973"/>
                        <a:pt x="957709" y="1750224"/>
                      </a:cubicBezTo>
                      <a:cubicBezTo>
                        <a:pt x="958881" y="1751815"/>
                        <a:pt x="961644" y="1754578"/>
                        <a:pt x="966667" y="1757591"/>
                      </a:cubicBezTo>
                      <a:cubicBezTo>
                        <a:pt x="972527" y="1761442"/>
                        <a:pt x="975875" y="1764372"/>
                        <a:pt x="976629" y="1768140"/>
                      </a:cubicBezTo>
                      <a:cubicBezTo>
                        <a:pt x="977215" y="1771488"/>
                        <a:pt x="975540" y="1773916"/>
                        <a:pt x="973866" y="1776344"/>
                      </a:cubicBezTo>
                      <a:cubicBezTo>
                        <a:pt x="972443" y="1778437"/>
                        <a:pt x="970601" y="1781116"/>
                        <a:pt x="969345" y="1785301"/>
                      </a:cubicBezTo>
                      <a:cubicBezTo>
                        <a:pt x="968759" y="1787143"/>
                        <a:pt x="969094" y="1789654"/>
                        <a:pt x="969513" y="1791999"/>
                      </a:cubicBezTo>
                      <a:cubicBezTo>
                        <a:pt x="969931" y="1795263"/>
                        <a:pt x="970434" y="1798612"/>
                        <a:pt x="969262" y="1801793"/>
                      </a:cubicBezTo>
                      <a:cubicBezTo>
                        <a:pt x="967420" y="1806398"/>
                        <a:pt x="963904" y="1808490"/>
                        <a:pt x="961141" y="1810081"/>
                      </a:cubicBezTo>
                      <a:cubicBezTo>
                        <a:pt x="959216" y="1811169"/>
                        <a:pt x="957793" y="1812090"/>
                        <a:pt x="956788" y="1813513"/>
                      </a:cubicBezTo>
                      <a:cubicBezTo>
                        <a:pt x="953942" y="1817281"/>
                        <a:pt x="952853" y="1820043"/>
                        <a:pt x="953188" y="1822136"/>
                      </a:cubicBezTo>
                      <a:cubicBezTo>
                        <a:pt x="953774" y="1825485"/>
                        <a:pt x="958546" y="1828582"/>
                        <a:pt x="964071" y="1832182"/>
                      </a:cubicBezTo>
                      <a:cubicBezTo>
                        <a:pt x="972610" y="1837372"/>
                        <a:pt x="977215" y="1842228"/>
                        <a:pt x="978554" y="1847837"/>
                      </a:cubicBezTo>
                      <a:cubicBezTo>
                        <a:pt x="980396" y="1855036"/>
                        <a:pt x="976461" y="1861399"/>
                        <a:pt x="972443" y="1868096"/>
                      </a:cubicBezTo>
                      <a:cubicBezTo>
                        <a:pt x="968508" y="1874542"/>
                        <a:pt x="964155" y="1881909"/>
                        <a:pt x="963820" y="1891118"/>
                      </a:cubicBezTo>
                      <a:cubicBezTo>
                        <a:pt x="963820" y="1897983"/>
                        <a:pt x="964741" y="1899071"/>
                        <a:pt x="967504" y="1902336"/>
                      </a:cubicBezTo>
                      <a:cubicBezTo>
                        <a:pt x="968759" y="1903759"/>
                        <a:pt x="970266" y="1905601"/>
                        <a:pt x="971941" y="1908196"/>
                      </a:cubicBezTo>
                      <a:cubicBezTo>
                        <a:pt x="974536" y="1911461"/>
                        <a:pt x="975959" y="1915228"/>
                        <a:pt x="977298" y="1918828"/>
                      </a:cubicBezTo>
                      <a:cubicBezTo>
                        <a:pt x="978219" y="1921172"/>
                        <a:pt x="978973" y="1923349"/>
                        <a:pt x="980145" y="1925525"/>
                      </a:cubicBezTo>
                      <a:cubicBezTo>
                        <a:pt x="986005" y="1935571"/>
                        <a:pt x="994376" y="1940343"/>
                        <a:pt x="1004004" y="1944947"/>
                      </a:cubicBezTo>
                      <a:cubicBezTo>
                        <a:pt x="1004925" y="1945450"/>
                        <a:pt x="1006432" y="1945701"/>
                        <a:pt x="1007855" y="1945952"/>
                      </a:cubicBezTo>
                      <a:cubicBezTo>
                        <a:pt x="1011203" y="1946538"/>
                        <a:pt x="1015389" y="1947208"/>
                        <a:pt x="1017482" y="1950891"/>
                      </a:cubicBezTo>
                      <a:cubicBezTo>
                        <a:pt x="1018905" y="1953403"/>
                        <a:pt x="1018821" y="1956584"/>
                        <a:pt x="1017315" y="1960518"/>
                      </a:cubicBezTo>
                      <a:cubicBezTo>
                        <a:pt x="1016394" y="1965876"/>
                        <a:pt x="1012543" y="1966881"/>
                        <a:pt x="1009110" y="1966881"/>
                      </a:cubicBezTo>
                      <a:close/>
                      <a:moveTo>
                        <a:pt x="1001743" y="1957839"/>
                      </a:moveTo>
                      <a:cubicBezTo>
                        <a:pt x="1003334" y="1957839"/>
                        <a:pt x="1004757" y="1958007"/>
                        <a:pt x="1006180" y="1958175"/>
                      </a:cubicBezTo>
                      <a:cubicBezTo>
                        <a:pt x="1010366" y="1958677"/>
                        <a:pt x="1010617" y="1958426"/>
                        <a:pt x="1010868" y="1957672"/>
                      </a:cubicBezTo>
                      <a:cubicBezTo>
                        <a:pt x="1011455" y="1956165"/>
                        <a:pt x="1011371" y="1955495"/>
                        <a:pt x="1011371" y="1955495"/>
                      </a:cubicBezTo>
                      <a:cubicBezTo>
                        <a:pt x="1011036" y="1955412"/>
                        <a:pt x="1009027" y="1955077"/>
                        <a:pt x="1007771" y="1954909"/>
                      </a:cubicBezTo>
                      <a:cubicBezTo>
                        <a:pt x="1005762" y="1954575"/>
                        <a:pt x="1003418" y="1954156"/>
                        <a:pt x="1001492" y="1953152"/>
                      </a:cubicBezTo>
                      <a:cubicBezTo>
                        <a:pt x="991195" y="1948129"/>
                        <a:pt x="981233" y="1942520"/>
                        <a:pt x="974117" y="1930297"/>
                      </a:cubicBezTo>
                      <a:cubicBezTo>
                        <a:pt x="972610" y="1927534"/>
                        <a:pt x="971690" y="1924939"/>
                        <a:pt x="970685" y="1922428"/>
                      </a:cubicBezTo>
                      <a:cubicBezTo>
                        <a:pt x="969429" y="1919163"/>
                        <a:pt x="968425" y="1916233"/>
                        <a:pt x="966415" y="1913721"/>
                      </a:cubicBezTo>
                      <a:cubicBezTo>
                        <a:pt x="964741" y="1911294"/>
                        <a:pt x="963485" y="1909703"/>
                        <a:pt x="962397" y="1908364"/>
                      </a:cubicBezTo>
                      <a:cubicBezTo>
                        <a:pt x="958797" y="1904010"/>
                        <a:pt x="956704" y="1901164"/>
                        <a:pt x="956704" y="1891537"/>
                      </a:cubicBezTo>
                      <a:cubicBezTo>
                        <a:pt x="957039" y="1879900"/>
                        <a:pt x="962313" y="1871193"/>
                        <a:pt x="966499" y="1864161"/>
                      </a:cubicBezTo>
                      <a:cubicBezTo>
                        <a:pt x="969848" y="1858553"/>
                        <a:pt x="972610" y="1854116"/>
                        <a:pt x="971690" y="1850265"/>
                      </a:cubicBezTo>
                      <a:cubicBezTo>
                        <a:pt x="970936" y="1847083"/>
                        <a:pt x="967336" y="1843651"/>
                        <a:pt x="961141" y="1839884"/>
                      </a:cubicBezTo>
                      <a:cubicBezTo>
                        <a:pt x="953858" y="1835112"/>
                        <a:pt x="947328" y="1830926"/>
                        <a:pt x="946156" y="1823894"/>
                      </a:cubicBezTo>
                      <a:cubicBezTo>
                        <a:pt x="945403" y="1819373"/>
                        <a:pt x="946993" y="1814518"/>
                        <a:pt x="951095" y="1808993"/>
                      </a:cubicBezTo>
                      <a:cubicBezTo>
                        <a:pt x="952937" y="1806063"/>
                        <a:pt x="955784" y="1804388"/>
                        <a:pt x="958044" y="1803049"/>
                      </a:cubicBezTo>
                      <a:cubicBezTo>
                        <a:pt x="960472" y="1801626"/>
                        <a:pt x="961895" y="1800705"/>
                        <a:pt x="962564" y="1798947"/>
                      </a:cubicBezTo>
                      <a:cubicBezTo>
                        <a:pt x="962983" y="1797942"/>
                        <a:pt x="962648" y="1795598"/>
                        <a:pt x="962313" y="1793422"/>
                      </a:cubicBezTo>
                      <a:cubicBezTo>
                        <a:pt x="961895" y="1790241"/>
                        <a:pt x="961309" y="1786641"/>
                        <a:pt x="962481" y="1783041"/>
                      </a:cubicBezTo>
                      <a:cubicBezTo>
                        <a:pt x="963988" y="1777516"/>
                        <a:pt x="966499" y="1774000"/>
                        <a:pt x="968173" y="1771572"/>
                      </a:cubicBezTo>
                      <a:cubicBezTo>
                        <a:pt x="968592" y="1770986"/>
                        <a:pt x="969178" y="1770149"/>
                        <a:pt x="969429" y="1769646"/>
                      </a:cubicBezTo>
                      <a:cubicBezTo>
                        <a:pt x="969010" y="1769060"/>
                        <a:pt x="967587" y="1767721"/>
                        <a:pt x="963402" y="1764874"/>
                      </a:cubicBezTo>
                      <a:cubicBezTo>
                        <a:pt x="958714" y="1762028"/>
                        <a:pt x="947831" y="1754494"/>
                        <a:pt x="950174" y="1747211"/>
                      </a:cubicBezTo>
                      <a:cubicBezTo>
                        <a:pt x="952351" y="1740597"/>
                        <a:pt x="962313" y="1741434"/>
                        <a:pt x="966080" y="1741769"/>
                      </a:cubicBezTo>
                      <a:cubicBezTo>
                        <a:pt x="968592" y="1741936"/>
                        <a:pt x="970769" y="1742271"/>
                        <a:pt x="972694" y="1742606"/>
                      </a:cubicBezTo>
                      <a:cubicBezTo>
                        <a:pt x="974201" y="1742857"/>
                        <a:pt x="976043" y="1743192"/>
                        <a:pt x="976545" y="1743025"/>
                      </a:cubicBezTo>
                      <a:cubicBezTo>
                        <a:pt x="976461" y="1742857"/>
                        <a:pt x="977131" y="1741183"/>
                        <a:pt x="977466" y="1733900"/>
                      </a:cubicBezTo>
                      <a:cubicBezTo>
                        <a:pt x="977466" y="1730969"/>
                        <a:pt x="976963" y="1727788"/>
                        <a:pt x="976378" y="1724775"/>
                      </a:cubicBezTo>
                      <a:cubicBezTo>
                        <a:pt x="975373" y="1718831"/>
                        <a:pt x="974368" y="1713138"/>
                        <a:pt x="977884" y="1708785"/>
                      </a:cubicBezTo>
                      <a:cubicBezTo>
                        <a:pt x="980563" y="1705520"/>
                        <a:pt x="985000" y="1703846"/>
                        <a:pt x="991949" y="1703511"/>
                      </a:cubicBezTo>
                      <a:cubicBezTo>
                        <a:pt x="995800" y="1703260"/>
                        <a:pt x="999483" y="1703678"/>
                        <a:pt x="1002999" y="1704097"/>
                      </a:cubicBezTo>
                      <a:cubicBezTo>
                        <a:pt x="1011622" y="1705101"/>
                        <a:pt x="1017817" y="1705855"/>
                        <a:pt x="1023928" y="1696814"/>
                      </a:cubicBezTo>
                      <a:cubicBezTo>
                        <a:pt x="1028951" y="1690116"/>
                        <a:pt x="1027444" y="1676889"/>
                        <a:pt x="1023510" y="1667764"/>
                      </a:cubicBezTo>
                      <a:cubicBezTo>
                        <a:pt x="1022086" y="1664583"/>
                        <a:pt x="1019742" y="1661234"/>
                        <a:pt x="1017733" y="1658304"/>
                      </a:cubicBezTo>
                      <a:cubicBezTo>
                        <a:pt x="1013966" y="1652947"/>
                        <a:pt x="1010701" y="1648342"/>
                        <a:pt x="1013296" y="1643989"/>
                      </a:cubicBezTo>
                      <a:cubicBezTo>
                        <a:pt x="1015640" y="1639971"/>
                        <a:pt x="1021165" y="1639803"/>
                        <a:pt x="1028784" y="1640640"/>
                      </a:cubicBezTo>
                      <a:cubicBezTo>
                        <a:pt x="1031714" y="1640892"/>
                        <a:pt x="1034393" y="1641477"/>
                        <a:pt x="1036737" y="1641980"/>
                      </a:cubicBezTo>
                      <a:cubicBezTo>
                        <a:pt x="1042346" y="1643152"/>
                        <a:pt x="1046364" y="1644073"/>
                        <a:pt x="1053061" y="1640975"/>
                      </a:cubicBezTo>
                      <a:cubicBezTo>
                        <a:pt x="1057498" y="1639468"/>
                        <a:pt x="1059759" y="1638547"/>
                        <a:pt x="1060261" y="1638045"/>
                      </a:cubicBezTo>
                      <a:cubicBezTo>
                        <a:pt x="1060345" y="1637878"/>
                        <a:pt x="1060428" y="1637041"/>
                        <a:pt x="1060512" y="1636371"/>
                      </a:cubicBezTo>
                      <a:cubicBezTo>
                        <a:pt x="1060763" y="1634613"/>
                        <a:pt x="1061014" y="1632352"/>
                        <a:pt x="1062019" y="1629088"/>
                      </a:cubicBezTo>
                      <a:cubicBezTo>
                        <a:pt x="1062772" y="1626911"/>
                        <a:pt x="1063358" y="1625153"/>
                        <a:pt x="1063944" y="1623395"/>
                      </a:cubicBezTo>
                      <a:cubicBezTo>
                        <a:pt x="1064614" y="1621302"/>
                        <a:pt x="1065200" y="1619293"/>
                        <a:pt x="1066121" y="1617033"/>
                      </a:cubicBezTo>
                      <a:cubicBezTo>
                        <a:pt x="1066958" y="1615274"/>
                        <a:pt x="1067879" y="1613935"/>
                        <a:pt x="1068884" y="1612595"/>
                      </a:cubicBezTo>
                      <a:cubicBezTo>
                        <a:pt x="1070642" y="1610252"/>
                        <a:pt x="1072316" y="1607740"/>
                        <a:pt x="1073237" y="1603973"/>
                      </a:cubicBezTo>
                      <a:cubicBezTo>
                        <a:pt x="1076502" y="1588485"/>
                        <a:pt x="1079013" y="1578356"/>
                        <a:pt x="1090231" y="1565631"/>
                      </a:cubicBezTo>
                      <a:cubicBezTo>
                        <a:pt x="1106388" y="1549390"/>
                        <a:pt x="1112165" y="1541186"/>
                        <a:pt x="1109318" y="1518834"/>
                      </a:cubicBezTo>
                      <a:cubicBezTo>
                        <a:pt x="1107142" y="1498407"/>
                        <a:pt x="1106974" y="1494305"/>
                        <a:pt x="1118192" y="1483003"/>
                      </a:cubicBezTo>
                      <a:cubicBezTo>
                        <a:pt x="1118276" y="1482250"/>
                        <a:pt x="1118527" y="1481580"/>
                        <a:pt x="1119029" y="1480911"/>
                      </a:cubicBezTo>
                      <a:cubicBezTo>
                        <a:pt x="1129410" y="1467097"/>
                        <a:pt x="1145149" y="1465423"/>
                        <a:pt x="1159045" y="1464000"/>
                      </a:cubicBezTo>
                      <a:cubicBezTo>
                        <a:pt x="1172189" y="1462577"/>
                        <a:pt x="1184663" y="1461237"/>
                        <a:pt x="1192030" y="1450521"/>
                      </a:cubicBezTo>
                      <a:cubicBezTo>
                        <a:pt x="1196550" y="1443741"/>
                        <a:pt x="1199397" y="1434699"/>
                        <a:pt x="1202243" y="1426077"/>
                      </a:cubicBezTo>
                      <a:cubicBezTo>
                        <a:pt x="1203750" y="1421472"/>
                        <a:pt x="1205173" y="1417203"/>
                        <a:pt x="1206847" y="1413101"/>
                      </a:cubicBezTo>
                      <a:cubicBezTo>
                        <a:pt x="1208187" y="1410003"/>
                        <a:pt x="1209693" y="1406989"/>
                        <a:pt x="1211200" y="1403892"/>
                      </a:cubicBezTo>
                      <a:cubicBezTo>
                        <a:pt x="1216140" y="1393762"/>
                        <a:pt x="1221246" y="1383130"/>
                        <a:pt x="1221832" y="1372833"/>
                      </a:cubicBezTo>
                      <a:cubicBezTo>
                        <a:pt x="1221832" y="1366220"/>
                        <a:pt x="1219907" y="1357932"/>
                        <a:pt x="1217898" y="1349058"/>
                      </a:cubicBezTo>
                      <a:cubicBezTo>
                        <a:pt x="1214047" y="1332147"/>
                        <a:pt x="1210028" y="1314651"/>
                        <a:pt x="1217563" y="1301340"/>
                      </a:cubicBezTo>
                      <a:cubicBezTo>
                        <a:pt x="1220242" y="1296484"/>
                        <a:pt x="1224093" y="1293554"/>
                        <a:pt x="1227776" y="1290792"/>
                      </a:cubicBezTo>
                      <a:cubicBezTo>
                        <a:pt x="1229199" y="1289704"/>
                        <a:pt x="1230706" y="1288699"/>
                        <a:pt x="1232046" y="1287443"/>
                      </a:cubicBezTo>
                      <a:cubicBezTo>
                        <a:pt x="1236399" y="1282839"/>
                        <a:pt x="1237236" y="1279490"/>
                        <a:pt x="1238492" y="1274551"/>
                      </a:cubicBezTo>
                      <a:cubicBezTo>
                        <a:pt x="1239162" y="1271872"/>
                        <a:pt x="1239915" y="1268942"/>
                        <a:pt x="1241338" y="1265342"/>
                      </a:cubicBezTo>
                      <a:cubicBezTo>
                        <a:pt x="1244185" y="1257724"/>
                        <a:pt x="1249375" y="1252450"/>
                        <a:pt x="1253979" y="1247762"/>
                      </a:cubicBezTo>
                      <a:cubicBezTo>
                        <a:pt x="1259421" y="1242320"/>
                        <a:pt x="1264025" y="1237716"/>
                        <a:pt x="1265197" y="1229679"/>
                      </a:cubicBezTo>
                      <a:cubicBezTo>
                        <a:pt x="1266704" y="1219717"/>
                        <a:pt x="1265867" y="1205737"/>
                        <a:pt x="1264360" y="1196109"/>
                      </a:cubicBezTo>
                      <a:cubicBezTo>
                        <a:pt x="1262937" y="1186984"/>
                        <a:pt x="1261011" y="1182882"/>
                        <a:pt x="1259588" y="1181040"/>
                      </a:cubicBezTo>
                      <a:cubicBezTo>
                        <a:pt x="1256658" y="1177189"/>
                        <a:pt x="1256491" y="1177189"/>
                        <a:pt x="1254398" y="1177441"/>
                      </a:cubicBezTo>
                      <a:cubicBezTo>
                        <a:pt x="1252807" y="1177692"/>
                        <a:pt x="1250547" y="1177943"/>
                        <a:pt x="1247282" y="1177608"/>
                      </a:cubicBezTo>
                      <a:cubicBezTo>
                        <a:pt x="1235980" y="1176269"/>
                        <a:pt x="1230455" y="1171246"/>
                        <a:pt x="1224009" y="1165469"/>
                      </a:cubicBezTo>
                      <a:cubicBezTo>
                        <a:pt x="1221665" y="1163376"/>
                        <a:pt x="1219237" y="1161116"/>
                        <a:pt x="1216223" y="1158939"/>
                      </a:cubicBezTo>
                      <a:cubicBezTo>
                        <a:pt x="1203582" y="1150317"/>
                        <a:pt x="1194541" y="1146968"/>
                        <a:pt x="1178970" y="1145377"/>
                      </a:cubicBezTo>
                      <a:cubicBezTo>
                        <a:pt x="1173863" y="1144457"/>
                        <a:pt x="1169008" y="1143620"/>
                        <a:pt x="1164236" y="1142782"/>
                      </a:cubicBezTo>
                      <a:cubicBezTo>
                        <a:pt x="1161055" y="1142280"/>
                        <a:pt x="1158292" y="1142447"/>
                        <a:pt x="1155362" y="1142615"/>
                      </a:cubicBezTo>
                      <a:cubicBezTo>
                        <a:pt x="1153771" y="1142699"/>
                        <a:pt x="1152181" y="1142782"/>
                        <a:pt x="1150506" y="1142782"/>
                      </a:cubicBezTo>
                      <a:cubicBezTo>
                        <a:pt x="1140293" y="1141443"/>
                        <a:pt x="1137949" y="1139015"/>
                        <a:pt x="1135270" y="1134159"/>
                      </a:cubicBezTo>
                      <a:cubicBezTo>
                        <a:pt x="1134349" y="1132569"/>
                        <a:pt x="1133428" y="1130895"/>
                        <a:pt x="1131419" y="1128634"/>
                      </a:cubicBezTo>
                      <a:cubicBezTo>
                        <a:pt x="1126145" y="1123193"/>
                        <a:pt x="1115597" y="1117751"/>
                        <a:pt x="1109486" y="1116328"/>
                      </a:cubicBezTo>
                      <a:cubicBezTo>
                        <a:pt x="1104630" y="1115658"/>
                        <a:pt x="1102621" y="1116747"/>
                        <a:pt x="1099775" y="1118253"/>
                      </a:cubicBezTo>
                      <a:cubicBezTo>
                        <a:pt x="1097431" y="1119509"/>
                        <a:pt x="1094501" y="1121100"/>
                        <a:pt x="1089980" y="1121518"/>
                      </a:cubicBezTo>
                      <a:cubicBezTo>
                        <a:pt x="1087803" y="1121770"/>
                        <a:pt x="1085794" y="1120179"/>
                        <a:pt x="1085375" y="1117919"/>
                      </a:cubicBezTo>
                      <a:cubicBezTo>
                        <a:pt x="1085208" y="1116831"/>
                        <a:pt x="1085041" y="1115658"/>
                        <a:pt x="1084957" y="1114486"/>
                      </a:cubicBezTo>
                      <a:cubicBezTo>
                        <a:pt x="1084455" y="1110635"/>
                        <a:pt x="1084036" y="1107036"/>
                        <a:pt x="1082194" y="1104524"/>
                      </a:cubicBezTo>
                      <a:cubicBezTo>
                        <a:pt x="1081859" y="1104106"/>
                        <a:pt x="1081692" y="1103687"/>
                        <a:pt x="1081525" y="1103185"/>
                      </a:cubicBezTo>
                      <a:lnTo>
                        <a:pt x="1081022" y="1101510"/>
                      </a:lnTo>
                      <a:cubicBezTo>
                        <a:pt x="1078678" y="1098999"/>
                        <a:pt x="1076669" y="1097911"/>
                        <a:pt x="1074576" y="1096822"/>
                      </a:cubicBezTo>
                      <a:cubicBezTo>
                        <a:pt x="1069637" y="1094227"/>
                        <a:pt x="1065953" y="1091632"/>
                        <a:pt x="1063777" y="1081670"/>
                      </a:cubicBezTo>
                      <a:cubicBezTo>
                        <a:pt x="1063275" y="1078823"/>
                        <a:pt x="1063442" y="1075977"/>
                        <a:pt x="1063693" y="1073549"/>
                      </a:cubicBezTo>
                      <a:cubicBezTo>
                        <a:pt x="1063861" y="1072043"/>
                        <a:pt x="1063944" y="1070452"/>
                        <a:pt x="1063861" y="1069447"/>
                      </a:cubicBezTo>
                      <a:cubicBezTo>
                        <a:pt x="1063191" y="1068359"/>
                        <a:pt x="1062270" y="1067689"/>
                        <a:pt x="1060679" y="1066601"/>
                      </a:cubicBezTo>
                      <a:cubicBezTo>
                        <a:pt x="1058503" y="1065178"/>
                        <a:pt x="1055489" y="1063169"/>
                        <a:pt x="1054233" y="1059067"/>
                      </a:cubicBezTo>
                      <a:cubicBezTo>
                        <a:pt x="1052559" y="1054629"/>
                        <a:pt x="1052810" y="1050025"/>
                        <a:pt x="1052978" y="1045588"/>
                      </a:cubicBezTo>
                      <a:cubicBezTo>
                        <a:pt x="1053229" y="1040984"/>
                        <a:pt x="1053396" y="1036631"/>
                        <a:pt x="1051303" y="1032612"/>
                      </a:cubicBezTo>
                      <a:cubicBezTo>
                        <a:pt x="1048122" y="1026501"/>
                        <a:pt x="1038411" y="1018548"/>
                        <a:pt x="1030458" y="1013943"/>
                      </a:cubicBezTo>
                      <a:cubicBezTo>
                        <a:pt x="1020245" y="1007498"/>
                        <a:pt x="1009194" y="1007246"/>
                        <a:pt x="998562" y="1006911"/>
                      </a:cubicBezTo>
                      <a:cubicBezTo>
                        <a:pt x="983577" y="1006493"/>
                        <a:pt x="968006" y="1006158"/>
                        <a:pt x="956788" y="988745"/>
                      </a:cubicBezTo>
                      <a:cubicBezTo>
                        <a:pt x="948835" y="977108"/>
                        <a:pt x="946072" y="973425"/>
                        <a:pt x="935692" y="967063"/>
                      </a:cubicBezTo>
                      <a:cubicBezTo>
                        <a:pt x="929832" y="963379"/>
                        <a:pt x="924725" y="957938"/>
                        <a:pt x="919702" y="952664"/>
                      </a:cubicBezTo>
                      <a:cubicBezTo>
                        <a:pt x="917274" y="950152"/>
                        <a:pt x="914930" y="947641"/>
                        <a:pt x="912502" y="945380"/>
                      </a:cubicBezTo>
                      <a:cubicBezTo>
                        <a:pt x="910409" y="943371"/>
                        <a:pt x="908819" y="941613"/>
                        <a:pt x="907312" y="940106"/>
                      </a:cubicBezTo>
                      <a:cubicBezTo>
                        <a:pt x="900950" y="933409"/>
                        <a:pt x="900113" y="932572"/>
                        <a:pt x="889983" y="935334"/>
                      </a:cubicBezTo>
                      <a:cubicBezTo>
                        <a:pt x="876421" y="939855"/>
                        <a:pt x="866040" y="939855"/>
                        <a:pt x="850720" y="935334"/>
                      </a:cubicBezTo>
                      <a:cubicBezTo>
                        <a:pt x="848795" y="934832"/>
                        <a:pt x="846869" y="934330"/>
                        <a:pt x="844860" y="933911"/>
                      </a:cubicBezTo>
                      <a:cubicBezTo>
                        <a:pt x="840423" y="932907"/>
                        <a:pt x="835902" y="931902"/>
                        <a:pt x="831717" y="929977"/>
                      </a:cubicBezTo>
                      <a:cubicBezTo>
                        <a:pt x="828954" y="928721"/>
                        <a:pt x="826191" y="926712"/>
                        <a:pt x="823512" y="924786"/>
                      </a:cubicBezTo>
                      <a:cubicBezTo>
                        <a:pt x="820248" y="922442"/>
                        <a:pt x="816815" y="919931"/>
                        <a:pt x="813801" y="919094"/>
                      </a:cubicBezTo>
                      <a:cubicBezTo>
                        <a:pt x="810620" y="918675"/>
                        <a:pt x="807523" y="920768"/>
                        <a:pt x="804007" y="923196"/>
                      </a:cubicBezTo>
                      <a:cubicBezTo>
                        <a:pt x="799235" y="926460"/>
                        <a:pt x="793291" y="930479"/>
                        <a:pt x="785338" y="927465"/>
                      </a:cubicBezTo>
                      <a:cubicBezTo>
                        <a:pt x="783329" y="926712"/>
                        <a:pt x="782241" y="924619"/>
                        <a:pt x="782659" y="922526"/>
                      </a:cubicBezTo>
                      <a:cubicBezTo>
                        <a:pt x="783078" y="920684"/>
                        <a:pt x="784250" y="918926"/>
                        <a:pt x="785757" y="916750"/>
                      </a:cubicBezTo>
                      <a:cubicBezTo>
                        <a:pt x="786677" y="915410"/>
                        <a:pt x="788603" y="912564"/>
                        <a:pt x="789022" y="910890"/>
                      </a:cubicBezTo>
                      <a:cubicBezTo>
                        <a:pt x="786845" y="911475"/>
                        <a:pt x="783161" y="913401"/>
                        <a:pt x="781738" y="914154"/>
                      </a:cubicBezTo>
                      <a:cubicBezTo>
                        <a:pt x="780566" y="914740"/>
                        <a:pt x="779562" y="915243"/>
                        <a:pt x="778892" y="915577"/>
                      </a:cubicBezTo>
                      <a:cubicBezTo>
                        <a:pt x="773618" y="918340"/>
                        <a:pt x="767339" y="920182"/>
                        <a:pt x="761312" y="922024"/>
                      </a:cubicBezTo>
                      <a:cubicBezTo>
                        <a:pt x="754028" y="924200"/>
                        <a:pt x="747080" y="926209"/>
                        <a:pt x="742810" y="929558"/>
                      </a:cubicBezTo>
                      <a:cubicBezTo>
                        <a:pt x="738625" y="932739"/>
                        <a:pt x="736950" y="939353"/>
                        <a:pt x="735276" y="945799"/>
                      </a:cubicBezTo>
                      <a:cubicBezTo>
                        <a:pt x="733183" y="954087"/>
                        <a:pt x="730755" y="963463"/>
                        <a:pt x="722049" y="965891"/>
                      </a:cubicBezTo>
                      <a:cubicBezTo>
                        <a:pt x="710831" y="969239"/>
                        <a:pt x="707985" y="961872"/>
                        <a:pt x="706478" y="957854"/>
                      </a:cubicBezTo>
                      <a:cubicBezTo>
                        <a:pt x="705892" y="956263"/>
                        <a:pt x="705222" y="954673"/>
                        <a:pt x="704385" y="954003"/>
                      </a:cubicBezTo>
                      <a:cubicBezTo>
                        <a:pt x="701120" y="951575"/>
                        <a:pt x="698274" y="950906"/>
                        <a:pt x="692497" y="951910"/>
                      </a:cubicBezTo>
                      <a:cubicBezTo>
                        <a:pt x="692162" y="952580"/>
                        <a:pt x="691576" y="953166"/>
                        <a:pt x="690990" y="953585"/>
                      </a:cubicBezTo>
                      <a:cubicBezTo>
                        <a:pt x="689735" y="954338"/>
                        <a:pt x="688144" y="954505"/>
                        <a:pt x="686888" y="953836"/>
                      </a:cubicBezTo>
                      <a:cubicBezTo>
                        <a:pt x="683456" y="952161"/>
                        <a:pt x="680442" y="953585"/>
                        <a:pt x="675335" y="956180"/>
                      </a:cubicBezTo>
                      <a:cubicBezTo>
                        <a:pt x="670480" y="958691"/>
                        <a:pt x="664871" y="961621"/>
                        <a:pt x="658090" y="960114"/>
                      </a:cubicBezTo>
                      <a:cubicBezTo>
                        <a:pt x="650388" y="957854"/>
                        <a:pt x="648128" y="954757"/>
                        <a:pt x="645616" y="951240"/>
                      </a:cubicBezTo>
                      <a:cubicBezTo>
                        <a:pt x="644528" y="949817"/>
                        <a:pt x="643356" y="948143"/>
                        <a:pt x="641514" y="946217"/>
                      </a:cubicBezTo>
                      <a:cubicBezTo>
                        <a:pt x="640091" y="944376"/>
                        <a:pt x="638249" y="942869"/>
                        <a:pt x="636240" y="941194"/>
                      </a:cubicBezTo>
                      <a:cubicBezTo>
                        <a:pt x="633394" y="938851"/>
                        <a:pt x="630296" y="936255"/>
                        <a:pt x="628120" y="932823"/>
                      </a:cubicBezTo>
                      <a:cubicBezTo>
                        <a:pt x="621422" y="920600"/>
                        <a:pt x="626111" y="905448"/>
                        <a:pt x="630213" y="894984"/>
                      </a:cubicBezTo>
                      <a:lnTo>
                        <a:pt x="631468" y="891635"/>
                      </a:lnTo>
                      <a:cubicBezTo>
                        <a:pt x="636157" y="879161"/>
                        <a:pt x="637998" y="873971"/>
                        <a:pt x="633394" y="860493"/>
                      </a:cubicBezTo>
                      <a:cubicBezTo>
                        <a:pt x="632389" y="858316"/>
                        <a:pt x="631971" y="856391"/>
                        <a:pt x="631636" y="854967"/>
                      </a:cubicBezTo>
                      <a:cubicBezTo>
                        <a:pt x="631050" y="852707"/>
                        <a:pt x="631050" y="852456"/>
                        <a:pt x="626027" y="850196"/>
                      </a:cubicBezTo>
                      <a:cubicBezTo>
                        <a:pt x="621674" y="848270"/>
                        <a:pt x="614725" y="848019"/>
                        <a:pt x="608698" y="849609"/>
                      </a:cubicBezTo>
                      <a:cubicBezTo>
                        <a:pt x="608530" y="849693"/>
                        <a:pt x="608279" y="849693"/>
                        <a:pt x="608112" y="849693"/>
                      </a:cubicBezTo>
                      <a:cubicBezTo>
                        <a:pt x="606688" y="849860"/>
                        <a:pt x="604093" y="850698"/>
                        <a:pt x="601331" y="851619"/>
                      </a:cubicBezTo>
                      <a:cubicBezTo>
                        <a:pt x="591536" y="854800"/>
                        <a:pt x="576718" y="859739"/>
                        <a:pt x="570858" y="848270"/>
                      </a:cubicBezTo>
                      <a:cubicBezTo>
                        <a:pt x="566338" y="839480"/>
                        <a:pt x="573118" y="824579"/>
                        <a:pt x="582495" y="806077"/>
                      </a:cubicBezTo>
                      <a:cubicBezTo>
                        <a:pt x="585425" y="800301"/>
                        <a:pt x="588187" y="794776"/>
                        <a:pt x="589024" y="791678"/>
                      </a:cubicBezTo>
                      <a:cubicBezTo>
                        <a:pt x="589862" y="789334"/>
                        <a:pt x="591201" y="786739"/>
                        <a:pt x="592708" y="783642"/>
                      </a:cubicBezTo>
                      <a:cubicBezTo>
                        <a:pt x="595136" y="778786"/>
                        <a:pt x="600828" y="767400"/>
                        <a:pt x="599070" y="764470"/>
                      </a:cubicBezTo>
                      <a:cubicBezTo>
                        <a:pt x="598819" y="763968"/>
                        <a:pt x="597982" y="763382"/>
                        <a:pt x="596475" y="762964"/>
                      </a:cubicBezTo>
                      <a:cubicBezTo>
                        <a:pt x="589276" y="760954"/>
                        <a:pt x="574709" y="763801"/>
                        <a:pt x="571193" y="765977"/>
                      </a:cubicBezTo>
                      <a:cubicBezTo>
                        <a:pt x="564496" y="769577"/>
                        <a:pt x="563575" y="774349"/>
                        <a:pt x="562235" y="781046"/>
                      </a:cubicBezTo>
                      <a:cubicBezTo>
                        <a:pt x="561482" y="784981"/>
                        <a:pt x="560645" y="789502"/>
                        <a:pt x="558385" y="793938"/>
                      </a:cubicBezTo>
                      <a:cubicBezTo>
                        <a:pt x="552608" y="805156"/>
                        <a:pt x="536869" y="812356"/>
                        <a:pt x="528498" y="814784"/>
                      </a:cubicBezTo>
                      <a:cubicBezTo>
                        <a:pt x="518285" y="818635"/>
                        <a:pt x="499449" y="813863"/>
                        <a:pt x="490072" y="809426"/>
                      </a:cubicBezTo>
                      <a:cubicBezTo>
                        <a:pt x="478436" y="802226"/>
                        <a:pt x="477348" y="792599"/>
                        <a:pt x="476176" y="783306"/>
                      </a:cubicBezTo>
                      <a:cubicBezTo>
                        <a:pt x="475757" y="779539"/>
                        <a:pt x="475255" y="775772"/>
                        <a:pt x="474166" y="771921"/>
                      </a:cubicBezTo>
                      <a:cubicBezTo>
                        <a:pt x="472911" y="767233"/>
                        <a:pt x="471236" y="763215"/>
                        <a:pt x="469646" y="759280"/>
                      </a:cubicBezTo>
                      <a:cubicBezTo>
                        <a:pt x="465962" y="750322"/>
                        <a:pt x="462195" y="741114"/>
                        <a:pt x="465209" y="728138"/>
                      </a:cubicBezTo>
                      <a:cubicBezTo>
                        <a:pt x="466799" y="721608"/>
                        <a:pt x="469897" y="716083"/>
                        <a:pt x="472911" y="710725"/>
                      </a:cubicBezTo>
                      <a:cubicBezTo>
                        <a:pt x="476176" y="704865"/>
                        <a:pt x="479273" y="699256"/>
                        <a:pt x="480445" y="692642"/>
                      </a:cubicBezTo>
                      <a:cubicBezTo>
                        <a:pt x="480864" y="690298"/>
                        <a:pt x="481115" y="688038"/>
                        <a:pt x="481450" y="685945"/>
                      </a:cubicBezTo>
                      <a:cubicBezTo>
                        <a:pt x="482957" y="675146"/>
                        <a:pt x="484212" y="666607"/>
                        <a:pt x="494677" y="657063"/>
                      </a:cubicBezTo>
                      <a:cubicBezTo>
                        <a:pt x="503299" y="648775"/>
                        <a:pt x="514099" y="642078"/>
                        <a:pt x="523559" y="636218"/>
                      </a:cubicBezTo>
                      <a:lnTo>
                        <a:pt x="524982" y="635297"/>
                      </a:lnTo>
                      <a:cubicBezTo>
                        <a:pt x="538125" y="626256"/>
                        <a:pt x="547083" y="628097"/>
                        <a:pt x="557464" y="630274"/>
                      </a:cubicBezTo>
                      <a:cubicBezTo>
                        <a:pt x="561147" y="631027"/>
                        <a:pt x="564914" y="631781"/>
                        <a:pt x="569351" y="632199"/>
                      </a:cubicBezTo>
                      <a:lnTo>
                        <a:pt x="570858" y="632367"/>
                      </a:lnTo>
                      <a:cubicBezTo>
                        <a:pt x="578225" y="633204"/>
                        <a:pt x="587350" y="634209"/>
                        <a:pt x="592792" y="629772"/>
                      </a:cubicBezTo>
                      <a:cubicBezTo>
                        <a:pt x="594047" y="628683"/>
                        <a:pt x="594382" y="627595"/>
                        <a:pt x="595052" y="626004"/>
                      </a:cubicBezTo>
                      <a:cubicBezTo>
                        <a:pt x="596057" y="623493"/>
                        <a:pt x="597312" y="620061"/>
                        <a:pt x="602335" y="617382"/>
                      </a:cubicBezTo>
                      <a:cubicBezTo>
                        <a:pt x="609200" y="613196"/>
                        <a:pt x="637161" y="612526"/>
                        <a:pt x="645533" y="616461"/>
                      </a:cubicBezTo>
                      <a:cubicBezTo>
                        <a:pt x="649216" y="617884"/>
                        <a:pt x="651811" y="620396"/>
                        <a:pt x="654155" y="622572"/>
                      </a:cubicBezTo>
                      <a:cubicBezTo>
                        <a:pt x="656081" y="624414"/>
                        <a:pt x="657504" y="625837"/>
                        <a:pt x="659429" y="626339"/>
                      </a:cubicBezTo>
                      <a:cubicBezTo>
                        <a:pt x="660602" y="626674"/>
                        <a:pt x="661271" y="626507"/>
                        <a:pt x="662527" y="626256"/>
                      </a:cubicBezTo>
                      <a:cubicBezTo>
                        <a:pt x="665876" y="625502"/>
                        <a:pt x="669643" y="625083"/>
                        <a:pt x="674749" y="629939"/>
                      </a:cubicBezTo>
                      <a:cubicBezTo>
                        <a:pt x="682200" y="636469"/>
                        <a:pt x="682200" y="649361"/>
                        <a:pt x="682116" y="663007"/>
                      </a:cubicBezTo>
                      <a:cubicBezTo>
                        <a:pt x="682033" y="682010"/>
                        <a:pt x="682786" y="693563"/>
                        <a:pt x="693837" y="694233"/>
                      </a:cubicBezTo>
                      <a:cubicBezTo>
                        <a:pt x="697185" y="694400"/>
                        <a:pt x="699613" y="693479"/>
                        <a:pt x="701539" y="691219"/>
                      </a:cubicBezTo>
                      <a:cubicBezTo>
                        <a:pt x="709408" y="681759"/>
                        <a:pt x="705808" y="652877"/>
                        <a:pt x="701455" y="635799"/>
                      </a:cubicBezTo>
                      <a:cubicBezTo>
                        <a:pt x="690488" y="593188"/>
                        <a:pt x="718449" y="575440"/>
                        <a:pt x="747331" y="563720"/>
                      </a:cubicBezTo>
                      <a:cubicBezTo>
                        <a:pt x="761228" y="557609"/>
                        <a:pt x="774455" y="551246"/>
                        <a:pt x="782324" y="539777"/>
                      </a:cubicBezTo>
                      <a:cubicBezTo>
                        <a:pt x="789273" y="529731"/>
                        <a:pt x="789942" y="523118"/>
                        <a:pt x="791031" y="513909"/>
                      </a:cubicBezTo>
                      <a:cubicBezTo>
                        <a:pt x="791449" y="510226"/>
                        <a:pt x="791952" y="506124"/>
                        <a:pt x="792872" y="501435"/>
                      </a:cubicBezTo>
                      <a:cubicBezTo>
                        <a:pt x="795803" y="488627"/>
                        <a:pt x="801663" y="488041"/>
                        <a:pt x="808025" y="488627"/>
                      </a:cubicBezTo>
                      <a:cubicBezTo>
                        <a:pt x="811290" y="488962"/>
                        <a:pt x="814136" y="489129"/>
                        <a:pt x="817569" y="486283"/>
                      </a:cubicBezTo>
                      <a:cubicBezTo>
                        <a:pt x="824601" y="480423"/>
                        <a:pt x="830461" y="471883"/>
                        <a:pt x="836154" y="463596"/>
                      </a:cubicBezTo>
                      <a:cubicBezTo>
                        <a:pt x="839084" y="459326"/>
                        <a:pt x="841846" y="455308"/>
                        <a:pt x="844776" y="451541"/>
                      </a:cubicBezTo>
                      <a:lnTo>
                        <a:pt x="845362" y="450285"/>
                      </a:lnTo>
                      <a:cubicBezTo>
                        <a:pt x="845530" y="449950"/>
                        <a:pt x="845781" y="449615"/>
                        <a:pt x="845948" y="449280"/>
                      </a:cubicBezTo>
                      <a:cubicBezTo>
                        <a:pt x="852980" y="441160"/>
                        <a:pt x="860096" y="441997"/>
                        <a:pt x="866375" y="442751"/>
                      </a:cubicBezTo>
                      <a:cubicBezTo>
                        <a:pt x="869724" y="443169"/>
                        <a:pt x="872821" y="443504"/>
                        <a:pt x="876337" y="442834"/>
                      </a:cubicBezTo>
                      <a:cubicBezTo>
                        <a:pt x="882197" y="440992"/>
                        <a:pt x="882951" y="437644"/>
                        <a:pt x="884290" y="430277"/>
                      </a:cubicBezTo>
                      <a:cubicBezTo>
                        <a:pt x="884960" y="426342"/>
                        <a:pt x="885713" y="421822"/>
                        <a:pt x="887890" y="417133"/>
                      </a:cubicBezTo>
                      <a:cubicBezTo>
                        <a:pt x="894420" y="403990"/>
                        <a:pt x="903545" y="401646"/>
                        <a:pt x="913172" y="399302"/>
                      </a:cubicBezTo>
                      <a:cubicBezTo>
                        <a:pt x="915600" y="398716"/>
                        <a:pt x="918195" y="398046"/>
                        <a:pt x="920958" y="397125"/>
                      </a:cubicBezTo>
                      <a:cubicBezTo>
                        <a:pt x="925478" y="395367"/>
                        <a:pt x="929664" y="393023"/>
                        <a:pt x="934101" y="390512"/>
                      </a:cubicBezTo>
                      <a:cubicBezTo>
                        <a:pt x="939878" y="387247"/>
                        <a:pt x="945821" y="383898"/>
                        <a:pt x="952853" y="381806"/>
                      </a:cubicBezTo>
                      <a:cubicBezTo>
                        <a:pt x="956370" y="380298"/>
                        <a:pt x="972610" y="374773"/>
                        <a:pt x="977717" y="381303"/>
                      </a:cubicBezTo>
                      <a:cubicBezTo>
                        <a:pt x="980396" y="384652"/>
                        <a:pt x="979224" y="389172"/>
                        <a:pt x="974368" y="394614"/>
                      </a:cubicBezTo>
                      <a:cubicBezTo>
                        <a:pt x="972945" y="396539"/>
                        <a:pt x="969848" y="397712"/>
                        <a:pt x="964490" y="399553"/>
                      </a:cubicBezTo>
                      <a:cubicBezTo>
                        <a:pt x="962062" y="400390"/>
                        <a:pt x="957374" y="401981"/>
                        <a:pt x="955532" y="403320"/>
                      </a:cubicBezTo>
                      <a:cubicBezTo>
                        <a:pt x="956118" y="403823"/>
                        <a:pt x="957290" y="404660"/>
                        <a:pt x="959467" y="405748"/>
                      </a:cubicBezTo>
                      <a:cubicBezTo>
                        <a:pt x="963904" y="407590"/>
                        <a:pt x="968676" y="404157"/>
                        <a:pt x="975540" y="398549"/>
                      </a:cubicBezTo>
                      <a:cubicBezTo>
                        <a:pt x="979977" y="394949"/>
                        <a:pt x="984414" y="391349"/>
                        <a:pt x="989437" y="390093"/>
                      </a:cubicBezTo>
                      <a:cubicBezTo>
                        <a:pt x="990860" y="389591"/>
                        <a:pt x="993037" y="389172"/>
                        <a:pt x="995632" y="388670"/>
                      </a:cubicBezTo>
                      <a:cubicBezTo>
                        <a:pt x="1000404" y="387666"/>
                        <a:pt x="1007687" y="386326"/>
                        <a:pt x="1009278" y="383312"/>
                      </a:cubicBezTo>
                      <a:cubicBezTo>
                        <a:pt x="1009864" y="382308"/>
                        <a:pt x="1009780" y="380801"/>
                        <a:pt x="1008943" y="378792"/>
                      </a:cubicBezTo>
                      <a:cubicBezTo>
                        <a:pt x="1008022" y="376447"/>
                        <a:pt x="1005092" y="375945"/>
                        <a:pt x="999065" y="375610"/>
                      </a:cubicBezTo>
                      <a:cubicBezTo>
                        <a:pt x="992786" y="375192"/>
                        <a:pt x="984916" y="374606"/>
                        <a:pt x="980982" y="367490"/>
                      </a:cubicBezTo>
                      <a:cubicBezTo>
                        <a:pt x="973950" y="354849"/>
                        <a:pt x="984498" y="347398"/>
                        <a:pt x="990777" y="342878"/>
                      </a:cubicBezTo>
                      <a:cubicBezTo>
                        <a:pt x="993623" y="340868"/>
                        <a:pt x="996888" y="338524"/>
                        <a:pt x="997558" y="336682"/>
                      </a:cubicBezTo>
                      <a:cubicBezTo>
                        <a:pt x="998730" y="333920"/>
                        <a:pt x="998395" y="332999"/>
                        <a:pt x="998395" y="332999"/>
                      </a:cubicBezTo>
                      <a:cubicBezTo>
                        <a:pt x="995130" y="328897"/>
                        <a:pt x="965746" y="338022"/>
                        <a:pt x="956118" y="341036"/>
                      </a:cubicBezTo>
                      <a:cubicBezTo>
                        <a:pt x="939710" y="346143"/>
                        <a:pt x="935775" y="347231"/>
                        <a:pt x="932845" y="344803"/>
                      </a:cubicBezTo>
                      <a:cubicBezTo>
                        <a:pt x="929915" y="342124"/>
                        <a:pt x="928660" y="338692"/>
                        <a:pt x="929245" y="335092"/>
                      </a:cubicBezTo>
                      <a:cubicBezTo>
                        <a:pt x="931171" y="324125"/>
                        <a:pt x="950007" y="313242"/>
                        <a:pt x="954863" y="311317"/>
                      </a:cubicBezTo>
                      <a:cubicBezTo>
                        <a:pt x="961476" y="309308"/>
                        <a:pt x="967839" y="309475"/>
                        <a:pt x="973950" y="309726"/>
                      </a:cubicBezTo>
                      <a:cubicBezTo>
                        <a:pt x="979726" y="309977"/>
                        <a:pt x="985251" y="310145"/>
                        <a:pt x="990609" y="308638"/>
                      </a:cubicBezTo>
                      <a:lnTo>
                        <a:pt x="992367" y="308136"/>
                      </a:lnTo>
                      <a:cubicBezTo>
                        <a:pt x="1004255" y="304954"/>
                        <a:pt x="1013631" y="302527"/>
                        <a:pt x="1028198" y="303364"/>
                      </a:cubicBezTo>
                      <a:cubicBezTo>
                        <a:pt x="1031295" y="303782"/>
                        <a:pt x="1033807" y="304201"/>
                        <a:pt x="1036067" y="304536"/>
                      </a:cubicBezTo>
                      <a:cubicBezTo>
                        <a:pt x="1048290" y="306545"/>
                        <a:pt x="1052894" y="307299"/>
                        <a:pt x="1066539" y="298090"/>
                      </a:cubicBezTo>
                      <a:cubicBezTo>
                        <a:pt x="1071730" y="294574"/>
                        <a:pt x="1078427" y="292564"/>
                        <a:pt x="1085543" y="290472"/>
                      </a:cubicBezTo>
                      <a:cubicBezTo>
                        <a:pt x="1103291" y="285197"/>
                        <a:pt x="1114090" y="280844"/>
                        <a:pt x="1113671" y="265189"/>
                      </a:cubicBezTo>
                      <a:cubicBezTo>
                        <a:pt x="1113671" y="258157"/>
                        <a:pt x="1107058" y="248781"/>
                        <a:pt x="1095087" y="238568"/>
                      </a:cubicBezTo>
                      <a:cubicBezTo>
                        <a:pt x="1093328" y="237144"/>
                        <a:pt x="1091654" y="235889"/>
                        <a:pt x="1090231" y="234801"/>
                      </a:cubicBezTo>
                      <a:cubicBezTo>
                        <a:pt x="1080604" y="227601"/>
                        <a:pt x="1077590" y="224503"/>
                        <a:pt x="1077590" y="207258"/>
                      </a:cubicBezTo>
                      <a:cubicBezTo>
                        <a:pt x="1077590" y="204579"/>
                        <a:pt x="1077757" y="201733"/>
                        <a:pt x="1077925" y="198887"/>
                      </a:cubicBezTo>
                      <a:cubicBezTo>
                        <a:pt x="1078427" y="189678"/>
                        <a:pt x="1079013" y="180218"/>
                        <a:pt x="1074074" y="175529"/>
                      </a:cubicBezTo>
                      <a:cubicBezTo>
                        <a:pt x="1067293" y="170005"/>
                        <a:pt x="1061684" y="172348"/>
                        <a:pt x="1052392" y="177037"/>
                      </a:cubicBezTo>
                      <a:cubicBezTo>
                        <a:pt x="1047703" y="179380"/>
                        <a:pt x="1042932" y="181808"/>
                        <a:pt x="1037574" y="182562"/>
                      </a:cubicBezTo>
                      <a:cubicBezTo>
                        <a:pt x="1033807" y="183482"/>
                        <a:pt x="1024849" y="183650"/>
                        <a:pt x="1020328" y="181306"/>
                      </a:cubicBezTo>
                      <a:cubicBezTo>
                        <a:pt x="1020077" y="181139"/>
                        <a:pt x="1019826" y="180971"/>
                        <a:pt x="1019659" y="180804"/>
                      </a:cubicBezTo>
                      <a:cubicBezTo>
                        <a:pt x="1016645" y="178376"/>
                        <a:pt x="1013798" y="175613"/>
                        <a:pt x="1013715" y="172097"/>
                      </a:cubicBezTo>
                      <a:cubicBezTo>
                        <a:pt x="1013547" y="169000"/>
                        <a:pt x="1015640" y="166991"/>
                        <a:pt x="1017063" y="165567"/>
                      </a:cubicBezTo>
                      <a:cubicBezTo>
                        <a:pt x="1018487" y="164228"/>
                        <a:pt x="1019575" y="163140"/>
                        <a:pt x="1019826" y="160963"/>
                      </a:cubicBezTo>
                      <a:cubicBezTo>
                        <a:pt x="1019826" y="156024"/>
                        <a:pt x="1009362" y="137857"/>
                        <a:pt x="1005511" y="135095"/>
                      </a:cubicBezTo>
                      <a:cubicBezTo>
                        <a:pt x="1000153" y="132081"/>
                        <a:pt x="960890" y="128816"/>
                        <a:pt x="954779" y="132667"/>
                      </a:cubicBezTo>
                      <a:cubicBezTo>
                        <a:pt x="949086" y="136016"/>
                        <a:pt x="948584" y="141206"/>
                        <a:pt x="948333" y="149410"/>
                      </a:cubicBezTo>
                      <a:cubicBezTo>
                        <a:pt x="948082" y="156359"/>
                        <a:pt x="947831" y="164144"/>
                        <a:pt x="941635" y="169669"/>
                      </a:cubicBezTo>
                      <a:cubicBezTo>
                        <a:pt x="938371" y="173186"/>
                        <a:pt x="933180" y="173772"/>
                        <a:pt x="928576" y="174358"/>
                      </a:cubicBezTo>
                      <a:cubicBezTo>
                        <a:pt x="925227" y="174776"/>
                        <a:pt x="921795" y="175195"/>
                        <a:pt x="920874" y="176702"/>
                      </a:cubicBezTo>
                      <a:cubicBezTo>
                        <a:pt x="920455" y="177371"/>
                        <a:pt x="919702" y="179715"/>
                        <a:pt x="921962" y="186413"/>
                      </a:cubicBezTo>
                      <a:cubicBezTo>
                        <a:pt x="922799" y="189343"/>
                        <a:pt x="924306" y="191938"/>
                        <a:pt x="925897" y="194701"/>
                      </a:cubicBezTo>
                      <a:cubicBezTo>
                        <a:pt x="929999" y="201817"/>
                        <a:pt x="935106" y="210774"/>
                        <a:pt x="925143" y="222076"/>
                      </a:cubicBezTo>
                      <a:cubicBezTo>
                        <a:pt x="915935" y="232205"/>
                        <a:pt x="905135" y="233880"/>
                        <a:pt x="895676" y="235386"/>
                      </a:cubicBezTo>
                      <a:cubicBezTo>
                        <a:pt x="883453" y="237312"/>
                        <a:pt x="875416" y="238568"/>
                        <a:pt x="872235" y="255646"/>
                      </a:cubicBezTo>
                      <a:cubicBezTo>
                        <a:pt x="871984" y="256901"/>
                        <a:pt x="871817" y="258492"/>
                        <a:pt x="871649" y="260082"/>
                      </a:cubicBezTo>
                      <a:cubicBezTo>
                        <a:pt x="870226" y="270798"/>
                        <a:pt x="868300" y="285449"/>
                        <a:pt x="858255" y="291644"/>
                      </a:cubicBezTo>
                      <a:cubicBezTo>
                        <a:pt x="853818" y="294406"/>
                        <a:pt x="847790" y="294908"/>
                        <a:pt x="841344" y="293067"/>
                      </a:cubicBezTo>
                      <a:cubicBezTo>
                        <a:pt x="833893" y="290890"/>
                        <a:pt x="827531" y="286034"/>
                        <a:pt x="824936" y="280509"/>
                      </a:cubicBezTo>
                      <a:cubicBezTo>
                        <a:pt x="818155" y="264854"/>
                        <a:pt x="827280" y="258073"/>
                        <a:pt x="833893" y="253218"/>
                      </a:cubicBezTo>
                      <a:cubicBezTo>
                        <a:pt x="837577" y="250455"/>
                        <a:pt x="840842" y="248111"/>
                        <a:pt x="841428" y="244846"/>
                      </a:cubicBezTo>
                      <a:cubicBezTo>
                        <a:pt x="841763" y="243256"/>
                        <a:pt x="841930" y="241163"/>
                        <a:pt x="841009" y="240158"/>
                      </a:cubicBezTo>
                      <a:cubicBezTo>
                        <a:pt x="839084" y="237982"/>
                        <a:pt x="831884" y="238484"/>
                        <a:pt x="827112" y="238819"/>
                      </a:cubicBezTo>
                      <a:cubicBezTo>
                        <a:pt x="823261" y="239070"/>
                        <a:pt x="819578" y="239321"/>
                        <a:pt x="816648" y="238735"/>
                      </a:cubicBezTo>
                      <a:cubicBezTo>
                        <a:pt x="805597" y="235805"/>
                        <a:pt x="790445" y="224922"/>
                        <a:pt x="783161" y="218141"/>
                      </a:cubicBezTo>
                      <a:cubicBezTo>
                        <a:pt x="780650" y="215797"/>
                        <a:pt x="779143" y="213034"/>
                        <a:pt x="777887" y="210858"/>
                      </a:cubicBezTo>
                      <a:cubicBezTo>
                        <a:pt x="775962" y="207258"/>
                        <a:pt x="775125" y="206002"/>
                        <a:pt x="772027" y="205667"/>
                      </a:cubicBezTo>
                      <a:cubicBezTo>
                        <a:pt x="771023" y="205667"/>
                        <a:pt x="768846" y="206923"/>
                        <a:pt x="766753" y="208179"/>
                      </a:cubicBezTo>
                      <a:cubicBezTo>
                        <a:pt x="762400" y="210690"/>
                        <a:pt x="756456" y="214123"/>
                        <a:pt x="749257" y="211360"/>
                      </a:cubicBezTo>
                      <a:cubicBezTo>
                        <a:pt x="747666" y="210774"/>
                        <a:pt x="746494" y="209183"/>
                        <a:pt x="746494" y="207425"/>
                      </a:cubicBezTo>
                      <a:cubicBezTo>
                        <a:pt x="746494" y="202486"/>
                        <a:pt x="747833" y="198133"/>
                        <a:pt x="748922" y="194617"/>
                      </a:cubicBezTo>
                      <a:cubicBezTo>
                        <a:pt x="749843" y="191687"/>
                        <a:pt x="750763" y="188673"/>
                        <a:pt x="750094" y="187501"/>
                      </a:cubicBezTo>
                      <a:cubicBezTo>
                        <a:pt x="749759" y="186999"/>
                        <a:pt x="748587" y="185575"/>
                        <a:pt x="743313" y="184403"/>
                      </a:cubicBezTo>
                      <a:cubicBezTo>
                        <a:pt x="742141" y="184152"/>
                        <a:pt x="741136" y="183399"/>
                        <a:pt x="740550" y="182311"/>
                      </a:cubicBezTo>
                      <a:cubicBezTo>
                        <a:pt x="739964" y="181222"/>
                        <a:pt x="739880" y="180050"/>
                        <a:pt x="740215" y="178878"/>
                      </a:cubicBezTo>
                      <a:cubicBezTo>
                        <a:pt x="740466" y="178041"/>
                        <a:pt x="740801" y="177288"/>
                        <a:pt x="741136" y="176534"/>
                      </a:cubicBezTo>
                      <a:cubicBezTo>
                        <a:pt x="740801" y="175529"/>
                        <a:pt x="740801" y="174358"/>
                        <a:pt x="741304" y="173353"/>
                      </a:cubicBezTo>
                      <a:cubicBezTo>
                        <a:pt x="742643" y="170507"/>
                        <a:pt x="743062" y="167828"/>
                        <a:pt x="743396" y="164898"/>
                      </a:cubicBezTo>
                      <a:cubicBezTo>
                        <a:pt x="744066" y="160042"/>
                        <a:pt x="744820" y="154433"/>
                        <a:pt x="750429" y="149829"/>
                      </a:cubicBezTo>
                      <a:cubicBezTo>
                        <a:pt x="754280" y="146480"/>
                        <a:pt x="758549" y="146480"/>
                        <a:pt x="761898" y="146564"/>
                      </a:cubicBezTo>
                      <a:cubicBezTo>
                        <a:pt x="763991" y="146564"/>
                        <a:pt x="765832" y="146648"/>
                        <a:pt x="767423" y="145894"/>
                      </a:cubicBezTo>
                      <a:cubicBezTo>
                        <a:pt x="771525" y="143885"/>
                        <a:pt x="774790" y="141039"/>
                        <a:pt x="778306" y="138025"/>
                      </a:cubicBezTo>
                      <a:cubicBezTo>
                        <a:pt x="784082" y="133002"/>
                        <a:pt x="790110" y="127811"/>
                        <a:pt x="800658" y="126054"/>
                      </a:cubicBezTo>
                      <a:cubicBezTo>
                        <a:pt x="813383" y="123793"/>
                        <a:pt x="821503" y="118770"/>
                        <a:pt x="833726" y="111068"/>
                      </a:cubicBezTo>
                      <a:lnTo>
                        <a:pt x="836070" y="109645"/>
                      </a:lnTo>
                      <a:cubicBezTo>
                        <a:pt x="843102" y="105208"/>
                        <a:pt x="850134" y="102613"/>
                        <a:pt x="856999" y="100185"/>
                      </a:cubicBezTo>
                      <a:cubicBezTo>
                        <a:pt x="862357" y="98260"/>
                        <a:pt x="867798" y="96251"/>
                        <a:pt x="873240" y="93405"/>
                      </a:cubicBezTo>
                      <a:cubicBezTo>
                        <a:pt x="876839" y="91228"/>
                        <a:pt x="880607" y="87209"/>
                        <a:pt x="884290" y="83442"/>
                      </a:cubicBezTo>
                      <a:cubicBezTo>
                        <a:pt x="889480" y="78084"/>
                        <a:pt x="894838" y="72476"/>
                        <a:pt x="901117" y="70215"/>
                      </a:cubicBezTo>
                      <a:cubicBezTo>
                        <a:pt x="907982" y="67620"/>
                        <a:pt x="915181" y="69210"/>
                        <a:pt x="922130" y="70718"/>
                      </a:cubicBezTo>
                      <a:cubicBezTo>
                        <a:pt x="927990" y="71973"/>
                        <a:pt x="933515" y="73229"/>
                        <a:pt x="938287" y="71806"/>
                      </a:cubicBezTo>
                      <a:cubicBezTo>
                        <a:pt x="946072" y="69546"/>
                        <a:pt x="966834" y="52467"/>
                        <a:pt x="971187" y="45603"/>
                      </a:cubicBezTo>
                      <a:cubicBezTo>
                        <a:pt x="973950" y="40998"/>
                        <a:pt x="973615" y="39408"/>
                        <a:pt x="973615" y="39408"/>
                      </a:cubicBezTo>
                      <a:cubicBezTo>
                        <a:pt x="972024" y="38403"/>
                        <a:pt x="963067" y="40245"/>
                        <a:pt x="959300" y="40998"/>
                      </a:cubicBezTo>
                      <a:cubicBezTo>
                        <a:pt x="957541" y="41333"/>
                        <a:pt x="955951" y="41668"/>
                        <a:pt x="954528" y="41919"/>
                      </a:cubicBezTo>
                      <a:cubicBezTo>
                        <a:pt x="944482" y="43845"/>
                        <a:pt x="941384" y="46021"/>
                        <a:pt x="934603" y="50877"/>
                      </a:cubicBezTo>
                      <a:cubicBezTo>
                        <a:pt x="932929" y="52049"/>
                        <a:pt x="931087" y="53388"/>
                        <a:pt x="928994" y="54812"/>
                      </a:cubicBezTo>
                      <a:cubicBezTo>
                        <a:pt x="922883" y="59332"/>
                        <a:pt x="917776" y="62095"/>
                        <a:pt x="913423" y="60504"/>
                      </a:cubicBezTo>
                      <a:cubicBezTo>
                        <a:pt x="909237" y="58997"/>
                        <a:pt x="908233" y="54728"/>
                        <a:pt x="907228" y="50626"/>
                      </a:cubicBezTo>
                      <a:cubicBezTo>
                        <a:pt x="906559" y="47779"/>
                        <a:pt x="905721" y="44431"/>
                        <a:pt x="903880" y="41919"/>
                      </a:cubicBezTo>
                      <a:cubicBezTo>
                        <a:pt x="902456" y="39910"/>
                        <a:pt x="900950" y="39240"/>
                        <a:pt x="898857" y="38403"/>
                      </a:cubicBezTo>
                      <a:cubicBezTo>
                        <a:pt x="895759" y="37147"/>
                        <a:pt x="891490" y="35389"/>
                        <a:pt x="889648" y="28692"/>
                      </a:cubicBezTo>
                      <a:cubicBezTo>
                        <a:pt x="888978" y="24590"/>
                        <a:pt x="890318" y="21409"/>
                        <a:pt x="891573" y="18646"/>
                      </a:cubicBezTo>
                      <a:cubicBezTo>
                        <a:pt x="892494" y="16637"/>
                        <a:pt x="893331" y="14712"/>
                        <a:pt x="892913" y="13456"/>
                      </a:cubicBezTo>
                      <a:cubicBezTo>
                        <a:pt x="892160" y="10442"/>
                        <a:pt x="891155" y="8684"/>
                        <a:pt x="890150" y="8433"/>
                      </a:cubicBezTo>
                      <a:cubicBezTo>
                        <a:pt x="889564" y="8265"/>
                        <a:pt x="885964" y="7931"/>
                        <a:pt x="876839" y="17558"/>
                      </a:cubicBezTo>
                      <a:cubicBezTo>
                        <a:pt x="876756" y="17977"/>
                        <a:pt x="876672" y="18479"/>
                        <a:pt x="876672" y="18814"/>
                      </a:cubicBezTo>
                      <a:cubicBezTo>
                        <a:pt x="876421" y="20907"/>
                        <a:pt x="876086" y="23418"/>
                        <a:pt x="874328" y="25260"/>
                      </a:cubicBezTo>
                      <a:cubicBezTo>
                        <a:pt x="870310" y="28692"/>
                        <a:pt x="866375" y="28273"/>
                        <a:pt x="863864" y="27939"/>
                      </a:cubicBezTo>
                      <a:cubicBezTo>
                        <a:pt x="862440" y="27771"/>
                        <a:pt x="861519" y="27688"/>
                        <a:pt x="860850" y="27939"/>
                      </a:cubicBezTo>
                      <a:cubicBezTo>
                        <a:pt x="857585" y="29864"/>
                        <a:pt x="857334" y="30785"/>
                        <a:pt x="856329" y="34301"/>
                      </a:cubicBezTo>
                      <a:cubicBezTo>
                        <a:pt x="855827" y="35892"/>
                        <a:pt x="855241" y="37817"/>
                        <a:pt x="854320" y="40077"/>
                      </a:cubicBezTo>
                      <a:cubicBezTo>
                        <a:pt x="848292" y="54895"/>
                        <a:pt x="842683" y="55983"/>
                        <a:pt x="833223" y="56653"/>
                      </a:cubicBezTo>
                      <a:cubicBezTo>
                        <a:pt x="830377" y="56904"/>
                        <a:pt x="827112" y="57072"/>
                        <a:pt x="823094" y="57909"/>
                      </a:cubicBezTo>
                      <a:cubicBezTo>
                        <a:pt x="820415" y="58495"/>
                        <a:pt x="818573" y="59164"/>
                        <a:pt x="816899" y="59834"/>
                      </a:cubicBezTo>
                      <a:cubicBezTo>
                        <a:pt x="813634" y="61090"/>
                        <a:pt x="810537" y="62262"/>
                        <a:pt x="803756" y="62262"/>
                      </a:cubicBezTo>
                      <a:cubicBezTo>
                        <a:pt x="799653" y="61927"/>
                        <a:pt x="795886" y="61174"/>
                        <a:pt x="792287" y="60337"/>
                      </a:cubicBezTo>
                      <a:cubicBezTo>
                        <a:pt x="786008" y="59081"/>
                        <a:pt x="780148" y="57825"/>
                        <a:pt x="774790" y="58746"/>
                      </a:cubicBezTo>
                      <a:cubicBezTo>
                        <a:pt x="773032" y="59164"/>
                        <a:pt x="771441" y="60169"/>
                        <a:pt x="769683" y="61174"/>
                      </a:cubicBezTo>
                      <a:cubicBezTo>
                        <a:pt x="766167" y="63267"/>
                        <a:pt x="761814" y="65862"/>
                        <a:pt x="754447" y="63769"/>
                      </a:cubicBezTo>
                      <a:cubicBezTo>
                        <a:pt x="751098" y="62597"/>
                        <a:pt x="748419" y="60504"/>
                        <a:pt x="745908" y="58495"/>
                      </a:cubicBezTo>
                      <a:cubicBezTo>
                        <a:pt x="743731" y="56821"/>
                        <a:pt x="741722" y="55230"/>
                        <a:pt x="739462" y="54142"/>
                      </a:cubicBezTo>
                      <a:cubicBezTo>
                        <a:pt x="728495" y="49705"/>
                        <a:pt x="716189" y="54644"/>
                        <a:pt x="703297" y="59918"/>
                      </a:cubicBezTo>
                      <a:cubicBezTo>
                        <a:pt x="687725" y="66280"/>
                        <a:pt x="670061" y="73396"/>
                        <a:pt x="652397" y="63267"/>
                      </a:cubicBezTo>
                      <a:cubicBezTo>
                        <a:pt x="647123" y="59918"/>
                        <a:pt x="644277" y="55983"/>
                        <a:pt x="641682" y="52467"/>
                      </a:cubicBezTo>
                      <a:cubicBezTo>
                        <a:pt x="638333" y="47947"/>
                        <a:pt x="635738" y="44431"/>
                        <a:pt x="629124" y="42421"/>
                      </a:cubicBezTo>
                      <a:cubicBezTo>
                        <a:pt x="623348" y="40161"/>
                        <a:pt x="615981" y="38403"/>
                        <a:pt x="608195" y="37482"/>
                      </a:cubicBezTo>
                      <a:cubicBezTo>
                        <a:pt x="604010" y="36813"/>
                        <a:pt x="599154" y="36980"/>
                        <a:pt x="593964" y="37231"/>
                      </a:cubicBezTo>
                      <a:cubicBezTo>
                        <a:pt x="586597" y="37566"/>
                        <a:pt x="579062" y="37817"/>
                        <a:pt x="572784" y="35641"/>
                      </a:cubicBezTo>
                      <a:cubicBezTo>
                        <a:pt x="568096" y="33966"/>
                        <a:pt x="565249" y="31538"/>
                        <a:pt x="562654" y="29362"/>
                      </a:cubicBezTo>
                      <a:cubicBezTo>
                        <a:pt x="559389" y="26599"/>
                        <a:pt x="556878" y="24422"/>
                        <a:pt x="550599" y="24004"/>
                      </a:cubicBezTo>
                      <a:cubicBezTo>
                        <a:pt x="536535" y="22916"/>
                        <a:pt x="525819" y="23669"/>
                        <a:pt x="517699" y="26348"/>
                      </a:cubicBezTo>
                      <a:cubicBezTo>
                        <a:pt x="513597" y="27939"/>
                        <a:pt x="509997" y="29529"/>
                        <a:pt x="506732" y="31036"/>
                      </a:cubicBezTo>
                      <a:cubicBezTo>
                        <a:pt x="498444" y="34804"/>
                        <a:pt x="491161" y="37985"/>
                        <a:pt x="479106" y="39240"/>
                      </a:cubicBezTo>
                      <a:cubicBezTo>
                        <a:pt x="474501" y="39743"/>
                        <a:pt x="470818" y="40580"/>
                        <a:pt x="467553" y="41417"/>
                      </a:cubicBezTo>
                      <a:cubicBezTo>
                        <a:pt x="460102" y="43175"/>
                        <a:pt x="453740" y="44598"/>
                        <a:pt x="442773" y="40747"/>
                      </a:cubicBezTo>
                      <a:cubicBezTo>
                        <a:pt x="441266" y="40077"/>
                        <a:pt x="438420" y="39408"/>
                        <a:pt x="435741" y="38738"/>
                      </a:cubicBezTo>
                      <a:cubicBezTo>
                        <a:pt x="430802" y="37482"/>
                        <a:pt x="425611" y="36310"/>
                        <a:pt x="422597" y="34385"/>
                      </a:cubicBezTo>
                      <a:cubicBezTo>
                        <a:pt x="422430" y="34217"/>
                        <a:pt x="422263" y="34134"/>
                        <a:pt x="422095" y="33966"/>
                      </a:cubicBezTo>
                      <a:cubicBezTo>
                        <a:pt x="418914" y="31120"/>
                        <a:pt x="418328" y="28106"/>
                        <a:pt x="418077" y="26097"/>
                      </a:cubicBezTo>
                      <a:cubicBezTo>
                        <a:pt x="417742" y="24171"/>
                        <a:pt x="417658" y="23837"/>
                        <a:pt x="415230" y="22832"/>
                      </a:cubicBezTo>
                      <a:cubicBezTo>
                        <a:pt x="410124" y="20823"/>
                        <a:pt x="399994" y="21744"/>
                        <a:pt x="391874" y="22497"/>
                      </a:cubicBezTo>
                      <a:cubicBezTo>
                        <a:pt x="388023" y="22832"/>
                        <a:pt x="384423" y="23167"/>
                        <a:pt x="381493" y="23167"/>
                      </a:cubicBezTo>
                      <a:lnTo>
                        <a:pt x="375298" y="23250"/>
                      </a:lnTo>
                      <a:cubicBezTo>
                        <a:pt x="362489" y="23418"/>
                        <a:pt x="349179" y="23502"/>
                        <a:pt x="336872" y="19651"/>
                      </a:cubicBezTo>
                      <a:cubicBezTo>
                        <a:pt x="334863" y="18898"/>
                        <a:pt x="333189" y="18228"/>
                        <a:pt x="331598" y="17642"/>
                      </a:cubicBezTo>
                      <a:cubicBezTo>
                        <a:pt x="323980" y="14628"/>
                        <a:pt x="317702" y="12200"/>
                        <a:pt x="309497" y="12116"/>
                      </a:cubicBezTo>
                      <a:cubicBezTo>
                        <a:pt x="308911" y="12619"/>
                        <a:pt x="308158" y="12954"/>
                        <a:pt x="307321" y="13037"/>
                      </a:cubicBezTo>
                      <a:cubicBezTo>
                        <a:pt x="301544" y="13707"/>
                        <a:pt x="296019" y="14963"/>
                        <a:pt x="290661" y="16135"/>
                      </a:cubicBezTo>
                      <a:cubicBezTo>
                        <a:pt x="283629" y="17642"/>
                        <a:pt x="276430" y="19316"/>
                        <a:pt x="268477" y="19818"/>
                      </a:cubicBezTo>
                      <a:cubicBezTo>
                        <a:pt x="254747" y="19818"/>
                        <a:pt x="244115" y="19818"/>
                        <a:pt x="232060" y="24590"/>
                      </a:cubicBezTo>
                      <a:cubicBezTo>
                        <a:pt x="219252" y="29697"/>
                        <a:pt x="204601" y="34804"/>
                        <a:pt x="190788" y="39156"/>
                      </a:cubicBezTo>
                      <a:cubicBezTo>
                        <a:pt x="187858" y="40161"/>
                        <a:pt x="182166" y="40998"/>
                        <a:pt x="174966" y="42003"/>
                      </a:cubicBezTo>
                      <a:cubicBezTo>
                        <a:pt x="167683" y="43008"/>
                        <a:pt x="154204" y="44849"/>
                        <a:pt x="151358" y="46775"/>
                      </a:cubicBezTo>
                      <a:cubicBezTo>
                        <a:pt x="150521" y="48868"/>
                        <a:pt x="152195" y="50626"/>
                        <a:pt x="158307" y="55062"/>
                      </a:cubicBezTo>
                      <a:cubicBezTo>
                        <a:pt x="163078" y="58495"/>
                        <a:pt x="168018" y="62011"/>
                        <a:pt x="168018" y="67453"/>
                      </a:cubicBezTo>
                      <a:cubicBezTo>
                        <a:pt x="168018" y="70718"/>
                        <a:pt x="165841" y="74066"/>
                        <a:pt x="161572" y="77247"/>
                      </a:cubicBezTo>
                      <a:cubicBezTo>
                        <a:pt x="155125" y="82103"/>
                        <a:pt x="141647" y="87879"/>
                        <a:pt x="135285" y="86037"/>
                      </a:cubicBezTo>
                      <a:cubicBezTo>
                        <a:pt x="132857" y="85535"/>
                        <a:pt x="130597" y="83693"/>
                        <a:pt x="128253" y="81684"/>
                      </a:cubicBezTo>
                      <a:cubicBezTo>
                        <a:pt x="125825" y="79591"/>
                        <a:pt x="123313" y="77499"/>
                        <a:pt x="120216" y="76745"/>
                      </a:cubicBezTo>
                      <a:cubicBezTo>
                        <a:pt x="114021" y="76159"/>
                        <a:pt x="111761" y="77331"/>
                        <a:pt x="105566" y="80596"/>
                      </a:cubicBezTo>
                      <a:cubicBezTo>
                        <a:pt x="100543" y="82856"/>
                        <a:pt x="93092" y="88046"/>
                        <a:pt x="89576" y="92316"/>
                      </a:cubicBezTo>
                      <a:cubicBezTo>
                        <a:pt x="95687" y="93907"/>
                        <a:pt x="101966" y="93823"/>
                        <a:pt x="108579" y="93739"/>
                      </a:cubicBezTo>
                      <a:cubicBezTo>
                        <a:pt x="112430" y="93656"/>
                        <a:pt x="116532" y="93572"/>
                        <a:pt x="120634" y="93907"/>
                      </a:cubicBezTo>
                      <a:cubicBezTo>
                        <a:pt x="127667" y="94577"/>
                        <a:pt x="135034" y="95748"/>
                        <a:pt x="135787" y="101190"/>
                      </a:cubicBezTo>
                      <a:cubicBezTo>
                        <a:pt x="136624" y="107385"/>
                        <a:pt x="128002" y="110985"/>
                        <a:pt x="113937" y="116343"/>
                      </a:cubicBezTo>
                      <a:cubicBezTo>
                        <a:pt x="112096" y="117012"/>
                        <a:pt x="110421" y="117682"/>
                        <a:pt x="109165" y="118184"/>
                      </a:cubicBezTo>
                      <a:cubicBezTo>
                        <a:pt x="102803" y="120696"/>
                        <a:pt x="94348" y="122621"/>
                        <a:pt x="85474" y="124630"/>
                      </a:cubicBezTo>
                      <a:cubicBezTo>
                        <a:pt x="61280" y="130072"/>
                        <a:pt x="31142" y="136937"/>
                        <a:pt x="27459" y="159959"/>
                      </a:cubicBezTo>
                      <a:cubicBezTo>
                        <a:pt x="26789" y="163474"/>
                        <a:pt x="26705" y="165316"/>
                        <a:pt x="26789" y="166237"/>
                      </a:cubicBezTo>
                      <a:cubicBezTo>
                        <a:pt x="28212" y="165902"/>
                        <a:pt x="30556" y="164814"/>
                        <a:pt x="32147" y="164144"/>
                      </a:cubicBezTo>
                      <a:cubicBezTo>
                        <a:pt x="37337" y="161884"/>
                        <a:pt x="43114" y="159289"/>
                        <a:pt x="47634" y="162805"/>
                      </a:cubicBezTo>
                      <a:cubicBezTo>
                        <a:pt x="49811" y="164646"/>
                        <a:pt x="50397" y="166656"/>
                        <a:pt x="50481" y="167995"/>
                      </a:cubicBezTo>
                      <a:cubicBezTo>
                        <a:pt x="50732" y="171846"/>
                        <a:pt x="47634" y="174944"/>
                        <a:pt x="44788" y="177958"/>
                      </a:cubicBezTo>
                      <a:cubicBezTo>
                        <a:pt x="43700" y="179046"/>
                        <a:pt x="41774" y="181055"/>
                        <a:pt x="41188" y="182060"/>
                      </a:cubicBezTo>
                      <a:cubicBezTo>
                        <a:pt x="41690" y="182478"/>
                        <a:pt x="43030" y="183232"/>
                        <a:pt x="46127" y="184069"/>
                      </a:cubicBezTo>
                      <a:cubicBezTo>
                        <a:pt x="46630" y="183985"/>
                        <a:pt x="50648" y="182981"/>
                        <a:pt x="53243" y="182311"/>
                      </a:cubicBezTo>
                      <a:cubicBezTo>
                        <a:pt x="62033" y="180050"/>
                        <a:pt x="69735" y="178125"/>
                        <a:pt x="72916" y="182897"/>
                      </a:cubicBezTo>
                      <a:cubicBezTo>
                        <a:pt x="75847" y="187333"/>
                        <a:pt x="71828" y="192608"/>
                        <a:pt x="70070" y="194952"/>
                      </a:cubicBezTo>
                      <a:cubicBezTo>
                        <a:pt x="66303" y="200896"/>
                        <a:pt x="56257" y="203574"/>
                        <a:pt x="46630" y="206002"/>
                      </a:cubicBezTo>
                      <a:cubicBezTo>
                        <a:pt x="41942" y="207258"/>
                        <a:pt x="37421" y="208346"/>
                        <a:pt x="34909" y="209686"/>
                      </a:cubicBezTo>
                      <a:cubicBezTo>
                        <a:pt x="24026" y="214290"/>
                        <a:pt x="10297" y="222076"/>
                        <a:pt x="8958" y="225173"/>
                      </a:cubicBezTo>
                      <a:cubicBezTo>
                        <a:pt x="9041" y="225340"/>
                        <a:pt x="9209" y="225508"/>
                        <a:pt x="9209" y="225508"/>
                      </a:cubicBezTo>
                      <a:cubicBezTo>
                        <a:pt x="10381" y="226513"/>
                        <a:pt x="15571" y="226764"/>
                        <a:pt x="36500" y="217304"/>
                      </a:cubicBezTo>
                      <a:cubicBezTo>
                        <a:pt x="39514" y="215964"/>
                        <a:pt x="41690" y="214960"/>
                        <a:pt x="42946" y="214541"/>
                      </a:cubicBezTo>
                      <a:cubicBezTo>
                        <a:pt x="60443" y="210355"/>
                        <a:pt x="68563" y="208011"/>
                        <a:pt x="82460" y="196626"/>
                      </a:cubicBezTo>
                      <a:cubicBezTo>
                        <a:pt x="90246" y="189845"/>
                        <a:pt x="99203" y="185994"/>
                        <a:pt x="107910" y="182227"/>
                      </a:cubicBezTo>
                      <a:cubicBezTo>
                        <a:pt x="115026" y="179130"/>
                        <a:pt x="121807" y="176283"/>
                        <a:pt x="127583" y="171846"/>
                      </a:cubicBezTo>
                      <a:cubicBezTo>
                        <a:pt x="130932" y="169502"/>
                        <a:pt x="133945" y="167075"/>
                        <a:pt x="136959" y="164814"/>
                      </a:cubicBezTo>
                      <a:cubicBezTo>
                        <a:pt x="145079" y="158452"/>
                        <a:pt x="152781" y="152424"/>
                        <a:pt x="163413" y="149076"/>
                      </a:cubicBezTo>
                      <a:cubicBezTo>
                        <a:pt x="166511" y="147903"/>
                        <a:pt x="176557" y="144220"/>
                        <a:pt x="180156" y="150164"/>
                      </a:cubicBezTo>
                      <a:cubicBezTo>
                        <a:pt x="182584" y="154182"/>
                        <a:pt x="180240" y="159372"/>
                        <a:pt x="173124" y="165735"/>
                      </a:cubicBezTo>
                      <a:cubicBezTo>
                        <a:pt x="171283" y="167242"/>
                        <a:pt x="169022" y="168581"/>
                        <a:pt x="166678" y="170005"/>
                      </a:cubicBezTo>
                      <a:cubicBezTo>
                        <a:pt x="164334" y="171427"/>
                        <a:pt x="160232" y="173939"/>
                        <a:pt x="158558" y="175613"/>
                      </a:cubicBezTo>
                      <a:cubicBezTo>
                        <a:pt x="158976" y="175865"/>
                        <a:pt x="159562" y="176116"/>
                        <a:pt x="160483" y="176367"/>
                      </a:cubicBezTo>
                      <a:cubicBezTo>
                        <a:pt x="166511" y="178209"/>
                        <a:pt x="175971" y="170423"/>
                        <a:pt x="182919" y="164730"/>
                      </a:cubicBezTo>
                      <a:cubicBezTo>
                        <a:pt x="185682" y="162470"/>
                        <a:pt x="188277" y="160293"/>
                        <a:pt x="190537" y="158954"/>
                      </a:cubicBezTo>
                      <a:lnTo>
                        <a:pt x="193970" y="156777"/>
                      </a:lnTo>
                      <a:cubicBezTo>
                        <a:pt x="204601" y="149829"/>
                        <a:pt x="213726" y="143969"/>
                        <a:pt x="228712" y="149243"/>
                      </a:cubicBezTo>
                      <a:cubicBezTo>
                        <a:pt x="234990" y="151336"/>
                        <a:pt x="241269" y="153178"/>
                        <a:pt x="247631" y="155103"/>
                      </a:cubicBezTo>
                      <a:cubicBezTo>
                        <a:pt x="254161" y="157029"/>
                        <a:pt x="260691" y="158954"/>
                        <a:pt x="267137" y="161131"/>
                      </a:cubicBezTo>
                      <a:cubicBezTo>
                        <a:pt x="293926" y="170842"/>
                        <a:pt x="310586" y="201314"/>
                        <a:pt x="306986" y="233629"/>
                      </a:cubicBezTo>
                      <a:cubicBezTo>
                        <a:pt x="306232" y="239321"/>
                        <a:pt x="304056" y="244763"/>
                        <a:pt x="302047" y="250037"/>
                      </a:cubicBezTo>
                      <a:cubicBezTo>
                        <a:pt x="299451" y="256567"/>
                        <a:pt x="297024" y="262678"/>
                        <a:pt x="297442" y="268538"/>
                      </a:cubicBezTo>
                      <a:cubicBezTo>
                        <a:pt x="298196" y="274566"/>
                        <a:pt x="302884" y="280007"/>
                        <a:pt x="307656" y="285867"/>
                      </a:cubicBezTo>
                      <a:cubicBezTo>
                        <a:pt x="310669" y="289551"/>
                        <a:pt x="313851" y="293234"/>
                        <a:pt x="316111" y="297420"/>
                      </a:cubicBezTo>
                      <a:cubicBezTo>
                        <a:pt x="318790" y="301606"/>
                        <a:pt x="327664" y="324042"/>
                        <a:pt x="325068" y="334506"/>
                      </a:cubicBezTo>
                      <a:cubicBezTo>
                        <a:pt x="324231" y="338022"/>
                        <a:pt x="322390" y="339696"/>
                        <a:pt x="320966" y="340533"/>
                      </a:cubicBezTo>
                      <a:cubicBezTo>
                        <a:pt x="318455" y="341789"/>
                        <a:pt x="316111" y="341873"/>
                        <a:pt x="313934" y="340952"/>
                      </a:cubicBezTo>
                      <a:cubicBezTo>
                        <a:pt x="308576" y="338608"/>
                        <a:pt x="306149" y="330739"/>
                        <a:pt x="303554" y="322367"/>
                      </a:cubicBezTo>
                      <a:cubicBezTo>
                        <a:pt x="302549" y="319102"/>
                        <a:pt x="301042" y="314079"/>
                        <a:pt x="300038" y="313075"/>
                      </a:cubicBezTo>
                      <a:cubicBezTo>
                        <a:pt x="298531" y="312238"/>
                        <a:pt x="295935" y="311233"/>
                        <a:pt x="294177" y="312823"/>
                      </a:cubicBezTo>
                      <a:cubicBezTo>
                        <a:pt x="292336" y="314498"/>
                        <a:pt x="291750" y="318433"/>
                        <a:pt x="293591" y="322200"/>
                      </a:cubicBezTo>
                      <a:cubicBezTo>
                        <a:pt x="295349" y="326135"/>
                        <a:pt x="297275" y="328311"/>
                        <a:pt x="299117" y="330404"/>
                      </a:cubicBezTo>
                      <a:cubicBezTo>
                        <a:pt x="303888" y="335762"/>
                        <a:pt x="306651" y="340199"/>
                        <a:pt x="301796" y="352840"/>
                      </a:cubicBezTo>
                      <a:cubicBezTo>
                        <a:pt x="297359" y="362970"/>
                        <a:pt x="290578" y="375527"/>
                        <a:pt x="282959" y="387582"/>
                      </a:cubicBezTo>
                      <a:cubicBezTo>
                        <a:pt x="278020" y="396456"/>
                        <a:pt x="271239" y="401814"/>
                        <a:pt x="264709" y="406920"/>
                      </a:cubicBezTo>
                      <a:cubicBezTo>
                        <a:pt x="260189" y="410520"/>
                        <a:pt x="255836" y="413869"/>
                        <a:pt x="252152" y="418557"/>
                      </a:cubicBezTo>
                      <a:cubicBezTo>
                        <a:pt x="247297" y="424082"/>
                        <a:pt x="247464" y="430193"/>
                        <a:pt x="247631" y="437309"/>
                      </a:cubicBezTo>
                      <a:cubicBezTo>
                        <a:pt x="247799" y="443420"/>
                        <a:pt x="247966" y="450285"/>
                        <a:pt x="244618" y="456815"/>
                      </a:cubicBezTo>
                      <a:cubicBezTo>
                        <a:pt x="242525" y="461754"/>
                        <a:pt x="237920" y="465019"/>
                        <a:pt x="233902" y="467782"/>
                      </a:cubicBezTo>
                      <a:cubicBezTo>
                        <a:pt x="229381" y="470879"/>
                        <a:pt x="225614" y="473558"/>
                        <a:pt x="224944" y="478414"/>
                      </a:cubicBezTo>
                      <a:cubicBezTo>
                        <a:pt x="224526" y="482432"/>
                        <a:pt x="227707" y="490720"/>
                        <a:pt x="230218" y="497417"/>
                      </a:cubicBezTo>
                      <a:cubicBezTo>
                        <a:pt x="231558" y="501017"/>
                        <a:pt x="232897" y="504449"/>
                        <a:pt x="233735" y="507296"/>
                      </a:cubicBezTo>
                      <a:cubicBezTo>
                        <a:pt x="235493" y="516337"/>
                        <a:pt x="236246" y="525211"/>
                        <a:pt x="236246" y="533917"/>
                      </a:cubicBezTo>
                      <a:cubicBezTo>
                        <a:pt x="236246" y="534838"/>
                        <a:pt x="235995" y="535591"/>
                        <a:pt x="235576" y="536261"/>
                      </a:cubicBezTo>
                      <a:cubicBezTo>
                        <a:pt x="235493" y="537600"/>
                        <a:pt x="235493" y="538940"/>
                        <a:pt x="235409" y="540280"/>
                      </a:cubicBezTo>
                      <a:cubicBezTo>
                        <a:pt x="235158" y="545805"/>
                        <a:pt x="234739" y="555181"/>
                        <a:pt x="236748" y="557274"/>
                      </a:cubicBezTo>
                      <a:cubicBezTo>
                        <a:pt x="237669" y="558278"/>
                        <a:pt x="240432" y="558613"/>
                        <a:pt x="242692" y="558948"/>
                      </a:cubicBezTo>
                      <a:cubicBezTo>
                        <a:pt x="245120" y="559283"/>
                        <a:pt x="247380" y="559618"/>
                        <a:pt x="249306" y="560706"/>
                      </a:cubicBezTo>
                      <a:cubicBezTo>
                        <a:pt x="255836" y="565310"/>
                        <a:pt x="257259" y="568324"/>
                        <a:pt x="259017" y="572929"/>
                      </a:cubicBezTo>
                      <a:cubicBezTo>
                        <a:pt x="259519" y="574101"/>
                        <a:pt x="260021" y="575440"/>
                        <a:pt x="260775" y="577031"/>
                      </a:cubicBezTo>
                      <a:cubicBezTo>
                        <a:pt x="261947" y="580463"/>
                        <a:pt x="263119" y="583393"/>
                        <a:pt x="264291" y="586156"/>
                      </a:cubicBezTo>
                      <a:cubicBezTo>
                        <a:pt x="267807" y="594779"/>
                        <a:pt x="271323" y="603653"/>
                        <a:pt x="269984" y="614200"/>
                      </a:cubicBezTo>
                      <a:cubicBezTo>
                        <a:pt x="269649" y="616042"/>
                        <a:pt x="269063" y="617884"/>
                        <a:pt x="268477" y="619810"/>
                      </a:cubicBezTo>
                      <a:cubicBezTo>
                        <a:pt x="267556" y="622572"/>
                        <a:pt x="266384" y="626339"/>
                        <a:pt x="266719" y="628181"/>
                      </a:cubicBezTo>
                      <a:cubicBezTo>
                        <a:pt x="267305" y="631195"/>
                        <a:pt x="268058" y="631697"/>
                        <a:pt x="269649" y="632785"/>
                      </a:cubicBezTo>
                      <a:cubicBezTo>
                        <a:pt x="271407" y="633957"/>
                        <a:pt x="273751" y="635465"/>
                        <a:pt x="275341" y="639315"/>
                      </a:cubicBezTo>
                      <a:cubicBezTo>
                        <a:pt x="279946" y="649612"/>
                        <a:pt x="276430" y="657314"/>
                        <a:pt x="273667" y="663509"/>
                      </a:cubicBezTo>
                      <a:cubicBezTo>
                        <a:pt x="271993" y="667193"/>
                        <a:pt x="270569" y="670374"/>
                        <a:pt x="270821" y="673722"/>
                      </a:cubicBezTo>
                      <a:cubicBezTo>
                        <a:pt x="271407" y="677824"/>
                        <a:pt x="273918" y="678997"/>
                        <a:pt x="279109" y="680754"/>
                      </a:cubicBezTo>
                      <a:cubicBezTo>
                        <a:pt x="282039" y="681759"/>
                        <a:pt x="285303" y="682931"/>
                        <a:pt x="287899" y="685359"/>
                      </a:cubicBezTo>
                      <a:cubicBezTo>
                        <a:pt x="293759" y="690047"/>
                        <a:pt x="294680" y="694149"/>
                        <a:pt x="295935" y="699423"/>
                      </a:cubicBezTo>
                      <a:cubicBezTo>
                        <a:pt x="296270" y="700846"/>
                        <a:pt x="296605" y="702437"/>
                        <a:pt x="297191" y="704363"/>
                      </a:cubicBezTo>
                      <a:cubicBezTo>
                        <a:pt x="299368" y="714659"/>
                        <a:pt x="305646" y="729645"/>
                        <a:pt x="312679" y="730147"/>
                      </a:cubicBezTo>
                      <a:cubicBezTo>
                        <a:pt x="314185" y="730147"/>
                        <a:pt x="314771" y="729728"/>
                        <a:pt x="314771" y="729728"/>
                      </a:cubicBezTo>
                      <a:cubicBezTo>
                        <a:pt x="315860" y="727635"/>
                        <a:pt x="310837" y="718427"/>
                        <a:pt x="309246" y="715329"/>
                      </a:cubicBezTo>
                      <a:cubicBezTo>
                        <a:pt x="307823" y="712734"/>
                        <a:pt x="306567" y="710474"/>
                        <a:pt x="305981" y="708632"/>
                      </a:cubicBezTo>
                      <a:cubicBezTo>
                        <a:pt x="303470" y="702688"/>
                        <a:pt x="302716" y="696660"/>
                        <a:pt x="302047" y="690800"/>
                      </a:cubicBezTo>
                      <a:cubicBezTo>
                        <a:pt x="301628" y="687117"/>
                        <a:pt x="301126" y="683601"/>
                        <a:pt x="300289" y="680169"/>
                      </a:cubicBezTo>
                      <a:cubicBezTo>
                        <a:pt x="299033" y="676150"/>
                        <a:pt x="296605" y="672216"/>
                        <a:pt x="294094" y="668114"/>
                      </a:cubicBezTo>
                      <a:cubicBezTo>
                        <a:pt x="291080" y="663258"/>
                        <a:pt x="287982" y="658151"/>
                        <a:pt x="286559" y="652124"/>
                      </a:cubicBezTo>
                      <a:cubicBezTo>
                        <a:pt x="286057" y="648691"/>
                        <a:pt x="286224" y="645761"/>
                        <a:pt x="286475" y="643082"/>
                      </a:cubicBezTo>
                      <a:cubicBezTo>
                        <a:pt x="286643" y="641073"/>
                        <a:pt x="286810" y="639232"/>
                        <a:pt x="286559" y="637725"/>
                      </a:cubicBezTo>
                      <a:cubicBezTo>
                        <a:pt x="285555" y="635129"/>
                        <a:pt x="284132" y="633539"/>
                        <a:pt x="282373" y="631614"/>
                      </a:cubicBezTo>
                      <a:cubicBezTo>
                        <a:pt x="280532" y="629604"/>
                        <a:pt x="278522" y="627260"/>
                        <a:pt x="277016" y="623744"/>
                      </a:cubicBezTo>
                      <a:cubicBezTo>
                        <a:pt x="275927" y="621484"/>
                        <a:pt x="272495" y="612945"/>
                        <a:pt x="276095" y="605996"/>
                      </a:cubicBezTo>
                      <a:cubicBezTo>
                        <a:pt x="277350" y="603569"/>
                        <a:pt x="279946" y="600555"/>
                        <a:pt x="285052" y="599467"/>
                      </a:cubicBezTo>
                      <a:lnTo>
                        <a:pt x="286057" y="598881"/>
                      </a:lnTo>
                      <a:cubicBezTo>
                        <a:pt x="286475" y="598630"/>
                        <a:pt x="286978" y="598462"/>
                        <a:pt x="287480" y="598378"/>
                      </a:cubicBezTo>
                      <a:cubicBezTo>
                        <a:pt x="294094" y="597374"/>
                        <a:pt x="299535" y="598630"/>
                        <a:pt x="303386" y="601978"/>
                      </a:cubicBezTo>
                      <a:cubicBezTo>
                        <a:pt x="309916" y="607587"/>
                        <a:pt x="310837" y="617884"/>
                        <a:pt x="310837" y="627176"/>
                      </a:cubicBezTo>
                      <a:cubicBezTo>
                        <a:pt x="310837" y="639650"/>
                        <a:pt x="312093" y="644087"/>
                        <a:pt x="319125" y="656561"/>
                      </a:cubicBezTo>
                      <a:cubicBezTo>
                        <a:pt x="323729" y="663593"/>
                        <a:pt x="325822" y="671044"/>
                        <a:pt x="327915" y="678243"/>
                      </a:cubicBezTo>
                      <a:cubicBezTo>
                        <a:pt x="329171" y="682680"/>
                        <a:pt x="330343" y="686866"/>
                        <a:pt x="332101" y="690884"/>
                      </a:cubicBezTo>
                      <a:cubicBezTo>
                        <a:pt x="335114" y="697330"/>
                        <a:pt x="339719" y="702688"/>
                        <a:pt x="344574" y="708381"/>
                      </a:cubicBezTo>
                      <a:cubicBezTo>
                        <a:pt x="349179" y="713822"/>
                        <a:pt x="353950" y="719348"/>
                        <a:pt x="357634" y="726296"/>
                      </a:cubicBezTo>
                      <a:cubicBezTo>
                        <a:pt x="358973" y="728808"/>
                        <a:pt x="360648" y="731654"/>
                        <a:pt x="362406" y="734584"/>
                      </a:cubicBezTo>
                      <a:cubicBezTo>
                        <a:pt x="367596" y="743207"/>
                        <a:pt x="373456" y="752918"/>
                        <a:pt x="374126" y="761875"/>
                      </a:cubicBezTo>
                      <a:cubicBezTo>
                        <a:pt x="374545" y="768573"/>
                        <a:pt x="372201" y="773596"/>
                        <a:pt x="370191" y="778032"/>
                      </a:cubicBezTo>
                      <a:cubicBezTo>
                        <a:pt x="367847" y="783055"/>
                        <a:pt x="366173" y="786655"/>
                        <a:pt x="368266" y="792097"/>
                      </a:cubicBezTo>
                      <a:cubicBezTo>
                        <a:pt x="370777" y="799631"/>
                        <a:pt x="380488" y="805240"/>
                        <a:pt x="389865" y="810682"/>
                      </a:cubicBezTo>
                      <a:cubicBezTo>
                        <a:pt x="396227" y="814365"/>
                        <a:pt x="402757" y="818216"/>
                        <a:pt x="407445" y="822820"/>
                      </a:cubicBezTo>
                      <a:cubicBezTo>
                        <a:pt x="416235" y="831527"/>
                        <a:pt x="425360" y="834206"/>
                        <a:pt x="436076" y="837387"/>
                      </a:cubicBezTo>
                      <a:cubicBezTo>
                        <a:pt x="440094" y="838559"/>
                        <a:pt x="444196" y="839815"/>
                        <a:pt x="448549" y="841405"/>
                      </a:cubicBezTo>
                      <a:cubicBezTo>
                        <a:pt x="464623" y="846261"/>
                        <a:pt x="469562" y="846930"/>
                        <a:pt x="483710" y="842996"/>
                      </a:cubicBezTo>
                      <a:cubicBezTo>
                        <a:pt x="498444" y="839564"/>
                        <a:pt x="517364" y="841405"/>
                        <a:pt x="526991" y="856642"/>
                      </a:cubicBezTo>
                      <a:cubicBezTo>
                        <a:pt x="528582" y="859990"/>
                        <a:pt x="528665" y="862502"/>
                        <a:pt x="528749" y="864511"/>
                      </a:cubicBezTo>
                      <a:cubicBezTo>
                        <a:pt x="528833" y="866771"/>
                        <a:pt x="528833" y="867776"/>
                        <a:pt x="530591" y="869701"/>
                      </a:cubicBezTo>
                      <a:cubicBezTo>
                        <a:pt x="533270" y="872464"/>
                        <a:pt x="540888" y="875143"/>
                        <a:pt x="544153" y="876231"/>
                      </a:cubicBezTo>
                      <a:cubicBezTo>
                        <a:pt x="544404" y="876315"/>
                        <a:pt x="544655" y="876399"/>
                        <a:pt x="544822" y="876566"/>
                      </a:cubicBezTo>
                      <a:cubicBezTo>
                        <a:pt x="552106" y="880668"/>
                        <a:pt x="559054" y="882510"/>
                        <a:pt x="566505" y="884435"/>
                      </a:cubicBezTo>
                      <a:cubicBezTo>
                        <a:pt x="570691" y="885523"/>
                        <a:pt x="574960" y="886612"/>
                        <a:pt x="579481" y="888203"/>
                      </a:cubicBezTo>
                      <a:cubicBezTo>
                        <a:pt x="588522" y="891216"/>
                        <a:pt x="590531" y="896490"/>
                        <a:pt x="592122" y="900760"/>
                      </a:cubicBezTo>
                      <a:cubicBezTo>
                        <a:pt x="593294" y="903690"/>
                        <a:pt x="594131" y="906034"/>
                        <a:pt x="597396" y="908294"/>
                      </a:cubicBezTo>
                      <a:cubicBezTo>
                        <a:pt x="597815" y="908545"/>
                        <a:pt x="599573" y="908462"/>
                        <a:pt x="600996" y="908294"/>
                      </a:cubicBezTo>
                      <a:cubicBezTo>
                        <a:pt x="604093" y="908043"/>
                        <a:pt x="608949" y="907624"/>
                        <a:pt x="612549" y="911475"/>
                      </a:cubicBezTo>
                      <a:cubicBezTo>
                        <a:pt x="614642" y="913903"/>
                        <a:pt x="616734" y="916917"/>
                        <a:pt x="616316" y="920349"/>
                      </a:cubicBezTo>
                      <a:cubicBezTo>
                        <a:pt x="615897" y="923530"/>
                        <a:pt x="613386" y="925205"/>
                        <a:pt x="611711" y="926293"/>
                      </a:cubicBezTo>
                      <a:cubicBezTo>
                        <a:pt x="610372" y="927214"/>
                        <a:pt x="609702" y="927633"/>
                        <a:pt x="609535" y="928302"/>
                      </a:cubicBezTo>
                      <a:cubicBezTo>
                        <a:pt x="607107" y="939018"/>
                        <a:pt x="611293" y="941613"/>
                        <a:pt x="619581" y="946720"/>
                      </a:cubicBezTo>
                      <a:cubicBezTo>
                        <a:pt x="621925" y="948143"/>
                        <a:pt x="624604" y="949817"/>
                        <a:pt x="627199" y="951743"/>
                      </a:cubicBezTo>
                      <a:cubicBezTo>
                        <a:pt x="631050" y="954505"/>
                        <a:pt x="634566" y="958356"/>
                        <a:pt x="637998" y="962123"/>
                      </a:cubicBezTo>
                      <a:cubicBezTo>
                        <a:pt x="643272" y="967900"/>
                        <a:pt x="648630" y="973844"/>
                        <a:pt x="655495" y="975602"/>
                      </a:cubicBezTo>
                      <a:cubicBezTo>
                        <a:pt x="660853" y="976774"/>
                        <a:pt x="666964" y="970746"/>
                        <a:pt x="672322" y="965472"/>
                      </a:cubicBezTo>
                      <a:cubicBezTo>
                        <a:pt x="676926" y="960952"/>
                        <a:pt x="682284" y="955594"/>
                        <a:pt x="687977" y="955510"/>
                      </a:cubicBezTo>
                      <a:cubicBezTo>
                        <a:pt x="689400" y="954840"/>
                        <a:pt x="691241" y="955008"/>
                        <a:pt x="692497" y="956096"/>
                      </a:cubicBezTo>
                      <a:cubicBezTo>
                        <a:pt x="700115" y="962542"/>
                        <a:pt x="704134" y="975183"/>
                        <a:pt x="707399" y="985313"/>
                      </a:cubicBezTo>
                      <a:cubicBezTo>
                        <a:pt x="707985" y="987154"/>
                        <a:pt x="708487" y="988829"/>
                        <a:pt x="708989" y="990252"/>
                      </a:cubicBezTo>
                      <a:cubicBezTo>
                        <a:pt x="713426" y="1001470"/>
                        <a:pt x="713175" y="1011181"/>
                        <a:pt x="712422" y="1021645"/>
                      </a:cubicBezTo>
                      <a:cubicBezTo>
                        <a:pt x="711668" y="1038305"/>
                        <a:pt x="710078" y="1051197"/>
                        <a:pt x="696599" y="1063503"/>
                      </a:cubicBezTo>
                      <a:cubicBezTo>
                        <a:pt x="691158" y="1067605"/>
                        <a:pt x="688479" y="1069782"/>
                        <a:pt x="685800" y="1073633"/>
                      </a:cubicBezTo>
                      <a:cubicBezTo>
                        <a:pt x="685884" y="1073968"/>
                        <a:pt x="685967" y="1074219"/>
                        <a:pt x="685967" y="1074554"/>
                      </a:cubicBezTo>
                      <a:cubicBezTo>
                        <a:pt x="686470" y="1076814"/>
                        <a:pt x="687139" y="1080163"/>
                        <a:pt x="684712" y="1082758"/>
                      </a:cubicBezTo>
                      <a:cubicBezTo>
                        <a:pt x="682954" y="1085186"/>
                        <a:pt x="680191" y="1086190"/>
                        <a:pt x="678433" y="1086860"/>
                      </a:cubicBezTo>
                      <a:cubicBezTo>
                        <a:pt x="677931" y="1087028"/>
                        <a:pt x="677261" y="1087279"/>
                        <a:pt x="677010" y="1087446"/>
                      </a:cubicBezTo>
                      <a:cubicBezTo>
                        <a:pt x="676842" y="1087697"/>
                        <a:pt x="676842" y="1087781"/>
                        <a:pt x="676675" y="1087949"/>
                      </a:cubicBezTo>
                      <a:cubicBezTo>
                        <a:pt x="665038" y="1100255"/>
                        <a:pt x="655830" y="1119761"/>
                        <a:pt x="665290" y="1137341"/>
                      </a:cubicBezTo>
                      <a:cubicBezTo>
                        <a:pt x="665457" y="1137592"/>
                        <a:pt x="665541" y="1137843"/>
                        <a:pt x="665624" y="1138010"/>
                      </a:cubicBezTo>
                      <a:cubicBezTo>
                        <a:pt x="666043" y="1139015"/>
                        <a:pt x="669308" y="1142531"/>
                        <a:pt x="672573" y="1145545"/>
                      </a:cubicBezTo>
                      <a:cubicBezTo>
                        <a:pt x="673243" y="1146214"/>
                        <a:pt x="673745" y="1147052"/>
                        <a:pt x="673912" y="1147973"/>
                      </a:cubicBezTo>
                      <a:cubicBezTo>
                        <a:pt x="675001" y="1154754"/>
                        <a:pt x="674498" y="1158521"/>
                        <a:pt x="668889" y="1160698"/>
                      </a:cubicBezTo>
                      <a:cubicBezTo>
                        <a:pt x="667801" y="1161116"/>
                        <a:pt x="666713" y="1161619"/>
                        <a:pt x="665373" y="1162790"/>
                      </a:cubicBezTo>
                      <a:cubicBezTo>
                        <a:pt x="662108" y="1165888"/>
                        <a:pt x="659848" y="1166976"/>
                        <a:pt x="658425" y="1167646"/>
                      </a:cubicBezTo>
                      <a:lnTo>
                        <a:pt x="658425" y="1167646"/>
                      </a:lnTo>
                      <a:cubicBezTo>
                        <a:pt x="658174" y="1168902"/>
                        <a:pt x="658006" y="1171664"/>
                        <a:pt x="657923" y="1173422"/>
                      </a:cubicBezTo>
                      <a:cubicBezTo>
                        <a:pt x="657671" y="1175013"/>
                        <a:pt x="657420" y="1178947"/>
                        <a:pt x="659513" y="1190165"/>
                      </a:cubicBezTo>
                      <a:cubicBezTo>
                        <a:pt x="660602" y="1198118"/>
                        <a:pt x="663280" y="1199793"/>
                        <a:pt x="667634" y="1202472"/>
                      </a:cubicBezTo>
                      <a:cubicBezTo>
                        <a:pt x="671317" y="1204732"/>
                        <a:pt x="675922" y="1207578"/>
                        <a:pt x="679856" y="1214276"/>
                      </a:cubicBezTo>
                      <a:cubicBezTo>
                        <a:pt x="684377" y="1221224"/>
                        <a:pt x="687139" y="1228173"/>
                        <a:pt x="689818" y="1234953"/>
                      </a:cubicBezTo>
                      <a:cubicBezTo>
                        <a:pt x="693418" y="1243995"/>
                        <a:pt x="696850" y="1252450"/>
                        <a:pt x="704217" y="1260319"/>
                      </a:cubicBezTo>
                      <a:cubicBezTo>
                        <a:pt x="714682" y="1271286"/>
                        <a:pt x="720793" y="1286355"/>
                        <a:pt x="726653" y="1300922"/>
                      </a:cubicBezTo>
                      <a:cubicBezTo>
                        <a:pt x="734188" y="1319423"/>
                        <a:pt x="741387" y="1337003"/>
                        <a:pt x="756456" y="1347216"/>
                      </a:cubicBezTo>
                      <a:cubicBezTo>
                        <a:pt x="761730" y="1350649"/>
                        <a:pt x="767004" y="1352323"/>
                        <a:pt x="772446" y="1354081"/>
                      </a:cubicBezTo>
                      <a:cubicBezTo>
                        <a:pt x="780901" y="1356844"/>
                        <a:pt x="789775" y="1359690"/>
                        <a:pt x="798230" y="1369150"/>
                      </a:cubicBezTo>
                      <a:cubicBezTo>
                        <a:pt x="800407" y="1371410"/>
                        <a:pt x="803504" y="1374005"/>
                        <a:pt x="806853" y="1376684"/>
                      </a:cubicBezTo>
                      <a:cubicBezTo>
                        <a:pt x="814053" y="1382628"/>
                        <a:pt x="821503" y="1388739"/>
                        <a:pt x="824015" y="1396023"/>
                      </a:cubicBezTo>
                      <a:cubicBezTo>
                        <a:pt x="825773" y="1402134"/>
                        <a:pt x="825689" y="1410003"/>
                        <a:pt x="825605" y="1417538"/>
                      </a:cubicBezTo>
                      <a:cubicBezTo>
                        <a:pt x="825522" y="1421640"/>
                        <a:pt x="825522" y="1425491"/>
                        <a:pt x="825857" y="1428421"/>
                      </a:cubicBezTo>
                      <a:cubicBezTo>
                        <a:pt x="825857" y="1434281"/>
                        <a:pt x="826108" y="1439806"/>
                        <a:pt x="826275" y="1445248"/>
                      </a:cubicBezTo>
                      <a:cubicBezTo>
                        <a:pt x="826526" y="1450857"/>
                        <a:pt x="826694" y="1456382"/>
                        <a:pt x="826694" y="1461907"/>
                      </a:cubicBezTo>
                      <a:lnTo>
                        <a:pt x="826694" y="1472958"/>
                      </a:lnTo>
                      <a:cubicBezTo>
                        <a:pt x="826694" y="1474297"/>
                        <a:pt x="826108" y="1475469"/>
                        <a:pt x="825103" y="1476306"/>
                      </a:cubicBezTo>
                      <a:cubicBezTo>
                        <a:pt x="825019" y="1488361"/>
                        <a:pt x="827531" y="1499579"/>
                        <a:pt x="830126" y="1511299"/>
                      </a:cubicBezTo>
                      <a:cubicBezTo>
                        <a:pt x="831968" y="1519336"/>
                        <a:pt x="833810" y="1527540"/>
                        <a:pt x="834730" y="1536079"/>
                      </a:cubicBezTo>
                      <a:cubicBezTo>
                        <a:pt x="835902" y="1547297"/>
                        <a:pt x="835400" y="1558933"/>
                        <a:pt x="834982" y="1570152"/>
                      </a:cubicBezTo>
                      <a:cubicBezTo>
                        <a:pt x="834479" y="1582458"/>
                        <a:pt x="833893" y="1595183"/>
                        <a:pt x="835568" y="1607321"/>
                      </a:cubicBezTo>
                      <a:cubicBezTo>
                        <a:pt x="837744" y="1621302"/>
                        <a:pt x="838832" y="1636371"/>
                        <a:pt x="838832" y="1654621"/>
                      </a:cubicBezTo>
                      <a:cubicBezTo>
                        <a:pt x="838832" y="1661821"/>
                        <a:pt x="837242" y="1668266"/>
                        <a:pt x="835651" y="1674461"/>
                      </a:cubicBezTo>
                      <a:cubicBezTo>
                        <a:pt x="833977" y="1680991"/>
                        <a:pt x="832470" y="1687102"/>
                        <a:pt x="833223" y="1693130"/>
                      </a:cubicBezTo>
                      <a:cubicBezTo>
                        <a:pt x="833642" y="1699409"/>
                        <a:pt x="836070" y="1705101"/>
                        <a:pt x="838581" y="1711213"/>
                      </a:cubicBezTo>
                      <a:cubicBezTo>
                        <a:pt x="841009" y="1716989"/>
                        <a:pt x="843604" y="1723016"/>
                        <a:pt x="844441" y="1729714"/>
                      </a:cubicBezTo>
                      <a:cubicBezTo>
                        <a:pt x="844609" y="1731305"/>
                        <a:pt x="844776" y="1732979"/>
                        <a:pt x="844860" y="1734737"/>
                      </a:cubicBezTo>
                      <a:cubicBezTo>
                        <a:pt x="845362" y="1741099"/>
                        <a:pt x="845948" y="1748968"/>
                        <a:pt x="848711" y="1753573"/>
                      </a:cubicBezTo>
                      <a:cubicBezTo>
                        <a:pt x="850553" y="1757089"/>
                        <a:pt x="850971" y="1757257"/>
                        <a:pt x="852227" y="1757675"/>
                      </a:cubicBezTo>
                      <a:cubicBezTo>
                        <a:pt x="853483" y="1758094"/>
                        <a:pt x="855408" y="1758847"/>
                        <a:pt x="858003" y="1760772"/>
                      </a:cubicBezTo>
                      <a:cubicBezTo>
                        <a:pt x="873240" y="1772911"/>
                        <a:pt x="877509" y="1794929"/>
                        <a:pt x="881611" y="1816192"/>
                      </a:cubicBezTo>
                      <a:cubicBezTo>
                        <a:pt x="884039" y="1828750"/>
                        <a:pt x="886299" y="1840637"/>
                        <a:pt x="890653" y="1849846"/>
                      </a:cubicBezTo>
                      <a:cubicBezTo>
                        <a:pt x="893917" y="1857883"/>
                        <a:pt x="895424" y="1864664"/>
                        <a:pt x="896931" y="1871193"/>
                      </a:cubicBezTo>
                      <a:cubicBezTo>
                        <a:pt x="897768" y="1874961"/>
                        <a:pt x="898689" y="1878728"/>
                        <a:pt x="899778" y="1882747"/>
                      </a:cubicBezTo>
                      <a:cubicBezTo>
                        <a:pt x="902205" y="1890950"/>
                        <a:pt x="908819" y="1899573"/>
                        <a:pt x="915265" y="1908028"/>
                      </a:cubicBezTo>
                      <a:cubicBezTo>
                        <a:pt x="918614" y="1912549"/>
                        <a:pt x="922213" y="1917154"/>
                        <a:pt x="925060" y="1921591"/>
                      </a:cubicBezTo>
                      <a:cubicBezTo>
                        <a:pt x="933599" y="1935153"/>
                        <a:pt x="939124" y="1937831"/>
                        <a:pt x="949588" y="1933478"/>
                      </a:cubicBezTo>
                      <a:cubicBezTo>
                        <a:pt x="950928" y="1933060"/>
                        <a:pt x="951765" y="1932139"/>
                        <a:pt x="952853" y="1931050"/>
                      </a:cubicBezTo>
                      <a:cubicBezTo>
                        <a:pt x="955365" y="1928455"/>
                        <a:pt x="959969" y="1923683"/>
                        <a:pt x="968592" y="1928623"/>
                      </a:cubicBezTo>
                      <a:cubicBezTo>
                        <a:pt x="973280" y="1931469"/>
                        <a:pt x="975289" y="1936492"/>
                        <a:pt x="977047" y="1941013"/>
                      </a:cubicBezTo>
                      <a:cubicBezTo>
                        <a:pt x="978052" y="1943524"/>
                        <a:pt x="979056" y="1945952"/>
                        <a:pt x="980229" y="1947542"/>
                      </a:cubicBezTo>
                      <a:cubicBezTo>
                        <a:pt x="985921" y="1956584"/>
                        <a:pt x="991614" y="1957672"/>
                        <a:pt x="1001492" y="1956919"/>
                      </a:cubicBezTo>
                      <a:cubicBezTo>
                        <a:pt x="1001660" y="1957839"/>
                        <a:pt x="1001743" y="1957839"/>
                        <a:pt x="1001743" y="1957839"/>
                      </a:cubicBezTo>
                      <a:close/>
                      <a:moveTo>
                        <a:pt x="678852" y="1077819"/>
                      </a:moveTo>
                      <a:cubicBezTo>
                        <a:pt x="678768" y="1077819"/>
                        <a:pt x="678768" y="1077903"/>
                        <a:pt x="678768" y="1077903"/>
                      </a:cubicBezTo>
                      <a:cubicBezTo>
                        <a:pt x="678768" y="1077903"/>
                        <a:pt x="678768" y="1077903"/>
                        <a:pt x="678852" y="1077819"/>
                      </a:cubicBezTo>
                      <a:close/>
                      <a:moveTo>
                        <a:pt x="151526" y="47361"/>
                      </a:moveTo>
                      <a:lnTo>
                        <a:pt x="151526" y="47361"/>
                      </a:lnTo>
                      <a:lnTo>
                        <a:pt x="151526" y="47361"/>
                      </a:lnTo>
                      <a:close/>
                      <a:moveTo>
                        <a:pt x="151944" y="46775"/>
                      </a:moveTo>
                      <a:cubicBezTo>
                        <a:pt x="151861" y="46859"/>
                        <a:pt x="151861" y="46942"/>
                        <a:pt x="151861" y="46942"/>
                      </a:cubicBezTo>
                      <a:cubicBezTo>
                        <a:pt x="151861" y="46859"/>
                        <a:pt x="151944" y="46859"/>
                        <a:pt x="151944" y="4677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67" name="Google Shape;6067;p83"/>
              <p:cNvGrpSpPr/>
              <p:nvPr/>
            </p:nvGrpSpPr>
            <p:grpSpPr>
              <a:xfrm>
                <a:off x="4309566" y="4190033"/>
                <a:ext cx="33295" cy="25811"/>
                <a:chOff x="4309566" y="4190033"/>
                <a:chExt cx="33295" cy="25811"/>
              </a:xfrm>
            </p:grpSpPr>
            <p:sp>
              <p:nvSpPr>
                <p:cNvPr id="6068" name="Google Shape;6068;p83"/>
                <p:cNvSpPr/>
                <p:nvPr/>
              </p:nvSpPr>
              <p:spPr>
                <a:xfrm>
                  <a:off x="4313923" y="4194192"/>
                  <a:ext cx="24721" cy="17382"/>
                </a:xfrm>
                <a:custGeom>
                  <a:rect b="b" l="l" r="r" t="t"/>
                  <a:pathLst>
                    <a:path extrusionOk="0" h="17382" w="24721">
                      <a:moveTo>
                        <a:pt x="11570" y="389"/>
                      </a:moveTo>
                      <a:cubicBezTo>
                        <a:pt x="-2076" y="2147"/>
                        <a:pt x="-5257" y="17383"/>
                        <a:pt x="10816" y="17383"/>
                      </a:cubicBezTo>
                      <a:cubicBezTo>
                        <a:pt x="25299" y="17383"/>
                        <a:pt x="31662" y="-3044"/>
                        <a:pt x="13998" y="389"/>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69" name="Google Shape;6069;p83"/>
                <p:cNvSpPr/>
                <p:nvPr/>
              </p:nvSpPr>
              <p:spPr>
                <a:xfrm>
                  <a:off x="4309566" y="4190033"/>
                  <a:ext cx="33295" cy="25811"/>
                </a:xfrm>
                <a:custGeom>
                  <a:rect b="b" l="l" r="r" t="t"/>
                  <a:pathLst>
                    <a:path extrusionOk="0" h="25811" w="33295">
                      <a:moveTo>
                        <a:pt x="15090" y="25811"/>
                      </a:moveTo>
                      <a:cubicBezTo>
                        <a:pt x="4459" y="25811"/>
                        <a:pt x="356" y="20035"/>
                        <a:pt x="22" y="15180"/>
                      </a:cubicBezTo>
                      <a:cubicBezTo>
                        <a:pt x="-397" y="8901"/>
                        <a:pt x="5296" y="1618"/>
                        <a:pt x="15342" y="362"/>
                      </a:cubicBezTo>
                      <a:cubicBezTo>
                        <a:pt x="15928" y="278"/>
                        <a:pt x="16514" y="362"/>
                        <a:pt x="17100" y="530"/>
                      </a:cubicBezTo>
                      <a:cubicBezTo>
                        <a:pt x="17267" y="446"/>
                        <a:pt x="17351" y="446"/>
                        <a:pt x="17518" y="446"/>
                      </a:cubicBezTo>
                      <a:cubicBezTo>
                        <a:pt x="25555" y="-1061"/>
                        <a:pt x="29490" y="1534"/>
                        <a:pt x="31415" y="4045"/>
                      </a:cubicBezTo>
                      <a:cubicBezTo>
                        <a:pt x="33759" y="7143"/>
                        <a:pt x="33926" y="11580"/>
                        <a:pt x="31834" y="15849"/>
                      </a:cubicBezTo>
                      <a:cubicBezTo>
                        <a:pt x="29490" y="20370"/>
                        <a:pt x="23713" y="25811"/>
                        <a:pt x="15090" y="25811"/>
                      </a:cubicBezTo>
                      <a:close/>
                      <a:moveTo>
                        <a:pt x="17183" y="8650"/>
                      </a:moveTo>
                      <a:cubicBezTo>
                        <a:pt x="16932" y="8734"/>
                        <a:pt x="16765" y="8817"/>
                        <a:pt x="16514" y="8817"/>
                      </a:cubicBezTo>
                      <a:cubicBezTo>
                        <a:pt x="11240" y="9487"/>
                        <a:pt x="8561" y="12668"/>
                        <a:pt x="8644" y="14677"/>
                      </a:cubicBezTo>
                      <a:cubicBezTo>
                        <a:pt x="8728" y="16268"/>
                        <a:pt x="11407" y="17356"/>
                        <a:pt x="15174" y="17356"/>
                      </a:cubicBezTo>
                      <a:cubicBezTo>
                        <a:pt x="19611" y="17356"/>
                        <a:pt x="22960" y="14677"/>
                        <a:pt x="24215" y="11998"/>
                      </a:cubicBezTo>
                      <a:cubicBezTo>
                        <a:pt x="24969" y="10492"/>
                        <a:pt x="24885" y="9487"/>
                        <a:pt x="24634" y="9152"/>
                      </a:cubicBezTo>
                      <a:cubicBezTo>
                        <a:pt x="24383" y="8817"/>
                        <a:pt x="22876" y="8064"/>
                        <a:pt x="19193" y="8817"/>
                      </a:cubicBezTo>
                      <a:cubicBezTo>
                        <a:pt x="18439" y="8901"/>
                        <a:pt x="17769" y="8817"/>
                        <a:pt x="17183" y="865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70" name="Google Shape;6070;p83"/>
              <p:cNvGrpSpPr/>
              <p:nvPr/>
            </p:nvGrpSpPr>
            <p:grpSpPr>
              <a:xfrm>
                <a:off x="4150395" y="4145912"/>
                <a:ext cx="158199" cy="71103"/>
                <a:chOff x="4150395" y="4145912"/>
                <a:chExt cx="158199" cy="71103"/>
              </a:xfrm>
            </p:grpSpPr>
            <p:sp>
              <p:nvSpPr>
                <p:cNvPr id="6071" name="Google Shape;6071;p83"/>
                <p:cNvSpPr/>
                <p:nvPr/>
              </p:nvSpPr>
              <p:spPr>
                <a:xfrm>
                  <a:off x="4154573" y="4150161"/>
                  <a:ext cx="149879" cy="62541"/>
                </a:xfrm>
                <a:custGeom>
                  <a:rect b="b" l="l" r="r" t="t"/>
                  <a:pathLst>
                    <a:path extrusionOk="0" h="62541" w="149879">
                      <a:moveTo>
                        <a:pt x="143629" y="2812"/>
                      </a:moveTo>
                      <a:cubicBezTo>
                        <a:pt x="134001" y="-536"/>
                        <a:pt x="130736" y="1975"/>
                        <a:pt x="123537" y="6161"/>
                      </a:cubicBezTo>
                      <a:cubicBezTo>
                        <a:pt x="112235" y="13779"/>
                        <a:pt x="118765" y="12942"/>
                        <a:pt x="105119" y="10431"/>
                      </a:cubicBezTo>
                      <a:cubicBezTo>
                        <a:pt x="97083" y="8672"/>
                        <a:pt x="89046" y="10431"/>
                        <a:pt x="80172" y="8672"/>
                      </a:cubicBezTo>
                      <a:cubicBezTo>
                        <a:pt x="73726" y="6915"/>
                        <a:pt x="68870" y="1892"/>
                        <a:pt x="62508" y="217"/>
                      </a:cubicBezTo>
                      <a:cubicBezTo>
                        <a:pt x="52043" y="-1541"/>
                        <a:pt x="46435" y="7835"/>
                        <a:pt x="37644" y="11268"/>
                      </a:cubicBezTo>
                      <a:cubicBezTo>
                        <a:pt x="30445" y="13779"/>
                        <a:pt x="20734" y="10431"/>
                        <a:pt x="13534" y="13779"/>
                      </a:cubicBezTo>
                      <a:cubicBezTo>
                        <a:pt x="3907" y="18049"/>
                        <a:pt x="3070" y="22235"/>
                        <a:pt x="11944" y="30774"/>
                      </a:cubicBezTo>
                      <a:cubicBezTo>
                        <a:pt x="19143" y="36717"/>
                        <a:pt x="31198" y="33285"/>
                        <a:pt x="39988" y="42661"/>
                      </a:cubicBezTo>
                      <a:cubicBezTo>
                        <a:pt x="35217" y="45173"/>
                        <a:pt x="-17859" y="35043"/>
                        <a:pt x="6251" y="54549"/>
                      </a:cubicBezTo>
                      <a:cubicBezTo>
                        <a:pt x="12697" y="59656"/>
                        <a:pt x="32705" y="63842"/>
                        <a:pt x="40826" y="62167"/>
                      </a:cubicBezTo>
                      <a:cubicBezTo>
                        <a:pt x="54471" y="57981"/>
                        <a:pt x="59327" y="44335"/>
                        <a:pt x="76237" y="46010"/>
                      </a:cubicBezTo>
                      <a:cubicBezTo>
                        <a:pt x="88292" y="47768"/>
                        <a:pt x="96329" y="57060"/>
                        <a:pt x="108384" y="57060"/>
                      </a:cubicBezTo>
                      <a:cubicBezTo>
                        <a:pt x="114830" y="57060"/>
                        <a:pt x="140531" y="52791"/>
                        <a:pt x="142959" y="50279"/>
                      </a:cubicBezTo>
                      <a:cubicBezTo>
                        <a:pt x="155767" y="38392"/>
                        <a:pt x="138103" y="35880"/>
                        <a:pt x="137350" y="28178"/>
                      </a:cubicBezTo>
                      <a:cubicBezTo>
                        <a:pt x="136596" y="18049"/>
                        <a:pt x="158279" y="15454"/>
                        <a:pt x="146224" y="2729"/>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72" name="Google Shape;6072;p83"/>
                <p:cNvSpPr/>
                <p:nvPr/>
              </p:nvSpPr>
              <p:spPr>
                <a:xfrm>
                  <a:off x="4150395" y="4145912"/>
                  <a:ext cx="158199" cy="71103"/>
                </a:xfrm>
                <a:custGeom>
                  <a:rect b="b" l="l" r="r" t="t"/>
                  <a:pathLst>
                    <a:path extrusionOk="0" h="71103" w="158199">
                      <a:moveTo>
                        <a:pt x="40483" y="71104"/>
                      </a:moveTo>
                      <a:cubicBezTo>
                        <a:pt x="29684" y="71104"/>
                        <a:pt x="13861" y="67002"/>
                        <a:pt x="7834" y="62230"/>
                      </a:cubicBezTo>
                      <a:cubicBezTo>
                        <a:pt x="3313" y="58547"/>
                        <a:pt x="-1543" y="53691"/>
                        <a:pt x="467" y="48417"/>
                      </a:cubicBezTo>
                      <a:cubicBezTo>
                        <a:pt x="2560" y="43059"/>
                        <a:pt x="9843" y="42055"/>
                        <a:pt x="21563" y="42306"/>
                      </a:cubicBezTo>
                      <a:cubicBezTo>
                        <a:pt x="18717" y="41552"/>
                        <a:pt x="15954" y="40380"/>
                        <a:pt x="13443" y="38371"/>
                      </a:cubicBezTo>
                      <a:cubicBezTo>
                        <a:pt x="9006" y="34186"/>
                        <a:pt x="4904" y="29330"/>
                        <a:pt x="5908" y="23972"/>
                      </a:cubicBezTo>
                      <a:cubicBezTo>
                        <a:pt x="6829" y="18865"/>
                        <a:pt x="11768" y="16019"/>
                        <a:pt x="16038" y="14177"/>
                      </a:cubicBezTo>
                      <a:cubicBezTo>
                        <a:pt x="20726" y="12001"/>
                        <a:pt x="26084" y="12084"/>
                        <a:pt x="30772" y="12252"/>
                      </a:cubicBezTo>
                      <a:cubicBezTo>
                        <a:pt x="34372" y="12336"/>
                        <a:pt x="37804" y="12419"/>
                        <a:pt x="40483" y="11498"/>
                      </a:cubicBezTo>
                      <a:cubicBezTo>
                        <a:pt x="42994" y="10494"/>
                        <a:pt x="45506" y="8736"/>
                        <a:pt x="48101" y="6810"/>
                      </a:cubicBezTo>
                      <a:cubicBezTo>
                        <a:pt x="53208" y="3127"/>
                        <a:pt x="58984" y="-1143"/>
                        <a:pt x="67439" y="281"/>
                      </a:cubicBezTo>
                      <a:cubicBezTo>
                        <a:pt x="71625" y="1369"/>
                        <a:pt x="74806" y="3294"/>
                        <a:pt x="77820" y="5052"/>
                      </a:cubicBezTo>
                      <a:cubicBezTo>
                        <a:pt x="80499" y="6643"/>
                        <a:pt x="82927" y="8150"/>
                        <a:pt x="85522" y="8819"/>
                      </a:cubicBezTo>
                      <a:cubicBezTo>
                        <a:pt x="93056" y="10243"/>
                        <a:pt x="101428" y="8568"/>
                        <a:pt x="110218" y="10410"/>
                      </a:cubicBezTo>
                      <a:cubicBezTo>
                        <a:pt x="112646" y="10912"/>
                        <a:pt x="114571" y="11331"/>
                        <a:pt x="115995" y="11582"/>
                      </a:cubicBezTo>
                      <a:cubicBezTo>
                        <a:pt x="117083" y="11833"/>
                        <a:pt x="118255" y="12084"/>
                        <a:pt x="118590" y="12084"/>
                      </a:cubicBezTo>
                      <a:cubicBezTo>
                        <a:pt x="118422" y="12001"/>
                        <a:pt x="118841" y="11666"/>
                        <a:pt x="119511" y="11080"/>
                      </a:cubicBezTo>
                      <a:cubicBezTo>
                        <a:pt x="120766" y="10075"/>
                        <a:pt x="122524" y="8652"/>
                        <a:pt x="125371" y="6727"/>
                      </a:cubicBezTo>
                      <a:lnTo>
                        <a:pt x="126961" y="5806"/>
                      </a:lnTo>
                      <a:cubicBezTo>
                        <a:pt x="133575" y="1871"/>
                        <a:pt x="138347" y="-892"/>
                        <a:pt x="149062" y="2792"/>
                      </a:cubicBezTo>
                      <a:cubicBezTo>
                        <a:pt x="150485" y="2374"/>
                        <a:pt x="152160" y="2708"/>
                        <a:pt x="153332" y="3964"/>
                      </a:cubicBezTo>
                      <a:cubicBezTo>
                        <a:pt x="156764" y="7564"/>
                        <a:pt x="158355" y="11080"/>
                        <a:pt x="158187" y="14512"/>
                      </a:cubicBezTo>
                      <a:cubicBezTo>
                        <a:pt x="157936" y="19619"/>
                        <a:pt x="154085" y="22884"/>
                        <a:pt x="150653" y="25730"/>
                      </a:cubicBezTo>
                      <a:cubicBezTo>
                        <a:pt x="147555" y="28325"/>
                        <a:pt x="145630" y="30167"/>
                        <a:pt x="145714" y="32009"/>
                      </a:cubicBezTo>
                      <a:cubicBezTo>
                        <a:pt x="145797" y="32930"/>
                        <a:pt x="147807" y="34604"/>
                        <a:pt x="149397" y="35943"/>
                      </a:cubicBezTo>
                      <a:cubicBezTo>
                        <a:pt x="152327" y="38455"/>
                        <a:pt x="155927" y="41552"/>
                        <a:pt x="156011" y="46492"/>
                      </a:cubicBezTo>
                      <a:cubicBezTo>
                        <a:pt x="156094" y="50092"/>
                        <a:pt x="154085" y="53691"/>
                        <a:pt x="149983" y="57542"/>
                      </a:cubicBezTo>
                      <a:cubicBezTo>
                        <a:pt x="145965" y="61812"/>
                        <a:pt x="117083" y="65495"/>
                        <a:pt x="112562" y="65495"/>
                      </a:cubicBezTo>
                      <a:cubicBezTo>
                        <a:pt x="105028" y="65495"/>
                        <a:pt x="99084" y="62481"/>
                        <a:pt x="93391" y="59551"/>
                      </a:cubicBezTo>
                      <a:cubicBezTo>
                        <a:pt x="88954" y="57291"/>
                        <a:pt x="84685" y="55115"/>
                        <a:pt x="79913" y="54445"/>
                      </a:cubicBezTo>
                      <a:cubicBezTo>
                        <a:pt x="71541" y="53607"/>
                        <a:pt x="66937" y="57207"/>
                        <a:pt x="61161" y="61812"/>
                      </a:cubicBezTo>
                      <a:cubicBezTo>
                        <a:pt x="57142" y="64993"/>
                        <a:pt x="52538" y="68509"/>
                        <a:pt x="46427" y="70434"/>
                      </a:cubicBezTo>
                      <a:cubicBezTo>
                        <a:pt x="44585" y="70853"/>
                        <a:pt x="42659" y="71104"/>
                        <a:pt x="40483" y="71104"/>
                      </a:cubicBezTo>
                      <a:close/>
                      <a:moveTo>
                        <a:pt x="9006" y="51598"/>
                      </a:moveTo>
                      <a:cubicBezTo>
                        <a:pt x="9592" y="52352"/>
                        <a:pt x="10764" y="53691"/>
                        <a:pt x="13108" y="55616"/>
                      </a:cubicBezTo>
                      <a:cubicBezTo>
                        <a:pt x="18298" y="59719"/>
                        <a:pt x="37218" y="63905"/>
                        <a:pt x="44083" y="62398"/>
                      </a:cubicBezTo>
                      <a:cubicBezTo>
                        <a:pt x="48436" y="61058"/>
                        <a:pt x="51952" y="58296"/>
                        <a:pt x="55719" y="55282"/>
                      </a:cubicBezTo>
                      <a:cubicBezTo>
                        <a:pt x="61914" y="50426"/>
                        <a:pt x="68862" y="45069"/>
                        <a:pt x="80750" y="46157"/>
                      </a:cubicBezTo>
                      <a:cubicBezTo>
                        <a:pt x="87196" y="47078"/>
                        <a:pt x="92219" y="49673"/>
                        <a:pt x="97158" y="52101"/>
                      </a:cubicBezTo>
                      <a:cubicBezTo>
                        <a:pt x="102181" y="54696"/>
                        <a:pt x="107037" y="57124"/>
                        <a:pt x="112478" y="57124"/>
                      </a:cubicBezTo>
                      <a:cubicBezTo>
                        <a:pt x="118506" y="57124"/>
                        <a:pt x="141193" y="53189"/>
                        <a:pt x="144374" y="51347"/>
                      </a:cubicBezTo>
                      <a:cubicBezTo>
                        <a:pt x="146634" y="49254"/>
                        <a:pt x="147472" y="47580"/>
                        <a:pt x="147472" y="46826"/>
                      </a:cubicBezTo>
                      <a:cubicBezTo>
                        <a:pt x="147472" y="45738"/>
                        <a:pt x="145379" y="43980"/>
                        <a:pt x="143788" y="42641"/>
                      </a:cubicBezTo>
                      <a:cubicBezTo>
                        <a:pt x="141026" y="40297"/>
                        <a:pt x="137677" y="37367"/>
                        <a:pt x="137258" y="33013"/>
                      </a:cubicBezTo>
                      <a:cubicBezTo>
                        <a:pt x="136756" y="26567"/>
                        <a:pt x="141444" y="22633"/>
                        <a:pt x="145211" y="19451"/>
                      </a:cubicBezTo>
                      <a:cubicBezTo>
                        <a:pt x="147304" y="17693"/>
                        <a:pt x="149732" y="15684"/>
                        <a:pt x="149816" y="14261"/>
                      </a:cubicBezTo>
                      <a:cubicBezTo>
                        <a:pt x="149899" y="13591"/>
                        <a:pt x="149397" y="12503"/>
                        <a:pt x="148476" y="11331"/>
                      </a:cubicBezTo>
                      <a:cubicBezTo>
                        <a:pt x="147890" y="11415"/>
                        <a:pt x="147221" y="11331"/>
                        <a:pt x="146634" y="11080"/>
                      </a:cubicBezTo>
                      <a:cubicBezTo>
                        <a:pt x="139435" y="8568"/>
                        <a:pt x="137426" y="9740"/>
                        <a:pt x="131482" y="13340"/>
                      </a:cubicBezTo>
                      <a:lnTo>
                        <a:pt x="130143" y="14094"/>
                      </a:lnTo>
                      <a:cubicBezTo>
                        <a:pt x="127798" y="15684"/>
                        <a:pt x="126208" y="17024"/>
                        <a:pt x="125036" y="17944"/>
                      </a:cubicBezTo>
                      <a:cubicBezTo>
                        <a:pt x="121017" y="21210"/>
                        <a:pt x="119594" y="21210"/>
                        <a:pt x="114320" y="20037"/>
                      </a:cubicBezTo>
                      <a:cubicBezTo>
                        <a:pt x="112981" y="19702"/>
                        <a:pt x="111223" y="19368"/>
                        <a:pt x="108711" y="18865"/>
                      </a:cubicBezTo>
                      <a:cubicBezTo>
                        <a:pt x="101093" y="17275"/>
                        <a:pt x="93056" y="18949"/>
                        <a:pt x="83764" y="17107"/>
                      </a:cubicBezTo>
                      <a:cubicBezTo>
                        <a:pt x="79662" y="16019"/>
                        <a:pt x="76564" y="14177"/>
                        <a:pt x="73551" y="12336"/>
                      </a:cubicBezTo>
                      <a:cubicBezTo>
                        <a:pt x="70872" y="10745"/>
                        <a:pt x="68444" y="9238"/>
                        <a:pt x="65765" y="8568"/>
                      </a:cubicBezTo>
                      <a:cubicBezTo>
                        <a:pt x="61496" y="7898"/>
                        <a:pt x="58231" y="10075"/>
                        <a:pt x="53208" y="13759"/>
                      </a:cubicBezTo>
                      <a:cubicBezTo>
                        <a:pt x="50278" y="15851"/>
                        <a:pt x="47264" y="18112"/>
                        <a:pt x="43497" y="19535"/>
                      </a:cubicBezTo>
                      <a:cubicBezTo>
                        <a:pt x="39311" y="21042"/>
                        <a:pt x="34874" y="20874"/>
                        <a:pt x="30688" y="20791"/>
                      </a:cubicBezTo>
                      <a:cubicBezTo>
                        <a:pt x="26586" y="20623"/>
                        <a:pt x="22651" y="20540"/>
                        <a:pt x="19721" y="21963"/>
                      </a:cubicBezTo>
                      <a:cubicBezTo>
                        <a:pt x="14698" y="24223"/>
                        <a:pt x="14363" y="25479"/>
                        <a:pt x="14363" y="25479"/>
                      </a:cubicBezTo>
                      <a:cubicBezTo>
                        <a:pt x="14363" y="25563"/>
                        <a:pt x="14112" y="27153"/>
                        <a:pt x="19219" y="32009"/>
                      </a:cubicBezTo>
                      <a:cubicBezTo>
                        <a:pt x="21312" y="33683"/>
                        <a:pt x="24661" y="34353"/>
                        <a:pt x="28595" y="35190"/>
                      </a:cubicBezTo>
                      <a:cubicBezTo>
                        <a:pt x="34372" y="36362"/>
                        <a:pt x="41571" y="37785"/>
                        <a:pt x="47431" y="44064"/>
                      </a:cubicBezTo>
                      <a:cubicBezTo>
                        <a:pt x="48352" y="45069"/>
                        <a:pt x="48771" y="46324"/>
                        <a:pt x="48520" y="47663"/>
                      </a:cubicBezTo>
                      <a:cubicBezTo>
                        <a:pt x="48268" y="49003"/>
                        <a:pt x="47431" y="50092"/>
                        <a:pt x="46343" y="50761"/>
                      </a:cubicBezTo>
                      <a:cubicBezTo>
                        <a:pt x="44166" y="51933"/>
                        <a:pt x="40818" y="51849"/>
                        <a:pt x="31358" y="51263"/>
                      </a:cubicBezTo>
                      <a:cubicBezTo>
                        <a:pt x="25079" y="50929"/>
                        <a:pt x="13108" y="50259"/>
                        <a:pt x="9006" y="515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73" name="Google Shape;6073;p83"/>
              <p:cNvGrpSpPr/>
              <p:nvPr/>
            </p:nvGrpSpPr>
            <p:grpSpPr>
              <a:xfrm>
                <a:off x="4099688" y="4125083"/>
                <a:ext cx="121052" cy="48652"/>
                <a:chOff x="4099688" y="4125083"/>
                <a:chExt cx="121052" cy="48652"/>
              </a:xfrm>
            </p:grpSpPr>
            <p:sp>
              <p:nvSpPr>
                <p:cNvPr id="6074" name="Google Shape;6074;p83"/>
                <p:cNvSpPr/>
                <p:nvPr/>
              </p:nvSpPr>
              <p:spPr>
                <a:xfrm>
                  <a:off x="4103842" y="4129329"/>
                  <a:ext cx="112484" cy="40101"/>
                </a:xfrm>
                <a:custGeom>
                  <a:rect b="b" l="l" r="r" t="t"/>
                  <a:pathLst>
                    <a:path extrusionOk="0" h="40101" w="112484">
                      <a:moveTo>
                        <a:pt x="79418" y="707"/>
                      </a:moveTo>
                      <a:cubicBezTo>
                        <a:pt x="63345" y="-967"/>
                        <a:pt x="60164" y="-130"/>
                        <a:pt x="48109" y="8325"/>
                      </a:cubicBezTo>
                      <a:cubicBezTo>
                        <a:pt x="35300" y="16781"/>
                        <a:pt x="19980" y="11674"/>
                        <a:pt x="7925" y="20213"/>
                      </a:cubicBezTo>
                      <a:cubicBezTo>
                        <a:pt x="-8902" y="31263"/>
                        <a:pt x="3907" y="42314"/>
                        <a:pt x="19980" y="39719"/>
                      </a:cubicBezTo>
                      <a:cubicBezTo>
                        <a:pt x="30445" y="38044"/>
                        <a:pt x="40909" y="30426"/>
                        <a:pt x="51290" y="28752"/>
                      </a:cubicBezTo>
                      <a:cubicBezTo>
                        <a:pt x="67363" y="26240"/>
                        <a:pt x="81009" y="22808"/>
                        <a:pt x="96245" y="18539"/>
                      </a:cubicBezTo>
                      <a:cubicBezTo>
                        <a:pt x="105119" y="16027"/>
                        <a:pt x="121109" y="15190"/>
                        <a:pt x="106710" y="4977"/>
                      </a:cubicBezTo>
                      <a:cubicBezTo>
                        <a:pt x="97836" y="-130"/>
                        <a:pt x="88292" y="5814"/>
                        <a:pt x="80172" y="791"/>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75" name="Google Shape;6075;p83"/>
                <p:cNvSpPr/>
                <p:nvPr/>
              </p:nvSpPr>
              <p:spPr>
                <a:xfrm>
                  <a:off x="4099688" y="4125083"/>
                  <a:ext cx="121052" cy="48652"/>
                </a:xfrm>
                <a:custGeom>
                  <a:rect b="b" l="l" r="r" t="t"/>
                  <a:pathLst>
                    <a:path extrusionOk="0" h="48652" w="121052">
                      <a:moveTo>
                        <a:pt x="19529" y="48652"/>
                      </a:moveTo>
                      <a:cubicBezTo>
                        <a:pt x="10572" y="48652"/>
                        <a:pt x="3037" y="44885"/>
                        <a:pt x="693" y="38857"/>
                      </a:cubicBezTo>
                      <a:cubicBezTo>
                        <a:pt x="-395" y="36011"/>
                        <a:pt x="-1735" y="28477"/>
                        <a:pt x="9818" y="20942"/>
                      </a:cubicBezTo>
                      <a:cubicBezTo>
                        <a:pt x="16599" y="16170"/>
                        <a:pt x="24133" y="15250"/>
                        <a:pt x="31500" y="14329"/>
                      </a:cubicBezTo>
                      <a:cubicBezTo>
                        <a:pt x="38114" y="13491"/>
                        <a:pt x="44476" y="12738"/>
                        <a:pt x="50002" y="9054"/>
                      </a:cubicBezTo>
                      <a:cubicBezTo>
                        <a:pt x="62894" y="-71"/>
                        <a:pt x="66996" y="-1075"/>
                        <a:pt x="84074" y="767"/>
                      </a:cubicBezTo>
                      <a:cubicBezTo>
                        <a:pt x="84995" y="683"/>
                        <a:pt x="85916" y="934"/>
                        <a:pt x="86753" y="1353"/>
                      </a:cubicBezTo>
                      <a:cubicBezTo>
                        <a:pt x="89683" y="3194"/>
                        <a:pt x="93199" y="3027"/>
                        <a:pt x="97217" y="2776"/>
                      </a:cubicBezTo>
                      <a:cubicBezTo>
                        <a:pt x="102073" y="2525"/>
                        <a:pt x="107598" y="2274"/>
                        <a:pt x="113123" y="5455"/>
                      </a:cubicBezTo>
                      <a:cubicBezTo>
                        <a:pt x="117477" y="8469"/>
                        <a:pt x="121914" y="12320"/>
                        <a:pt x="120909" y="17175"/>
                      </a:cubicBezTo>
                      <a:cubicBezTo>
                        <a:pt x="119821" y="22700"/>
                        <a:pt x="112956" y="24207"/>
                        <a:pt x="106426" y="25630"/>
                      </a:cubicBezTo>
                      <a:cubicBezTo>
                        <a:pt x="104836" y="25965"/>
                        <a:pt x="103161" y="26384"/>
                        <a:pt x="101738" y="26802"/>
                      </a:cubicBezTo>
                      <a:cubicBezTo>
                        <a:pt x="86167" y="31156"/>
                        <a:pt x="72438" y="34588"/>
                        <a:pt x="56197" y="37099"/>
                      </a:cubicBezTo>
                      <a:cubicBezTo>
                        <a:pt x="51509" y="37853"/>
                        <a:pt x="46653" y="40029"/>
                        <a:pt x="41546" y="42290"/>
                      </a:cubicBezTo>
                      <a:cubicBezTo>
                        <a:pt x="36189" y="44717"/>
                        <a:pt x="30580" y="47145"/>
                        <a:pt x="24803" y="48066"/>
                      </a:cubicBezTo>
                      <a:cubicBezTo>
                        <a:pt x="23045" y="48485"/>
                        <a:pt x="21287" y="48652"/>
                        <a:pt x="19529" y="48652"/>
                      </a:cubicBezTo>
                      <a:close/>
                      <a:moveTo>
                        <a:pt x="73191" y="8469"/>
                      </a:moveTo>
                      <a:cubicBezTo>
                        <a:pt x="66243" y="8469"/>
                        <a:pt x="62978" y="10310"/>
                        <a:pt x="54774" y="16087"/>
                      </a:cubicBezTo>
                      <a:cubicBezTo>
                        <a:pt x="47406" y="20942"/>
                        <a:pt x="39872" y="21863"/>
                        <a:pt x="32505" y="22784"/>
                      </a:cubicBezTo>
                      <a:cubicBezTo>
                        <a:pt x="25975" y="23537"/>
                        <a:pt x="19780" y="24375"/>
                        <a:pt x="14590" y="27974"/>
                      </a:cubicBezTo>
                      <a:cubicBezTo>
                        <a:pt x="10069" y="30904"/>
                        <a:pt x="7893" y="33834"/>
                        <a:pt x="8646" y="35843"/>
                      </a:cubicBezTo>
                      <a:cubicBezTo>
                        <a:pt x="9651" y="38271"/>
                        <a:pt x="15427" y="41118"/>
                        <a:pt x="23547" y="39862"/>
                      </a:cubicBezTo>
                      <a:cubicBezTo>
                        <a:pt x="28236" y="39109"/>
                        <a:pt x="33091" y="36932"/>
                        <a:pt x="38198" y="34671"/>
                      </a:cubicBezTo>
                      <a:cubicBezTo>
                        <a:pt x="43556" y="32244"/>
                        <a:pt x="49164" y="29816"/>
                        <a:pt x="54941" y="28895"/>
                      </a:cubicBezTo>
                      <a:cubicBezTo>
                        <a:pt x="70763" y="26384"/>
                        <a:pt x="84241" y="23035"/>
                        <a:pt x="99478" y="18765"/>
                      </a:cubicBezTo>
                      <a:cubicBezTo>
                        <a:pt x="100985" y="18347"/>
                        <a:pt x="102826" y="17928"/>
                        <a:pt x="104668" y="17510"/>
                      </a:cubicBezTo>
                      <a:cubicBezTo>
                        <a:pt x="106761" y="17091"/>
                        <a:pt x="110193" y="16254"/>
                        <a:pt x="111951" y="15501"/>
                      </a:cubicBezTo>
                      <a:cubicBezTo>
                        <a:pt x="111365" y="14914"/>
                        <a:pt x="110361" y="13994"/>
                        <a:pt x="108603" y="12738"/>
                      </a:cubicBezTo>
                      <a:cubicBezTo>
                        <a:pt x="105589" y="10980"/>
                        <a:pt x="101905" y="11231"/>
                        <a:pt x="97720" y="11399"/>
                      </a:cubicBezTo>
                      <a:cubicBezTo>
                        <a:pt x="93199" y="11650"/>
                        <a:pt x="88176" y="11817"/>
                        <a:pt x="83404" y="9222"/>
                      </a:cubicBezTo>
                      <a:cubicBezTo>
                        <a:pt x="83321" y="9222"/>
                        <a:pt x="83321" y="9222"/>
                        <a:pt x="83321" y="9222"/>
                      </a:cubicBezTo>
                      <a:cubicBezTo>
                        <a:pt x="78967" y="8720"/>
                        <a:pt x="75786" y="8469"/>
                        <a:pt x="73191" y="846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076" name="Google Shape;6076;p83"/>
              <p:cNvSpPr/>
              <p:nvPr/>
            </p:nvSpPr>
            <p:spPr>
              <a:xfrm>
                <a:off x="3780406" y="4195334"/>
                <a:ext cx="143419" cy="225697"/>
              </a:xfrm>
              <a:custGeom>
                <a:rect b="b" l="l" r="r" t="t"/>
                <a:pathLst>
                  <a:path extrusionOk="0" h="225697" w="143419">
                    <a:moveTo>
                      <a:pt x="18934" y="225698"/>
                    </a:moveTo>
                    <a:lnTo>
                      <a:pt x="17929" y="220089"/>
                    </a:lnTo>
                    <a:cubicBezTo>
                      <a:pt x="24208" y="219001"/>
                      <a:pt x="46895" y="205690"/>
                      <a:pt x="47732" y="199830"/>
                    </a:cubicBezTo>
                    <a:cubicBezTo>
                      <a:pt x="48151" y="196481"/>
                      <a:pt x="45806" y="193300"/>
                      <a:pt x="43211" y="189951"/>
                    </a:cubicBezTo>
                    <a:cubicBezTo>
                      <a:pt x="40951" y="186938"/>
                      <a:pt x="38607" y="183840"/>
                      <a:pt x="38021" y="180240"/>
                    </a:cubicBezTo>
                    <a:cubicBezTo>
                      <a:pt x="37937" y="172371"/>
                      <a:pt x="39946" y="168939"/>
                      <a:pt x="42290" y="165004"/>
                    </a:cubicBezTo>
                    <a:cubicBezTo>
                      <a:pt x="43044" y="163664"/>
                      <a:pt x="43881" y="162242"/>
                      <a:pt x="44718" y="160483"/>
                    </a:cubicBezTo>
                    <a:cubicBezTo>
                      <a:pt x="47230" y="153953"/>
                      <a:pt x="51667" y="142735"/>
                      <a:pt x="48737" y="139220"/>
                    </a:cubicBezTo>
                    <a:cubicBezTo>
                      <a:pt x="47313" y="137545"/>
                      <a:pt x="43630" y="137294"/>
                      <a:pt x="38188" y="138383"/>
                    </a:cubicBezTo>
                    <a:cubicBezTo>
                      <a:pt x="32412" y="139722"/>
                      <a:pt x="28812" y="142066"/>
                      <a:pt x="25882" y="143991"/>
                    </a:cubicBezTo>
                    <a:cubicBezTo>
                      <a:pt x="23036" y="145833"/>
                      <a:pt x="20608" y="147340"/>
                      <a:pt x="17678" y="146503"/>
                    </a:cubicBezTo>
                    <a:cubicBezTo>
                      <a:pt x="14329" y="145415"/>
                      <a:pt x="12069" y="141898"/>
                      <a:pt x="7130" y="129927"/>
                    </a:cubicBezTo>
                    <a:cubicBezTo>
                      <a:pt x="5874" y="126997"/>
                      <a:pt x="4702" y="126829"/>
                      <a:pt x="3614" y="126662"/>
                    </a:cubicBezTo>
                    <a:cubicBezTo>
                      <a:pt x="2860" y="126495"/>
                      <a:pt x="1186" y="126327"/>
                      <a:pt x="349" y="124569"/>
                    </a:cubicBezTo>
                    <a:cubicBezTo>
                      <a:pt x="-572" y="122476"/>
                      <a:pt x="98" y="121556"/>
                      <a:pt x="5204" y="113686"/>
                    </a:cubicBezTo>
                    <a:cubicBezTo>
                      <a:pt x="8553" y="107491"/>
                      <a:pt x="14915" y="103222"/>
                      <a:pt x="21110" y="99203"/>
                    </a:cubicBezTo>
                    <a:cubicBezTo>
                      <a:pt x="23203" y="97780"/>
                      <a:pt x="25380" y="96357"/>
                      <a:pt x="27305" y="94850"/>
                    </a:cubicBezTo>
                    <a:cubicBezTo>
                      <a:pt x="30152" y="92841"/>
                      <a:pt x="32914" y="90915"/>
                      <a:pt x="35677" y="88990"/>
                    </a:cubicBezTo>
                    <a:cubicBezTo>
                      <a:pt x="45806" y="82042"/>
                      <a:pt x="55434" y="75428"/>
                      <a:pt x="64475" y="66722"/>
                    </a:cubicBezTo>
                    <a:cubicBezTo>
                      <a:pt x="75274" y="56341"/>
                      <a:pt x="87162" y="46295"/>
                      <a:pt x="98631" y="36584"/>
                    </a:cubicBezTo>
                    <a:cubicBezTo>
                      <a:pt x="112444" y="24948"/>
                      <a:pt x="126676" y="12892"/>
                      <a:pt x="139401" y="0"/>
                    </a:cubicBezTo>
                    <a:lnTo>
                      <a:pt x="143419" y="4019"/>
                    </a:lnTo>
                    <a:cubicBezTo>
                      <a:pt x="130443" y="17078"/>
                      <a:pt x="116128" y="29217"/>
                      <a:pt x="102315" y="41021"/>
                    </a:cubicBezTo>
                    <a:cubicBezTo>
                      <a:pt x="90846" y="50732"/>
                      <a:pt x="79042" y="60694"/>
                      <a:pt x="68410" y="70907"/>
                    </a:cubicBezTo>
                    <a:cubicBezTo>
                      <a:pt x="59034" y="79949"/>
                      <a:pt x="48820" y="86981"/>
                      <a:pt x="38858" y="93762"/>
                    </a:cubicBezTo>
                    <a:cubicBezTo>
                      <a:pt x="36095" y="95687"/>
                      <a:pt x="33333" y="97529"/>
                      <a:pt x="30570" y="99455"/>
                    </a:cubicBezTo>
                    <a:cubicBezTo>
                      <a:pt x="28561" y="100961"/>
                      <a:pt x="26384" y="102468"/>
                      <a:pt x="24124" y="103891"/>
                    </a:cubicBezTo>
                    <a:cubicBezTo>
                      <a:pt x="18264" y="107742"/>
                      <a:pt x="12739" y="111426"/>
                      <a:pt x="9976" y="116616"/>
                    </a:cubicBezTo>
                    <a:cubicBezTo>
                      <a:pt x="8720" y="118625"/>
                      <a:pt x="7548" y="120384"/>
                      <a:pt x="6711" y="121639"/>
                    </a:cubicBezTo>
                    <a:cubicBezTo>
                      <a:pt x="8553" y="122393"/>
                      <a:pt x="10646" y="123983"/>
                      <a:pt x="12236" y="127750"/>
                    </a:cubicBezTo>
                    <a:cubicBezTo>
                      <a:pt x="15753" y="136206"/>
                      <a:pt x="18097" y="140726"/>
                      <a:pt x="19269" y="141061"/>
                    </a:cubicBezTo>
                    <a:cubicBezTo>
                      <a:pt x="19603" y="141145"/>
                      <a:pt x="21445" y="139973"/>
                      <a:pt x="22701" y="139220"/>
                    </a:cubicBezTo>
                    <a:cubicBezTo>
                      <a:pt x="25631" y="137294"/>
                      <a:pt x="30068" y="134448"/>
                      <a:pt x="36849" y="132857"/>
                    </a:cubicBezTo>
                    <a:cubicBezTo>
                      <a:pt x="44718" y="131183"/>
                      <a:pt x="49992" y="132104"/>
                      <a:pt x="52922" y="135536"/>
                    </a:cubicBezTo>
                    <a:cubicBezTo>
                      <a:pt x="58113" y="141647"/>
                      <a:pt x="53508" y="153284"/>
                      <a:pt x="49825" y="162660"/>
                    </a:cubicBezTo>
                    <a:cubicBezTo>
                      <a:pt x="48820" y="164753"/>
                      <a:pt x="47899" y="166344"/>
                      <a:pt x="47146" y="167683"/>
                    </a:cubicBezTo>
                    <a:cubicBezTo>
                      <a:pt x="45053" y="171366"/>
                      <a:pt x="43630" y="173794"/>
                      <a:pt x="43630" y="179738"/>
                    </a:cubicBezTo>
                    <a:cubicBezTo>
                      <a:pt x="43965" y="181580"/>
                      <a:pt x="45806" y="183924"/>
                      <a:pt x="47648" y="186435"/>
                    </a:cubicBezTo>
                    <a:cubicBezTo>
                      <a:pt x="50578" y="190370"/>
                      <a:pt x="54011" y="194807"/>
                      <a:pt x="53257" y="200499"/>
                    </a:cubicBezTo>
                    <a:cubicBezTo>
                      <a:pt x="52001" y="210461"/>
                      <a:pt x="25882" y="224526"/>
                      <a:pt x="18934" y="2256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77" name="Google Shape;6077;p83"/>
              <p:cNvSpPr/>
              <p:nvPr/>
            </p:nvSpPr>
            <p:spPr>
              <a:xfrm>
                <a:off x="3821105" y="4486303"/>
                <a:ext cx="375632" cy="21625"/>
              </a:xfrm>
              <a:custGeom>
                <a:rect b="b" l="l" r="r" t="t"/>
                <a:pathLst>
                  <a:path extrusionOk="0" h="21625" w="375632">
                    <a:moveTo>
                      <a:pt x="370442" y="21626"/>
                    </a:moveTo>
                    <a:cubicBezTo>
                      <a:pt x="366508" y="14510"/>
                      <a:pt x="364080" y="15431"/>
                      <a:pt x="358806" y="17524"/>
                    </a:cubicBezTo>
                    <a:cubicBezTo>
                      <a:pt x="356043" y="18529"/>
                      <a:pt x="353030" y="19701"/>
                      <a:pt x="349430" y="19701"/>
                    </a:cubicBezTo>
                    <a:cubicBezTo>
                      <a:pt x="348258" y="19701"/>
                      <a:pt x="347086" y="20119"/>
                      <a:pt x="345746" y="20538"/>
                    </a:cubicBezTo>
                    <a:cubicBezTo>
                      <a:pt x="343319" y="21375"/>
                      <a:pt x="340221" y="22380"/>
                      <a:pt x="336705" y="20705"/>
                    </a:cubicBezTo>
                    <a:cubicBezTo>
                      <a:pt x="332268" y="19533"/>
                      <a:pt x="331012" y="15096"/>
                      <a:pt x="330092" y="12082"/>
                    </a:cubicBezTo>
                    <a:cubicBezTo>
                      <a:pt x="329757" y="11078"/>
                      <a:pt x="329338" y="9571"/>
                      <a:pt x="329003" y="9152"/>
                    </a:cubicBezTo>
                    <a:cubicBezTo>
                      <a:pt x="318455" y="4464"/>
                      <a:pt x="296354" y="5637"/>
                      <a:pt x="280281" y="6557"/>
                    </a:cubicBezTo>
                    <a:cubicBezTo>
                      <a:pt x="274504" y="6892"/>
                      <a:pt x="269063" y="7143"/>
                      <a:pt x="264877" y="7143"/>
                    </a:cubicBezTo>
                    <a:cubicBezTo>
                      <a:pt x="234907" y="7562"/>
                      <a:pt x="204099" y="9571"/>
                      <a:pt x="174296" y="11497"/>
                    </a:cubicBezTo>
                    <a:cubicBezTo>
                      <a:pt x="116784" y="15264"/>
                      <a:pt x="57262" y="19115"/>
                      <a:pt x="0" y="11664"/>
                    </a:cubicBezTo>
                    <a:lnTo>
                      <a:pt x="753" y="6055"/>
                    </a:lnTo>
                    <a:cubicBezTo>
                      <a:pt x="57513" y="13422"/>
                      <a:pt x="116700" y="9571"/>
                      <a:pt x="173962" y="5804"/>
                    </a:cubicBezTo>
                    <a:cubicBezTo>
                      <a:pt x="203848" y="3878"/>
                      <a:pt x="234739" y="1869"/>
                      <a:pt x="264877" y="1451"/>
                    </a:cubicBezTo>
                    <a:cubicBezTo>
                      <a:pt x="268895" y="1451"/>
                      <a:pt x="274253" y="1116"/>
                      <a:pt x="280029" y="865"/>
                    </a:cubicBezTo>
                    <a:cubicBezTo>
                      <a:pt x="297693" y="-140"/>
                      <a:pt x="319627" y="-1312"/>
                      <a:pt x="331515" y="3962"/>
                    </a:cubicBezTo>
                    <a:cubicBezTo>
                      <a:pt x="334026" y="4883"/>
                      <a:pt x="334863" y="7729"/>
                      <a:pt x="335700" y="10324"/>
                    </a:cubicBezTo>
                    <a:cubicBezTo>
                      <a:pt x="336454" y="13003"/>
                      <a:pt x="337124" y="14845"/>
                      <a:pt x="338463" y="15096"/>
                    </a:cubicBezTo>
                    <a:lnTo>
                      <a:pt x="339217" y="15347"/>
                    </a:lnTo>
                    <a:cubicBezTo>
                      <a:pt x="340723" y="16101"/>
                      <a:pt x="341895" y="15766"/>
                      <a:pt x="344156" y="15013"/>
                    </a:cubicBezTo>
                    <a:cubicBezTo>
                      <a:pt x="345746" y="14510"/>
                      <a:pt x="347504" y="13841"/>
                      <a:pt x="349681" y="13841"/>
                    </a:cubicBezTo>
                    <a:cubicBezTo>
                      <a:pt x="352193" y="13841"/>
                      <a:pt x="354704" y="12920"/>
                      <a:pt x="357048" y="11999"/>
                    </a:cubicBezTo>
                    <a:cubicBezTo>
                      <a:pt x="362573" y="9906"/>
                      <a:pt x="369438" y="7311"/>
                      <a:pt x="375633" y="18696"/>
                    </a:cubicBezTo>
                    <a:lnTo>
                      <a:pt x="370442" y="2162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078" name="Google Shape;6078;p83"/>
              <p:cNvGrpSpPr/>
              <p:nvPr/>
            </p:nvGrpSpPr>
            <p:grpSpPr>
              <a:xfrm>
                <a:off x="4165095" y="4492828"/>
                <a:ext cx="138757" cy="127028"/>
                <a:chOff x="4165095" y="4492828"/>
                <a:chExt cx="138757" cy="127028"/>
              </a:xfrm>
            </p:grpSpPr>
            <p:sp>
              <p:nvSpPr>
                <p:cNvPr id="6079" name="Google Shape;6079;p83"/>
                <p:cNvSpPr/>
                <p:nvPr/>
              </p:nvSpPr>
              <p:spPr>
                <a:xfrm>
                  <a:off x="4169072" y="4497035"/>
                  <a:ext cx="130473" cy="118486"/>
                </a:xfrm>
                <a:custGeom>
                  <a:rect b="b" l="l" r="r" t="t"/>
                  <a:pathLst>
                    <a:path extrusionOk="0" h="118486" w="130473">
                      <a:moveTo>
                        <a:pt x="87356" y="11815"/>
                      </a:moveTo>
                      <a:cubicBezTo>
                        <a:pt x="92965" y="17759"/>
                        <a:pt x="85765" y="24540"/>
                        <a:pt x="89700" y="31321"/>
                      </a:cubicBezTo>
                      <a:cubicBezTo>
                        <a:pt x="93718" y="39776"/>
                        <a:pt x="104182" y="39776"/>
                        <a:pt x="111382" y="40697"/>
                      </a:cubicBezTo>
                      <a:cubicBezTo>
                        <a:pt x="121093" y="41534"/>
                        <a:pt x="127455" y="38939"/>
                        <a:pt x="129883" y="49989"/>
                      </a:cubicBezTo>
                      <a:cubicBezTo>
                        <a:pt x="133064" y="65226"/>
                        <a:pt x="122684" y="61877"/>
                        <a:pt x="115400" y="65226"/>
                      </a:cubicBezTo>
                      <a:cubicBezTo>
                        <a:pt x="110629" y="67737"/>
                        <a:pt x="84091" y="91596"/>
                        <a:pt x="96899" y="97540"/>
                      </a:cubicBezTo>
                      <a:cubicBezTo>
                        <a:pt x="96899" y="97540"/>
                        <a:pt x="145873" y="83141"/>
                        <a:pt x="122600" y="101809"/>
                      </a:cubicBezTo>
                      <a:lnTo>
                        <a:pt x="123353" y="101809"/>
                      </a:lnTo>
                      <a:cubicBezTo>
                        <a:pt x="116907" y="113697"/>
                        <a:pt x="91207" y="120478"/>
                        <a:pt x="79152" y="117967"/>
                      </a:cubicBezTo>
                      <a:cubicBezTo>
                        <a:pt x="71115" y="116209"/>
                        <a:pt x="64669" y="112023"/>
                        <a:pt x="66343" y="102646"/>
                      </a:cubicBezTo>
                      <a:cubicBezTo>
                        <a:pt x="67934" y="94191"/>
                        <a:pt x="77645" y="94191"/>
                        <a:pt x="80826" y="86573"/>
                      </a:cubicBezTo>
                      <a:cubicBezTo>
                        <a:pt x="87272" y="75606"/>
                        <a:pt x="84007" y="51747"/>
                        <a:pt x="68771" y="55180"/>
                      </a:cubicBezTo>
                      <a:cubicBezTo>
                        <a:pt x="57469" y="57775"/>
                        <a:pt x="42317" y="78955"/>
                        <a:pt x="36624" y="88331"/>
                      </a:cubicBezTo>
                      <a:cubicBezTo>
                        <a:pt x="31852" y="95112"/>
                        <a:pt x="20550" y="119724"/>
                        <a:pt x="13351" y="101056"/>
                      </a:cubicBezTo>
                      <a:cubicBezTo>
                        <a:pt x="8579" y="90005"/>
                        <a:pt x="24652" y="77281"/>
                        <a:pt x="28587" y="68742"/>
                      </a:cubicBezTo>
                      <a:cubicBezTo>
                        <a:pt x="35787" y="55180"/>
                        <a:pt x="35033" y="50910"/>
                        <a:pt x="49516" y="45803"/>
                      </a:cubicBezTo>
                      <a:cubicBezTo>
                        <a:pt x="61571" y="41618"/>
                        <a:pt x="73626" y="33916"/>
                        <a:pt x="54288" y="28809"/>
                      </a:cubicBezTo>
                      <a:cubicBezTo>
                        <a:pt x="40642" y="24540"/>
                        <a:pt x="27834" y="32995"/>
                        <a:pt x="14104" y="34753"/>
                      </a:cubicBezTo>
                      <a:cubicBezTo>
                        <a:pt x="-8415" y="37264"/>
                        <a:pt x="-379" y="26298"/>
                        <a:pt x="13351" y="18680"/>
                      </a:cubicBezTo>
                      <a:cubicBezTo>
                        <a:pt x="25406" y="12736"/>
                        <a:pt x="37461" y="13573"/>
                        <a:pt x="49516" y="6792"/>
                      </a:cubicBezTo>
                      <a:cubicBezTo>
                        <a:pt x="62325" y="11"/>
                        <a:pt x="75970" y="-5933"/>
                        <a:pt x="85681" y="11061"/>
                      </a:cubicBezTo>
                    </a:path>
                  </a:pathLst>
                </a:custGeom>
                <a:solidFill>
                  <a:srgbClr val="94B0B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0" name="Google Shape;6080;p83"/>
                <p:cNvSpPr/>
                <p:nvPr/>
              </p:nvSpPr>
              <p:spPr>
                <a:xfrm>
                  <a:off x="4165095" y="4492828"/>
                  <a:ext cx="138757" cy="127028"/>
                </a:xfrm>
                <a:custGeom>
                  <a:rect b="b" l="l" r="r" t="t"/>
                  <a:pathLst>
                    <a:path extrusionOk="0" h="127028" w="138757">
                      <a:moveTo>
                        <a:pt x="89073" y="127029"/>
                      </a:moveTo>
                      <a:cubicBezTo>
                        <a:pt x="86645" y="127029"/>
                        <a:pt x="84385" y="126861"/>
                        <a:pt x="82459" y="126442"/>
                      </a:cubicBezTo>
                      <a:cubicBezTo>
                        <a:pt x="70404" y="123848"/>
                        <a:pt x="64544" y="116480"/>
                        <a:pt x="66302" y="106267"/>
                      </a:cubicBezTo>
                      <a:cubicBezTo>
                        <a:pt x="67558" y="99905"/>
                        <a:pt x="71911" y="96975"/>
                        <a:pt x="75427" y="94630"/>
                      </a:cubicBezTo>
                      <a:cubicBezTo>
                        <a:pt x="77855" y="93040"/>
                        <a:pt x="80031" y="91617"/>
                        <a:pt x="81036" y="89189"/>
                      </a:cubicBezTo>
                      <a:cubicBezTo>
                        <a:pt x="84887" y="82575"/>
                        <a:pt x="84636" y="71358"/>
                        <a:pt x="80785" y="66084"/>
                      </a:cubicBezTo>
                      <a:cubicBezTo>
                        <a:pt x="79027" y="63656"/>
                        <a:pt x="76850" y="62902"/>
                        <a:pt x="73836" y="63572"/>
                      </a:cubicBezTo>
                      <a:cubicBezTo>
                        <a:pt x="65381" y="65497"/>
                        <a:pt x="51484" y="82994"/>
                        <a:pt x="44368" y="94798"/>
                      </a:cubicBezTo>
                      <a:cubicBezTo>
                        <a:pt x="43448" y="96137"/>
                        <a:pt x="42527" y="97644"/>
                        <a:pt x="41522" y="99319"/>
                      </a:cubicBezTo>
                      <a:cubicBezTo>
                        <a:pt x="36750" y="107272"/>
                        <a:pt x="30723" y="117066"/>
                        <a:pt x="23105" y="116396"/>
                      </a:cubicBezTo>
                      <a:cubicBezTo>
                        <a:pt x="19002" y="116062"/>
                        <a:pt x="15738" y="112797"/>
                        <a:pt x="13477" y="106853"/>
                      </a:cubicBezTo>
                      <a:cubicBezTo>
                        <a:pt x="9208" y="96975"/>
                        <a:pt x="16993" y="87180"/>
                        <a:pt x="23188" y="79227"/>
                      </a:cubicBezTo>
                      <a:cubicBezTo>
                        <a:pt x="25532" y="76213"/>
                        <a:pt x="27793" y="73367"/>
                        <a:pt x="28881" y="71190"/>
                      </a:cubicBezTo>
                      <a:cubicBezTo>
                        <a:pt x="30304" y="68427"/>
                        <a:pt x="31392" y="66251"/>
                        <a:pt x="32313" y="64325"/>
                      </a:cubicBezTo>
                      <a:cubicBezTo>
                        <a:pt x="36834" y="54949"/>
                        <a:pt x="39429" y="50596"/>
                        <a:pt x="52238" y="46075"/>
                      </a:cubicBezTo>
                      <a:cubicBezTo>
                        <a:pt x="59354" y="43564"/>
                        <a:pt x="62870" y="41136"/>
                        <a:pt x="64042" y="39880"/>
                      </a:cubicBezTo>
                      <a:cubicBezTo>
                        <a:pt x="63288" y="39378"/>
                        <a:pt x="61530" y="38374"/>
                        <a:pt x="57428" y="37202"/>
                      </a:cubicBezTo>
                      <a:cubicBezTo>
                        <a:pt x="49643" y="34774"/>
                        <a:pt x="41941" y="37118"/>
                        <a:pt x="33737" y="39629"/>
                      </a:cubicBezTo>
                      <a:cubicBezTo>
                        <a:pt x="28965" y="41052"/>
                        <a:pt x="24025" y="42643"/>
                        <a:pt x="18835" y="43229"/>
                      </a:cubicBezTo>
                      <a:cubicBezTo>
                        <a:pt x="11803" y="43982"/>
                        <a:pt x="2343" y="44317"/>
                        <a:pt x="334" y="37871"/>
                      </a:cubicBezTo>
                      <a:cubicBezTo>
                        <a:pt x="-2178" y="30002"/>
                        <a:pt x="10129" y="22216"/>
                        <a:pt x="15486" y="19203"/>
                      </a:cubicBezTo>
                      <a:cubicBezTo>
                        <a:pt x="21849" y="16105"/>
                        <a:pt x="27876" y="14682"/>
                        <a:pt x="33653" y="13343"/>
                      </a:cubicBezTo>
                      <a:cubicBezTo>
                        <a:pt x="39931" y="11919"/>
                        <a:pt x="45792" y="10580"/>
                        <a:pt x="51568" y="7315"/>
                      </a:cubicBezTo>
                      <a:cubicBezTo>
                        <a:pt x="61781" y="1873"/>
                        <a:pt x="80534" y="-8089"/>
                        <a:pt x="92840" y="12087"/>
                      </a:cubicBezTo>
                      <a:cubicBezTo>
                        <a:pt x="93426" y="12338"/>
                        <a:pt x="94012" y="12673"/>
                        <a:pt x="94514" y="13175"/>
                      </a:cubicBezTo>
                      <a:cubicBezTo>
                        <a:pt x="98951" y="17947"/>
                        <a:pt x="98030" y="23137"/>
                        <a:pt x="97277" y="26904"/>
                      </a:cubicBezTo>
                      <a:cubicBezTo>
                        <a:pt x="96691" y="29918"/>
                        <a:pt x="96440" y="31676"/>
                        <a:pt x="97444" y="33434"/>
                      </a:cubicBezTo>
                      <a:cubicBezTo>
                        <a:pt x="99956" y="38792"/>
                        <a:pt x="105565" y="39713"/>
                        <a:pt x="113267" y="40466"/>
                      </a:cubicBezTo>
                      <a:lnTo>
                        <a:pt x="115945" y="40717"/>
                      </a:lnTo>
                      <a:cubicBezTo>
                        <a:pt x="117620" y="40885"/>
                        <a:pt x="119294" y="40885"/>
                        <a:pt x="120801" y="40969"/>
                      </a:cubicBezTo>
                      <a:cubicBezTo>
                        <a:pt x="127582" y="41136"/>
                        <a:pt x="135367" y="41220"/>
                        <a:pt x="138046" y="53442"/>
                      </a:cubicBezTo>
                      <a:cubicBezTo>
                        <a:pt x="139302" y="59219"/>
                        <a:pt x="138884" y="63405"/>
                        <a:pt x="136874" y="66502"/>
                      </a:cubicBezTo>
                      <a:cubicBezTo>
                        <a:pt x="134279" y="70437"/>
                        <a:pt x="129842" y="71358"/>
                        <a:pt x="126243" y="72111"/>
                      </a:cubicBezTo>
                      <a:cubicBezTo>
                        <a:pt x="124401" y="72446"/>
                        <a:pt x="122643" y="72864"/>
                        <a:pt x="121303" y="73450"/>
                      </a:cubicBezTo>
                      <a:cubicBezTo>
                        <a:pt x="117369" y="75543"/>
                        <a:pt x="101630" y="90696"/>
                        <a:pt x="101797" y="96891"/>
                      </a:cubicBezTo>
                      <a:cubicBezTo>
                        <a:pt x="101797" y="97058"/>
                        <a:pt x="101797" y="97142"/>
                        <a:pt x="101881" y="97226"/>
                      </a:cubicBezTo>
                      <a:cubicBezTo>
                        <a:pt x="132689" y="88435"/>
                        <a:pt x="135451" y="93710"/>
                        <a:pt x="136623" y="96054"/>
                      </a:cubicBezTo>
                      <a:cubicBezTo>
                        <a:pt x="138884" y="100490"/>
                        <a:pt x="134782" y="104844"/>
                        <a:pt x="131433" y="107774"/>
                      </a:cubicBezTo>
                      <a:cubicBezTo>
                        <a:pt x="131349" y="107942"/>
                        <a:pt x="131265" y="108025"/>
                        <a:pt x="131265" y="108192"/>
                      </a:cubicBezTo>
                      <a:cubicBezTo>
                        <a:pt x="124819" y="119997"/>
                        <a:pt x="103472" y="127029"/>
                        <a:pt x="89073" y="127029"/>
                      </a:cubicBezTo>
                      <a:close/>
                      <a:moveTo>
                        <a:pt x="75762" y="54782"/>
                      </a:moveTo>
                      <a:cubicBezTo>
                        <a:pt x="80534" y="54782"/>
                        <a:pt x="84636" y="56958"/>
                        <a:pt x="87649" y="61061"/>
                      </a:cubicBezTo>
                      <a:cubicBezTo>
                        <a:pt x="93426" y="69014"/>
                        <a:pt x="93928" y="83915"/>
                        <a:pt x="88654" y="92956"/>
                      </a:cubicBezTo>
                      <a:cubicBezTo>
                        <a:pt x="86896" y="97142"/>
                        <a:pt x="83213" y="99653"/>
                        <a:pt x="80199" y="101663"/>
                      </a:cubicBezTo>
                      <a:cubicBezTo>
                        <a:pt x="76934" y="103839"/>
                        <a:pt x="75260" y="105011"/>
                        <a:pt x="74757" y="107774"/>
                      </a:cubicBezTo>
                      <a:cubicBezTo>
                        <a:pt x="74088" y="111709"/>
                        <a:pt x="74674" y="116062"/>
                        <a:pt x="84385" y="118155"/>
                      </a:cubicBezTo>
                      <a:cubicBezTo>
                        <a:pt x="94012" y="120164"/>
                        <a:pt x="115443" y="114890"/>
                        <a:pt x="122559" y="106100"/>
                      </a:cubicBezTo>
                      <a:cubicBezTo>
                        <a:pt x="122643" y="104844"/>
                        <a:pt x="123145" y="103672"/>
                        <a:pt x="124150" y="102835"/>
                      </a:cubicBezTo>
                      <a:cubicBezTo>
                        <a:pt x="125070" y="102081"/>
                        <a:pt x="125908" y="101411"/>
                        <a:pt x="126410" y="100826"/>
                      </a:cubicBezTo>
                      <a:cubicBezTo>
                        <a:pt x="121136" y="101244"/>
                        <a:pt x="111592" y="103170"/>
                        <a:pt x="102216" y="105932"/>
                      </a:cubicBezTo>
                      <a:cubicBezTo>
                        <a:pt x="101211" y="106267"/>
                        <a:pt x="100123" y="106183"/>
                        <a:pt x="99202" y="105681"/>
                      </a:cubicBezTo>
                      <a:cubicBezTo>
                        <a:pt x="95435" y="103923"/>
                        <a:pt x="93342" y="100909"/>
                        <a:pt x="93258" y="96975"/>
                      </a:cubicBezTo>
                      <a:cubicBezTo>
                        <a:pt x="92924" y="85171"/>
                        <a:pt x="113434" y="67925"/>
                        <a:pt x="117452" y="65748"/>
                      </a:cubicBezTo>
                      <a:cubicBezTo>
                        <a:pt x="119964" y="64576"/>
                        <a:pt x="122392" y="64074"/>
                        <a:pt x="124484" y="63656"/>
                      </a:cubicBezTo>
                      <a:cubicBezTo>
                        <a:pt x="126829" y="63154"/>
                        <a:pt x="129089" y="62735"/>
                        <a:pt x="129759" y="61730"/>
                      </a:cubicBezTo>
                      <a:cubicBezTo>
                        <a:pt x="130093" y="61228"/>
                        <a:pt x="130679" y="59637"/>
                        <a:pt x="129759" y="55117"/>
                      </a:cubicBezTo>
                      <a:cubicBezTo>
                        <a:pt x="128503" y="49508"/>
                        <a:pt x="127163" y="49508"/>
                        <a:pt x="120634" y="49424"/>
                      </a:cubicBezTo>
                      <a:cubicBezTo>
                        <a:pt x="118875" y="49340"/>
                        <a:pt x="117034" y="49340"/>
                        <a:pt x="115025" y="49173"/>
                      </a:cubicBezTo>
                      <a:lnTo>
                        <a:pt x="112346" y="48922"/>
                      </a:lnTo>
                      <a:cubicBezTo>
                        <a:pt x="105230" y="48252"/>
                        <a:pt x="94431" y="47080"/>
                        <a:pt x="89826" y="37453"/>
                      </a:cubicBezTo>
                      <a:cubicBezTo>
                        <a:pt x="87315" y="33267"/>
                        <a:pt x="88152" y="28662"/>
                        <a:pt x="88738" y="25314"/>
                      </a:cubicBezTo>
                      <a:cubicBezTo>
                        <a:pt x="89324" y="22049"/>
                        <a:pt x="89491" y="20626"/>
                        <a:pt x="88403" y="19286"/>
                      </a:cubicBezTo>
                      <a:cubicBezTo>
                        <a:pt x="87398" y="18951"/>
                        <a:pt x="86478" y="18282"/>
                        <a:pt x="85891" y="17277"/>
                      </a:cubicBezTo>
                      <a:cubicBezTo>
                        <a:pt x="78943" y="4971"/>
                        <a:pt x="70572" y="6645"/>
                        <a:pt x="55503" y="14682"/>
                      </a:cubicBezTo>
                      <a:cubicBezTo>
                        <a:pt x="48722" y="18533"/>
                        <a:pt x="41941" y="20040"/>
                        <a:pt x="35327" y="21547"/>
                      </a:cubicBezTo>
                      <a:cubicBezTo>
                        <a:pt x="29718" y="22802"/>
                        <a:pt x="24444" y="23974"/>
                        <a:pt x="19254" y="26570"/>
                      </a:cubicBezTo>
                      <a:cubicBezTo>
                        <a:pt x="13310" y="29918"/>
                        <a:pt x="10045" y="33016"/>
                        <a:pt x="8873" y="34690"/>
                      </a:cubicBezTo>
                      <a:cubicBezTo>
                        <a:pt x="10129" y="34941"/>
                        <a:pt x="12724" y="35192"/>
                        <a:pt x="17747" y="34606"/>
                      </a:cubicBezTo>
                      <a:cubicBezTo>
                        <a:pt x="22184" y="34104"/>
                        <a:pt x="26537" y="32681"/>
                        <a:pt x="31141" y="31342"/>
                      </a:cubicBezTo>
                      <a:cubicBezTo>
                        <a:pt x="40183" y="28579"/>
                        <a:pt x="49559" y="25732"/>
                        <a:pt x="59688" y="28913"/>
                      </a:cubicBezTo>
                      <a:cubicBezTo>
                        <a:pt x="65130" y="30337"/>
                        <a:pt x="72497" y="33016"/>
                        <a:pt x="72832" y="39295"/>
                      </a:cubicBezTo>
                      <a:cubicBezTo>
                        <a:pt x="73083" y="44819"/>
                        <a:pt x="67055" y="49759"/>
                        <a:pt x="55084" y="54028"/>
                      </a:cubicBezTo>
                      <a:cubicBezTo>
                        <a:pt x="45038" y="57544"/>
                        <a:pt x="43866" y="59972"/>
                        <a:pt x="40015" y="67925"/>
                      </a:cubicBezTo>
                      <a:cubicBezTo>
                        <a:pt x="39011" y="69934"/>
                        <a:pt x="37922" y="72278"/>
                        <a:pt x="36499" y="74957"/>
                      </a:cubicBezTo>
                      <a:cubicBezTo>
                        <a:pt x="35160" y="77804"/>
                        <a:pt x="32648" y="81069"/>
                        <a:pt x="29886" y="84501"/>
                      </a:cubicBezTo>
                      <a:cubicBezTo>
                        <a:pt x="24779" y="90947"/>
                        <a:pt x="19086" y="98314"/>
                        <a:pt x="21347" y="103588"/>
                      </a:cubicBezTo>
                      <a:cubicBezTo>
                        <a:pt x="22770" y="107355"/>
                        <a:pt x="23858" y="107942"/>
                        <a:pt x="23942" y="107942"/>
                      </a:cubicBezTo>
                      <a:cubicBezTo>
                        <a:pt x="26453" y="107774"/>
                        <a:pt x="32313" y="98063"/>
                        <a:pt x="34239" y="94882"/>
                      </a:cubicBezTo>
                      <a:cubicBezTo>
                        <a:pt x="35411" y="92956"/>
                        <a:pt x="36415" y="91282"/>
                        <a:pt x="37253" y="90110"/>
                      </a:cubicBezTo>
                      <a:cubicBezTo>
                        <a:pt x="37839" y="89105"/>
                        <a:pt x="56256" y="58884"/>
                        <a:pt x="71911" y="55284"/>
                      </a:cubicBezTo>
                      <a:cubicBezTo>
                        <a:pt x="73250" y="54949"/>
                        <a:pt x="74506" y="54782"/>
                        <a:pt x="75762" y="54782"/>
                      </a:cubicBez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081" name="Google Shape;6081;p83"/>
              <p:cNvSpPr/>
              <p:nvPr/>
            </p:nvSpPr>
            <p:spPr>
              <a:xfrm>
                <a:off x="4295188" y="4520432"/>
                <a:ext cx="150018" cy="69789"/>
              </a:xfrm>
              <a:custGeom>
                <a:rect b="b" l="l" r="r" t="t"/>
                <a:pathLst>
                  <a:path extrusionOk="0" h="69789" w="150018">
                    <a:moveTo>
                      <a:pt x="5358" y="69789"/>
                    </a:moveTo>
                    <a:lnTo>
                      <a:pt x="0" y="67864"/>
                    </a:lnTo>
                    <a:cubicBezTo>
                      <a:pt x="5944" y="51037"/>
                      <a:pt x="8623" y="48526"/>
                      <a:pt x="17413" y="51204"/>
                    </a:cubicBezTo>
                    <a:cubicBezTo>
                      <a:pt x="20594" y="52209"/>
                      <a:pt x="25031" y="53548"/>
                      <a:pt x="32231" y="52376"/>
                    </a:cubicBezTo>
                    <a:cubicBezTo>
                      <a:pt x="37672" y="51288"/>
                      <a:pt x="38844" y="48693"/>
                      <a:pt x="40770" y="44758"/>
                    </a:cubicBezTo>
                    <a:cubicBezTo>
                      <a:pt x="42193" y="41744"/>
                      <a:pt x="43951" y="38061"/>
                      <a:pt x="48053" y="34796"/>
                    </a:cubicBezTo>
                    <a:cubicBezTo>
                      <a:pt x="56843" y="26676"/>
                      <a:pt x="64210" y="28266"/>
                      <a:pt x="73586" y="30275"/>
                    </a:cubicBezTo>
                    <a:lnTo>
                      <a:pt x="76098" y="30778"/>
                    </a:lnTo>
                    <a:cubicBezTo>
                      <a:pt x="95938" y="34963"/>
                      <a:pt x="104561" y="30359"/>
                      <a:pt x="120634" y="14537"/>
                    </a:cubicBezTo>
                    <a:cubicBezTo>
                      <a:pt x="121723" y="13365"/>
                      <a:pt x="122811" y="11523"/>
                      <a:pt x="123899" y="9598"/>
                    </a:cubicBezTo>
                    <a:cubicBezTo>
                      <a:pt x="126160" y="5663"/>
                      <a:pt x="128755" y="1309"/>
                      <a:pt x="133443" y="221"/>
                    </a:cubicBezTo>
                    <a:cubicBezTo>
                      <a:pt x="136457" y="-448"/>
                      <a:pt x="139805" y="389"/>
                      <a:pt x="143489" y="2900"/>
                    </a:cubicBezTo>
                    <a:cubicBezTo>
                      <a:pt x="149349" y="7002"/>
                      <a:pt x="149516" y="15960"/>
                      <a:pt x="149684" y="23746"/>
                    </a:cubicBezTo>
                    <a:cubicBezTo>
                      <a:pt x="149768" y="26424"/>
                      <a:pt x="149768" y="28936"/>
                      <a:pt x="150019" y="30945"/>
                    </a:cubicBezTo>
                    <a:lnTo>
                      <a:pt x="144410" y="31699"/>
                    </a:lnTo>
                    <a:cubicBezTo>
                      <a:pt x="144075" y="29354"/>
                      <a:pt x="144075" y="26676"/>
                      <a:pt x="143991" y="23829"/>
                    </a:cubicBezTo>
                    <a:cubicBezTo>
                      <a:pt x="143824" y="17383"/>
                      <a:pt x="143740" y="10016"/>
                      <a:pt x="140224" y="7588"/>
                    </a:cubicBezTo>
                    <a:cubicBezTo>
                      <a:pt x="137964" y="6081"/>
                      <a:pt x="136038" y="5412"/>
                      <a:pt x="134699" y="5747"/>
                    </a:cubicBezTo>
                    <a:cubicBezTo>
                      <a:pt x="132438" y="6249"/>
                      <a:pt x="130597" y="9430"/>
                      <a:pt x="128839" y="12444"/>
                    </a:cubicBezTo>
                    <a:cubicBezTo>
                      <a:pt x="127583" y="14537"/>
                      <a:pt x="126327" y="16797"/>
                      <a:pt x="124653" y="18555"/>
                    </a:cubicBezTo>
                    <a:cubicBezTo>
                      <a:pt x="107993" y="35047"/>
                      <a:pt x="97361" y="41158"/>
                      <a:pt x="74842" y="36387"/>
                    </a:cubicBezTo>
                    <a:lnTo>
                      <a:pt x="72330" y="35884"/>
                    </a:lnTo>
                    <a:cubicBezTo>
                      <a:pt x="63373" y="33875"/>
                      <a:pt x="58434" y="32871"/>
                      <a:pt x="51653" y="39149"/>
                    </a:cubicBezTo>
                    <a:cubicBezTo>
                      <a:pt x="48471" y="41661"/>
                      <a:pt x="47132" y="44423"/>
                      <a:pt x="45793" y="47270"/>
                    </a:cubicBezTo>
                    <a:cubicBezTo>
                      <a:pt x="43783" y="51539"/>
                      <a:pt x="41439" y="56395"/>
                      <a:pt x="33151" y="57985"/>
                    </a:cubicBezTo>
                    <a:cubicBezTo>
                      <a:pt x="24612" y="59325"/>
                      <a:pt x="19255" y="57734"/>
                      <a:pt x="15655" y="56646"/>
                    </a:cubicBezTo>
                    <a:cubicBezTo>
                      <a:pt x="11302" y="55306"/>
                      <a:pt x="10632" y="55055"/>
                      <a:pt x="5358" y="6978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2" name="Google Shape;6082;p83"/>
              <p:cNvSpPr/>
              <p:nvPr/>
            </p:nvSpPr>
            <p:spPr>
              <a:xfrm>
                <a:off x="4426789" y="4502990"/>
                <a:ext cx="10631" cy="21766"/>
              </a:xfrm>
              <a:custGeom>
                <a:rect b="b" l="l" r="r" t="t"/>
                <a:pathLst>
                  <a:path extrusionOk="0" h="21766" w="10631">
                    <a:moveTo>
                      <a:pt x="5693" y="21766"/>
                    </a:moveTo>
                    <a:lnTo>
                      <a:pt x="0" y="21766"/>
                    </a:lnTo>
                    <a:cubicBezTo>
                      <a:pt x="0" y="13562"/>
                      <a:pt x="0" y="4186"/>
                      <a:pt x="7953" y="0"/>
                    </a:cubicBezTo>
                    <a:lnTo>
                      <a:pt x="10632" y="5023"/>
                    </a:lnTo>
                    <a:cubicBezTo>
                      <a:pt x="5693" y="7534"/>
                      <a:pt x="5693" y="14399"/>
                      <a:pt x="5693" y="2176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083" name="Google Shape;6083;p83"/>
              <p:cNvGrpSpPr/>
              <p:nvPr/>
            </p:nvGrpSpPr>
            <p:grpSpPr>
              <a:xfrm>
                <a:off x="4546496" y="4459517"/>
                <a:ext cx="88205" cy="75786"/>
                <a:chOff x="4546496" y="4459517"/>
                <a:chExt cx="88205" cy="75786"/>
              </a:xfrm>
            </p:grpSpPr>
            <p:sp>
              <p:nvSpPr>
                <p:cNvPr id="6084" name="Google Shape;6084;p83"/>
                <p:cNvSpPr/>
                <p:nvPr/>
              </p:nvSpPr>
              <p:spPr>
                <a:xfrm>
                  <a:off x="4550785" y="4463895"/>
                  <a:ext cx="79541" cy="67227"/>
                </a:xfrm>
                <a:custGeom>
                  <a:rect b="b" l="l" r="r" t="t"/>
                  <a:pathLst>
                    <a:path extrusionOk="0" h="67227" w="79541">
                      <a:moveTo>
                        <a:pt x="52645" y="0"/>
                      </a:moveTo>
                      <a:cubicBezTo>
                        <a:pt x="43771" y="3349"/>
                        <a:pt x="41343" y="12725"/>
                        <a:pt x="35734" y="19506"/>
                      </a:cubicBezTo>
                      <a:cubicBezTo>
                        <a:pt x="28535" y="27961"/>
                        <a:pt x="17233" y="33068"/>
                        <a:pt x="8443" y="39932"/>
                      </a:cubicBezTo>
                      <a:cubicBezTo>
                        <a:pt x="-22030" y="65382"/>
                        <a:pt x="38999" y="50983"/>
                        <a:pt x="49380" y="55169"/>
                      </a:cubicBezTo>
                      <a:cubicBezTo>
                        <a:pt x="58170" y="57680"/>
                        <a:pt x="61435" y="68730"/>
                        <a:pt x="71062" y="67056"/>
                      </a:cubicBezTo>
                      <a:cubicBezTo>
                        <a:pt x="86299" y="63707"/>
                        <a:pt x="76671" y="56927"/>
                        <a:pt x="75081" y="50062"/>
                      </a:cubicBezTo>
                      <a:cubicBezTo>
                        <a:pt x="73490" y="44118"/>
                        <a:pt x="71900" y="46713"/>
                        <a:pt x="72653" y="39932"/>
                      </a:cubicBezTo>
                      <a:cubicBezTo>
                        <a:pt x="72653" y="35746"/>
                        <a:pt x="79853" y="33988"/>
                        <a:pt x="78262" y="28045"/>
                      </a:cubicBezTo>
                      <a:cubicBezTo>
                        <a:pt x="75834" y="14483"/>
                        <a:pt x="64616" y="23859"/>
                        <a:pt x="58170" y="27208"/>
                      </a:cubicBezTo>
                      <a:cubicBezTo>
                        <a:pt x="51724" y="19589"/>
                        <a:pt x="71816" y="3432"/>
                        <a:pt x="55826" y="83"/>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5" name="Google Shape;6085;p83"/>
                <p:cNvSpPr/>
                <p:nvPr/>
              </p:nvSpPr>
              <p:spPr>
                <a:xfrm>
                  <a:off x="4546496" y="4459517"/>
                  <a:ext cx="88205" cy="75786"/>
                </a:xfrm>
                <a:custGeom>
                  <a:rect b="b" l="l" r="r" t="t"/>
                  <a:pathLst>
                    <a:path extrusionOk="0" h="75786" w="88205">
                      <a:moveTo>
                        <a:pt x="73426" y="75787"/>
                      </a:moveTo>
                      <a:cubicBezTo>
                        <a:pt x="67231" y="75787"/>
                        <a:pt x="63213" y="71936"/>
                        <a:pt x="59864" y="68755"/>
                      </a:cubicBezTo>
                      <a:cubicBezTo>
                        <a:pt x="57520" y="66494"/>
                        <a:pt x="55260" y="64318"/>
                        <a:pt x="52497" y="63564"/>
                      </a:cubicBezTo>
                      <a:cubicBezTo>
                        <a:pt x="49734" y="62476"/>
                        <a:pt x="40777" y="62979"/>
                        <a:pt x="33661" y="63397"/>
                      </a:cubicBezTo>
                      <a:cubicBezTo>
                        <a:pt x="14992" y="64569"/>
                        <a:pt x="3356" y="64820"/>
                        <a:pt x="509" y="57704"/>
                      </a:cubicBezTo>
                      <a:cubicBezTo>
                        <a:pt x="-1835" y="51844"/>
                        <a:pt x="4360" y="45649"/>
                        <a:pt x="9969" y="40877"/>
                      </a:cubicBezTo>
                      <a:cubicBezTo>
                        <a:pt x="13318" y="38199"/>
                        <a:pt x="16918" y="35938"/>
                        <a:pt x="20434" y="33761"/>
                      </a:cubicBezTo>
                      <a:cubicBezTo>
                        <a:pt x="26629" y="29743"/>
                        <a:pt x="32572" y="25976"/>
                        <a:pt x="36842" y="21037"/>
                      </a:cubicBezTo>
                      <a:cubicBezTo>
                        <a:pt x="38433" y="19111"/>
                        <a:pt x="39772" y="16935"/>
                        <a:pt x="41195" y="14507"/>
                      </a:cubicBezTo>
                      <a:cubicBezTo>
                        <a:pt x="44376" y="9149"/>
                        <a:pt x="48060" y="3122"/>
                        <a:pt x="55427" y="275"/>
                      </a:cubicBezTo>
                      <a:cubicBezTo>
                        <a:pt x="56515" y="-143"/>
                        <a:pt x="57603" y="-60"/>
                        <a:pt x="58524" y="359"/>
                      </a:cubicBezTo>
                      <a:cubicBezTo>
                        <a:pt x="59278" y="24"/>
                        <a:pt x="60115" y="-60"/>
                        <a:pt x="60952" y="108"/>
                      </a:cubicBezTo>
                      <a:cubicBezTo>
                        <a:pt x="65305" y="1029"/>
                        <a:pt x="68235" y="2954"/>
                        <a:pt x="69742" y="5800"/>
                      </a:cubicBezTo>
                      <a:cubicBezTo>
                        <a:pt x="72086" y="10405"/>
                        <a:pt x="69826" y="15679"/>
                        <a:pt x="67817" y="20367"/>
                      </a:cubicBezTo>
                      <a:cubicBezTo>
                        <a:pt x="67315" y="21623"/>
                        <a:pt x="66645" y="23046"/>
                        <a:pt x="66226" y="24386"/>
                      </a:cubicBezTo>
                      <a:cubicBezTo>
                        <a:pt x="70747" y="21874"/>
                        <a:pt x="75853" y="19614"/>
                        <a:pt x="80542" y="21706"/>
                      </a:cubicBezTo>
                      <a:cubicBezTo>
                        <a:pt x="83806" y="23214"/>
                        <a:pt x="85983" y="26478"/>
                        <a:pt x="86904" y="31501"/>
                      </a:cubicBezTo>
                      <a:cubicBezTo>
                        <a:pt x="88327" y="36943"/>
                        <a:pt x="84895" y="40459"/>
                        <a:pt x="82802" y="42552"/>
                      </a:cubicBezTo>
                      <a:cubicBezTo>
                        <a:pt x="82216" y="43138"/>
                        <a:pt x="81379" y="43975"/>
                        <a:pt x="81295" y="44310"/>
                      </a:cubicBezTo>
                      <a:cubicBezTo>
                        <a:pt x="81044" y="46989"/>
                        <a:pt x="81128" y="47491"/>
                        <a:pt x="81128" y="47575"/>
                      </a:cubicBezTo>
                      <a:cubicBezTo>
                        <a:pt x="81881" y="48914"/>
                        <a:pt x="82802" y="50254"/>
                        <a:pt x="83555" y="53184"/>
                      </a:cubicBezTo>
                      <a:cubicBezTo>
                        <a:pt x="83890" y="54523"/>
                        <a:pt x="84727" y="56114"/>
                        <a:pt x="85481" y="57537"/>
                      </a:cubicBezTo>
                      <a:cubicBezTo>
                        <a:pt x="87239" y="60718"/>
                        <a:pt x="89332" y="64653"/>
                        <a:pt x="87490" y="68755"/>
                      </a:cubicBezTo>
                      <a:cubicBezTo>
                        <a:pt x="85565" y="73025"/>
                        <a:pt x="80207" y="74615"/>
                        <a:pt x="76439" y="75452"/>
                      </a:cubicBezTo>
                      <a:cubicBezTo>
                        <a:pt x="75268" y="75787"/>
                        <a:pt x="74347" y="75787"/>
                        <a:pt x="73426" y="75787"/>
                      </a:cubicBezTo>
                      <a:close/>
                      <a:moveTo>
                        <a:pt x="46302" y="54439"/>
                      </a:moveTo>
                      <a:cubicBezTo>
                        <a:pt x="50237" y="54439"/>
                        <a:pt x="53250" y="54774"/>
                        <a:pt x="55343" y="55611"/>
                      </a:cubicBezTo>
                      <a:cubicBezTo>
                        <a:pt x="59696" y="56867"/>
                        <a:pt x="62878" y="59965"/>
                        <a:pt x="65808" y="62643"/>
                      </a:cubicBezTo>
                      <a:cubicBezTo>
                        <a:pt x="69407" y="66076"/>
                        <a:pt x="71417" y="67834"/>
                        <a:pt x="74765" y="67248"/>
                      </a:cubicBezTo>
                      <a:cubicBezTo>
                        <a:pt x="79035" y="66243"/>
                        <a:pt x="79788" y="65239"/>
                        <a:pt x="79788" y="65239"/>
                      </a:cubicBezTo>
                      <a:cubicBezTo>
                        <a:pt x="79705" y="64820"/>
                        <a:pt x="78700" y="62895"/>
                        <a:pt x="78030" y="61723"/>
                      </a:cubicBezTo>
                      <a:cubicBezTo>
                        <a:pt x="77026" y="59881"/>
                        <a:pt x="75853" y="57788"/>
                        <a:pt x="75351" y="55444"/>
                      </a:cubicBezTo>
                      <a:cubicBezTo>
                        <a:pt x="74933" y="53937"/>
                        <a:pt x="74514" y="53268"/>
                        <a:pt x="74096" y="52598"/>
                      </a:cubicBezTo>
                      <a:cubicBezTo>
                        <a:pt x="72672" y="50254"/>
                        <a:pt x="72254" y="48579"/>
                        <a:pt x="72840" y="43807"/>
                      </a:cubicBezTo>
                      <a:cubicBezTo>
                        <a:pt x="72756" y="40710"/>
                        <a:pt x="75100" y="38450"/>
                        <a:pt x="76774" y="36692"/>
                      </a:cubicBezTo>
                      <a:cubicBezTo>
                        <a:pt x="78700" y="34682"/>
                        <a:pt x="78867" y="34348"/>
                        <a:pt x="78616" y="33427"/>
                      </a:cubicBezTo>
                      <a:cubicBezTo>
                        <a:pt x="78114" y="30580"/>
                        <a:pt x="77360" y="29659"/>
                        <a:pt x="77109" y="29492"/>
                      </a:cubicBezTo>
                      <a:cubicBezTo>
                        <a:pt x="75519" y="28822"/>
                        <a:pt x="70245" y="31920"/>
                        <a:pt x="67984" y="33343"/>
                      </a:cubicBezTo>
                      <a:cubicBezTo>
                        <a:pt x="66812" y="34013"/>
                        <a:pt x="65724" y="34682"/>
                        <a:pt x="64719" y="35269"/>
                      </a:cubicBezTo>
                      <a:cubicBezTo>
                        <a:pt x="62961" y="36190"/>
                        <a:pt x="60785" y="35771"/>
                        <a:pt x="59445" y="34264"/>
                      </a:cubicBezTo>
                      <a:cubicBezTo>
                        <a:pt x="55008" y="28990"/>
                        <a:pt x="57938" y="22376"/>
                        <a:pt x="60199" y="17018"/>
                      </a:cubicBezTo>
                      <a:cubicBezTo>
                        <a:pt x="61120" y="14842"/>
                        <a:pt x="62878" y="10823"/>
                        <a:pt x="62375" y="9735"/>
                      </a:cubicBezTo>
                      <a:cubicBezTo>
                        <a:pt x="62375" y="9735"/>
                        <a:pt x="61957" y="9065"/>
                        <a:pt x="59445" y="8480"/>
                      </a:cubicBezTo>
                      <a:cubicBezTo>
                        <a:pt x="59194" y="8396"/>
                        <a:pt x="58943" y="8312"/>
                        <a:pt x="58692" y="8228"/>
                      </a:cubicBezTo>
                      <a:cubicBezTo>
                        <a:pt x="58608" y="8228"/>
                        <a:pt x="58608" y="8312"/>
                        <a:pt x="58608" y="8312"/>
                      </a:cubicBezTo>
                      <a:cubicBezTo>
                        <a:pt x="54004" y="10070"/>
                        <a:pt x="51492" y="14172"/>
                        <a:pt x="48646" y="18944"/>
                      </a:cubicBezTo>
                      <a:cubicBezTo>
                        <a:pt x="47139" y="21456"/>
                        <a:pt x="45548" y="24134"/>
                        <a:pt x="43456" y="26562"/>
                      </a:cubicBezTo>
                      <a:cubicBezTo>
                        <a:pt x="38349" y="32590"/>
                        <a:pt x="31652" y="36859"/>
                        <a:pt x="25122" y="40961"/>
                      </a:cubicBezTo>
                      <a:cubicBezTo>
                        <a:pt x="21689" y="43138"/>
                        <a:pt x="18425" y="45315"/>
                        <a:pt x="15411" y="47575"/>
                      </a:cubicBezTo>
                      <a:cubicBezTo>
                        <a:pt x="10806" y="51426"/>
                        <a:pt x="9299" y="53602"/>
                        <a:pt x="8797" y="54523"/>
                      </a:cubicBezTo>
                      <a:cubicBezTo>
                        <a:pt x="12481" y="56198"/>
                        <a:pt x="25791" y="55444"/>
                        <a:pt x="33242" y="54942"/>
                      </a:cubicBezTo>
                      <a:cubicBezTo>
                        <a:pt x="38433" y="54690"/>
                        <a:pt x="42786" y="54439"/>
                        <a:pt x="46302" y="5443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086" name="Google Shape;6086;p83"/>
              <p:cNvSpPr/>
              <p:nvPr/>
            </p:nvSpPr>
            <p:spPr>
              <a:xfrm>
                <a:off x="3757063" y="4740778"/>
                <a:ext cx="223186" cy="116246"/>
              </a:xfrm>
              <a:custGeom>
                <a:rect b="b" l="l" r="r" t="t"/>
                <a:pathLst>
                  <a:path extrusionOk="0" h="116246" w="223186">
                    <a:moveTo>
                      <a:pt x="222265" y="116246"/>
                    </a:moveTo>
                    <a:cubicBezTo>
                      <a:pt x="198741" y="112144"/>
                      <a:pt x="198574" y="93894"/>
                      <a:pt x="198490" y="79244"/>
                    </a:cubicBezTo>
                    <a:cubicBezTo>
                      <a:pt x="198406" y="66017"/>
                      <a:pt x="197904" y="57813"/>
                      <a:pt x="188779" y="54966"/>
                    </a:cubicBezTo>
                    <a:cubicBezTo>
                      <a:pt x="182919" y="53376"/>
                      <a:pt x="180073" y="57310"/>
                      <a:pt x="175803" y="64007"/>
                    </a:cubicBezTo>
                    <a:cubicBezTo>
                      <a:pt x="171952" y="70035"/>
                      <a:pt x="167181" y="77570"/>
                      <a:pt x="157972" y="75393"/>
                    </a:cubicBezTo>
                    <a:cubicBezTo>
                      <a:pt x="143991" y="72798"/>
                      <a:pt x="144326" y="61161"/>
                      <a:pt x="144577" y="51869"/>
                    </a:cubicBezTo>
                    <a:cubicBezTo>
                      <a:pt x="144745" y="47097"/>
                      <a:pt x="144828" y="42158"/>
                      <a:pt x="143238" y="38726"/>
                    </a:cubicBezTo>
                    <a:cubicBezTo>
                      <a:pt x="139387" y="29600"/>
                      <a:pt x="135034" y="24410"/>
                      <a:pt x="130094" y="22736"/>
                    </a:cubicBezTo>
                    <a:cubicBezTo>
                      <a:pt x="122979" y="20475"/>
                      <a:pt x="114523" y="25498"/>
                      <a:pt x="105649" y="30940"/>
                    </a:cubicBezTo>
                    <a:cubicBezTo>
                      <a:pt x="96524" y="36465"/>
                      <a:pt x="87148" y="42158"/>
                      <a:pt x="77772" y="40316"/>
                    </a:cubicBezTo>
                    <a:cubicBezTo>
                      <a:pt x="68982" y="38223"/>
                      <a:pt x="60108" y="31024"/>
                      <a:pt x="50816" y="23322"/>
                    </a:cubicBezTo>
                    <a:cubicBezTo>
                      <a:pt x="39514" y="14113"/>
                      <a:pt x="27877" y="4653"/>
                      <a:pt x="17664" y="5741"/>
                    </a:cubicBezTo>
                    <a:cubicBezTo>
                      <a:pt x="12892" y="6244"/>
                      <a:pt x="8623" y="9090"/>
                      <a:pt x="4521" y="14448"/>
                    </a:cubicBezTo>
                    <a:lnTo>
                      <a:pt x="0" y="10932"/>
                    </a:lnTo>
                    <a:cubicBezTo>
                      <a:pt x="4939" y="4485"/>
                      <a:pt x="10716" y="802"/>
                      <a:pt x="16994" y="132"/>
                    </a:cubicBezTo>
                    <a:cubicBezTo>
                      <a:pt x="29635" y="-1291"/>
                      <a:pt x="42193" y="9006"/>
                      <a:pt x="54332" y="18969"/>
                    </a:cubicBezTo>
                    <a:cubicBezTo>
                      <a:pt x="63122" y="26168"/>
                      <a:pt x="71493" y="33033"/>
                      <a:pt x="78944" y="34791"/>
                    </a:cubicBezTo>
                    <a:cubicBezTo>
                      <a:pt x="86060" y="36214"/>
                      <a:pt x="94515" y="31107"/>
                      <a:pt x="102636" y="26084"/>
                    </a:cubicBezTo>
                    <a:cubicBezTo>
                      <a:pt x="112263" y="20308"/>
                      <a:pt x="122141" y="14280"/>
                      <a:pt x="131685" y="17378"/>
                    </a:cubicBezTo>
                    <a:cubicBezTo>
                      <a:pt x="138299" y="19554"/>
                      <a:pt x="143740" y="25750"/>
                      <a:pt x="148261" y="36465"/>
                    </a:cubicBezTo>
                    <a:cubicBezTo>
                      <a:pt x="150437" y="41069"/>
                      <a:pt x="150270" y="46595"/>
                      <a:pt x="150103" y="52120"/>
                    </a:cubicBezTo>
                    <a:cubicBezTo>
                      <a:pt x="149851" y="62333"/>
                      <a:pt x="150103" y="68277"/>
                      <a:pt x="158976" y="69951"/>
                    </a:cubicBezTo>
                    <a:cubicBezTo>
                      <a:pt x="164250" y="71123"/>
                      <a:pt x="166929" y="67356"/>
                      <a:pt x="170864" y="61077"/>
                    </a:cubicBezTo>
                    <a:cubicBezTo>
                      <a:pt x="174882" y="54715"/>
                      <a:pt x="179989" y="46762"/>
                      <a:pt x="190202" y="49609"/>
                    </a:cubicBezTo>
                    <a:cubicBezTo>
                      <a:pt x="203764" y="53794"/>
                      <a:pt x="203848" y="66770"/>
                      <a:pt x="204016" y="79244"/>
                    </a:cubicBezTo>
                    <a:cubicBezTo>
                      <a:pt x="204183" y="93727"/>
                      <a:pt x="204267" y="107373"/>
                      <a:pt x="223186" y="110721"/>
                    </a:cubicBezTo>
                    <a:lnTo>
                      <a:pt x="222265" y="11624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7" name="Google Shape;6087;p83"/>
              <p:cNvSpPr/>
              <p:nvPr/>
            </p:nvSpPr>
            <p:spPr>
              <a:xfrm>
                <a:off x="4020349" y="4971463"/>
                <a:ext cx="64042" cy="53075"/>
              </a:xfrm>
              <a:custGeom>
                <a:rect b="b" l="l" r="r" t="t"/>
                <a:pathLst>
                  <a:path extrusionOk="0" h="53075" w="64042">
                    <a:moveTo>
                      <a:pt x="4772" y="53076"/>
                    </a:moveTo>
                    <a:lnTo>
                      <a:pt x="0" y="50062"/>
                    </a:lnTo>
                    <a:cubicBezTo>
                      <a:pt x="4186" y="43448"/>
                      <a:pt x="10883" y="41105"/>
                      <a:pt x="16325" y="39179"/>
                    </a:cubicBezTo>
                    <a:cubicBezTo>
                      <a:pt x="19590" y="38007"/>
                      <a:pt x="22603" y="37003"/>
                      <a:pt x="23524" y="35412"/>
                    </a:cubicBezTo>
                    <a:cubicBezTo>
                      <a:pt x="25282" y="32817"/>
                      <a:pt x="24864" y="30724"/>
                      <a:pt x="23943" y="27208"/>
                    </a:cubicBezTo>
                    <a:cubicBezTo>
                      <a:pt x="22854" y="23106"/>
                      <a:pt x="21431" y="17580"/>
                      <a:pt x="27291" y="12055"/>
                    </a:cubicBezTo>
                    <a:lnTo>
                      <a:pt x="27877" y="11636"/>
                    </a:lnTo>
                    <a:cubicBezTo>
                      <a:pt x="29468" y="10715"/>
                      <a:pt x="32314" y="10715"/>
                      <a:pt x="37505" y="10715"/>
                    </a:cubicBezTo>
                    <a:cubicBezTo>
                      <a:pt x="40770" y="10715"/>
                      <a:pt x="44872" y="10715"/>
                      <a:pt x="46713" y="10213"/>
                    </a:cubicBezTo>
                    <a:cubicBezTo>
                      <a:pt x="48974" y="9460"/>
                      <a:pt x="50899" y="7702"/>
                      <a:pt x="53076" y="5776"/>
                    </a:cubicBezTo>
                    <a:cubicBezTo>
                      <a:pt x="55922" y="3265"/>
                      <a:pt x="58769" y="753"/>
                      <a:pt x="63038" y="0"/>
                    </a:cubicBezTo>
                    <a:lnTo>
                      <a:pt x="64043" y="5609"/>
                    </a:lnTo>
                    <a:cubicBezTo>
                      <a:pt x="61364" y="6111"/>
                      <a:pt x="59271" y="7953"/>
                      <a:pt x="56843" y="10130"/>
                    </a:cubicBezTo>
                    <a:cubicBezTo>
                      <a:pt x="54499" y="12223"/>
                      <a:pt x="51904" y="14566"/>
                      <a:pt x="48388" y="15738"/>
                    </a:cubicBezTo>
                    <a:cubicBezTo>
                      <a:pt x="45625" y="16408"/>
                      <a:pt x="41523" y="16408"/>
                      <a:pt x="37505" y="16408"/>
                    </a:cubicBezTo>
                    <a:cubicBezTo>
                      <a:pt x="35244" y="16408"/>
                      <a:pt x="31980" y="16408"/>
                      <a:pt x="30724" y="16659"/>
                    </a:cubicBezTo>
                    <a:cubicBezTo>
                      <a:pt x="27794" y="19673"/>
                      <a:pt x="28463" y="22101"/>
                      <a:pt x="29384" y="25784"/>
                    </a:cubicBezTo>
                    <a:cubicBezTo>
                      <a:pt x="30305" y="29301"/>
                      <a:pt x="31477" y="33737"/>
                      <a:pt x="28296" y="38342"/>
                    </a:cubicBezTo>
                    <a:cubicBezTo>
                      <a:pt x="26454" y="41523"/>
                      <a:pt x="22436" y="42946"/>
                      <a:pt x="18166" y="44453"/>
                    </a:cubicBezTo>
                    <a:cubicBezTo>
                      <a:pt x="13311" y="46211"/>
                      <a:pt x="7869" y="48137"/>
                      <a:pt x="4772" y="5307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8" name="Google Shape;6088;p83"/>
              <p:cNvSpPr/>
              <p:nvPr/>
            </p:nvSpPr>
            <p:spPr>
              <a:xfrm>
                <a:off x="4040441" y="5017842"/>
                <a:ext cx="38509" cy="28965"/>
              </a:xfrm>
              <a:custGeom>
                <a:rect b="b" l="l" r="r" t="t"/>
                <a:pathLst>
                  <a:path extrusionOk="0" h="28965" w="38509">
                    <a:moveTo>
                      <a:pt x="5190" y="28966"/>
                    </a:moveTo>
                    <a:lnTo>
                      <a:pt x="0" y="26705"/>
                    </a:lnTo>
                    <a:cubicBezTo>
                      <a:pt x="4018" y="17664"/>
                      <a:pt x="11302" y="15487"/>
                      <a:pt x="17664" y="13646"/>
                    </a:cubicBezTo>
                    <a:cubicBezTo>
                      <a:pt x="24864" y="11553"/>
                      <a:pt x="30473" y="9879"/>
                      <a:pt x="32984" y="0"/>
                    </a:cubicBezTo>
                    <a:lnTo>
                      <a:pt x="38509" y="1340"/>
                    </a:lnTo>
                    <a:cubicBezTo>
                      <a:pt x="35244" y="14483"/>
                      <a:pt x="26705" y="16911"/>
                      <a:pt x="19255" y="19087"/>
                    </a:cubicBezTo>
                    <a:cubicBezTo>
                      <a:pt x="13311" y="20845"/>
                      <a:pt x="8120" y="22352"/>
                      <a:pt x="5190" y="2896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89" name="Google Shape;6089;p83"/>
              <p:cNvSpPr/>
              <p:nvPr/>
            </p:nvSpPr>
            <p:spPr>
              <a:xfrm>
                <a:off x="4061705" y="5032398"/>
                <a:ext cx="20175" cy="26967"/>
              </a:xfrm>
              <a:custGeom>
                <a:rect b="b" l="l" r="r" t="t"/>
                <a:pathLst>
                  <a:path extrusionOk="0" h="26967" w="20175">
                    <a:moveTo>
                      <a:pt x="15153" y="26967"/>
                    </a:moveTo>
                    <a:cubicBezTo>
                      <a:pt x="13981" y="24456"/>
                      <a:pt x="13060" y="21526"/>
                      <a:pt x="12222" y="18680"/>
                    </a:cubicBezTo>
                    <a:cubicBezTo>
                      <a:pt x="9376" y="8885"/>
                      <a:pt x="7451" y="4783"/>
                      <a:pt x="1005" y="5871"/>
                    </a:cubicBezTo>
                    <a:lnTo>
                      <a:pt x="0" y="262"/>
                    </a:lnTo>
                    <a:cubicBezTo>
                      <a:pt x="12055" y="-1831"/>
                      <a:pt x="15236" y="9052"/>
                      <a:pt x="17580" y="17005"/>
                    </a:cubicBezTo>
                    <a:cubicBezTo>
                      <a:pt x="18334" y="19768"/>
                      <a:pt x="19171" y="22363"/>
                      <a:pt x="20175" y="24456"/>
                    </a:cubicBezTo>
                    <a:lnTo>
                      <a:pt x="15153" y="2696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90" name="Google Shape;6090;p83"/>
              <p:cNvSpPr/>
              <p:nvPr/>
            </p:nvSpPr>
            <p:spPr>
              <a:xfrm>
                <a:off x="4288386" y="4954134"/>
                <a:ext cx="14211" cy="26370"/>
              </a:xfrm>
              <a:custGeom>
                <a:rect b="b" l="l" r="r" t="t"/>
                <a:pathLst>
                  <a:path extrusionOk="0" h="26370" w="14211">
                    <a:moveTo>
                      <a:pt x="272" y="26370"/>
                    </a:moveTo>
                    <a:cubicBezTo>
                      <a:pt x="-984" y="19087"/>
                      <a:pt x="2365" y="15404"/>
                      <a:pt x="5044" y="12390"/>
                    </a:cubicBezTo>
                    <a:cubicBezTo>
                      <a:pt x="7807" y="9376"/>
                      <a:pt x="9565" y="7367"/>
                      <a:pt x="7807" y="1758"/>
                    </a:cubicBezTo>
                    <a:lnTo>
                      <a:pt x="13248" y="0"/>
                    </a:lnTo>
                    <a:cubicBezTo>
                      <a:pt x="16011" y="8707"/>
                      <a:pt x="12243" y="12809"/>
                      <a:pt x="9313" y="16074"/>
                    </a:cubicBezTo>
                    <a:cubicBezTo>
                      <a:pt x="6886" y="18753"/>
                      <a:pt x="5128" y="20762"/>
                      <a:pt x="5881" y="25282"/>
                    </a:cubicBezTo>
                    <a:lnTo>
                      <a:pt x="272" y="2637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091" name="Google Shape;6091;p83"/>
              <p:cNvGrpSpPr/>
              <p:nvPr/>
            </p:nvGrpSpPr>
            <p:grpSpPr>
              <a:xfrm>
                <a:off x="4261707" y="4949435"/>
                <a:ext cx="80823" cy="39022"/>
                <a:chOff x="4261707" y="4949435"/>
                <a:chExt cx="80823" cy="39022"/>
              </a:xfrm>
            </p:grpSpPr>
            <p:sp>
              <p:nvSpPr>
                <p:cNvPr id="6092" name="Google Shape;6092;p83"/>
                <p:cNvSpPr/>
                <p:nvPr/>
              </p:nvSpPr>
              <p:spPr>
                <a:xfrm>
                  <a:off x="4265919" y="4953559"/>
                  <a:ext cx="72269" cy="30594"/>
                </a:xfrm>
                <a:custGeom>
                  <a:rect b="b" l="l" r="r" t="t"/>
                  <a:pathLst>
                    <a:path extrusionOk="0" h="30594" w="72269">
                      <a:moveTo>
                        <a:pt x="37055" y="2082"/>
                      </a:moveTo>
                      <a:cubicBezTo>
                        <a:pt x="31446" y="1161"/>
                        <a:pt x="21818" y="-2103"/>
                        <a:pt x="16963" y="2082"/>
                      </a:cubicBezTo>
                      <a:cubicBezTo>
                        <a:pt x="13782" y="5431"/>
                        <a:pt x="16126" y="10538"/>
                        <a:pt x="13782" y="13970"/>
                      </a:cubicBezTo>
                      <a:cubicBezTo>
                        <a:pt x="10601" y="17318"/>
                        <a:pt x="5745" y="16481"/>
                        <a:pt x="3317" y="19077"/>
                      </a:cubicBezTo>
                      <a:cubicBezTo>
                        <a:pt x="-11166" y="34313"/>
                        <a:pt x="25837" y="30043"/>
                        <a:pt x="36301" y="30043"/>
                      </a:cubicBezTo>
                      <a:cubicBezTo>
                        <a:pt x="44338" y="30043"/>
                        <a:pt x="77238" y="26695"/>
                        <a:pt x="71629" y="11375"/>
                      </a:cubicBezTo>
                      <a:cubicBezTo>
                        <a:pt x="67611" y="324"/>
                        <a:pt x="43585" y="6268"/>
                        <a:pt x="36301" y="1999"/>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93" name="Google Shape;6093;p83"/>
                <p:cNvSpPr/>
                <p:nvPr/>
              </p:nvSpPr>
              <p:spPr>
                <a:xfrm>
                  <a:off x="4261707" y="4949435"/>
                  <a:ext cx="80823" cy="39022"/>
                </a:xfrm>
                <a:custGeom>
                  <a:rect b="b" l="l" r="r" t="t"/>
                  <a:pathLst>
                    <a:path extrusionOk="0" h="39022" w="80823">
                      <a:moveTo>
                        <a:pt x="22598" y="39023"/>
                      </a:moveTo>
                      <a:cubicBezTo>
                        <a:pt x="11380" y="39023"/>
                        <a:pt x="3176" y="37684"/>
                        <a:pt x="665" y="32242"/>
                      </a:cubicBezTo>
                      <a:cubicBezTo>
                        <a:pt x="-926" y="28642"/>
                        <a:pt x="330" y="24708"/>
                        <a:pt x="4516" y="20271"/>
                      </a:cubicBezTo>
                      <a:cubicBezTo>
                        <a:pt x="6441" y="18178"/>
                        <a:pt x="9036" y="17508"/>
                        <a:pt x="11046" y="16922"/>
                      </a:cubicBezTo>
                      <a:cubicBezTo>
                        <a:pt x="12804" y="16420"/>
                        <a:pt x="13892" y="16169"/>
                        <a:pt x="14729" y="15415"/>
                      </a:cubicBezTo>
                      <a:cubicBezTo>
                        <a:pt x="14980" y="14829"/>
                        <a:pt x="15064" y="13573"/>
                        <a:pt x="15148" y="12485"/>
                      </a:cubicBezTo>
                      <a:cubicBezTo>
                        <a:pt x="15315" y="9890"/>
                        <a:pt x="15399" y="6290"/>
                        <a:pt x="18245" y="3360"/>
                      </a:cubicBezTo>
                      <a:cubicBezTo>
                        <a:pt x="23938" y="-1663"/>
                        <a:pt x="32309" y="95"/>
                        <a:pt x="38421" y="1351"/>
                      </a:cubicBezTo>
                      <a:cubicBezTo>
                        <a:pt x="39760" y="1602"/>
                        <a:pt x="40932" y="1853"/>
                        <a:pt x="42020" y="2021"/>
                      </a:cubicBezTo>
                      <a:cubicBezTo>
                        <a:pt x="42941" y="2188"/>
                        <a:pt x="43695" y="2523"/>
                        <a:pt x="44281" y="3109"/>
                      </a:cubicBezTo>
                      <a:cubicBezTo>
                        <a:pt x="46625" y="3695"/>
                        <a:pt x="50559" y="3779"/>
                        <a:pt x="54159" y="3862"/>
                      </a:cubicBezTo>
                      <a:cubicBezTo>
                        <a:pt x="64121" y="4114"/>
                        <a:pt x="76511" y="4448"/>
                        <a:pt x="79944" y="14076"/>
                      </a:cubicBezTo>
                      <a:cubicBezTo>
                        <a:pt x="81451" y="18261"/>
                        <a:pt x="81032" y="22363"/>
                        <a:pt x="78604" y="25880"/>
                      </a:cubicBezTo>
                      <a:cubicBezTo>
                        <a:pt x="70233" y="37851"/>
                        <a:pt x="40932" y="38437"/>
                        <a:pt x="40597" y="38437"/>
                      </a:cubicBezTo>
                      <a:cubicBezTo>
                        <a:pt x="39090" y="38437"/>
                        <a:pt x="36914" y="38521"/>
                        <a:pt x="34486" y="38688"/>
                      </a:cubicBezTo>
                      <a:cubicBezTo>
                        <a:pt x="30217" y="38856"/>
                        <a:pt x="26282" y="39023"/>
                        <a:pt x="22598" y="39023"/>
                      </a:cubicBezTo>
                      <a:close/>
                      <a:moveTo>
                        <a:pt x="8618" y="28810"/>
                      </a:moveTo>
                      <a:cubicBezTo>
                        <a:pt x="12218" y="31154"/>
                        <a:pt x="28542" y="30400"/>
                        <a:pt x="33984" y="30149"/>
                      </a:cubicBezTo>
                      <a:cubicBezTo>
                        <a:pt x="36579" y="29982"/>
                        <a:pt x="38839" y="29898"/>
                        <a:pt x="40430" y="29898"/>
                      </a:cubicBezTo>
                      <a:cubicBezTo>
                        <a:pt x="49304" y="29898"/>
                        <a:pt x="67303" y="26968"/>
                        <a:pt x="71405" y="21024"/>
                      </a:cubicBezTo>
                      <a:cubicBezTo>
                        <a:pt x="71991" y="20187"/>
                        <a:pt x="72493" y="19015"/>
                        <a:pt x="71740" y="17006"/>
                      </a:cubicBezTo>
                      <a:cubicBezTo>
                        <a:pt x="70233" y="12820"/>
                        <a:pt x="61024" y="12569"/>
                        <a:pt x="53657" y="12318"/>
                      </a:cubicBezTo>
                      <a:cubicBezTo>
                        <a:pt x="47546" y="12150"/>
                        <a:pt x="42188" y="11983"/>
                        <a:pt x="38504" y="9974"/>
                      </a:cubicBezTo>
                      <a:cubicBezTo>
                        <a:pt x="37835" y="9806"/>
                        <a:pt x="37165" y="9722"/>
                        <a:pt x="36411" y="9555"/>
                      </a:cubicBezTo>
                      <a:cubicBezTo>
                        <a:pt x="32309" y="8634"/>
                        <a:pt x="26114" y="7378"/>
                        <a:pt x="23854" y="9304"/>
                      </a:cubicBezTo>
                      <a:cubicBezTo>
                        <a:pt x="23519" y="9722"/>
                        <a:pt x="23436" y="10811"/>
                        <a:pt x="23352" y="12736"/>
                      </a:cubicBezTo>
                      <a:cubicBezTo>
                        <a:pt x="23268" y="14997"/>
                        <a:pt x="23101" y="17843"/>
                        <a:pt x="21259" y="20438"/>
                      </a:cubicBezTo>
                      <a:cubicBezTo>
                        <a:pt x="21091" y="20605"/>
                        <a:pt x="21008" y="20773"/>
                        <a:pt x="20840" y="20941"/>
                      </a:cubicBezTo>
                      <a:cubicBezTo>
                        <a:pt x="18329" y="23619"/>
                        <a:pt x="15231" y="24456"/>
                        <a:pt x="12971" y="25043"/>
                      </a:cubicBezTo>
                      <a:cubicBezTo>
                        <a:pt x="11966" y="25294"/>
                        <a:pt x="10711" y="25628"/>
                        <a:pt x="10376" y="26047"/>
                      </a:cubicBezTo>
                      <a:cubicBezTo>
                        <a:pt x="9371" y="27470"/>
                        <a:pt x="8869" y="28307"/>
                        <a:pt x="8618" y="2881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94" name="Google Shape;6094;p83"/>
              <p:cNvGrpSpPr/>
              <p:nvPr/>
            </p:nvGrpSpPr>
            <p:grpSpPr>
              <a:xfrm>
                <a:off x="4137487" y="4895785"/>
                <a:ext cx="133230" cy="64376"/>
                <a:chOff x="4137487" y="4895785"/>
                <a:chExt cx="133230" cy="64376"/>
              </a:xfrm>
            </p:grpSpPr>
            <p:sp>
              <p:nvSpPr>
                <p:cNvPr id="6095" name="Google Shape;6095;p83"/>
                <p:cNvSpPr/>
                <p:nvPr/>
              </p:nvSpPr>
              <p:spPr>
                <a:xfrm>
                  <a:off x="4141580" y="4900132"/>
                  <a:ext cx="124848" cy="55768"/>
                </a:xfrm>
                <a:custGeom>
                  <a:rect b="b" l="l" r="r" t="t"/>
                  <a:pathLst>
                    <a:path extrusionOk="0" h="55768" w="124848">
                      <a:moveTo>
                        <a:pt x="120456" y="42784"/>
                      </a:moveTo>
                      <a:cubicBezTo>
                        <a:pt x="99611" y="24953"/>
                        <a:pt x="76254" y="5363"/>
                        <a:pt x="48963" y="1094"/>
                      </a:cubicBezTo>
                      <a:cubicBezTo>
                        <a:pt x="37661" y="-580"/>
                        <a:pt x="22509" y="-580"/>
                        <a:pt x="11960" y="2852"/>
                      </a:cubicBezTo>
                      <a:cubicBezTo>
                        <a:pt x="-848" y="7038"/>
                        <a:pt x="-6541" y="17335"/>
                        <a:pt x="11207" y="18088"/>
                      </a:cubicBezTo>
                      <a:cubicBezTo>
                        <a:pt x="26443" y="19009"/>
                        <a:pt x="31299" y="16414"/>
                        <a:pt x="46535" y="23195"/>
                      </a:cubicBezTo>
                      <a:cubicBezTo>
                        <a:pt x="64199" y="29976"/>
                        <a:pt x="69055" y="29976"/>
                        <a:pt x="78682" y="45296"/>
                      </a:cubicBezTo>
                      <a:cubicBezTo>
                        <a:pt x="86719" y="57183"/>
                        <a:pt x="89984" y="52077"/>
                        <a:pt x="102792" y="52914"/>
                      </a:cubicBezTo>
                      <a:cubicBezTo>
                        <a:pt x="107648" y="52914"/>
                        <a:pt x="130084" y="62290"/>
                        <a:pt x="123721" y="47054"/>
                      </a:cubicBezTo>
                      <a:cubicBezTo>
                        <a:pt x="123637" y="45296"/>
                        <a:pt x="121210" y="43621"/>
                        <a:pt x="120456" y="42784"/>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96" name="Google Shape;6096;p83"/>
                <p:cNvSpPr/>
                <p:nvPr/>
              </p:nvSpPr>
              <p:spPr>
                <a:xfrm>
                  <a:off x="4137487" y="4895785"/>
                  <a:ext cx="133230" cy="64376"/>
                </a:xfrm>
                <a:custGeom>
                  <a:rect b="b" l="l" r="r" t="t"/>
                  <a:pathLst>
                    <a:path extrusionOk="0" h="64376" w="133230">
                      <a:moveTo>
                        <a:pt x="123126" y="64376"/>
                      </a:moveTo>
                      <a:cubicBezTo>
                        <a:pt x="119359" y="64376"/>
                        <a:pt x="115090" y="63372"/>
                        <a:pt x="111322" y="62451"/>
                      </a:cubicBezTo>
                      <a:cubicBezTo>
                        <a:pt x="109732" y="62033"/>
                        <a:pt x="107555" y="61530"/>
                        <a:pt x="106885" y="61530"/>
                      </a:cubicBezTo>
                      <a:cubicBezTo>
                        <a:pt x="103369" y="61279"/>
                        <a:pt x="100774" y="61530"/>
                        <a:pt x="98514" y="61697"/>
                      </a:cubicBezTo>
                      <a:cubicBezTo>
                        <a:pt x="91063" y="62284"/>
                        <a:pt x="86208" y="62116"/>
                        <a:pt x="79343" y="51987"/>
                      </a:cubicBezTo>
                      <a:cubicBezTo>
                        <a:pt x="71725" y="39848"/>
                        <a:pt x="67958" y="38508"/>
                        <a:pt x="55651" y="33904"/>
                      </a:cubicBezTo>
                      <a:cubicBezTo>
                        <a:pt x="53726" y="33234"/>
                        <a:pt x="51549" y="32397"/>
                        <a:pt x="49205" y="31476"/>
                      </a:cubicBezTo>
                      <a:cubicBezTo>
                        <a:pt x="38657" y="26788"/>
                        <a:pt x="33885" y="26872"/>
                        <a:pt x="25849" y="26872"/>
                      </a:cubicBezTo>
                      <a:cubicBezTo>
                        <a:pt x="22751" y="26872"/>
                        <a:pt x="19319" y="26872"/>
                        <a:pt x="15133" y="26621"/>
                      </a:cubicBezTo>
                      <a:cubicBezTo>
                        <a:pt x="3580" y="26118"/>
                        <a:pt x="483" y="21681"/>
                        <a:pt x="64" y="17998"/>
                      </a:cubicBezTo>
                      <a:cubicBezTo>
                        <a:pt x="-689" y="12222"/>
                        <a:pt x="5255" y="6194"/>
                        <a:pt x="14882" y="3013"/>
                      </a:cubicBezTo>
                      <a:cubicBezTo>
                        <a:pt x="26853" y="-838"/>
                        <a:pt x="43345" y="-419"/>
                        <a:pt x="53810" y="1087"/>
                      </a:cubicBezTo>
                      <a:cubicBezTo>
                        <a:pt x="82859" y="5608"/>
                        <a:pt x="107555" y="26704"/>
                        <a:pt x="127396" y="43698"/>
                      </a:cubicBezTo>
                      <a:cubicBezTo>
                        <a:pt x="127480" y="43782"/>
                        <a:pt x="127563" y="43866"/>
                        <a:pt x="127647" y="43950"/>
                      </a:cubicBezTo>
                      <a:lnTo>
                        <a:pt x="128066" y="44368"/>
                      </a:lnTo>
                      <a:cubicBezTo>
                        <a:pt x="129321" y="45457"/>
                        <a:pt x="131498" y="47382"/>
                        <a:pt x="132000" y="50145"/>
                      </a:cubicBezTo>
                      <a:cubicBezTo>
                        <a:pt x="133842" y="54833"/>
                        <a:pt x="133591" y="58433"/>
                        <a:pt x="131414" y="61112"/>
                      </a:cubicBezTo>
                      <a:cubicBezTo>
                        <a:pt x="129405" y="63623"/>
                        <a:pt x="126475" y="64376"/>
                        <a:pt x="123126" y="64376"/>
                      </a:cubicBezTo>
                      <a:close/>
                      <a:moveTo>
                        <a:pt x="107137" y="52991"/>
                      </a:moveTo>
                      <a:cubicBezTo>
                        <a:pt x="108476" y="52991"/>
                        <a:pt x="110485" y="53493"/>
                        <a:pt x="113248" y="54163"/>
                      </a:cubicBezTo>
                      <a:cubicBezTo>
                        <a:pt x="115759" y="54749"/>
                        <a:pt x="122373" y="56340"/>
                        <a:pt x="124633" y="55754"/>
                      </a:cubicBezTo>
                      <a:cubicBezTo>
                        <a:pt x="124550" y="55335"/>
                        <a:pt x="124466" y="54498"/>
                        <a:pt x="123880" y="52991"/>
                      </a:cubicBezTo>
                      <a:cubicBezTo>
                        <a:pt x="123712" y="52656"/>
                        <a:pt x="123629" y="52321"/>
                        <a:pt x="123629" y="51987"/>
                      </a:cubicBezTo>
                      <a:cubicBezTo>
                        <a:pt x="123294" y="51651"/>
                        <a:pt x="122708" y="51066"/>
                        <a:pt x="122457" y="50814"/>
                      </a:cubicBezTo>
                      <a:cubicBezTo>
                        <a:pt x="122206" y="50563"/>
                        <a:pt x="121954" y="50396"/>
                        <a:pt x="121787" y="50229"/>
                      </a:cubicBezTo>
                      <a:cubicBezTo>
                        <a:pt x="102783" y="33988"/>
                        <a:pt x="79176" y="13728"/>
                        <a:pt x="52554" y="9626"/>
                      </a:cubicBezTo>
                      <a:cubicBezTo>
                        <a:pt x="42257" y="8119"/>
                        <a:pt x="27439" y="8036"/>
                        <a:pt x="17561" y="11217"/>
                      </a:cubicBezTo>
                      <a:cubicBezTo>
                        <a:pt x="11952" y="13059"/>
                        <a:pt x="9357" y="15654"/>
                        <a:pt x="8687" y="16742"/>
                      </a:cubicBezTo>
                      <a:cubicBezTo>
                        <a:pt x="9357" y="17161"/>
                        <a:pt x="11198" y="17914"/>
                        <a:pt x="15635" y="18165"/>
                      </a:cubicBezTo>
                      <a:cubicBezTo>
                        <a:pt x="19654" y="18417"/>
                        <a:pt x="22919" y="18417"/>
                        <a:pt x="25849" y="18417"/>
                      </a:cubicBezTo>
                      <a:cubicBezTo>
                        <a:pt x="34304" y="18333"/>
                        <a:pt x="40499" y="18333"/>
                        <a:pt x="52554" y="23690"/>
                      </a:cubicBezTo>
                      <a:cubicBezTo>
                        <a:pt x="54731" y="24528"/>
                        <a:pt x="56740" y="25281"/>
                        <a:pt x="58749" y="26035"/>
                      </a:cubicBezTo>
                      <a:cubicBezTo>
                        <a:pt x="71557" y="30806"/>
                        <a:pt x="77418" y="32983"/>
                        <a:pt x="86543" y="47382"/>
                      </a:cubicBezTo>
                      <a:cubicBezTo>
                        <a:pt x="90896" y="53828"/>
                        <a:pt x="92235" y="53661"/>
                        <a:pt x="97928" y="53242"/>
                      </a:cubicBezTo>
                      <a:cubicBezTo>
                        <a:pt x="100188" y="52991"/>
                        <a:pt x="103286" y="52824"/>
                        <a:pt x="107137" y="52991"/>
                      </a:cubicBezTo>
                      <a:lnTo>
                        <a:pt x="107137" y="52991"/>
                      </a:lnTo>
                      <a:close/>
                      <a:moveTo>
                        <a:pt x="123461" y="51401"/>
                      </a:moveTo>
                      <a:lnTo>
                        <a:pt x="123461" y="51401"/>
                      </a:lnTo>
                      <a:lnTo>
                        <a:pt x="123461" y="51401"/>
                      </a:lnTo>
                      <a:close/>
                      <a:moveTo>
                        <a:pt x="132000" y="51401"/>
                      </a:moveTo>
                      <a:lnTo>
                        <a:pt x="132000" y="51401"/>
                      </a:lnTo>
                      <a:lnTo>
                        <a:pt x="132000" y="5140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097" name="Google Shape;6097;p83"/>
              <p:cNvSpPr/>
              <p:nvPr/>
            </p:nvSpPr>
            <p:spPr>
              <a:xfrm>
                <a:off x="4084057" y="5028306"/>
                <a:ext cx="49559" cy="36667"/>
              </a:xfrm>
              <a:custGeom>
                <a:rect b="b" l="l" r="r" t="t"/>
                <a:pathLst>
                  <a:path extrusionOk="0" h="36667" w="49559">
                    <a:moveTo>
                      <a:pt x="5693" y="36668"/>
                    </a:moveTo>
                    <a:lnTo>
                      <a:pt x="0" y="36668"/>
                    </a:lnTo>
                    <a:cubicBezTo>
                      <a:pt x="0" y="19506"/>
                      <a:pt x="5107" y="16408"/>
                      <a:pt x="17664" y="10381"/>
                    </a:cubicBezTo>
                    <a:cubicBezTo>
                      <a:pt x="19673" y="9627"/>
                      <a:pt x="23022" y="8623"/>
                      <a:pt x="26203" y="7702"/>
                    </a:cubicBezTo>
                    <a:cubicBezTo>
                      <a:pt x="28882" y="6949"/>
                      <a:pt x="31477" y="6195"/>
                      <a:pt x="32900" y="5693"/>
                    </a:cubicBezTo>
                    <a:cubicBezTo>
                      <a:pt x="35914" y="5023"/>
                      <a:pt x="38760" y="3767"/>
                      <a:pt x="41523" y="2595"/>
                    </a:cubicBezTo>
                    <a:cubicBezTo>
                      <a:pt x="43867" y="1507"/>
                      <a:pt x="46044" y="586"/>
                      <a:pt x="48137" y="0"/>
                    </a:cubicBezTo>
                    <a:lnTo>
                      <a:pt x="49560" y="5525"/>
                    </a:lnTo>
                    <a:cubicBezTo>
                      <a:pt x="47886" y="5944"/>
                      <a:pt x="45876" y="6865"/>
                      <a:pt x="43783" y="7786"/>
                    </a:cubicBezTo>
                    <a:cubicBezTo>
                      <a:pt x="40937" y="9042"/>
                      <a:pt x="37672" y="10464"/>
                      <a:pt x="34491" y="11134"/>
                    </a:cubicBezTo>
                    <a:cubicBezTo>
                      <a:pt x="33319" y="11553"/>
                      <a:pt x="30640" y="12390"/>
                      <a:pt x="27794" y="13144"/>
                    </a:cubicBezTo>
                    <a:cubicBezTo>
                      <a:pt x="24696" y="14065"/>
                      <a:pt x="21515" y="14985"/>
                      <a:pt x="19841" y="15571"/>
                    </a:cubicBezTo>
                    <a:cubicBezTo>
                      <a:pt x="8790" y="20845"/>
                      <a:pt x="5693" y="22352"/>
                      <a:pt x="5693" y="3666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98" name="Google Shape;6098;p83"/>
              <p:cNvSpPr/>
              <p:nvPr/>
            </p:nvSpPr>
            <p:spPr>
              <a:xfrm>
                <a:off x="4109925" y="5088163"/>
                <a:ext cx="15571" cy="7869"/>
              </a:xfrm>
              <a:custGeom>
                <a:rect b="b" l="l" r="r" t="t"/>
                <a:pathLst>
                  <a:path extrusionOk="0" h="7869" w="15571">
                    <a:moveTo>
                      <a:pt x="1172" y="7869"/>
                    </a:moveTo>
                    <a:lnTo>
                      <a:pt x="0" y="2344"/>
                    </a:lnTo>
                    <a:lnTo>
                      <a:pt x="2177" y="1842"/>
                    </a:lnTo>
                    <a:cubicBezTo>
                      <a:pt x="6530" y="837"/>
                      <a:pt x="10632" y="0"/>
                      <a:pt x="15571" y="0"/>
                    </a:cubicBezTo>
                    <a:lnTo>
                      <a:pt x="15571" y="5693"/>
                    </a:lnTo>
                    <a:cubicBezTo>
                      <a:pt x="11218" y="5693"/>
                      <a:pt x="7618" y="6446"/>
                      <a:pt x="3349" y="7451"/>
                    </a:cubicBezTo>
                    <a:lnTo>
                      <a:pt x="1172" y="78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99" name="Google Shape;6099;p83"/>
              <p:cNvSpPr/>
              <p:nvPr/>
            </p:nvSpPr>
            <p:spPr>
              <a:xfrm>
                <a:off x="4134982" y="5111687"/>
                <a:ext cx="9098" cy="23524"/>
              </a:xfrm>
              <a:custGeom>
                <a:rect b="b" l="l" r="r" t="t"/>
                <a:pathLst>
                  <a:path extrusionOk="0" h="23524" w="9098">
                    <a:moveTo>
                      <a:pt x="3992" y="23524"/>
                    </a:moveTo>
                    <a:cubicBezTo>
                      <a:pt x="727" y="16743"/>
                      <a:pt x="-3291" y="8204"/>
                      <a:pt x="4494" y="0"/>
                    </a:cubicBezTo>
                    <a:lnTo>
                      <a:pt x="8596" y="3935"/>
                    </a:lnTo>
                    <a:cubicBezTo>
                      <a:pt x="3741" y="9041"/>
                      <a:pt x="5583" y="13813"/>
                      <a:pt x="9099" y="21180"/>
                    </a:cubicBezTo>
                    <a:lnTo>
                      <a:pt x="3992" y="2352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0" name="Google Shape;6100;p83"/>
              <p:cNvSpPr/>
              <p:nvPr/>
            </p:nvSpPr>
            <p:spPr>
              <a:xfrm>
                <a:off x="4202766" y="5125166"/>
                <a:ext cx="19849" cy="27374"/>
              </a:xfrm>
              <a:custGeom>
                <a:rect b="b" l="l" r="r" t="t"/>
                <a:pathLst>
                  <a:path extrusionOk="0" h="27374" w="19849">
                    <a:moveTo>
                      <a:pt x="1758" y="27375"/>
                    </a:moveTo>
                    <a:lnTo>
                      <a:pt x="0" y="21933"/>
                    </a:lnTo>
                    <a:cubicBezTo>
                      <a:pt x="15906" y="16910"/>
                      <a:pt x="15069" y="7953"/>
                      <a:pt x="13143" y="1758"/>
                    </a:cubicBezTo>
                    <a:lnTo>
                      <a:pt x="18585" y="0"/>
                    </a:lnTo>
                    <a:cubicBezTo>
                      <a:pt x="22687" y="12976"/>
                      <a:pt x="16743" y="22687"/>
                      <a:pt x="1758" y="2737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1" name="Google Shape;6101;p83"/>
              <p:cNvSpPr/>
              <p:nvPr/>
            </p:nvSpPr>
            <p:spPr>
              <a:xfrm>
                <a:off x="4258481" y="5089084"/>
                <a:ext cx="311462" cy="693417"/>
              </a:xfrm>
              <a:custGeom>
                <a:rect b="b" l="l" r="r" t="t"/>
                <a:pathLst>
                  <a:path extrusionOk="0" h="693417" w="311462">
                    <a:moveTo>
                      <a:pt x="311462" y="693335"/>
                    </a:moveTo>
                    <a:cubicBezTo>
                      <a:pt x="305937" y="693335"/>
                      <a:pt x="299742" y="693335"/>
                      <a:pt x="294719" y="689316"/>
                    </a:cubicBezTo>
                    <a:cubicBezTo>
                      <a:pt x="290868" y="686135"/>
                      <a:pt x="290031" y="682703"/>
                      <a:pt x="289445" y="680191"/>
                    </a:cubicBezTo>
                    <a:cubicBezTo>
                      <a:pt x="289026" y="678433"/>
                      <a:pt x="288775" y="677429"/>
                      <a:pt x="287938" y="676591"/>
                    </a:cubicBezTo>
                    <a:cubicBezTo>
                      <a:pt x="283585" y="672824"/>
                      <a:pt x="277725" y="671066"/>
                      <a:pt x="271948" y="669392"/>
                    </a:cubicBezTo>
                    <a:cubicBezTo>
                      <a:pt x="262237" y="666546"/>
                      <a:pt x="252275" y="663699"/>
                      <a:pt x="250768" y="650053"/>
                    </a:cubicBezTo>
                    <a:cubicBezTo>
                      <a:pt x="249261" y="634566"/>
                      <a:pt x="258303" y="629627"/>
                      <a:pt x="266423" y="625273"/>
                    </a:cubicBezTo>
                    <a:cubicBezTo>
                      <a:pt x="270944" y="622846"/>
                      <a:pt x="275297" y="620502"/>
                      <a:pt x="278059" y="616399"/>
                    </a:cubicBezTo>
                    <a:cubicBezTo>
                      <a:pt x="280822" y="611628"/>
                      <a:pt x="280069" y="608195"/>
                      <a:pt x="278897" y="603424"/>
                    </a:cubicBezTo>
                    <a:cubicBezTo>
                      <a:pt x="278311" y="600745"/>
                      <a:pt x="277557" y="597731"/>
                      <a:pt x="277557" y="594215"/>
                    </a:cubicBezTo>
                    <a:cubicBezTo>
                      <a:pt x="277557" y="593713"/>
                      <a:pt x="276804" y="592792"/>
                      <a:pt x="276134" y="591955"/>
                    </a:cubicBezTo>
                    <a:cubicBezTo>
                      <a:pt x="274627" y="590113"/>
                      <a:pt x="272367" y="587267"/>
                      <a:pt x="273372" y="583416"/>
                    </a:cubicBezTo>
                    <a:cubicBezTo>
                      <a:pt x="274125" y="580151"/>
                      <a:pt x="277139" y="578225"/>
                      <a:pt x="279566" y="576718"/>
                    </a:cubicBezTo>
                    <a:cubicBezTo>
                      <a:pt x="280990" y="575797"/>
                      <a:pt x="282915" y="574625"/>
                      <a:pt x="282915" y="573872"/>
                    </a:cubicBezTo>
                    <a:lnTo>
                      <a:pt x="282999" y="573202"/>
                    </a:lnTo>
                    <a:cubicBezTo>
                      <a:pt x="284422" y="567342"/>
                      <a:pt x="284422" y="563240"/>
                      <a:pt x="282831" y="560896"/>
                    </a:cubicBezTo>
                    <a:cubicBezTo>
                      <a:pt x="280822" y="558050"/>
                      <a:pt x="276050" y="557380"/>
                      <a:pt x="270441" y="556794"/>
                    </a:cubicBezTo>
                    <a:cubicBezTo>
                      <a:pt x="265251" y="556208"/>
                      <a:pt x="259391" y="555454"/>
                      <a:pt x="254368" y="552608"/>
                    </a:cubicBezTo>
                    <a:cubicBezTo>
                      <a:pt x="248424" y="548673"/>
                      <a:pt x="245661" y="543400"/>
                      <a:pt x="243066" y="538377"/>
                    </a:cubicBezTo>
                    <a:cubicBezTo>
                      <a:pt x="241476" y="535363"/>
                      <a:pt x="239885" y="532182"/>
                      <a:pt x="237541" y="529335"/>
                    </a:cubicBezTo>
                    <a:cubicBezTo>
                      <a:pt x="235113" y="525819"/>
                      <a:pt x="232183" y="523056"/>
                      <a:pt x="229086" y="520126"/>
                    </a:cubicBezTo>
                    <a:cubicBezTo>
                      <a:pt x="225235" y="516443"/>
                      <a:pt x="221133" y="512759"/>
                      <a:pt x="218035" y="507485"/>
                    </a:cubicBezTo>
                    <a:cubicBezTo>
                      <a:pt x="210668" y="495011"/>
                      <a:pt x="213598" y="489487"/>
                      <a:pt x="216696" y="483710"/>
                    </a:cubicBezTo>
                    <a:cubicBezTo>
                      <a:pt x="218538" y="480278"/>
                      <a:pt x="220463" y="476678"/>
                      <a:pt x="220798" y="470734"/>
                    </a:cubicBezTo>
                    <a:cubicBezTo>
                      <a:pt x="221551" y="457591"/>
                      <a:pt x="212845" y="451061"/>
                      <a:pt x="203720" y="444112"/>
                    </a:cubicBezTo>
                    <a:cubicBezTo>
                      <a:pt x="201460" y="442438"/>
                      <a:pt x="199283" y="440764"/>
                      <a:pt x="197190" y="439089"/>
                    </a:cubicBezTo>
                    <a:cubicBezTo>
                      <a:pt x="195265" y="437499"/>
                      <a:pt x="193423" y="436662"/>
                      <a:pt x="191749" y="435908"/>
                    </a:cubicBezTo>
                    <a:cubicBezTo>
                      <a:pt x="188902" y="434653"/>
                      <a:pt x="186056" y="433397"/>
                      <a:pt x="183712" y="429295"/>
                    </a:cubicBezTo>
                    <a:cubicBezTo>
                      <a:pt x="182623" y="427118"/>
                      <a:pt x="183293" y="424439"/>
                      <a:pt x="183963" y="421509"/>
                    </a:cubicBezTo>
                    <a:cubicBezTo>
                      <a:pt x="184298" y="420253"/>
                      <a:pt x="184716" y="418161"/>
                      <a:pt x="184633" y="417574"/>
                    </a:cubicBezTo>
                    <a:cubicBezTo>
                      <a:pt x="182623" y="413891"/>
                      <a:pt x="180196" y="411966"/>
                      <a:pt x="177182" y="409370"/>
                    </a:cubicBezTo>
                    <a:cubicBezTo>
                      <a:pt x="174754" y="407361"/>
                      <a:pt x="171908" y="405017"/>
                      <a:pt x="168978" y="401334"/>
                    </a:cubicBezTo>
                    <a:cubicBezTo>
                      <a:pt x="166048" y="398320"/>
                      <a:pt x="165127" y="394888"/>
                      <a:pt x="164122" y="391539"/>
                    </a:cubicBezTo>
                    <a:cubicBezTo>
                      <a:pt x="163201" y="388358"/>
                      <a:pt x="162280" y="385260"/>
                      <a:pt x="159434" y="382247"/>
                    </a:cubicBezTo>
                    <a:cubicBezTo>
                      <a:pt x="155248" y="378730"/>
                      <a:pt x="148970" y="378563"/>
                      <a:pt x="142440" y="378479"/>
                    </a:cubicBezTo>
                    <a:cubicBezTo>
                      <a:pt x="134654" y="378312"/>
                      <a:pt x="126701" y="378145"/>
                      <a:pt x="120925" y="372033"/>
                    </a:cubicBezTo>
                    <a:cubicBezTo>
                      <a:pt x="116990" y="368350"/>
                      <a:pt x="115232" y="361987"/>
                      <a:pt x="113391" y="355792"/>
                    </a:cubicBezTo>
                    <a:cubicBezTo>
                      <a:pt x="110042" y="343904"/>
                      <a:pt x="107363" y="336705"/>
                      <a:pt x="96731" y="338881"/>
                    </a:cubicBezTo>
                    <a:cubicBezTo>
                      <a:pt x="92210" y="339886"/>
                      <a:pt x="87773" y="343653"/>
                      <a:pt x="83085" y="347588"/>
                    </a:cubicBezTo>
                    <a:cubicBezTo>
                      <a:pt x="74128" y="355123"/>
                      <a:pt x="62910" y="364499"/>
                      <a:pt x="49181" y="351774"/>
                    </a:cubicBezTo>
                    <a:cubicBezTo>
                      <a:pt x="45916" y="348258"/>
                      <a:pt x="45413" y="344156"/>
                      <a:pt x="44995" y="340723"/>
                    </a:cubicBezTo>
                    <a:cubicBezTo>
                      <a:pt x="44576" y="337040"/>
                      <a:pt x="44241" y="335114"/>
                      <a:pt x="42232" y="334110"/>
                    </a:cubicBezTo>
                    <a:cubicBezTo>
                      <a:pt x="39051" y="332017"/>
                      <a:pt x="37544" y="332770"/>
                      <a:pt x="34279" y="334612"/>
                    </a:cubicBezTo>
                    <a:cubicBezTo>
                      <a:pt x="31433" y="336287"/>
                      <a:pt x="27498" y="338547"/>
                      <a:pt x="22140" y="336454"/>
                    </a:cubicBezTo>
                    <a:cubicBezTo>
                      <a:pt x="9164" y="331180"/>
                      <a:pt x="709" y="315274"/>
                      <a:pt x="39" y="294931"/>
                    </a:cubicBezTo>
                    <a:cubicBezTo>
                      <a:pt x="-547" y="276848"/>
                      <a:pt x="5397" y="255584"/>
                      <a:pt x="19796" y="248552"/>
                    </a:cubicBezTo>
                    <a:cubicBezTo>
                      <a:pt x="23396" y="246627"/>
                      <a:pt x="27917" y="246794"/>
                      <a:pt x="31851" y="246962"/>
                    </a:cubicBezTo>
                    <a:cubicBezTo>
                      <a:pt x="35367" y="247129"/>
                      <a:pt x="38967" y="247213"/>
                      <a:pt x="40390" y="245706"/>
                    </a:cubicBezTo>
                    <a:cubicBezTo>
                      <a:pt x="44409" y="241939"/>
                      <a:pt x="44074" y="241018"/>
                      <a:pt x="43069" y="238255"/>
                    </a:cubicBezTo>
                    <a:cubicBezTo>
                      <a:pt x="42316" y="236162"/>
                      <a:pt x="41228" y="233400"/>
                      <a:pt x="41730" y="229214"/>
                    </a:cubicBezTo>
                    <a:cubicBezTo>
                      <a:pt x="42567" y="223605"/>
                      <a:pt x="44325" y="218666"/>
                      <a:pt x="46083" y="213978"/>
                    </a:cubicBezTo>
                    <a:cubicBezTo>
                      <a:pt x="49013" y="205941"/>
                      <a:pt x="51776" y="198323"/>
                      <a:pt x="49264" y="188361"/>
                    </a:cubicBezTo>
                    <a:cubicBezTo>
                      <a:pt x="48427" y="185514"/>
                      <a:pt x="47339" y="182751"/>
                      <a:pt x="46250" y="180073"/>
                    </a:cubicBezTo>
                    <a:cubicBezTo>
                      <a:pt x="41981" y="169357"/>
                      <a:pt x="37544" y="158307"/>
                      <a:pt x="56213" y="150019"/>
                    </a:cubicBezTo>
                    <a:cubicBezTo>
                      <a:pt x="60398" y="148009"/>
                      <a:pt x="65254" y="147675"/>
                      <a:pt x="69523" y="147340"/>
                    </a:cubicBezTo>
                    <a:cubicBezTo>
                      <a:pt x="74128" y="147005"/>
                      <a:pt x="78146" y="146754"/>
                      <a:pt x="79737" y="144577"/>
                    </a:cubicBezTo>
                    <a:cubicBezTo>
                      <a:pt x="80993" y="142903"/>
                      <a:pt x="81160" y="139638"/>
                      <a:pt x="80239" y="134950"/>
                    </a:cubicBezTo>
                    <a:cubicBezTo>
                      <a:pt x="79820" y="132522"/>
                      <a:pt x="77895" y="130262"/>
                      <a:pt x="75635" y="127667"/>
                    </a:cubicBezTo>
                    <a:cubicBezTo>
                      <a:pt x="72537" y="124150"/>
                      <a:pt x="69105" y="120132"/>
                      <a:pt x="68435" y="114356"/>
                    </a:cubicBezTo>
                    <a:cubicBezTo>
                      <a:pt x="67765" y="110003"/>
                      <a:pt x="69189" y="105901"/>
                      <a:pt x="70612" y="101966"/>
                    </a:cubicBezTo>
                    <a:cubicBezTo>
                      <a:pt x="71700" y="99036"/>
                      <a:pt x="72621" y="96273"/>
                      <a:pt x="72621" y="93594"/>
                    </a:cubicBezTo>
                    <a:cubicBezTo>
                      <a:pt x="72621" y="80200"/>
                      <a:pt x="70612" y="80032"/>
                      <a:pt x="59477" y="79111"/>
                    </a:cubicBezTo>
                    <a:cubicBezTo>
                      <a:pt x="57134" y="78860"/>
                      <a:pt x="54455" y="78693"/>
                      <a:pt x="51524" y="78274"/>
                    </a:cubicBezTo>
                    <a:cubicBezTo>
                      <a:pt x="37042" y="76181"/>
                      <a:pt x="17285" y="65298"/>
                      <a:pt x="7406" y="48639"/>
                    </a:cubicBezTo>
                    <a:cubicBezTo>
                      <a:pt x="960" y="37672"/>
                      <a:pt x="-128" y="25784"/>
                      <a:pt x="4225" y="14483"/>
                    </a:cubicBezTo>
                    <a:cubicBezTo>
                      <a:pt x="8243" y="4855"/>
                      <a:pt x="11257" y="1256"/>
                      <a:pt x="14773" y="1674"/>
                    </a:cubicBezTo>
                    <a:cubicBezTo>
                      <a:pt x="19294" y="2093"/>
                      <a:pt x="20466" y="8455"/>
                      <a:pt x="22057" y="16492"/>
                    </a:cubicBezTo>
                    <a:cubicBezTo>
                      <a:pt x="22810" y="20343"/>
                      <a:pt x="24066" y="26789"/>
                      <a:pt x="25322" y="27794"/>
                    </a:cubicBezTo>
                    <a:cubicBezTo>
                      <a:pt x="29926" y="30807"/>
                      <a:pt x="31182" y="30221"/>
                      <a:pt x="31182" y="30221"/>
                    </a:cubicBezTo>
                    <a:cubicBezTo>
                      <a:pt x="33107" y="28966"/>
                      <a:pt x="31098" y="17664"/>
                      <a:pt x="30428" y="13395"/>
                    </a:cubicBezTo>
                    <a:cubicBezTo>
                      <a:pt x="29089" y="5525"/>
                      <a:pt x="28503" y="2009"/>
                      <a:pt x="30512" y="0"/>
                    </a:cubicBezTo>
                    <a:lnTo>
                      <a:pt x="34614" y="3935"/>
                    </a:lnTo>
                    <a:cubicBezTo>
                      <a:pt x="34865" y="3600"/>
                      <a:pt x="34949" y="3349"/>
                      <a:pt x="34949" y="3349"/>
                    </a:cubicBezTo>
                    <a:cubicBezTo>
                      <a:pt x="34614" y="4521"/>
                      <a:pt x="35451" y="9041"/>
                      <a:pt x="36037" y="12390"/>
                    </a:cubicBezTo>
                    <a:cubicBezTo>
                      <a:pt x="37711" y="21850"/>
                      <a:pt x="39386" y="31644"/>
                      <a:pt x="34279" y="34993"/>
                    </a:cubicBezTo>
                    <a:cubicBezTo>
                      <a:pt x="30093" y="37756"/>
                      <a:pt x="24233" y="33821"/>
                      <a:pt x="22391" y="32565"/>
                    </a:cubicBezTo>
                    <a:cubicBezTo>
                      <a:pt x="19294" y="30975"/>
                      <a:pt x="18206" y="25784"/>
                      <a:pt x="16531" y="17497"/>
                    </a:cubicBezTo>
                    <a:cubicBezTo>
                      <a:pt x="15945" y="14483"/>
                      <a:pt x="15024" y="9795"/>
                      <a:pt x="14104" y="7785"/>
                    </a:cubicBezTo>
                    <a:cubicBezTo>
                      <a:pt x="13350" y="8790"/>
                      <a:pt x="11843" y="11051"/>
                      <a:pt x="9499" y="16576"/>
                    </a:cubicBezTo>
                    <a:cubicBezTo>
                      <a:pt x="5732" y="26370"/>
                      <a:pt x="6653" y="36165"/>
                      <a:pt x="12346" y="45793"/>
                    </a:cubicBezTo>
                    <a:cubicBezTo>
                      <a:pt x="21219" y="60945"/>
                      <a:pt x="39218" y="70824"/>
                      <a:pt x="52278" y="72749"/>
                    </a:cubicBezTo>
                    <a:cubicBezTo>
                      <a:pt x="55124" y="73084"/>
                      <a:pt x="57636" y="73335"/>
                      <a:pt x="59896" y="73502"/>
                    </a:cubicBezTo>
                    <a:cubicBezTo>
                      <a:pt x="72286" y="74591"/>
                      <a:pt x="78230" y="75847"/>
                      <a:pt x="78230" y="93678"/>
                    </a:cubicBezTo>
                    <a:cubicBezTo>
                      <a:pt x="78230" y="97278"/>
                      <a:pt x="77058" y="100710"/>
                      <a:pt x="75886" y="103891"/>
                    </a:cubicBezTo>
                    <a:cubicBezTo>
                      <a:pt x="74630" y="107407"/>
                      <a:pt x="73458" y="110589"/>
                      <a:pt x="73960" y="113603"/>
                    </a:cubicBezTo>
                    <a:cubicBezTo>
                      <a:pt x="74463" y="117705"/>
                      <a:pt x="77058" y="120802"/>
                      <a:pt x="79820" y="123983"/>
                    </a:cubicBezTo>
                    <a:cubicBezTo>
                      <a:pt x="82416" y="126997"/>
                      <a:pt x="85095" y="130094"/>
                      <a:pt x="85681" y="134029"/>
                    </a:cubicBezTo>
                    <a:cubicBezTo>
                      <a:pt x="86936" y="140475"/>
                      <a:pt x="86434" y="144912"/>
                      <a:pt x="84090" y="148093"/>
                    </a:cubicBezTo>
                    <a:cubicBezTo>
                      <a:pt x="80909" y="152279"/>
                      <a:pt x="75216" y="152698"/>
                      <a:pt x="69775" y="153032"/>
                    </a:cubicBezTo>
                    <a:cubicBezTo>
                      <a:pt x="65840" y="153284"/>
                      <a:pt x="61738" y="153535"/>
                      <a:pt x="58473" y="155125"/>
                    </a:cubicBezTo>
                    <a:cubicBezTo>
                      <a:pt x="44744" y="161237"/>
                      <a:pt x="47088" y="167181"/>
                      <a:pt x="51357" y="177980"/>
                    </a:cubicBezTo>
                    <a:cubicBezTo>
                      <a:pt x="52529" y="180826"/>
                      <a:pt x="53617" y="183756"/>
                      <a:pt x="54538" y="186937"/>
                    </a:cubicBezTo>
                    <a:cubicBezTo>
                      <a:pt x="57552" y="198741"/>
                      <a:pt x="54287" y="207615"/>
                      <a:pt x="51190" y="215987"/>
                    </a:cubicBezTo>
                    <a:cubicBezTo>
                      <a:pt x="49599" y="220424"/>
                      <a:pt x="47841" y="225028"/>
                      <a:pt x="47171" y="230051"/>
                    </a:cubicBezTo>
                    <a:cubicBezTo>
                      <a:pt x="46836" y="232730"/>
                      <a:pt x="47506" y="234488"/>
                      <a:pt x="48176" y="236330"/>
                    </a:cubicBezTo>
                    <a:cubicBezTo>
                      <a:pt x="49683" y="240432"/>
                      <a:pt x="50352" y="244115"/>
                      <a:pt x="44158" y="249808"/>
                    </a:cubicBezTo>
                    <a:cubicBezTo>
                      <a:pt x="41144" y="252989"/>
                      <a:pt x="36205" y="252822"/>
                      <a:pt x="31433" y="252654"/>
                    </a:cubicBezTo>
                    <a:cubicBezTo>
                      <a:pt x="28000" y="252487"/>
                      <a:pt x="24484" y="252403"/>
                      <a:pt x="22140" y="253659"/>
                    </a:cubicBezTo>
                    <a:cubicBezTo>
                      <a:pt x="11676" y="258682"/>
                      <a:pt x="4895" y="275593"/>
                      <a:pt x="5481" y="294764"/>
                    </a:cubicBezTo>
                    <a:cubicBezTo>
                      <a:pt x="5899" y="308911"/>
                      <a:pt x="11006" y="325906"/>
                      <a:pt x="23982" y="331180"/>
                    </a:cubicBezTo>
                    <a:cubicBezTo>
                      <a:pt x="26661" y="332184"/>
                      <a:pt x="28335" y="331347"/>
                      <a:pt x="31182" y="329673"/>
                    </a:cubicBezTo>
                    <a:cubicBezTo>
                      <a:pt x="34446" y="327747"/>
                      <a:pt x="38800" y="325152"/>
                      <a:pt x="44827" y="329171"/>
                    </a:cubicBezTo>
                    <a:cubicBezTo>
                      <a:pt x="49348" y="331515"/>
                      <a:pt x="49850" y="336287"/>
                      <a:pt x="50269" y="340054"/>
                    </a:cubicBezTo>
                    <a:cubicBezTo>
                      <a:pt x="50604" y="342984"/>
                      <a:pt x="50939" y="345746"/>
                      <a:pt x="52780" y="347672"/>
                    </a:cubicBezTo>
                    <a:cubicBezTo>
                      <a:pt x="62240" y="356462"/>
                      <a:pt x="68937" y="351690"/>
                      <a:pt x="78983" y="343151"/>
                    </a:cubicBezTo>
                    <a:cubicBezTo>
                      <a:pt x="84006" y="338965"/>
                      <a:pt x="89197" y="334529"/>
                      <a:pt x="95057" y="333189"/>
                    </a:cubicBezTo>
                    <a:cubicBezTo>
                      <a:pt x="111465" y="329673"/>
                      <a:pt x="115232" y="343235"/>
                      <a:pt x="118330" y="354118"/>
                    </a:cubicBezTo>
                    <a:cubicBezTo>
                      <a:pt x="119837" y="359559"/>
                      <a:pt x="121511" y="365169"/>
                      <a:pt x="124441" y="367931"/>
                    </a:cubicBezTo>
                    <a:cubicBezTo>
                      <a:pt x="128711" y="372452"/>
                      <a:pt x="135157" y="372535"/>
                      <a:pt x="142105" y="372703"/>
                    </a:cubicBezTo>
                    <a:cubicBezTo>
                      <a:pt x="149388" y="372870"/>
                      <a:pt x="156923" y="373038"/>
                      <a:pt x="162950" y="378061"/>
                    </a:cubicBezTo>
                    <a:cubicBezTo>
                      <a:pt x="166969" y="382330"/>
                      <a:pt x="168224" y="386349"/>
                      <a:pt x="169229" y="389948"/>
                    </a:cubicBezTo>
                    <a:cubicBezTo>
                      <a:pt x="170066" y="392878"/>
                      <a:pt x="170736" y="395306"/>
                      <a:pt x="172913" y="397483"/>
                    </a:cubicBezTo>
                    <a:cubicBezTo>
                      <a:pt x="175675" y="400915"/>
                      <a:pt x="178103" y="402924"/>
                      <a:pt x="180447" y="404934"/>
                    </a:cubicBezTo>
                    <a:cubicBezTo>
                      <a:pt x="183628" y="407612"/>
                      <a:pt x="186726" y="410208"/>
                      <a:pt x="189405" y="415063"/>
                    </a:cubicBezTo>
                    <a:cubicBezTo>
                      <a:pt x="190409" y="417240"/>
                      <a:pt x="189823" y="419919"/>
                      <a:pt x="189153" y="422681"/>
                    </a:cubicBezTo>
                    <a:cubicBezTo>
                      <a:pt x="188819" y="423937"/>
                      <a:pt x="188400" y="426030"/>
                      <a:pt x="188484" y="426700"/>
                    </a:cubicBezTo>
                    <a:cubicBezTo>
                      <a:pt x="189739" y="428876"/>
                      <a:pt x="191246" y="429546"/>
                      <a:pt x="193758" y="430634"/>
                    </a:cubicBezTo>
                    <a:cubicBezTo>
                      <a:pt x="195683" y="431471"/>
                      <a:pt x="198111" y="432560"/>
                      <a:pt x="200539" y="434736"/>
                    </a:cubicBezTo>
                    <a:cubicBezTo>
                      <a:pt x="202548" y="436410"/>
                      <a:pt x="204641" y="438001"/>
                      <a:pt x="206817" y="439592"/>
                    </a:cubicBezTo>
                    <a:cubicBezTo>
                      <a:pt x="216361" y="446708"/>
                      <a:pt x="227160" y="454828"/>
                      <a:pt x="226239" y="471069"/>
                    </a:cubicBezTo>
                    <a:cubicBezTo>
                      <a:pt x="225737" y="478268"/>
                      <a:pt x="223393" y="482706"/>
                      <a:pt x="221468" y="486305"/>
                    </a:cubicBezTo>
                    <a:cubicBezTo>
                      <a:pt x="218621" y="491579"/>
                      <a:pt x="216863" y="494761"/>
                      <a:pt x="222640" y="504555"/>
                    </a:cubicBezTo>
                    <a:cubicBezTo>
                      <a:pt x="225319" y="509160"/>
                      <a:pt x="228918" y="512425"/>
                      <a:pt x="232686" y="515940"/>
                    </a:cubicBezTo>
                    <a:cubicBezTo>
                      <a:pt x="235867" y="518954"/>
                      <a:pt x="239215" y="522052"/>
                      <a:pt x="241810" y="525903"/>
                    </a:cubicBezTo>
                    <a:cubicBezTo>
                      <a:pt x="244322" y="529084"/>
                      <a:pt x="246164" y="532433"/>
                      <a:pt x="247838" y="535781"/>
                    </a:cubicBezTo>
                    <a:cubicBezTo>
                      <a:pt x="250350" y="540637"/>
                      <a:pt x="252526" y="544739"/>
                      <a:pt x="257047" y="547836"/>
                    </a:cubicBezTo>
                    <a:cubicBezTo>
                      <a:pt x="260898" y="550013"/>
                      <a:pt x="265921" y="550599"/>
                      <a:pt x="270860" y="551185"/>
                    </a:cubicBezTo>
                    <a:cubicBezTo>
                      <a:pt x="277474" y="551938"/>
                      <a:pt x="283836" y="552775"/>
                      <a:pt x="287268" y="557715"/>
                    </a:cubicBezTo>
                    <a:cubicBezTo>
                      <a:pt x="289863" y="561482"/>
                      <a:pt x="290198" y="566756"/>
                      <a:pt x="288357" y="574291"/>
                    </a:cubicBezTo>
                    <a:cubicBezTo>
                      <a:pt x="288105" y="577974"/>
                      <a:pt x="284924" y="579983"/>
                      <a:pt x="282329" y="581574"/>
                    </a:cubicBezTo>
                    <a:cubicBezTo>
                      <a:pt x="280738" y="582578"/>
                      <a:pt x="278897" y="583750"/>
                      <a:pt x="278645" y="584755"/>
                    </a:cubicBezTo>
                    <a:cubicBezTo>
                      <a:pt x="278394" y="585843"/>
                      <a:pt x="278980" y="586764"/>
                      <a:pt x="280404" y="588438"/>
                    </a:cubicBezTo>
                    <a:cubicBezTo>
                      <a:pt x="281576" y="589946"/>
                      <a:pt x="283082" y="591787"/>
                      <a:pt x="283082" y="594215"/>
                    </a:cubicBezTo>
                    <a:cubicBezTo>
                      <a:pt x="283082" y="597061"/>
                      <a:pt x="283668" y="599656"/>
                      <a:pt x="284255" y="602084"/>
                    </a:cubicBezTo>
                    <a:cubicBezTo>
                      <a:pt x="285510" y="607275"/>
                      <a:pt x="286682" y="612549"/>
                      <a:pt x="282664" y="619497"/>
                    </a:cubicBezTo>
                    <a:cubicBezTo>
                      <a:pt x="278980" y="624855"/>
                      <a:pt x="273874" y="627618"/>
                      <a:pt x="269018" y="630296"/>
                    </a:cubicBezTo>
                    <a:cubicBezTo>
                      <a:pt x="261233" y="634482"/>
                      <a:pt x="255121" y="637831"/>
                      <a:pt x="256293" y="649551"/>
                    </a:cubicBezTo>
                    <a:cubicBezTo>
                      <a:pt x="257382" y="658927"/>
                      <a:pt x="263158" y="661104"/>
                      <a:pt x="273372" y="664034"/>
                    </a:cubicBezTo>
                    <a:cubicBezTo>
                      <a:pt x="279399" y="665792"/>
                      <a:pt x="286264" y="667801"/>
                      <a:pt x="291705" y="672657"/>
                    </a:cubicBezTo>
                    <a:cubicBezTo>
                      <a:pt x="293798" y="674833"/>
                      <a:pt x="294300" y="677093"/>
                      <a:pt x="294803" y="679019"/>
                    </a:cubicBezTo>
                    <a:cubicBezTo>
                      <a:pt x="295305" y="681196"/>
                      <a:pt x="295807" y="683037"/>
                      <a:pt x="298068" y="685046"/>
                    </a:cubicBezTo>
                    <a:cubicBezTo>
                      <a:pt x="301500" y="687809"/>
                      <a:pt x="306272" y="687809"/>
                      <a:pt x="311211" y="687809"/>
                    </a:cubicBezTo>
                    <a:lnTo>
                      <a:pt x="311211" y="693418"/>
                    </a:lnTo>
                    <a:lnTo>
                      <a:pt x="311462" y="69341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2" name="Google Shape;6102;p83"/>
              <p:cNvSpPr/>
              <p:nvPr/>
            </p:nvSpPr>
            <p:spPr>
              <a:xfrm>
                <a:off x="4336376" y="5132867"/>
                <a:ext cx="106821" cy="126159"/>
              </a:xfrm>
              <a:custGeom>
                <a:rect b="b" l="l" r="r" t="t"/>
                <a:pathLst>
                  <a:path extrusionOk="0" h="126159" w="106821">
                    <a:moveTo>
                      <a:pt x="26119" y="126160"/>
                    </a:moveTo>
                    <a:cubicBezTo>
                      <a:pt x="22185" y="126160"/>
                      <a:pt x="18166" y="124904"/>
                      <a:pt x="14567" y="122476"/>
                    </a:cubicBezTo>
                    <a:cubicBezTo>
                      <a:pt x="10464" y="119965"/>
                      <a:pt x="8958" y="115863"/>
                      <a:pt x="7618" y="112179"/>
                    </a:cubicBezTo>
                    <a:cubicBezTo>
                      <a:pt x="6111" y="107993"/>
                      <a:pt x="4772" y="104310"/>
                      <a:pt x="0" y="102301"/>
                    </a:cubicBezTo>
                    <a:lnTo>
                      <a:pt x="2260" y="97027"/>
                    </a:lnTo>
                    <a:cubicBezTo>
                      <a:pt x="9376" y="100040"/>
                      <a:pt x="11385" y="105650"/>
                      <a:pt x="12976" y="110170"/>
                    </a:cubicBezTo>
                    <a:cubicBezTo>
                      <a:pt x="14148" y="113435"/>
                      <a:pt x="15153" y="116114"/>
                      <a:pt x="17580" y="117621"/>
                    </a:cubicBezTo>
                    <a:cubicBezTo>
                      <a:pt x="21348" y="120132"/>
                      <a:pt x="25031" y="120886"/>
                      <a:pt x="28882" y="120132"/>
                    </a:cubicBezTo>
                    <a:cubicBezTo>
                      <a:pt x="34240" y="118960"/>
                      <a:pt x="39681" y="114607"/>
                      <a:pt x="43700" y="108329"/>
                    </a:cubicBezTo>
                    <a:cubicBezTo>
                      <a:pt x="47467" y="101213"/>
                      <a:pt x="44704" y="93846"/>
                      <a:pt x="42109" y="86730"/>
                    </a:cubicBezTo>
                    <a:cubicBezTo>
                      <a:pt x="39933" y="80953"/>
                      <a:pt x="37923" y="75428"/>
                      <a:pt x="40100" y="70656"/>
                    </a:cubicBezTo>
                    <a:cubicBezTo>
                      <a:pt x="41439" y="67726"/>
                      <a:pt x="44202" y="65634"/>
                      <a:pt x="48388" y="64126"/>
                    </a:cubicBezTo>
                    <a:cubicBezTo>
                      <a:pt x="53662" y="62452"/>
                      <a:pt x="59271" y="63205"/>
                      <a:pt x="64796" y="63875"/>
                    </a:cubicBezTo>
                    <a:cubicBezTo>
                      <a:pt x="75679" y="65382"/>
                      <a:pt x="83548" y="66387"/>
                      <a:pt x="87316" y="51402"/>
                    </a:cubicBezTo>
                    <a:cubicBezTo>
                      <a:pt x="88069" y="47551"/>
                      <a:pt x="87483" y="44956"/>
                      <a:pt x="86730" y="41858"/>
                    </a:cubicBezTo>
                    <a:cubicBezTo>
                      <a:pt x="85725" y="37840"/>
                      <a:pt x="84720" y="33235"/>
                      <a:pt x="87399" y="26203"/>
                    </a:cubicBezTo>
                    <a:cubicBezTo>
                      <a:pt x="89325" y="21180"/>
                      <a:pt x="92171" y="17748"/>
                      <a:pt x="94683" y="14734"/>
                    </a:cubicBezTo>
                    <a:cubicBezTo>
                      <a:pt x="98282" y="10464"/>
                      <a:pt x="101129" y="7116"/>
                      <a:pt x="101129" y="0"/>
                    </a:cubicBezTo>
                    <a:lnTo>
                      <a:pt x="106821" y="0"/>
                    </a:lnTo>
                    <a:cubicBezTo>
                      <a:pt x="106821" y="9125"/>
                      <a:pt x="102887" y="13813"/>
                      <a:pt x="99036" y="18417"/>
                    </a:cubicBezTo>
                    <a:cubicBezTo>
                      <a:pt x="96608" y="21348"/>
                      <a:pt x="94264" y="24110"/>
                      <a:pt x="92673" y="28212"/>
                    </a:cubicBezTo>
                    <a:cubicBezTo>
                      <a:pt x="90581" y="33654"/>
                      <a:pt x="91334" y="36919"/>
                      <a:pt x="92255" y="40602"/>
                    </a:cubicBezTo>
                    <a:cubicBezTo>
                      <a:pt x="93008" y="43867"/>
                      <a:pt x="93845" y="47551"/>
                      <a:pt x="92841" y="52741"/>
                    </a:cubicBezTo>
                    <a:cubicBezTo>
                      <a:pt x="87902" y="72833"/>
                      <a:pt x="74675" y="71075"/>
                      <a:pt x="64043" y="69568"/>
                    </a:cubicBezTo>
                    <a:cubicBezTo>
                      <a:pt x="59020" y="68898"/>
                      <a:pt x="54248" y="68228"/>
                      <a:pt x="50229" y="69484"/>
                    </a:cubicBezTo>
                    <a:cubicBezTo>
                      <a:pt x="47551" y="70405"/>
                      <a:pt x="45876" y="71577"/>
                      <a:pt x="45290" y="73084"/>
                    </a:cubicBezTo>
                    <a:cubicBezTo>
                      <a:pt x="44034" y="75763"/>
                      <a:pt x="45625" y="79865"/>
                      <a:pt x="47467" y="84721"/>
                    </a:cubicBezTo>
                    <a:cubicBezTo>
                      <a:pt x="50313" y="92255"/>
                      <a:pt x="53829" y="101631"/>
                      <a:pt x="48723" y="111175"/>
                    </a:cubicBezTo>
                    <a:cubicBezTo>
                      <a:pt x="43783" y="119044"/>
                      <a:pt x="37086" y="124235"/>
                      <a:pt x="30221" y="125658"/>
                    </a:cubicBezTo>
                    <a:cubicBezTo>
                      <a:pt x="28798" y="125992"/>
                      <a:pt x="27459" y="126160"/>
                      <a:pt x="26119" y="1261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3" name="Google Shape;6103;p83"/>
              <p:cNvSpPr/>
              <p:nvPr/>
            </p:nvSpPr>
            <p:spPr>
              <a:xfrm>
                <a:off x="4427208" y="5181004"/>
                <a:ext cx="131266" cy="69651"/>
              </a:xfrm>
              <a:custGeom>
                <a:rect b="b" l="l" r="r" t="t"/>
                <a:pathLst>
                  <a:path extrusionOk="0" h="69651" w="131266">
                    <a:moveTo>
                      <a:pt x="24864" y="69652"/>
                    </a:moveTo>
                    <a:cubicBezTo>
                      <a:pt x="22603" y="69652"/>
                      <a:pt x="20761" y="69149"/>
                      <a:pt x="19003" y="68228"/>
                    </a:cubicBezTo>
                    <a:cubicBezTo>
                      <a:pt x="11553" y="64043"/>
                      <a:pt x="11971" y="51904"/>
                      <a:pt x="12390" y="39095"/>
                    </a:cubicBezTo>
                    <a:cubicBezTo>
                      <a:pt x="13060" y="19673"/>
                      <a:pt x="12557" y="6781"/>
                      <a:pt x="0" y="5609"/>
                    </a:cubicBezTo>
                    <a:lnTo>
                      <a:pt x="502" y="0"/>
                    </a:lnTo>
                    <a:cubicBezTo>
                      <a:pt x="19171" y="1758"/>
                      <a:pt x="18585" y="22603"/>
                      <a:pt x="17999" y="39263"/>
                    </a:cubicBezTo>
                    <a:cubicBezTo>
                      <a:pt x="17664" y="49811"/>
                      <a:pt x="17329" y="60778"/>
                      <a:pt x="21766" y="63205"/>
                    </a:cubicBezTo>
                    <a:cubicBezTo>
                      <a:pt x="24445" y="64713"/>
                      <a:pt x="30724" y="64461"/>
                      <a:pt x="45876" y="54750"/>
                    </a:cubicBezTo>
                    <a:cubicBezTo>
                      <a:pt x="49225" y="52909"/>
                      <a:pt x="53411" y="54248"/>
                      <a:pt x="56090" y="53327"/>
                    </a:cubicBezTo>
                    <a:cubicBezTo>
                      <a:pt x="56508" y="53076"/>
                      <a:pt x="56927" y="51988"/>
                      <a:pt x="57513" y="50229"/>
                    </a:cubicBezTo>
                    <a:cubicBezTo>
                      <a:pt x="58433" y="47467"/>
                      <a:pt x="59689" y="43700"/>
                      <a:pt x="64629" y="42026"/>
                    </a:cubicBezTo>
                    <a:cubicBezTo>
                      <a:pt x="75763" y="39263"/>
                      <a:pt x="79111" y="45207"/>
                      <a:pt x="81623" y="49476"/>
                    </a:cubicBezTo>
                    <a:cubicBezTo>
                      <a:pt x="82962" y="51737"/>
                      <a:pt x="84051" y="53662"/>
                      <a:pt x="86060" y="54583"/>
                    </a:cubicBezTo>
                    <a:cubicBezTo>
                      <a:pt x="99957" y="60694"/>
                      <a:pt x="105063" y="52825"/>
                      <a:pt x="112179" y="42026"/>
                    </a:cubicBezTo>
                    <a:cubicBezTo>
                      <a:pt x="116365" y="35579"/>
                      <a:pt x="121137" y="28212"/>
                      <a:pt x="128504" y="24194"/>
                    </a:cubicBezTo>
                    <a:lnTo>
                      <a:pt x="131266" y="29133"/>
                    </a:lnTo>
                    <a:cubicBezTo>
                      <a:pt x="125071" y="32566"/>
                      <a:pt x="120969" y="38928"/>
                      <a:pt x="116951" y="45123"/>
                    </a:cubicBezTo>
                    <a:cubicBezTo>
                      <a:pt x="110003" y="55755"/>
                      <a:pt x="102133" y="67894"/>
                      <a:pt x="83799" y="59857"/>
                    </a:cubicBezTo>
                    <a:cubicBezTo>
                      <a:pt x="80116" y="58266"/>
                      <a:pt x="78358" y="55169"/>
                      <a:pt x="76767" y="52406"/>
                    </a:cubicBezTo>
                    <a:cubicBezTo>
                      <a:pt x="74423" y="48304"/>
                      <a:pt x="73000" y="45877"/>
                      <a:pt x="66219" y="47551"/>
                    </a:cubicBezTo>
                    <a:cubicBezTo>
                      <a:pt x="64294" y="48220"/>
                      <a:pt x="63791" y="49644"/>
                      <a:pt x="62870" y="52155"/>
                    </a:cubicBezTo>
                    <a:cubicBezTo>
                      <a:pt x="62117" y="54332"/>
                      <a:pt x="61196" y="57094"/>
                      <a:pt x="58266" y="58601"/>
                    </a:cubicBezTo>
                    <a:cubicBezTo>
                      <a:pt x="55838" y="59522"/>
                      <a:pt x="53662" y="59522"/>
                      <a:pt x="51736" y="59522"/>
                    </a:cubicBezTo>
                    <a:cubicBezTo>
                      <a:pt x="50648" y="59522"/>
                      <a:pt x="49057" y="59522"/>
                      <a:pt x="48639" y="59773"/>
                    </a:cubicBezTo>
                    <a:cubicBezTo>
                      <a:pt x="38342" y="66471"/>
                      <a:pt x="30640" y="69652"/>
                      <a:pt x="24864" y="6965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4" name="Google Shape;6104;p83"/>
              <p:cNvSpPr/>
              <p:nvPr/>
            </p:nvSpPr>
            <p:spPr>
              <a:xfrm>
                <a:off x="4458582" y="5167861"/>
                <a:ext cx="21471" cy="66972"/>
              </a:xfrm>
              <a:custGeom>
                <a:rect b="b" l="l" r="r" t="t"/>
                <a:pathLst>
                  <a:path extrusionOk="0" h="66972" w="21471">
                    <a:moveTo>
                      <a:pt x="21032" y="66973"/>
                    </a:moveTo>
                    <a:lnTo>
                      <a:pt x="15339" y="66973"/>
                    </a:lnTo>
                    <a:cubicBezTo>
                      <a:pt x="15339" y="65884"/>
                      <a:pt x="15423" y="64461"/>
                      <a:pt x="15591" y="62787"/>
                    </a:cubicBezTo>
                    <a:cubicBezTo>
                      <a:pt x="15842" y="59689"/>
                      <a:pt x="16093" y="54918"/>
                      <a:pt x="15507" y="53076"/>
                    </a:cubicBezTo>
                    <a:cubicBezTo>
                      <a:pt x="14168" y="49309"/>
                      <a:pt x="11656" y="47802"/>
                      <a:pt x="8810" y="45960"/>
                    </a:cubicBezTo>
                    <a:cubicBezTo>
                      <a:pt x="5880" y="44118"/>
                      <a:pt x="2447" y="42025"/>
                      <a:pt x="606" y="37337"/>
                    </a:cubicBezTo>
                    <a:cubicBezTo>
                      <a:pt x="-1571" y="29049"/>
                      <a:pt x="2531" y="21933"/>
                      <a:pt x="6382" y="15069"/>
                    </a:cubicBezTo>
                    <a:cubicBezTo>
                      <a:pt x="9396" y="9795"/>
                      <a:pt x="12158" y="4939"/>
                      <a:pt x="12158" y="0"/>
                    </a:cubicBezTo>
                    <a:lnTo>
                      <a:pt x="17851" y="0"/>
                    </a:lnTo>
                    <a:cubicBezTo>
                      <a:pt x="17851" y="6446"/>
                      <a:pt x="14586" y="12223"/>
                      <a:pt x="11321" y="17831"/>
                    </a:cubicBezTo>
                    <a:cubicBezTo>
                      <a:pt x="7805" y="24026"/>
                      <a:pt x="4540" y="29886"/>
                      <a:pt x="5963" y="35495"/>
                    </a:cubicBezTo>
                    <a:cubicBezTo>
                      <a:pt x="7052" y="38007"/>
                      <a:pt x="9145" y="39346"/>
                      <a:pt x="11823" y="41021"/>
                    </a:cubicBezTo>
                    <a:cubicBezTo>
                      <a:pt x="14921" y="43030"/>
                      <a:pt x="18856" y="45458"/>
                      <a:pt x="20865" y="51067"/>
                    </a:cubicBezTo>
                    <a:cubicBezTo>
                      <a:pt x="21786" y="54081"/>
                      <a:pt x="21451" y="58768"/>
                      <a:pt x="21200" y="62954"/>
                    </a:cubicBezTo>
                    <a:cubicBezTo>
                      <a:pt x="21116" y="64628"/>
                      <a:pt x="21032" y="65968"/>
                      <a:pt x="21032" y="6697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5" name="Google Shape;6105;p83"/>
              <p:cNvSpPr/>
              <p:nvPr/>
            </p:nvSpPr>
            <p:spPr>
              <a:xfrm>
                <a:off x="4503389" y="5171461"/>
                <a:ext cx="17998" cy="60442"/>
              </a:xfrm>
              <a:custGeom>
                <a:rect b="b" l="l" r="r" t="t"/>
                <a:pathLst>
                  <a:path extrusionOk="0" h="60442" w="17998">
                    <a:moveTo>
                      <a:pt x="4604" y="60443"/>
                    </a:moveTo>
                    <a:lnTo>
                      <a:pt x="0" y="57178"/>
                    </a:lnTo>
                    <a:cubicBezTo>
                      <a:pt x="5274" y="49811"/>
                      <a:pt x="4772" y="41272"/>
                      <a:pt x="4186" y="32231"/>
                    </a:cubicBezTo>
                    <a:cubicBezTo>
                      <a:pt x="3516" y="20762"/>
                      <a:pt x="2762" y="8958"/>
                      <a:pt x="14566" y="0"/>
                    </a:cubicBezTo>
                    <a:lnTo>
                      <a:pt x="17999" y="4521"/>
                    </a:lnTo>
                    <a:cubicBezTo>
                      <a:pt x="8706" y="11636"/>
                      <a:pt x="9209" y="21013"/>
                      <a:pt x="9878" y="31896"/>
                    </a:cubicBezTo>
                    <a:cubicBezTo>
                      <a:pt x="10381" y="41523"/>
                      <a:pt x="11050" y="51401"/>
                      <a:pt x="4604" y="6044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6" name="Google Shape;6106;p83"/>
              <p:cNvSpPr/>
              <p:nvPr/>
            </p:nvSpPr>
            <p:spPr>
              <a:xfrm>
                <a:off x="4180916" y="5238852"/>
                <a:ext cx="125238" cy="92087"/>
              </a:xfrm>
              <a:custGeom>
                <a:rect b="b" l="l" r="r" t="t"/>
                <a:pathLst>
                  <a:path extrusionOk="0" h="92087" w="125238">
                    <a:moveTo>
                      <a:pt x="121555" y="92087"/>
                    </a:moveTo>
                    <a:cubicBezTo>
                      <a:pt x="117202" y="88236"/>
                      <a:pt x="116532" y="83967"/>
                      <a:pt x="115946" y="80283"/>
                    </a:cubicBezTo>
                    <a:cubicBezTo>
                      <a:pt x="115528" y="77772"/>
                      <a:pt x="115193" y="75512"/>
                      <a:pt x="113686" y="73586"/>
                    </a:cubicBezTo>
                    <a:cubicBezTo>
                      <a:pt x="110421" y="68480"/>
                      <a:pt x="105231" y="66219"/>
                      <a:pt x="99287" y="63624"/>
                    </a:cubicBezTo>
                    <a:cubicBezTo>
                      <a:pt x="98031" y="63122"/>
                      <a:pt x="96775" y="62536"/>
                      <a:pt x="95520" y="62034"/>
                    </a:cubicBezTo>
                    <a:lnTo>
                      <a:pt x="93259" y="61196"/>
                    </a:lnTo>
                    <a:cubicBezTo>
                      <a:pt x="79949" y="56173"/>
                      <a:pt x="71912" y="53160"/>
                      <a:pt x="61196" y="39681"/>
                    </a:cubicBezTo>
                    <a:cubicBezTo>
                      <a:pt x="59355" y="36835"/>
                      <a:pt x="58601" y="34491"/>
                      <a:pt x="57931" y="32482"/>
                    </a:cubicBezTo>
                    <a:cubicBezTo>
                      <a:pt x="56759" y="29050"/>
                      <a:pt x="56006" y="26957"/>
                      <a:pt x="51485" y="24529"/>
                    </a:cubicBezTo>
                    <a:cubicBezTo>
                      <a:pt x="47634" y="22519"/>
                      <a:pt x="44788" y="23692"/>
                      <a:pt x="41188" y="25199"/>
                    </a:cubicBezTo>
                    <a:cubicBezTo>
                      <a:pt x="38509" y="26370"/>
                      <a:pt x="35412" y="27626"/>
                      <a:pt x="31979" y="27040"/>
                    </a:cubicBezTo>
                    <a:cubicBezTo>
                      <a:pt x="23524" y="25785"/>
                      <a:pt x="18669" y="20259"/>
                      <a:pt x="14315" y="15404"/>
                    </a:cubicBezTo>
                    <a:cubicBezTo>
                      <a:pt x="10297" y="10883"/>
                      <a:pt x="6446" y="6530"/>
                      <a:pt x="0" y="5609"/>
                    </a:cubicBezTo>
                    <a:lnTo>
                      <a:pt x="837" y="0"/>
                    </a:lnTo>
                    <a:cubicBezTo>
                      <a:pt x="9292" y="1256"/>
                      <a:pt x="14232" y="6781"/>
                      <a:pt x="18585" y="11636"/>
                    </a:cubicBezTo>
                    <a:cubicBezTo>
                      <a:pt x="22603" y="16157"/>
                      <a:pt x="26454" y="20510"/>
                      <a:pt x="32900" y="21431"/>
                    </a:cubicBezTo>
                    <a:cubicBezTo>
                      <a:pt x="34826" y="21766"/>
                      <a:pt x="36751" y="20929"/>
                      <a:pt x="39012" y="20008"/>
                    </a:cubicBezTo>
                    <a:cubicBezTo>
                      <a:pt x="42946" y="18334"/>
                      <a:pt x="47885" y="16241"/>
                      <a:pt x="54164" y="19506"/>
                    </a:cubicBezTo>
                    <a:cubicBezTo>
                      <a:pt x="60778" y="23022"/>
                      <a:pt x="62117" y="26873"/>
                      <a:pt x="63373" y="30640"/>
                    </a:cubicBezTo>
                    <a:cubicBezTo>
                      <a:pt x="63959" y="32482"/>
                      <a:pt x="64629" y="34323"/>
                      <a:pt x="65884" y="36333"/>
                    </a:cubicBezTo>
                    <a:cubicBezTo>
                      <a:pt x="75344" y="48304"/>
                      <a:pt x="81958" y="50816"/>
                      <a:pt x="95269" y="55839"/>
                    </a:cubicBezTo>
                    <a:lnTo>
                      <a:pt x="97696" y="56760"/>
                    </a:lnTo>
                    <a:cubicBezTo>
                      <a:pt x="99120" y="57345"/>
                      <a:pt x="100291" y="57932"/>
                      <a:pt x="101464" y="58434"/>
                    </a:cubicBezTo>
                    <a:cubicBezTo>
                      <a:pt x="107742" y="61196"/>
                      <a:pt x="114272" y="63959"/>
                      <a:pt x="118290" y="70321"/>
                    </a:cubicBezTo>
                    <a:cubicBezTo>
                      <a:pt x="120467" y="73168"/>
                      <a:pt x="121053" y="76516"/>
                      <a:pt x="121472" y="79363"/>
                    </a:cubicBezTo>
                    <a:cubicBezTo>
                      <a:pt x="121974" y="82711"/>
                      <a:pt x="122476" y="85306"/>
                      <a:pt x="125239" y="87818"/>
                    </a:cubicBezTo>
                    <a:lnTo>
                      <a:pt x="121555" y="9208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7" name="Google Shape;6107;p83"/>
              <p:cNvSpPr/>
              <p:nvPr/>
            </p:nvSpPr>
            <p:spPr>
              <a:xfrm>
                <a:off x="4163336" y="5263883"/>
                <a:ext cx="73000" cy="86562"/>
              </a:xfrm>
              <a:custGeom>
                <a:rect b="b" l="l" r="r" t="t"/>
                <a:pathLst>
                  <a:path extrusionOk="0" h="86562" w="73000">
                    <a:moveTo>
                      <a:pt x="20929" y="86562"/>
                    </a:moveTo>
                    <a:cubicBezTo>
                      <a:pt x="13897" y="86562"/>
                      <a:pt x="9878" y="79279"/>
                      <a:pt x="6697" y="73754"/>
                    </a:cubicBezTo>
                    <a:cubicBezTo>
                      <a:pt x="4521" y="69903"/>
                      <a:pt x="2344" y="65968"/>
                      <a:pt x="0" y="65382"/>
                    </a:cubicBezTo>
                    <a:lnTo>
                      <a:pt x="1423" y="59857"/>
                    </a:lnTo>
                    <a:cubicBezTo>
                      <a:pt x="6111" y="61113"/>
                      <a:pt x="8874" y="66136"/>
                      <a:pt x="11553" y="70907"/>
                    </a:cubicBezTo>
                    <a:cubicBezTo>
                      <a:pt x="15906" y="78609"/>
                      <a:pt x="18501" y="82042"/>
                      <a:pt x="23273" y="80284"/>
                    </a:cubicBezTo>
                    <a:cubicBezTo>
                      <a:pt x="27040" y="79363"/>
                      <a:pt x="27877" y="74424"/>
                      <a:pt x="28798" y="66973"/>
                    </a:cubicBezTo>
                    <a:cubicBezTo>
                      <a:pt x="29384" y="61699"/>
                      <a:pt x="30054" y="56341"/>
                      <a:pt x="32733" y="52909"/>
                    </a:cubicBezTo>
                    <a:cubicBezTo>
                      <a:pt x="37337" y="47299"/>
                      <a:pt x="44118" y="46128"/>
                      <a:pt x="50146" y="45039"/>
                    </a:cubicBezTo>
                    <a:cubicBezTo>
                      <a:pt x="55169" y="44118"/>
                      <a:pt x="59941" y="43281"/>
                      <a:pt x="62871" y="40184"/>
                    </a:cubicBezTo>
                    <a:cubicBezTo>
                      <a:pt x="69233" y="34240"/>
                      <a:pt x="67308" y="17329"/>
                      <a:pt x="65968" y="6112"/>
                    </a:cubicBezTo>
                    <a:cubicBezTo>
                      <a:pt x="65717" y="4019"/>
                      <a:pt x="65466" y="2177"/>
                      <a:pt x="65382" y="502"/>
                    </a:cubicBezTo>
                    <a:lnTo>
                      <a:pt x="70991" y="0"/>
                    </a:lnTo>
                    <a:cubicBezTo>
                      <a:pt x="71158" y="1591"/>
                      <a:pt x="71326" y="3516"/>
                      <a:pt x="71577" y="5525"/>
                    </a:cubicBezTo>
                    <a:cubicBezTo>
                      <a:pt x="73084" y="18585"/>
                      <a:pt x="75261" y="36584"/>
                      <a:pt x="66889" y="44286"/>
                    </a:cubicBezTo>
                    <a:cubicBezTo>
                      <a:pt x="62787" y="48639"/>
                      <a:pt x="56843" y="49728"/>
                      <a:pt x="51150" y="50648"/>
                    </a:cubicBezTo>
                    <a:cubicBezTo>
                      <a:pt x="45625" y="51653"/>
                      <a:pt x="40435" y="52574"/>
                      <a:pt x="37170" y="56425"/>
                    </a:cubicBezTo>
                    <a:cubicBezTo>
                      <a:pt x="35496" y="58518"/>
                      <a:pt x="34993" y="63122"/>
                      <a:pt x="34407" y="67559"/>
                    </a:cubicBezTo>
                    <a:cubicBezTo>
                      <a:pt x="33486" y="75177"/>
                      <a:pt x="32482" y="83883"/>
                      <a:pt x="24864" y="85725"/>
                    </a:cubicBezTo>
                    <a:cubicBezTo>
                      <a:pt x="23524" y="86311"/>
                      <a:pt x="22101" y="86562"/>
                      <a:pt x="20929" y="865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8" name="Google Shape;6108;p83"/>
              <p:cNvSpPr/>
              <p:nvPr/>
            </p:nvSpPr>
            <p:spPr>
              <a:xfrm>
                <a:off x="4315364" y="5442616"/>
                <a:ext cx="17329" cy="114355"/>
              </a:xfrm>
              <a:custGeom>
                <a:rect b="b" l="l" r="r" t="t"/>
                <a:pathLst>
                  <a:path extrusionOk="0" h="114355" w="17329">
                    <a:moveTo>
                      <a:pt x="1423" y="114356"/>
                    </a:moveTo>
                    <a:lnTo>
                      <a:pt x="0" y="108831"/>
                    </a:lnTo>
                    <a:cubicBezTo>
                      <a:pt x="5274" y="107491"/>
                      <a:pt x="8455" y="105650"/>
                      <a:pt x="9711" y="103222"/>
                    </a:cubicBezTo>
                    <a:cubicBezTo>
                      <a:pt x="11637" y="99706"/>
                      <a:pt x="9627" y="94180"/>
                      <a:pt x="7367" y="87902"/>
                    </a:cubicBezTo>
                    <a:cubicBezTo>
                      <a:pt x="4856" y="80702"/>
                      <a:pt x="1842" y="72414"/>
                      <a:pt x="3181" y="63624"/>
                    </a:cubicBezTo>
                    <a:cubicBezTo>
                      <a:pt x="4102" y="58099"/>
                      <a:pt x="5860" y="53411"/>
                      <a:pt x="7451" y="48723"/>
                    </a:cubicBezTo>
                    <a:cubicBezTo>
                      <a:pt x="9627" y="42528"/>
                      <a:pt x="11720" y="36835"/>
                      <a:pt x="11720" y="30054"/>
                    </a:cubicBezTo>
                    <a:cubicBezTo>
                      <a:pt x="11720" y="23859"/>
                      <a:pt x="9544" y="18669"/>
                      <a:pt x="7283" y="13227"/>
                    </a:cubicBezTo>
                    <a:cubicBezTo>
                      <a:pt x="5693" y="9460"/>
                      <a:pt x="4102" y="5609"/>
                      <a:pt x="3181" y="1172"/>
                    </a:cubicBezTo>
                    <a:lnTo>
                      <a:pt x="8706" y="0"/>
                    </a:lnTo>
                    <a:cubicBezTo>
                      <a:pt x="9460" y="3767"/>
                      <a:pt x="10967" y="7283"/>
                      <a:pt x="12474" y="10967"/>
                    </a:cubicBezTo>
                    <a:cubicBezTo>
                      <a:pt x="14818" y="16660"/>
                      <a:pt x="17329" y="22603"/>
                      <a:pt x="17329" y="29971"/>
                    </a:cubicBezTo>
                    <a:cubicBezTo>
                      <a:pt x="17329" y="37756"/>
                      <a:pt x="14985" y="44286"/>
                      <a:pt x="12725" y="50565"/>
                    </a:cubicBezTo>
                    <a:cubicBezTo>
                      <a:pt x="11218" y="55001"/>
                      <a:pt x="9544" y="59438"/>
                      <a:pt x="8706" y="64461"/>
                    </a:cubicBezTo>
                    <a:cubicBezTo>
                      <a:pt x="7618" y="71828"/>
                      <a:pt x="10213" y="79363"/>
                      <a:pt x="12641" y="85976"/>
                    </a:cubicBezTo>
                    <a:cubicBezTo>
                      <a:pt x="15236" y="93260"/>
                      <a:pt x="17664" y="100208"/>
                      <a:pt x="14650" y="105901"/>
                    </a:cubicBezTo>
                    <a:cubicBezTo>
                      <a:pt x="12725" y="109835"/>
                      <a:pt x="8372" y="112598"/>
                      <a:pt x="1423" y="11435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9" name="Google Shape;6109;p83"/>
              <p:cNvSpPr/>
              <p:nvPr/>
            </p:nvSpPr>
            <p:spPr>
              <a:xfrm>
                <a:off x="4359482" y="5604606"/>
                <a:ext cx="176054" cy="103389"/>
              </a:xfrm>
              <a:custGeom>
                <a:rect b="b" l="l" r="r" t="t"/>
                <a:pathLst>
                  <a:path extrusionOk="0" h="103389" w="176054">
                    <a:moveTo>
                      <a:pt x="145833" y="103389"/>
                    </a:moveTo>
                    <a:cubicBezTo>
                      <a:pt x="142735" y="103389"/>
                      <a:pt x="139303" y="102552"/>
                      <a:pt x="135285" y="100543"/>
                    </a:cubicBezTo>
                    <a:cubicBezTo>
                      <a:pt x="121807" y="93427"/>
                      <a:pt x="124904" y="82628"/>
                      <a:pt x="127499" y="73921"/>
                    </a:cubicBezTo>
                    <a:cubicBezTo>
                      <a:pt x="129257" y="67977"/>
                      <a:pt x="130848" y="62368"/>
                      <a:pt x="128671" y="57262"/>
                    </a:cubicBezTo>
                    <a:cubicBezTo>
                      <a:pt x="123899" y="47299"/>
                      <a:pt x="112598" y="45625"/>
                      <a:pt x="100543" y="43867"/>
                    </a:cubicBezTo>
                    <a:cubicBezTo>
                      <a:pt x="90580" y="42444"/>
                      <a:pt x="80367" y="40937"/>
                      <a:pt x="73586" y="34323"/>
                    </a:cubicBezTo>
                    <a:cubicBezTo>
                      <a:pt x="70238" y="30724"/>
                      <a:pt x="68898" y="26287"/>
                      <a:pt x="67726" y="21934"/>
                    </a:cubicBezTo>
                    <a:cubicBezTo>
                      <a:pt x="66387" y="17162"/>
                      <a:pt x="65215" y="12976"/>
                      <a:pt x="61448" y="11051"/>
                    </a:cubicBezTo>
                    <a:cubicBezTo>
                      <a:pt x="58015" y="9460"/>
                      <a:pt x="54248" y="9627"/>
                      <a:pt x="51234" y="11469"/>
                    </a:cubicBezTo>
                    <a:cubicBezTo>
                      <a:pt x="48137" y="13478"/>
                      <a:pt x="46295" y="16995"/>
                      <a:pt x="46295" y="21013"/>
                    </a:cubicBezTo>
                    <a:lnTo>
                      <a:pt x="46295" y="24278"/>
                    </a:lnTo>
                    <a:lnTo>
                      <a:pt x="43030" y="23776"/>
                    </a:lnTo>
                    <a:cubicBezTo>
                      <a:pt x="38258" y="23106"/>
                      <a:pt x="34072" y="18334"/>
                      <a:pt x="30054" y="13813"/>
                    </a:cubicBezTo>
                    <a:cubicBezTo>
                      <a:pt x="26873" y="10213"/>
                      <a:pt x="23273" y="6112"/>
                      <a:pt x="20510" y="5693"/>
                    </a:cubicBezTo>
                    <a:cubicBezTo>
                      <a:pt x="13227" y="5777"/>
                      <a:pt x="10046" y="13646"/>
                      <a:pt x="6614" y="23943"/>
                    </a:cubicBezTo>
                    <a:cubicBezTo>
                      <a:pt x="6195" y="25199"/>
                      <a:pt x="5776" y="26454"/>
                      <a:pt x="5358" y="27543"/>
                    </a:cubicBezTo>
                    <a:lnTo>
                      <a:pt x="0" y="25617"/>
                    </a:lnTo>
                    <a:cubicBezTo>
                      <a:pt x="419" y="24529"/>
                      <a:pt x="753" y="23357"/>
                      <a:pt x="1172" y="22101"/>
                    </a:cubicBezTo>
                    <a:cubicBezTo>
                      <a:pt x="4270" y="12809"/>
                      <a:pt x="8455" y="0"/>
                      <a:pt x="20845" y="0"/>
                    </a:cubicBezTo>
                    <a:cubicBezTo>
                      <a:pt x="26036" y="754"/>
                      <a:pt x="30138" y="5442"/>
                      <a:pt x="34240" y="9963"/>
                    </a:cubicBezTo>
                    <a:cubicBezTo>
                      <a:pt x="36416" y="12474"/>
                      <a:pt x="38844" y="15153"/>
                      <a:pt x="41021" y="16743"/>
                    </a:cubicBezTo>
                    <a:cubicBezTo>
                      <a:pt x="42025" y="12557"/>
                      <a:pt x="44537" y="8874"/>
                      <a:pt x="48137" y="6614"/>
                    </a:cubicBezTo>
                    <a:cubicBezTo>
                      <a:pt x="52825" y="3600"/>
                      <a:pt x="58601" y="3349"/>
                      <a:pt x="63875" y="5860"/>
                    </a:cubicBezTo>
                    <a:cubicBezTo>
                      <a:pt x="69819" y="9042"/>
                      <a:pt x="71577" y="14985"/>
                      <a:pt x="73084" y="20343"/>
                    </a:cubicBezTo>
                    <a:cubicBezTo>
                      <a:pt x="74172" y="24194"/>
                      <a:pt x="75177" y="27794"/>
                      <a:pt x="77605" y="30305"/>
                    </a:cubicBezTo>
                    <a:cubicBezTo>
                      <a:pt x="82962" y="35579"/>
                      <a:pt x="91920" y="36835"/>
                      <a:pt x="101296" y="38174"/>
                    </a:cubicBezTo>
                    <a:cubicBezTo>
                      <a:pt x="114272" y="40100"/>
                      <a:pt x="127667" y="42026"/>
                      <a:pt x="133778" y="54834"/>
                    </a:cubicBezTo>
                    <a:cubicBezTo>
                      <a:pt x="136875" y="61866"/>
                      <a:pt x="134782" y="69066"/>
                      <a:pt x="132857" y="75428"/>
                    </a:cubicBezTo>
                    <a:cubicBezTo>
                      <a:pt x="130011" y="85055"/>
                      <a:pt x="128922" y="90748"/>
                      <a:pt x="137796" y="95436"/>
                    </a:cubicBezTo>
                    <a:cubicBezTo>
                      <a:pt x="149349" y="101296"/>
                      <a:pt x="154288" y="94934"/>
                      <a:pt x="160818" y="83800"/>
                    </a:cubicBezTo>
                    <a:cubicBezTo>
                      <a:pt x="164753" y="77102"/>
                      <a:pt x="168939" y="70154"/>
                      <a:pt x="176054" y="70154"/>
                    </a:cubicBezTo>
                    <a:lnTo>
                      <a:pt x="176054" y="75847"/>
                    </a:lnTo>
                    <a:cubicBezTo>
                      <a:pt x="172120" y="75847"/>
                      <a:pt x="169022" y="81121"/>
                      <a:pt x="165674" y="86646"/>
                    </a:cubicBezTo>
                    <a:cubicBezTo>
                      <a:pt x="161488" y="94013"/>
                      <a:pt x="155963" y="103389"/>
                      <a:pt x="145833" y="10338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10" name="Google Shape;6110;p83"/>
              <p:cNvSpPr/>
              <p:nvPr/>
            </p:nvSpPr>
            <p:spPr>
              <a:xfrm>
                <a:off x="4323568" y="5548015"/>
                <a:ext cx="148093" cy="539213"/>
              </a:xfrm>
              <a:custGeom>
                <a:rect b="b" l="l" r="r" t="t"/>
                <a:pathLst>
                  <a:path extrusionOk="0" h="539213" w="148093">
                    <a:moveTo>
                      <a:pt x="118123" y="539213"/>
                    </a:moveTo>
                    <a:cubicBezTo>
                      <a:pt x="117118" y="539213"/>
                      <a:pt x="116198" y="539130"/>
                      <a:pt x="115193" y="538962"/>
                    </a:cubicBezTo>
                    <a:cubicBezTo>
                      <a:pt x="104142" y="537120"/>
                      <a:pt x="102050" y="530926"/>
                      <a:pt x="100040" y="524898"/>
                    </a:cubicBezTo>
                    <a:cubicBezTo>
                      <a:pt x="99119" y="522052"/>
                      <a:pt x="98115" y="519205"/>
                      <a:pt x="96273" y="516191"/>
                    </a:cubicBezTo>
                    <a:cubicBezTo>
                      <a:pt x="94180" y="512341"/>
                      <a:pt x="92339" y="509494"/>
                      <a:pt x="90748" y="506899"/>
                    </a:cubicBezTo>
                    <a:cubicBezTo>
                      <a:pt x="86395" y="499867"/>
                      <a:pt x="83297" y="494761"/>
                      <a:pt x="80869" y="483626"/>
                    </a:cubicBezTo>
                    <a:cubicBezTo>
                      <a:pt x="79949" y="479440"/>
                      <a:pt x="78358" y="474752"/>
                      <a:pt x="76516" y="469897"/>
                    </a:cubicBezTo>
                    <a:cubicBezTo>
                      <a:pt x="74172" y="463367"/>
                      <a:pt x="71744" y="456586"/>
                      <a:pt x="71075" y="450475"/>
                    </a:cubicBezTo>
                    <a:cubicBezTo>
                      <a:pt x="70572" y="445535"/>
                      <a:pt x="72079" y="440429"/>
                      <a:pt x="73503" y="435489"/>
                    </a:cubicBezTo>
                    <a:cubicBezTo>
                      <a:pt x="75595" y="428206"/>
                      <a:pt x="77521" y="421342"/>
                      <a:pt x="73670" y="415481"/>
                    </a:cubicBezTo>
                    <a:cubicBezTo>
                      <a:pt x="72582" y="413556"/>
                      <a:pt x="69735" y="412886"/>
                      <a:pt x="66721" y="412133"/>
                    </a:cubicBezTo>
                    <a:cubicBezTo>
                      <a:pt x="62871" y="411212"/>
                      <a:pt x="58517" y="410124"/>
                      <a:pt x="56341" y="406273"/>
                    </a:cubicBezTo>
                    <a:cubicBezTo>
                      <a:pt x="54080" y="403092"/>
                      <a:pt x="55001" y="398906"/>
                      <a:pt x="55755" y="395139"/>
                    </a:cubicBezTo>
                    <a:cubicBezTo>
                      <a:pt x="56341" y="392460"/>
                      <a:pt x="56927" y="389697"/>
                      <a:pt x="56173" y="387771"/>
                    </a:cubicBezTo>
                    <a:cubicBezTo>
                      <a:pt x="54583" y="384423"/>
                      <a:pt x="51569" y="382163"/>
                      <a:pt x="48388" y="379818"/>
                    </a:cubicBezTo>
                    <a:cubicBezTo>
                      <a:pt x="44453" y="376888"/>
                      <a:pt x="39932" y="373540"/>
                      <a:pt x="37923" y="367261"/>
                    </a:cubicBezTo>
                    <a:cubicBezTo>
                      <a:pt x="35998" y="361234"/>
                      <a:pt x="36165" y="352946"/>
                      <a:pt x="36416" y="344909"/>
                    </a:cubicBezTo>
                    <a:cubicBezTo>
                      <a:pt x="36584" y="338631"/>
                      <a:pt x="36667" y="332100"/>
                      <a:pt x="35747" y="327245"/>
                    </a:cubicBezTo>
                    <a:cubicBezTo>
                      <a:pt x="35495" y="324231"/>
                      <a:pt x="35161" y="321720"/>
                      <a:pt x="34909" y="319376"/>
                    </a:cubicBezTo>
                    <a:cubicBezTo>
                      <a:pt x="33905" y="311171"/>
                      <a:pt x="33151" y="304642"/>
                      <a:pt x="35830" y="295349"/>
                    </a:cubicBezTo>
                    <a:cubicBezTo>
                      <a:pt x="36333" y="291582"/>
                      <a:pt x="37923" y="287815"/>
                      <a:pt x="39514" y="284048"/>
                    </a:cubicBezTo>
                    <a:cubicBezTo>
                      <a:pt x="41104" y="280280"/>
                      <a:pt x="42779" y="276262"/>
                      <a:pt x="43281" y="271993"/>
                    </a:cubicBezTo>
                    <a:cubicBezTo>
                      <a:pt x="45207" y="258765"/>
                      <a:pt x="40602" y="254496"/>
                      <a:pt x="34240" y="248468"/>
                    </a:cubicBezTo>
                    <a:cubicBezTo>
                      <a:pt x="30556" y="245036"/>
                      <a:pt x="26454" y="241185"/>
                      <a:pt x="23273" y="235158"/>
                    </a:cubicBezTo>
                    <a:cubicBezTo>
                      <a:pt x="14399" y="217912"/>
                      <a:pt x="17078" y="195476"/>
                      <a:pt x="19673" y="173794"/>
                    </a:cubicBezTo>
                    <a:cubicBezTo>
                      <a:pt x="21013" y="162827"/>
                      <a:pt x="22185" y="152446"/>
                      <a:pt x="21850" y="143321"/>
                    </a:cubicBezTo>
                    <a:cubicBezTo>
                      <a:pt x="21682" y="141982"/>
                      <a:pt x="21348" y="140307"/>
                      <a:pt x="21013" y="138633"/>
                    </a:cubicBezTo>
                    <a:cubicBezTo>
                      <a:pt x="19757" y="131852"/>
                      <a:pt x="18334" y="124150"/>
                      <a:pt x="22185" y="116951"/>
                    </a:cubicBezTo>
                    <a:cubicBezTo>
                      <a:pt x="24278" y="112430"/>
                      <a:pt x="27710" y="110756"/>
                      <a:pt x="30724" y="109333"/>
                    </a:cubicBezTo>
                    <a:cubicBezTo>
                      <a:pt x="32900" y="108244"/>
                      <a:pt x="34826" y="107323"/>
                      <a:pt x="36333" y="105314"/>
                    </a:cubicBezTo>
                    <a:cubicBezTo>
                      <a:pt x="37086" y="104226"/>
                      <a:pt x="37840" y="103389"/>
                      <a:pt x="38509" y="102552"/>
                    </a:cubicBezTo>
                    <a:cubicBezTo>
                      <a:pt x="41439" y="99036"/>
                      <a:pt x="42611" y="97696"/>
                      <a:pt x="41104" y="90664"/>
                    </a:cubicBezTo>
                    <a:cubicBezTo>
                      <a:pt x="40100" y="86311"/>
                      <a:pt x="37756" y="85223"/>
                      <a:pt x="34742" y="83716"/>
                    </a:cubicBezTo>
                    <a:cubicBezTo>
                      <a:pt x="32733" y="82711"/>
                      <a:pt x="30389" y="81539"/>
                      <a:pt x="28798" y="79279"/>
                    </a:cubicBezTo>
                    <a:cubicBezTo>
                      <a:pt x="24529" y="73000"/>
                      <a:pt x="22687" y="61196"/>
                      <a:pt x="20761" y="48806"/>
                    </a:cubicBezTo>
                    <a:cubicBezTo>
                      <a:pt x="17580" y="28631"/>
                      <a:pt x="14064" y="5693"/>
                      <a:pt x="0" y="5693"/>
                    </a:cubicBezTo>
                    <a:lnTo>
                      <a:pt x="0" y="0"/>
                    </a:lnTo>
                    <a:cubicBezTo>
                      <a:pt x="18836" y="0"/>
                      <a:pt x="22771" y="25450"/>
                      <a:pt x="26287" y="47885"/>
                    </a:cubicBezTo>
                    <a:cubicBezTo>
                      <a:pt x="28128" y="59689"/>
                      <a:pt x="29887" y="70823"/>
                      <a:pt x="33403" y="76014"/>
                    </a:cubicBezTo>
                    <a:cubicBezTo>
                      <a:pt x="34156" y="77102"/>
                      <a:pt x="35579" y="77772"/>
                      <a:pt x="37254" y="78609"/>
                    </a:cubicBezTo>
                    <a:cubicBezTo>
                      <a:pt x="40518" y="80200"/>
                      <a:pt x="45039" y="82460"/>
                      <a:pt x="46630" y="89408"/>
                    </a:cubicBezTo>
                    <a:cubicBezTo>
                      <a:pt x="48639" y="98701"/>
                      <a:pt x="46462" y="101882"/>
                      <a:pt x="42862" y="106235"/>
                    </a:cubicBezTo>
                    <a:cubicBezTo>
                      <a:pt x="42276" y="106989"/>
                      <a:pt x="41523" y="107826"/>
                      <a:pt x="40853" y="108747"/>
                    </a:cubicBezTo>
                    <a:cubicBezTo>
                      <a:pt x="38509" y="111844"/>
                      <a:pt x="35663" y="113267"/>
                      <a:pt x="33235" y="114439"/>
                    </a:cubicBezTo>
                    <a:cubicBezTo>
                      <a:pt x="30640" y="115695"/>
                      <a:pt x="28547" y="116700"/>
                      <a:pt x="27291" y="119546"/>
                    </a:cubicBezTo>
                    <a:cubicBezTo>
                      <a:pt x="24278" y="125071"/>
                      <a:pt x="25450" y="131434"/>
                      <a:pt x="26622" y="137629"/>
                    </a:cubicBezTo>
                    <a:cubicBezTo>
                      <a:pt x="26956" y="139470"/>
                      <a:pt x="27291" y="141228"/>
                      <a:pt x="27542" y="142903"/>
                    </a:cubicBezTo>
                    <a:cubicBezTo>
                      <a:pt x="27961" y="152698"/>
                      <a:pt x="26622" y="163329"/>
                      <a:pt x="25366" y="174547"/>
                    </a:cubicBezTo>
                    <a:cubicBezTo>
                      <a:pt x="22854" y="195393"/>
                      <a:pt x="20343" y="216991"/>
                      <a:pt x="28380" y="232562"/>
                    </a:cubicBezTo>
                    <a:cubicBezTo>
                      <a:pt x="31226" y="237753"/>
                      <a:pt x="34826" y="241102"/>
                      <a:pt x="38258" y="244366"/>
                    </a:cubicBezTo>
                    <a:cubicBezTo>
                      <a:pt x="44955" y="250729"/>
                      <a:pt x="51318" y="256672"/>
                      <a:pt x="49057" y="272746"/>
                    </a:cubicBezTo>
                    <a:cubicBezTo>
                      <a:pt x="48471" y="277769"/>
                      <a:pt x="46630" y="282122"/>
                      <a:pt x="44872" y="286224"/>
                    </a:cubicBezTo>
                    <a:cubicBezTo>
                      <a:pt x="43365" y="289740"/>
                      <a:pt x="42025" y="293005"/>
                      <a:pt x="41523" y="296437"/>
                    </a:cubicBezTo>
                    <a:cubicBezTo>
                      <a:pt x="39095" y="305060"/>
                      <a:pt x="39765" y="310753"/>
                      <a:pt x="40686" y="318622"/>
                    </a:cubicBezTo>
                    <a:cubicBezTo>
                      <a:pt x="40937" y="320966"/>
                      <a:pt x="41272" y="323562"/>
                      <a:pt x="41523" y="326408"/>
                    </a:cubicBezTo>
                    <a:cubicBezTo>
                      <a:pt x="42528" y="331598"/>
                      <a:pt x="42360" y="338379"/>
                      <a:pt x="42193" y="344909"/>
                    </a:cubicBezTo>
                    <a:cubicBezTo>
                      <a:pt x="42025" y="352444"/>
                      <a:pt x="41858" y="360313"/>
                      <a:pt x="43532" y="365420"/>
                    </a:cubicBezTo>
                    <a:cubicBezTo>
                      <a:pt x="44955" y="370024"/>
                      <a:pt x="48220" y="372368"/>
                      <a:pt x="51988" y="375130"/>
                    </a:cubicBezTo>
                    <a:cubicBezTo>
                      <a:pt x="55420" y="377642"/>
                      <a:pt x="59354" y="380572"/>
                      <a:pt x="61615" y="385428"/>
                    </a:cubicBezTo>
                    <a:cubicBezTo>
                      <a:pt x="63038" y="389111"/>
                      <a:pt x="62201" y="392878"/>
                      <a:pt x="61531" y="396143"/>
                    </a:cubicBezTo>
                    <a:cubicBezTo>
                      <a:pt x="60945" y="398989"/>
                      <a:pt x="60359" y="401668"/>
                      <a:pt x="61364" y="403092"/>
                    </a:cubicBezTo>
                    <a:cubicBezTo>
                      <a:pt x="62536" y="405101"/>
                      <a:pt x="65298" y="405770"/>
                      <a:pt x="68312" y="406524"/>
                    </a:cubicBezTo>
                    <a:cubicBezTo>
                      <a:pt x="72163" y="407445"/>
                      <a:pt x="76433" y="408533"/>
                      <a:pt x="78693" y="412384"/>
                    </a:cubicBezTo>
                    <a:cubicBezTo>
                      <a:pt x="83883" y="420253"/>
                      <a:pt x="81372" y="429044"/>
                      <a:pt x="79111" y="436913"/>
                    </a:cubicBezTo>
                    <a:cubicBezTo>
                      <a:pt x="77772" y="441517"/>
                      <a:pt x="76516" y="445954"/>
                      <a:pt x="76851" y="449805"/>
                    </a:cubicBezTo>
                    <a:cubicBezTo>
                      <a:pt x="77437" y="455246"/>
                      <a:pt x="79697" y="461693"/>
                      <a:pt x="81958" y="467888"/>
                    </a:cubicBezTo>
                    <a:cubicBezTo>
                      <a:pt x="83716" y="472743"/>
                      <a:pt x="85474" y="477766"/>
                      <a:pt x="86478" y="482287"/>
                    </a:cubicBezTo>
                    <a:cubicBezTo>
                      <a:pt x="88655" y="492500"/>
                      <a:pt x="91418" y="497021"/>
                      <a:pt x="95603" y="503802"/>
                    </a:cubicBezTo>
                    <a:cubicBezTo>
                      <a:pt x="97194" y="506481"/>
                      <a:pt x="99119" y="509494"/>
                      <a:pt x="101129" y="513178"/>
                    </a:cubicBezTo>
                    <a:cubicBezTo>
                      <a:pt x="103305" y="516610"/>
                      <a:pt x="104394" y="519959"/>
                      <a:pt x="105482" y="522972"/>
                    </a:cubicBezTo>
                    <a:cubicBezTo>
                      <a:pt x="107491" y="528833"/>
                      <a:pt x="108496" y="532014"/>
                      <a:pt x="116281" y="533270"/>
                    </a:cubicBezTo>
                    <a:cubicBezTo>
                      <a:pt x="120216" y="534023"/>
                      <a:pt x="123816" y="532265"/>
                      <a:pt x="127667" y="530423"/>
                    </a:cubicBezTo>
                    <a:cubicBezTo>
                      <a:pt x="133527" y="527577"/>
                      <a:pt x="140977" y="523977"/>
                      <a:pt x="148093" y="533186"/>
                    </a:cubicBezTo>
                    <a:lnTo>
                      <a:pt x="143573" y="536702"/>
                    </a:lnTo>
                    <a:cubicBezTo>
                      <a:pt x="139470" y="531344"/>
                      <a:pt x="136457" y="532516"/>
                      <a:pt x="130094" y="535530"/>
                    </a:cubicBezTo>
                    <a:cubicBezTo>
                      <a:pt x="126494" y="537372"/>
                      <a:pt x="122560" y="539213"/>
                      <a:pt x="118123" y="53921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11" name="Google Shape;6111;p83"/>
              <p:cNvSpPr/>
              <p:nvPr/>
            </p:nvSpPr>
            <p:spPr>
              <a:xfrm>
                <a:off x="4419200" y="5562650"/>
                <a:ext cx="57735" cy="53927"/>
              </a:xfrm>
              <a:custGeom>
                <a:rect b="b" l="l" r="r" t="t"/>
                <a:pathLst>
                  <a:path extrusionOk="0" h="53927" w="57735">
                    <a:moveTo>
                      <a:pt x="2232" y="53928"/>
                    </a:moveTo>
                    <a:cubicBezTo>
                      <a:pt x="1981" y="47816"/>
                      <a:pt x="1227" y="43463"/>
                      <a:pt x="725" y="40031"/>
                    </a:cubicBezTo>
                    <a:cubicBezTo>
                      <a:pt x="-1117" y="28729"/>
                      <a:pt x="-363" y="26050"/>
                      <a:pt x="14036" y="14246"/>
                    </a:cubicBezTo>
                    <a:lnTo>
                      <a:pt x="17301" y="11484"/>
                    </a:lnTo>
                    <a:cubicBezTo>
                      <a:pt x="25086" y="4870"/>
                      <a:pt x="31784" y="-822"/>
                      <a:pt x="39653" y="98"/>
                    </a:cubicBezTo>
                    <a:cubicBezTo>
                      <a:pt x="45513" y="768"/>
                      <a:pt x="51290" y="5038"/>
                      <a:pt x="57736" y="13660"/>
                    </a:cubicBezTo>
                    <a:lnTo>
                      <a:pt x="53215" y="17009"/>
                    </a:lnTo>
                    <a:cubicBezTo>
                      <a:pt x="47857" y="9809"/>
                      <a:pt x="43253" y="6126"/>
                      <a:pt x="39067" y="5623"/>
                    </a:cubicBezTo>
                    <a:cubicBezTo>
                      <a:pt x="33625" y="5038"/>
                      <a:pt x="28100" y="9725"/>
                      <a:pt x="20984" y="15753"/>
                    </a:cubicBezTo>
                    <a:lnTo>
                      <a:pt x="17636" y="18599"/>
                    </a:lnTo>
                    <a:cubicBezTo>
                      <a:pt x="4660" y="29231"/>
                      <a:pt x="4911" y="30152"/>
                      <a:pt x="6334" y="39110"/>
                    </a:cubicBezTo>
                    <a:cubicBezTo>
                      <a:pt x="6920" y="42542"/>
                      <a:pt x="7673" y="47230"/>
                      <a:pt x="7925" y="53593"/>
                    </a:cubicBezTo>
                    <a:lnTo>
                      <a:pt x="2232" y="5392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12" name="Google Shape;6112;p83"/>
              <p:cNvSpPr/>
              <p:nvPr/>
            </p:nvSpPr>
            <p:spPr>
              <a:xfrm>
                <a:off x="4492057" y="5733277"/>
                <a:ext cx="26233" cy="80785"/>
              </a:xfrm>
              <a:custGeom>
                <a:rect b="b" l="l" r="r" t="t"/>
                <a:pathLst>
                  <a:path extrusionOk="0" h="80785" w="26233">
                    <a:moveTo>
                      <a:pt x="21797" y="80786"/>
                    </a:moveTo>
                    <a:cubicBezTo>
                      <a:pt x="8821" y="78944"/>
                      <a:pt x="9323" y="64880"/>
                      <a:pt x="9741" y="52573"/>
                    </a:cubicBezTo>
                    <a:cubicBezTo>
                      <a:pt x="9993" y="46462"/>
                      <a:pt x="10160" y="40184"/>
                      <a:pt x="8737" y="35830"/>
                    </a:cubicBezTo>
                    <a:cubicBezTo>
                      <a:pt x="8151" y="33989"/>
                      <a:pt x="6895" y="31728"/>
                      <a:pt x="5472" y="29301"/>
                    </a:cubicBezTo>
                    <a:cubicBezTo>
                      <a:pt x="2040" y="23189"/>
                      <a:pt x="-2314" y="15571"/>
                      <a:pt x="1454" y="8706"/>
                    </a:cubicBezTo>
                    <a:cubicBezTo>
                      <a:pt x="3881" y="4437"/>
                      <a:pt x="8988" y="3516"/>
                      <a:pt x="13927" y="2762"/>
                    </a:cubicBezTo>
                    <a:cubicBezTo>
                      <a:pt x="17192" y="2177"/>
                      <a:pt x="20625" y="1591"/>
                      <a:pt x="22550" y="0"/>
                    </a:cubicBezTo>
                    <a:lnTo>
                      <a:pt x="26233" y="4353"/>
                    </a:lnTo>
                    <a:cubicBezTo>
                      <a:pt x="23220" y="6865"/>
                      <a:pt x="19034" y="7618"/>
                      <a:pt x="14932" y="8288"/>
                    </a:cubicBezTo>
                    <a:cubicBezTo>
                      <a:pt x="11332" y="8874"/>
                      <a:pt x="7565" y="9544"/>
                      <a:pt x="6477" y="11469"/>
                    </a:cubicBezTo>
                    <a:cubicBezTo>
                      <a:pt x="4300" y="15487"/>
                      <a:pt x="7565" y="21348"/>
                      <a:pt x="10495" y="26538"/>
                    </a:cubicBezTo>
                    <a:cubicBezTo>
                      <a:pt x="12002" y="29217"/>
                      <a:pt x="13509" y="31812"/>
                      <a:pt x="14178" y="34156"/>
                    </a:cubicBezTo>
                    <a:cubicBezTo>
                      <a:pt x="15769" y="39430"/>
                      <a:pt x="15602" y="46211"/>
                      <a:pt x="15350" y="52741"/>
                    </a:cubicBezTo>
                    <a:cubicBezTo>
                      <a:pt x="14932" y="66052"/>
                      <a:pt x="15183" y="74172"/>
                      <a:pt x="22550" y="75177"/>
                    </a:cubicBezTo>
                    <a:lnTo>
                      <a:pt x="21797" y="8078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113" name="Google Shape;6113;p83"/>
              <p:cNvGrpSpPr/>
              <p:nvPr/>
            </p:nvGrpSpPr>
            <p:grpSpPr>
              <a:xfrm>
                <a:off x="4436412" y="4100595"/>
                <a:ext cx="21270" cy="22575"/>
                <a:chOff x="4436412" y="4100595"/>
                <a:chExt cx="21270" cy="22575"/>
              </a:xfrm>
            </p:grpSpPr>
            <p:sp>
              <p:nvSpPr>
                <p:cNvPr id="6114" name="Google Shape;6114;p83"/>
                <p:cNvSpPr/>
                <p:nvPr/>
              </p:nvSpPr>
              <p:spPr>
                <a:xfrm>
                  <a:off x="4440691" y="4104944"/>
                  <a:ext cx="12707" cy="13986"/>
                </a:xfrm>
                <a:custGeom>
                  <a:rect b="b" l="l" r="r" t="t"/>
                  <a:pathLst>
                    <a:path extrusionOk="0" h="13986" w="12707">
                      <a:moveTo>
                        <a:pt x="2088" y="479"/>
                      </a:moveTo>
                      <a:cubicBezTo>
                        <a:pt x="-1931" y="6423"/>
                        <a:pt x="-340" y="18310"/>
                        <a:pt x="8534" y="12367"/>
                      </a:cubicBezTo>
                      <a:cubicBezTo>
                        <a:pt x="18161" y="7260"/>
                        <a:pt x="9287" y="-3791"/>
                        <a:pt x="497" y="1316"/>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15" name="Google Shape;6115;p83"/>
                <p:cNvSpPr/>
                <p:nvPr/>
              </p:nvSpPr>
              <p:spPr>
                <a:xfrm>
                  <a:off x="4436412" y="4100595"/>
                  <a:ext cx="21270" cy="22575"/>
                </a:xfrm>
                <a:custGeom>
                  <a:rect b="b" l="l" r="r" t="t"/>
                  <a:pathLst>
                    <a:path extrusionOk="0" h="22575" w="21270">
                      <a:moveTo>
                        <a:pt x="8544" y="22576"/>
                      </a:moveTo>
                      <a:cubicBezTo>
                        <a:pt x="5614" y="22576"/>
                        <a:pt x="3604" y="20985"/>
                        <a:pt x="2935" y="20232"/>
                      </a:cubicBezTo>
                      <a:cubicBezTo>
                        <a:pt x="-163" y="17051"/>
                        <a:pt x="-665" y="11609"/>
                        <a:pt x="758" y="6921"/>
                      </a:cubicBezTo>
                      <a:cubicBezTo>
                        <a:pt x="172" y="4996"/>
                        <a:pt x="925" y="2903"/>
                        <a:pt x="2684" y="1898"/>
                      </a:cubicBezTo>
                      <a:cubicBezTo>
                        <a:pt x="3102" y="1647"/>
                        <a:pt x="3521" y="1396"/>
                        <a:pt x="3939" y="1228"/>
                      </a:cubicBezTo>
                      <a:cubicBezTo>
                        <a:pt x="4525" y="810"/>
                        <a:pt x="5279" y="558"/>
                        <a:pt x="6032" y="475"/>
                      </a:cubicBezTo>
                      <a:cubicBezTo>
                        <a:pt x="9297" y="-446"/>
                        <a:pt x="12813" y="-27"/>
                        <a:pt x="15743" y="1730"/>
                      </a:cubicBezTo>
                      <a:cubicBezTo>
                        <a:pt x="19259" y="3823"/>
                        <a:pt x="21352" y="7339"/>
                        <a:pt x="21268" y="11107"/>
                      </a:cubicBezTo>
                      <a:cubicBezTo>
                        <a:pt x="21185" y="14874"/>
                        <a:pt x="18841" y="18306"/>
                        <a:pt x="14822" y="20399"/>
                      </a:cubicBezTo>
                      <a:cubicBezTo>
                        <a:pt x="12394" y="22074"/>
                        <a:pt x="10302" y="22576"/>
                        <a:pt x="8544" y="22576"/>
                      </a:cubicBezTo>
                      <a:close/>
                      <a:moveTo>
                        <a:pt x="8962" y="14288"/>
                      </a:moveTo>
                      <a:lnTo>
                        <a:pt x="8962" y="14288"/>
                      </a:lnTo>
                      <a:lnTo>
                        <a:pt x="8962" y="14288"/>
                      </a:lnTo>
                      <a:close/>
                      <a:moveTo>
                        <a:pt x="9130" y="8595"/>
                      </a:moveTo>
                      <a:cubicBezTo>
                        <a:pt x="8292" y="10772"/>
                        <a:pt x="8460" y="13200"/>
                        <a:pt x="8795" y="14121"/>
                      </a:cubicBezTo>
                      <a:cubicBezTo>
                        <a:pt x="8962" y="13953"/>
                        <a:pt x="9464" y="13786"/>
                        <a:pt x="10385" y="13200"/>
                      </a:cubicBezTo>
                      <a:cubicBezTo>
                        <a:pt x="11892" y="12362"/>
                        <a:pt x="12646" y="11609"/>
                        <a:pt x="12646" y="11023"/>
                      </a:cubicBezTo>
                      <a:cubicBezTo>
                        <a:pt x="12646" y="10521"/>
                        <a:pt x="12227" y="9767"/>
                        <a:pt x="11306" y="9181"/>
                      </a:cubicBezTo>
                      <a:cubicBezTo>
                        <a:pt x="10888" y="8846"/>
                        <a:pt x="10134" y="8511"/>
                        <a:pt x="9130" y="859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16" name="Google Shape;6116;p83"/>
              <p:cNvGrpSpPr/>
              <p:nvPr/>
            </p:nvGrpSpPr>
            <p:grpSpPr>
              <a:xfrm>
                <a:off x="4418228" y="4116122"/>
                <a:ext cx="21789" cy="21197"/>
                <a:chOff x="4418228" y="4116122"/>
                <a:chExt cx="21789" cy="21197"/>
              </a:xfrm>
            </p:grpSpPr>
            <p:sp>
              <p:nvSpPr>
                <p:cNvPr id="6117" name="Google Shape;6117;p83"/>
                <p:cNvSpPr/>
                <p:nvPr/>
              </p:nvSpPr>
              <p:spPr>
                <a:xfrm>
                  <a:off x="4422433" y="4120360"/>
                  <a:ext cx="13385" cy="12598"/>
                </a:xfrm>
                <a:custGeom>
                  <a:rect b="b" l="l" r="r" t="t"/>
                  <a:pathLst>
                    <a:path extrusionOk="0" h="12598" w="13385">
                      <a:moveTo>
                        <a:pt x="3435" y="1975"/>
                      </a:moveTo>
                      <a:cubicBezTo>
                        <a:pt x="-5439" y="8755"/>
                        <a:pt x="5026" y="15536"/>
                        <a:pt x="10718" y="11267"/>
                      </a:cubicBezTo>
                      <a:cubicBezTo>
                        <a:pt x="16327" y="6998"/>
                        <a:pt x="12309" y="-1458"/>
                        <a:pt x="5863" y="216"/>
                      </a:cubicBezTo>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18" name="Google Shape;6118;p83"/>
                <p:cNvSpPr/>
                <p:nvPr/>
              </p:nvSpPr>
              <p:spPr>
                <a:xfrm>
                  <a:off x="4418228" y="4116122"/>
                  <a:ext cx="21789" cy="21197"/>
                </a:xfrm>
                <a:custGeom>
                  <a:rect b="b" l="l" r="r" t="t"/>
                  <a:pathLst>
                    <a:path extrusionOk="0" h="21197" w="21789">
                      <a:moveTo>
                        <a:pt x="10822" y="21197"/>
                      </a:moveTo>
                      <a:cubicBezTo>
                        <a:pt x="7138" y="21197"/>
                        <a:pt x="3706" y="19439"/>
                        <a:pt x="1780" y="16928"/>
                      </a:cubicBezTo>
                      <a:cubicBezTo>
                        <a:pt x="-982" y="13328"/>
                        <a:pt x="-982" y="7635"/>
                        <a:pt x="5045" y="2864"/>
                      </a:cubicBezTo>
                      <a:cubicBezTo>
                        <a:pt x="5464" y="2528"/>
                        <a:pt x="6050" y="2277"/>
                        <a:pt x="6552" y="2110"/>
                      </a:cubicBezTo>
                      <a:cubicBezTo>
                        <a:pt x="7138" y="1356"/>
                        <a:pt x="7975" y="687"/>
                        <a:pt x="8980" y="352"/>
                      </a:cubicBezTo>
                      <a:cubicBezTo>
                        <a:pt x="13835" y="-904"/>
                        <a:pt x="18607" y="1273"/>
                        <a:pt x="20700" y="5710"/>
                      </a:cubicBezTo>
                      <a:cubicBezTo>
                        <a:pt x="22960" y="10314"/>
                        <a:pt x="21621" y="15672"/>
                        <a:pt x="17435" y="18853"/>
                      </a:cubicBezTo>
                      <a:cubicBezTo>
                        <a:pt x="15510" y="20527"/>
                        <a:pt x="13166" y="21197"/>
                        <a:pt x="10822" y="21197"/>
                      </a:cubicBezTo>
                      <a:close/>
                      <a:moveTo>
                        <a:pt x="11156" y="8640"/>
                      </a:moveTo>
                      <a:cubicBezTo>
                        <a:pt x="10905" y="8975"/>
                        <a:pt x="10570" y="9309"/>
                        <a:pt x="10236" y="9644"/>
                      </a:cubicBezTo>
                      <a:cubicBezTo>
                        <a:pt x="8561" y="10900"/>
                        <a:pt x="8478" y="11654"/>
                        <a:pt x="8478" y="11654"/>
                      </a:cubicBezTo>
                      <a:cubicBezTo>
                        <a:pt x="8561" y="11737"/>
                        <a:pt x="8896" y="12240"/>
                        <a:pt x="9733" y="12491"/>
                      </a:cubicBezTo>
                      <a:cubicBezTo>
                        <a:pt x="10487" y="12742"/>
                        <a:pt x="11575" y="12742"/>
                        <a:pt x="12245" y="12156"/>
                      </a:cubicBezTo>
                      <a:cubicBezTo>
                        <a:pt x="13584" y="11151"/>
                        <a:pt x="13249" y="9979"/>
                        <a:pt x="12998" y="9477"/>
                      </a:cubicBezTo>
                      <a:cubicBezTo>
                        <a:pt x="12663" y="8724"/>
                        <a:pt x="12077" y="8472"/>
                        <a:pt x="11156" y="864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569" name="Shape 6569"/>
        <p:cNvGrpSpPr/>
        <p:nvPr/>
      </p:nvGrpSpPr>
      <p:grpSpPr>
        <a:xfrm>
          <a:off x="0" y="0"/>
          <a:ext cx="0" cy="0"/>
          <a:chOff x="0" y="0"/>
          <a:chExt cx="0" cy="0"/>
        </a:xfrm>
      </p:grpSpPr>
      <p:sp>
        <p:nvSpPr>
          <p:cNvPr id="6570" name="Google Shape;6570;p92"/>
          <p:cNvSpPr txBox="1"/>
          <p:nvPr>
            <p:ph type="title"/>
          </p:nvPr>
        </p:nvSpPr>
        <p:spPr>
          <a:xfrm>
            <a:off x="169775" y="2169600"/>
            <a:ext cx="2273700" cy="804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Institution Size</a:t>
            </a:r>
            <a:endParaRPr/>
          </a:p>
        </p:txBody>
      </p:sp>
      <p:pic>
        <p:nvPicPr>
          <p:cNvPr id="6571" name="Google Shape;6571;p92"/>
          <p:cNvPicPr preferRelativeResize="0"/>
          <p:nvPr/>
        </p:nvPicPr>
        <p:blipFill>
          <a:blip r:embed="rId3">
            <a:alphaModFix/>
          </a:blip>
          <a:stretch>
            <a:fillRect/>
          </a:stretch>
        </p:blipFill>
        <p:spPr>
          <a:xfrm>
            <a:off x="2484596" y="185393"/>
            <a:ext cx="6465176" cy="4796749"/>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575" name="Shape 6575"/>
        <p:cNvGrpSpPr/>
        <p:nvPr/>
      </p:nvGrpSpPr>
      <p:grpSpPr>
        <a:xfrm>
          <a:off x="0" y="0"/>
          <a:ext cx="0" cy="0"/>
          <a:chOff x="0" y="0"/>
          <a:chExt cx="0" cy="0"/>
        </a:xfrm>
      </p:grpSpPr>
      <p:sp>
        <p:nvSpPr>
          <p:cNvPr id="6576" name="Google Shape;6576;p93"/>
          <p:cNvSpPr txBox="1"/>
          <p:nvPr>
            <p:ph type="title"/>
          </p:nvPr>
        </p:nvSpPr>
        <p:spPr>
          <a:xfrm>
            <a:off x="239250" y="1459650"/>
            <a:ext cx="2075400" cy="2224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Primary Teaching Area</a:t>
            </a:r>
            <a:endParaRPr sz="2800"/>
          </a:p>
        </p:txBody>
      </p:sp>
      <p:pic>
        <p:nvPicPr>
          <p:cNvPr id="6577" name="Google Shape;6577;p93"/>
          <p:cNvPicPr preferRelativeResize="0"/>
          <p:nvPr/>
        </p:nvPicPr>
        <p:blipFill>
          <a:blip r:embed="rId3">
            <a:alphaModFix/>
          </a:blip>
          <a:stretch>
            <a:fillRect/>
          </a:stretch>
        </p:blipFill>
        <p:spPr>
          <a:xfrm>
            <a:off x="2463500" y="164637"/>
            <a:ext cx="6488725" cy="4814225"/>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581" name="Shape 6581"/>
        <p:cNvGrpSpPr/>
        <p:nvPr/>
      </p:nvGrpSpPr>
      <p:grpSpPr>
        <a:xfrm>
          <a:off x="0" y="0"/>
          <a:ext cx="0" cy="0"/>
          <a:chOff x="0" y="0"/>
          <a:chExt cx="0" cy="0"/>
        </a:xfrm>
      </p:grpSpPr>
      <p:sp>
        <p:nvSpPr>
          <p:cNvPr id="6582" name="Google Shape;6582;p94"/>
          <p:cNvSpPr txBox="1"/>
          <p:nvPr>
            <p:ph idx="4294967295" type="title"/>
          </p:nvPr>
        </p:nvSpPr>
        <p:spPr>
          <a:xfrm>
            <a:off x="228100" y="1621588"/>
            <a:ext cx="2150400" cy="1905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Primary Research Area</a:t>
            </a:r>
            <a:endParaRPr/>
          </a:p>
        </p:txBody>
      </p:sp>
      <p:pic>
        <p:nvPicPr>
          <p:cNvPr id="6583" name="Google Shape;6583;p94"/>
          <p:cNvPicPr preferRelativeResize="0"/>
          <p:nvPr/>
        </p:nvPicPr>
        <p:blipFill>
          <a:blip r:embed="rId3">
            <a:alphaModFix/>
          </a:blip>
          <a:stretch>
            <a:fillRect/>
          </a:stretch>
        </p:blipFill>
        <p:spPr>
          <a:xfrm>
            <a:off x="2486300" y="172025"/>
            <a:ext cx="6475951" cy="4804724"/>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587" name="Shape 6587"/>
        <p:cNvGrpSpPr/>
        <p:nvPr/>
      </p:nvGrpSpPr>
      <p:grpSpPr>
        <a:xfrm>
          <a:off x="0" y="0"/>
          <a:ext cx="0" cy="0"/>
          <a:chOff x="0" y="0"/>
          <a:chExt cx="0" cy="0"/>
        </a:xfrm>
      </p:grpSpPr>
      <p:sp>
        <p:nvSpPr>
          <p:cNvPr id="6588" name="Google Shape;6588;p95"/>
          <p:cNvSpPr txBox="1"/>
          <p:nvPr>
            <p:ph type="title"/>
          </p:nvPr>
        </p:nvSpPr>
        <p:spPr>
          <a:xfrm>
            <a:off x="1733550" y="1681150"/>
            <a:ext cx="5676900" cy="958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Contact Frequency</a:t>
            </a:r>
            <a:endParaRPr/>
          </a:p>
        </p:txBody>
      </p:sp>
      <p:pic>
        <p:nvPicPr>
          <p:cNvPr id="6589" name="Google Shape;6589;p95"/>
          <p:cNvPicPr preferRelativeResize="0"/>
          <p:nvPr/>
        </p:nvPicPr>
        <p:blipFill>
          <a:blip r:embed="rId3">
            <a:alphaModFix/>
          </a:blip>
          <a:stretch>
            <a:fillRect/>
          </a:stretch>
        </p:blipFill>
        <p:spPr>
          <a:xfrm>
            <a:off x="2516350" y="185475"/>
            <a:ext cx="6444424" cy="4781351"/>
          </a:xfrm>
          <a:prstGeom prst="rect">
            <a:avLst/>
          </a:prstGeom>
          <a:noFill/>
          <a:ln cap="flat" cmpd="sng" w="9525">
            <a:solidFill>
              <a:schemeClr val="dk1"/>
            </a:solidFill>
            <a:prstDash val="solid"/>
            <a:round/>
            <a:headEnd len="sm" w="sm" type="none"/>
            <a:tailEnd len="sm" w="sm" type="none"/>
          </a:ln>
        </p:spPr>
      </p:pic>
      <p:sp>
        <p:nvSpPr>
          <p:cNvPr id="6590" name="Google Shape;6590;p95"/>
          <p:cNvSpPr txBox="1"/>
          <p:nvPr>
            <p:ph type="title"/>
          </p:nvPr>
        </p:nvSpPr>
        <p:spPr>
          <a:xfrm>
            <a:off x="151575" y="1951550"/>
            <a:ext cx="2305200" cy="124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Frequency of C</a:t>
            </a:r>
            <a:r>
              <a:rPr lang="en" sz="2800"/>
              <a:t>ontact with Librarian</a:t>
            </a:r>
            <a:endParaRPr sz="2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594" name="Shape 6594"/>
        <p:cNvGrpSpPr/>
        <p:nvPr/>
      </p:nvGrpSpPr>
      <p:grpSpPr>
        <a:xfrm>
          <a:off x="0" y="0"/>
          <a:ext cx="0" cy="0"/>
          <a:chOff x="0" y="0"/>
          <a:chExt cx="0" cy="0"/>
        </a:xfrm>
      </p:grpSpPr>
      <p:sp>
        <p:nvSpPr>
          <p:cNvPr id="6595" name="Google Shape;6595;p96"/>
          <p:cNvSpPr txBox="1"/>
          <p:nvPr>
            <p:ph type="title"/>
          </p:nvPr>
        </p:nvSpPr>
        <p:spPr>
          <a:xfrm>
            <a:off x="110325" y="1251000"/>
            <a:ext cx="2253900" cy="2641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400"/>
              <a:t>Frequency of </a:t>
            </a:r>
            <a:r>
              <a:rPr lang="en" sz="2400"/>
              <a:t>Encouraging Students to Meet with Librarians</a:t>
            </a:r>
            <a:endParaRPr sz="2400"/>
          </a:p>
        </p:txBody>
      </p:sp>
      <p:pic>
        <p:nvPicPr>
          <p:cNvPr id="6596" name="Google Shape;6596;p96"/>
          <p:cNvPicPr preferRelativeResize="0"/>
          <p:nvPr/>
        </p:nvPicPr>
        <p:blipFill>
          <a:blip r:embed="rId3">
            <a:alphaModFix/>
          </a:blip>
          <a:stretch>
            <a:fillRect/>
          </a:stretch>
        </p:blipFill>
        <p:spPr>
          <a:xfrm>
            <a:off x="2495175" y="171244"/>
            <a:ext cx="6476976" cy="4805500"/>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600" name="Shape 6600"/>
        <p:cNvGrpSpPr/>
        <p:nvPr/>
      </p:nvGrpSpPr>
      <p:grpSpPr>
        <a:xfrm>
          <a:off x="0" y="0"/>
          <a:ext cx="0" cy="0"/>
          <a:chOff x="0" y="0"/>
          <a:chExt cx="0" cy="0"/>
        </a:xfrm>
      </p:grpSpPr>
      <p:sp>
        <p:nvSpPr>
          <p:cNvPr id="6601" name="Google Shape;6601;p97"/>
          <p:cNvSpPr txBox="1"/>
          <p:nvPr>
            <p:ph type="title"/>
          </p:nvPr>
        </p:nvSpPr>
        <p:spPr>
          <a:xfrm>
            <a:off x="223525" y="1434901"/>
            <a:ext cx="2299500" cy="2273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Course Materials Used</a:t>
            </a:r>
            <a:endParaRPr/>
          </a:p>
        </p:txBody>
      </p:sp>
      <p:pic>
        <p:nvPicPr>
          <p:cNvPr id="6602" name="Google Shape;6602;p97"/>
          <p:cNvPicPr preferRelativeResize="0"/>
          <p:nvPr/>
        </p:nvPicPr>
        <p:blipFill>
          <a:blip r:embed="rId3">
            <a:alphaModFix/>
          </a:blip>
          <a:stretch>
            <a:fillRect/>
          </a:stretch>
        </p:blipFill>
        <p:spPr>
          <a:xfrm>
            <a:off x="2595726" y="186450"/>
            <a:ext cx="6342899" cy="4790299"/>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606" name="Shape 6606"/>
        <p:cNvGrpSpPr/>
        <p:nvPr/>
      </p:nvGrpSpPr>
      <p:grpSpPr>
        <a:xfrm>
          <a:off x="0" y="0"/>
          <a:ext cx="0" cy="0"/>
          <a:chOff x="0" y="0"/>
          <a:chExt cx="0" cy="0"/>
        </a:xfrm>
      </p:grpSpPr>
      <p:sp>
        <p:nvSpPr>
          <p:cNvPr id="6607" name="Google Shape;6607;p98"/>
          <p:cNvSpPr txBox="1"/>
          <p:nvPr>
            <p:ph type="title"/>
          </p:nvPr>
        </p:nvSpPr>
        <p:spPr>
          <a:xfrm>
            <a:off x="89775" y="1583725"/>
            <a:ext cx="2055300" cy="1995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Library Services Used </a:t>
            </a:r>
            <a:endParaRPr/>
          </a:p>
        </p:txBody>
      </p:sp>
      <p:pic>
        <p:nvPicPr>
          <p:cNvPr id="6608" name="Google Shape;6608;p98"/>
          <p:cNvPicPr preferRelativeResize="0"/>
          <p:nvPr/>
        </p:nvPicPr>
        <p:blipFill>
          <a:blip r:embed="rId3">
            <a:alphaModFix/>
          </a:blip>
          <a:stretch>
            <a:fillRect/>
          </a:stretch>
        </p:blipFill>
        <p:spPr>
          <a:xfrm>
            <a:off x="2229274" y="171350"/>
            <a:ext cx="6763075" cy="4820650"/>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612" name="Shape 6612"/>
        <p:cNvGrpSpPr/>
        <p:nvPr/>
      </p:nvGrpSpPr>
      <p:grpSpPr>
        <a:xfrm>
          <a:off x="0" y="0"/>
          <a:ext cx="0" cy="0"/>
          <a:chOff x="0" y="0"/>
          <a:chExt cx="0" cy="0"/>
        </a:xfrm>
      </p:grpSpPr>
      <p:sp>
        <p:nvSpPr>
          <p:cNvPr id="6613" name="Google Shape;6613;p99"/>
          <p:cNvSpPr txBox="1"/>
          <p:nvPr>
            <p:ph type="title"/>
          </p:nvPr>
        </p:nvSpPr>
        <p:spPr>
          <a:xfrm>
            <a:off x="259125" y="846055"/>
            <a:ext cx="2244000" cy="3306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500"/>
              <a:t>Reasons NOT Working with Librarian for IL Instruction</a:t>
            </a:r>
            <a:endParaRPr sz="2500"/>
          </a:p>
        </p:txBody>
      </p:sp>
      <p:pic>
        <p:nvPicPr>
          <p:cNvPr id="6614" name="Google Shape;6614;p99"/>
          <p:cNvPicPr preferRelativeResize="0"/>
          <p:nvPr/>
        </p:nvPicPr>
        <p:blipFill>
          <a:blip r:embed="rId3">
            <a:alphaModFix/>
          </a:blip>
          <a:stretch>
            <a:fillRect/>
          </a:stretch>
        </p:blipFill>
        <p:spPr>
          <a:xfrm>
            <a:off x="2669475" y="206525"/>
            <a:ext cx="6263725" cy="4730524"/>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618" name="Shape 6618"/>
        <p:cNvGrpSpPr/>
        <p:nvPr/>
      </p:nvGrpSpPr>
      <p:grpSpPr>
        <a:xfrm>
          <a:off x="0" y="0"/>
          <a:ext cx="0" cy="0"/>
          <a:chOff x="0" y="0"/>
          <a:chExt cx="0" cy="0"/>
        </a:xfrm>
      </p:grpSpPr>
      <p:sp>
        <p:nvSpPr>
          <p:cNvPr id="6619" name="Google Shape;6619;p100"/>
          <p:cNvSpPr txBox="1"/>
          <p:nvPr>
            <p:ph type="title"/>
          </p:nvPr>
        </p:nvSpPr>
        <p:spPr>
          <a:xfrm>
            <a:off x="358450" y="1444800"/>
            <a:ext cx="3127800" cy="2253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Institution Type &amp; Contact Frequency</a:t>
            </a:r>
            <a:endParaRPr sz="2800"/>
          </a:p>
        </p:txBody>
      </p:sp>
      <p:pic>
        <p:nvPicPr>
          <p:cNvPr id="6620" name="Google Shape;6620;p100"/>
          <p:cNvPicPr preferRelativeResize="0"/>
          <p:nvPr/>
        </p:nvPicPr>
        <p:blipFill>
          <a:blip r:embed="rId3">
            <a:alphaModFix/>
          </a:blip>
          <a:stretch>
            <a:fillRect/>
          </a:stretch>
        </p:blipFill>
        <p:spPr>
          <a:xfrm>
            <a:off x="3724541" y="194450"/>
            <a:ext cx="5203074" cy="4802826"/>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624" name="Shape 6624"/>
        <p:cNvGrpSpPr/>
        <p:nvPr/>
      </p:nvGrpSpPr>
      <p:grpSpPr>
        <a:xfrm>
          <a:off x="0" y="0"/>
          <a:ext cx="0" cy="0"/>
          <a:chOff x="0" y="0"/>
          <a:chExt cx="0" cy="0"/>
        </a:xfrm>
      </p:grpSpPr>
      <p:sp>
        <p:nvSpPr>
          <p:cNvPr id="6625" name="Google Shape;6625;p101"/>
          <p:cNvSpPr txBox="1"/>
          <p:nvPr>
            <p:ph type="title"/>
          </p:nvPr>
        </p:nvSpPr>
        <p:spPr>
          <a:xfrm>
            <a:off x="318700" y="958200"/>
            <a:ext cx="2750400" cy="322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500"/>
              <a:t>Worked w/ Librarian For Instruction</a:t>
            </a:r>
            <a:endParaRPr sz="2500"/>
          </a:p>
          <a:p>
            <a:pPr indent="0" lvl="0" marL="0" rtl="0" algn="ctr">
              <a:spcBef>
                <a:spcPts val="0"/>
              </a:spcBef>
              <a:spcAft>
                <a:spcPts val="0"/>
              </a:spcAft>
              <a:buNone/>
            </a:pPr>
            <a:r>
              <a:rPr lang="en" sz="2500"/>
              <a:t> &amp; </a:t>
            </a:r>
            <a:endParaRPr sz="2500"/>
          </a:p>
          <a:p>
            <a:pPr indent="0" lvl="0" marL="0" rtl="0" algn="ctr">
              <a:spcBef>
                <a:spcPts val="0"/>
              </a:spcBef>
              <a:spcAft>
                <a:spcPts val="0"/>
              </a:spcAft>
              <a:buNone/>
            </a:pPr>
            <a:r>
              <a:rPr lang="en" sz="2500"/>
              <a:t>Contact Frequency</a:t>
            </a:r>
            <a:endParaRPr sz="2500"/>
          </a:p>
        </p:txBody>
      </p:sp>
      <p:pic>
        <p:nvPicPr>
          <p:cNvPr id="6626" name="Google Shape;6626;p101"/>
          <p:cNvPicPr preferRelativeResize="0"/>
          <p:nvPr/>
        </p:nvPicPr>
        <p:blipFill>
          <a:blip r:embed="rId3">
            <a:alphaModFix/>
          </a:blip>
          <a:stretch>
            <a:fillRect/>
          </a:stretch>
        </p:blipFill>
        <p:spPr>
          <a:xfrm>
            <a:off x="3357150" y="178550"/>
            <a:ext cx="5609074" cy="4794250"/>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122" name="Shape 6122"/>
        <p:cNvGrpSpPr/>
        <p:nvPr/>
      </p:nvGrpSpPr>
      <p:grpSpPr>
        <a:xfrm>
          <a:off x="0" y="0"/>
          <a:ext cx="0" cy="0"/>
          <a:chOff x="0" y="0"/>
          <a:chExt cx="0" cy="0"/>
        </a:xfrm>
      </p:grpSpPr>
      <p:sp>
        <p:nvSpPr>
          <p:cNvPr id="6123" name="Google Shape;6123;p84"/>
          <p:cNvSpPr txBox="1"/>
          <p:nvPr>
            <p:ph type="title"/>
          </p:nvPr>
        </p:nvSpPr>
        <p:spPr>
          <a:xfrm>
            <a:off x="169763" y="1156800"/>
            <a:ext cx="2912100" cy="5277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sz="2200"/>
              <a:t>The Beginnings</a:t>
            </a:r>
            <a:endParaRPr sz="2200"/>
          </a:p>
        </p:txBody>
      </p:sp>
      <p:sp>
        <p:nvSpPr>
          <p:cNvPr id="6124" name="Google Shape;6124;p84"/>
          <p:cNvSpPr txBox="1"/>
          <p:nvPr>
            <p:ph idx="1" type="subTitle"/>
          </p:nvPr>
        </p:nvSpPr>
        <p:spPr>
          <a:xfrm>
            <a:off x="347988" y="1504611"/>
            <a:ext cx="2733600" cy="611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sz="1800"/>
              <a:t>How and why we ever got in the boat</a:t>
            </a:r>
            <a:endParaRPr sz="1800"/>
          </a:p>
        </p:txBody>
      </p:sp>
      <p:sp>
        <p:nvSpPr>
          <p:cNvPr id="6125" name="Google Shape;6125;p84"/>
          <p:cNvSpPr txBox="1"/>
          <p:nvPr>
            <p:ph idx="5" type="title"/>
          </p:nvPr>
        </p:nvSpPr>
        <p:spPr>
          <a:xfrm>
            <a:off x="745463" y="2431778"/>
            <a:ext cx="2336400" cy="5277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sz="2200"/>
              <a:t>The Project</a:t>
            </a:r>
            <a:endParaRPr sz="2200"/>
          </a:p>
        </p:txBody>
      </p:sp>
      <p:sp>
        <p:nvSpPr>
          <p:cNvPr id="6126" name="Google Shape;6126;p84"/>
          <p:cNvSpPr txBox="1"/>
          <p:nvPr>
            <p:ph idx="6" type="subTitle"/>
          </p:nvPr>
        </p:nvSpPr>
        <p:spPr>
          <a:xfrm>
            <a:off x="598588" y="2771087"/>
            <a:ext cx="2483100" cy="6108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sz="1800"/>
              <a:t>How we approached the waves</a:t>
            </a:r>
            <a:endParaRPr sz="1800"/>
          </a:p>
        </p:txBody>
      </p:sp>
      <p:sp>
        <p:nvSpPr>
          <p:cNvPr id="6127" name="Google Shape;6127;p84"/>
          <p:cNvSpPr txBox="1"/>
          <p:nvPr>
            <p:ph idx="7" type="title"/>
          </p:nvPr>
        </p:nvSpPr>
        <p:spPr>
          <a:xfrm>
            <a:off x="745463" y="3603378"/>
            <a:ext cx="2336400" cy="5277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n" sz="2200"/>
              <a:t>Key Findings</a:t>
            </a:r>
            <a:endParaRPr sz="2200"/>
          </a:p>
        </p:txBody>
      </p:sp>
      <p:sp>
        <p:nvSpPr>
          <p:cNvPr id="6128" name="Google Shape;6128;p84"/>
          <p:cNvSpPr txBox="1"/>
          <p:nvPr>
            <p:ph idx="8" type="subTitle"/>
          </p:nvPr>
        </p:nvSpPr>
        <p:spPr>
          <a:xfrm>
            <a:off x="169313" y="3934187"/>
            <a:ext cx="2912400" cy="8118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sz="1800"/>
              <a:t>Well, there’s good news and there’s bad news…</a:t>
            </a:r>
            <a:endParaRPr sz="1800"/>
          </a:p>
        </p:txBody>
      </p:sp>
      <p:sp>
        <p:nvSpPr>
          <p:cNvPr id="6129" name="Google Shape;6129;p84"/>
          <p:cNvSpPr txBox="1"/>
          <p:nvPr>
            <p:ph idx="9" type="title"/>
          </p:nvPr>
        </p:nvSpPr>
        <p:spPr>
          <a:xfrm>
            <a:off x="5873074" y="3620340"/>
            <a:ext cx="2336400" cy="52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200"/>
              <a:t>Discussion</a:t>
            </a:r>
            <a:endParaRPr sz="2200"/>
          </a:p>
        </p:txBody>
      </p:sp>
      <p:sp>
        <p:nvSpPr>
          <p:cNvPr id="6130" name="Google Shape;6130;p84"/>
          <p:cNvSpPr txBox="1"/>
          <p:nvPr>
            <p:ph idx="13" type="subTitle"/>
          </p:nvPr>
        </p:nvSpPr>
        <p:spPr>
          <a:xfrm>
            <a:off x="5855949" y="3934175"/>
            <a:ext cx="2824500" cy="609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Questions for YOU</a:t>
            </a:r>
            <a:endParaRPr sz="2000"/>
          </a:p>
        </p:txBody>
      </p:sp>
      <p:sp>
        <p:nvSpPr>
          <p:cNvPr id="6131" name="Google Shape;6131;p84"/>
          <p:cNvSpPr txBox="1"/>
          <p:nvPr>
            <p:ph idx="14" type="title"/>
          </p:nvPr>
        </p:nvSpPr>
        <p:spPr>
          <a:xfrm>
            <a:off x="5873073" y="2423287"/>
            <a:ext cx="2911200" cy="52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100"/>
              <a:t>Resulting Projects</a:t>
            </a:r>
            <a:endParaRPr sz="2100"/>
          </a:p>
        </p:txBody>
      </p:sp>
      <p:sp>
        <p:nvSpPr>
          <p:cNvPr id="6132" name="Google Shape;6132;p84"/>
          <p:cNvSpPr txBox="1"/>
          <p:nvPr>
            <p:ph idx="15" type="subTitle"/>
          </p:nvPr>
        </p:nvSpPr>
        <p:spPr>
          <a:xfrm>
            <a:off x="5855948" y="2766701"/>
            <a:ext cx="2911500" cy="81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Cleaning up the aftermath</a:t>
            </a:r>
            <a:endParaRPr sz="2000"/>
          </a:p>
        </p:txBody>
      </p:sp>
      <p:sp>
        <p:nvSpPr>
          <p:cNvPr id="6133" name="Google Shape;6133;p84"/>
          <p:cNvSpPr txBox="1"/>
          <p:nvPr>
            <p:ph idx="16" type="title"/>
          </p:nvPr>
        </p:nvSpPr>
        <p:spPr>
          <a:xfrm>
            <a:off x="5856474" y="1156150"/>
            <a:ext cx="2482800" cy="52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200"/>
              <a:t>Insights</a:t>
            </a:r>
            <a:endParaRPr sz="2200"/>
          </a:p>
        </p:txBody>
      </p:sp>
      <p:sp>
        <p:nvSpPr>
          <p:cNvPr id="6134" name="Google Shape;6134;p84"/>
          <p:cNvSpPr txBox="1"/>
          <p:nvPr>
            <p:ph idx="17" type="subTitle"/>
          </p:nvPr>
        </p:nvSpPr>
        <p:spPr>
          <a:xfrm>
            <a:off x="5855948" y="1509875"/>
            <a:ext cx="2824500" cy="75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Finding our way through the storm</a:t>
            </a:r>
            <a:endParaRPr sz="2000"/>
          </a:p>
          <a:p>
            <a:pPr indent="0" lvl="0" marL="0" rtl="0" algn="l">
              <a:spcBef>
                <a:spcPts val="0"/>
              </a:spcBef>
              <a:spcAft>
                <a:spcPts val="0"/>
              </a:spcAft>
              <a:buNone/>
            </a:pPr>
            <a:r>
              <a:t/>
            </a:r>
            <a:endParaRPr/>
          </a:p>
        </p:txBody>
      </p:sp>
      <p:sp>
        <p:nvSpPr>
          <p:cNvPr id="6135" name="Google Shape;6135;p84"/>
          <p:cNvSpPr txBox="1"/>
          <p:nvPr>
            <p:ph idx="21" type="title"/>
          </p:nvPr>
        </p:nvSpPr>
        <p:spPr>
          <a:xfrm>
            <a:off x="505625" y="54505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Session Outline</a:t>
            </a:r>
            <a:endParaRPr/>
          </a:p>
        </p:txBody>
      </p:sp>
      <p:sp>
        <p:nvSpPr>
          <p:cNvPr id="6136" name="Google Shape;6136;p84"/>
          <p:cNvSpPr/>
          <p:nvPr/>
        </p:nvSpPr>
        <p:spPr>
          <a:xfrm>
            <a:off x="3662074" y="1466788"/>
            <a:ext cx="527700" cy="527700"/>
          </a:xfrm>
          <a:prstGeom prst="ellipse">
            <a:avLst/>
          </a:prstGeom>
          <a:solidFill>
            <a:schemeClr val="accen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800">
              <a:solidFill>
                <a:schemeClr val="dk1"/>
              </a:solidFill>
              <a:latin typeface="Anybody"/>
              <a:ea typeface="Anybody"/>
              <a:cs typeface="Anybody"/>
              <a:sym typeface="Anybody"/>
            </a:endParaRPr>
          </a:p>
        </p:txBody>
      </p:sp>
      <p:sp>
        <p:nvSpPr>
          <p:cNvPr id="6137" name="Google Shape;6137;p84"/>
          <p:cNvSpPr/>
          <p:nvPr/>
        </p:nvSpPr>
        <p:spPr>
          <a:xfrm>
            <a:off x="4784474" y="1466788"/>
            <a:ext cx="527700" cy="527700"/>
          </a:xfrm>
          <a:prstGeom prst="ellipse">
            <a:avLst/>
          </a:prstGeom>
          <a:solidFill>
            <a:schemeClr val="accen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800">
              <a:solidFill>
                <a:schemeClr val="dk1"/>
              </a:solidFill>
              <a:latin typeface="Anybody"/>
              <a:ea typeface="Anybody"/>
              <a:cs typeface="Anybody"/>
              <a:sym typeface="Anybody"/>
            </a:endParaRPr>
          </a:p>
        </p:txBody>
      </p:sp>
      <p:cxnSp>
        <p:nvCxnSpPr>
          <p:cNvPr id="6138" name="Google Shape;6138;p84"/>
          <p:cNvCxnSpPr>
            <a:stCxn id="6136" idx="2"/>
          </p:cNvCxnSpPr>
          <p:nvPr/>
        </p:nvCxnSpPr>
        <p:spPr>
          <a:xfrm flipH="1">
            <a:off x="3116674" y="1730638"/>
            <a:ext cx="545400" cy="300"/>
          </a:xfrm>
          <a:prstGeom prst="straightConnector1">
            <a:avLst/>
          </a:prstGeom>
          <a:noFill/>
          <a:ln cap="flat" cmpd="sng" w="19050">
            <a:solidFill>
              <a:schemeClr val="dk1"/>
            </a:solidFill>
            <a:prstDash val="dash"/>
            <a:round/>
            <a:headEnd len="med" w="med" type="none"/>
            <a:tailEnd len="med" w="med" type="none"/>
          </a:ln>
        </p:spPr>
      </p:cxnSp>
      <p:cxnSp>
        <p:nvCxnSpPr>
          <p:cNvPr id="6139" name="Google Shape;6139;p84"/>
          <p:cNvCxnSpPr>
            <a:stCxn id="6137" idx="6"/>
          </p:cNvCxnSpPr>
          <p:nvPr/>
        </p:nvCxnSpPr>
        <p:spPr>
          <a:xfrm>
            <a:off x="5312174" y="1730638"/>
            <a:ext cx="545400" cy="300"/>
          </a:xfrm>
          <a:prstGeom prst="straightConnector1">
            <a:avLst/>
          </a:prstGeom>
          <a:noFill/>
          <a:ln cap="flat" cmpd="sng" w="19050">
            <a:solidFill>
              <a:schemeClr val="dk1"/>
            </a:solidFill>
            <a:prstDash val="dash"/>
            <a:round/>
            <a:headEnd len="med" w="med" type="none"/>
            <a:tailEnd len="med" w="med" type="none"/>
          </a:ln>
        </p:spPr>
      </p:cxnSp>
      <p:sp>
        <p:nvSpPr>
          <p:cNvPr id="6140" name="Google Shape;6140;p84"/>
          <p:cNvSpPr/>
          <p:nvPr/>
        </p:nvSpPr>
        <p:spPr>
          <a:xfrm>
            <a:off x="3662074" y="2714563"/>
            <a:ext cx="527700" cy="527700"/>
          </a:xfrm>
          <a:prstGeom prst="ellipse">
            <a:avLst/>
          </a:prstGeom>
          <a:solidFill>
            <a:schemeClr val="accen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800">
              <a:solidFill>
                <a:schemeClr val="dk1"/>
              </a:solidFill>
              <a:latin typeface="Anybody"/>
              <a:ea typeface="Anybody"/>
              <a:cs typeface="Anybody"/>
              <a:sym typeface="Anybody"/>
            </a:endParaRPr>
          </a:p>
        </p:txBody>
      </p:sp>
      <p:sp>
        <p:nvSpPr>
          <p:cNvPr id="6141" name="Google Shape;6141;p84"/>
          <p:cNvSpPr/>
          <p:nvPr/>
        </p:nvSpPr>
        <p:spPr>
          <a:xfrm>
            <a:off x="4784474" y="2714563"/>
            <a:ext cx="527700" cy="527700"/>
          </a:xfrm>
          <a:prstGeom prst="ellipse">
            <a:avLst/>
          </a:prstGeom>
          <a:solidFill>
            <a:schemeClr val="accen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800">
              <a:solidFill>
                <a:schemeClr val="dk1"/>
              </a:solidFill>
              <a:latin typeface="Anybody"/>
              <a:ea typeface="Anybody"/>
              <a:cs typeface="Anybody"/>
              <a:sym typeface="Anybody"/>
            </a:endParaRPr>
          </a:p>
        </p:txBody>
      </p:sp>
      <p:cxnSp>
        <p:nvCxnSpPr>
          <p:cNvPr id="6142" name="Google Shape;6142;p84"/>
          <p:cNvCxnSpPr>
            <a:stCxn id="6140" idx="2"/>
          </p:cNvCxnSpPr>
          <p:nvPr/>
        </p:nvCxnSpPr>
        <p:spPr>
          <a:xfrm flipH="1">
            <a:off x="3116674" y="2978413"/>
            <a:ext cx="545400" cy="300"/>
          </a:xfrm>
          <a:prstGeom prst="straightConnector1">
            <a:avLst/>
          </a:prstGeom>
          <a:noFill/>
          <a:ln cap="flat" cmpd="sng" w="19050">
            <a:solidFill>
              <a:schemeClr val="dk1"/>
            </a:solidFill>
            <a:prstDash val="dash"/>
            <a:round/>
            <a:headEnd len="med" w="med" type="none"/>
            <a:tailEnd len="med" w="med" type="none"/>
          </a:ln>
        </p:spPr>
      </p:cxnSp>
      <p:cxnSp>
        <p:nvCxnSpPr>
          <p:cNvPr id="6143" name="Google Shape;6143;p84"/>
          <p:cNvCxnSpPr>
            <a:stCxn id="6141" idx="6"/>
          </p:cNvCxnSpPr>
          <p:nvPr/>
        </p:nvCxnSpPr>
        <p:spPr>
          <a:xfrm>
            <a:off x="5312174" y="2978413"/>
            <a:ext cx="545400" cy="300"/>
          </a:xfrm>
          <a:prstGeom prst="straightConnector1">
            <a:avLst/>
          </a:prstGeom>
          <a:noFill/>
          <a:ln cap="flat" cmpd="sng" w="19050">
            <a:solidFill>
              <a:schemeClr val="dk1"/>
            </a:solidFill>
            <a:prstDash val="dash"/>
            <a:round/>
            <a:headEnd len="med" w="med" type="none"/>
            <a:tailEnd len="med" w="med" type="none"/>
          </a:ln>
        </p:spPr>
      </p:cxnSp>
      <p:sp>
        <p:nvSpPr>
          <p:cNvPr id="6144" name="Google Shape;6144;p84"/>
          <p:cNvSpPr/>
          <p:nvPr/>
        </p:nvSpPr>
        <p:spPr>
          <a:xfrm>
            <a:off x="3662074" y="3882963"/>
            <a:ext cx="527700" cy="527700"/>
          </a:xfrm>
          <a:prstGeom prst="ellipse">
            <a:avLst/>
          </a:prstGeom>
          <a:solidFill>
            <a:schemeClr val="accen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800">
              <a:solidFill>
                <a:schemeClr val="dk1"/>
              </a:solidFill>
              <a:latin typeface="Anybody"/>
              <a:ea typeface="Anybody"/>
              <a:cs typeface="Anybody"/>
              <a:sym typeface="Anybody"/>
            </a:endParaRPr>
          </a:p>
        </p:txBody>
      </p:sp>
      <p:sp>
        <p:nvSpPr>
          <p:cNvPr id="6145" name="Google Shape;6145;p84"/>
          <p:cNvSpPr/>
          <p:nvPr/>
        </p:nvSpPr>
        <p:spPr>
          <a:xfrm>
            <a:off x="4784474" y="3882963"/>
            <a:ext cx="527700" cy="527700"/>
          </a:xfrm>
          <a:prstGeom prst="ellipse">
            <a:avLst/>
          </a:prstGeom>
          <a:solidFill>
            <a:schemeClr val="accent2"/>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800">
              <a:solidFill>
                <a:schemeClr val="dk1"/>
              </a:solidFill>
              <a:latin typeface="Anybody"/>
              <a:ea typeface="Anybody"/>
              <a:cs typeface="Anybody"/>
              <a:sym typeface="Anybody"/>
            </a:endParaRPr>
          </a:p>
        </p:txBody>
      </p:sp>
      <p:cxnSp>
        <p:nvCxnSpPr>
          <p:cNvPr id="6146" name="Google Shape;6146;p84"/>
          <p:cNvCxnSpPr>
            <a:stCxn id="6144" idx="2"/>
          </p:cNvCxnSpPr>
          <p:nvPr/>
        </p:nvCxnSpPr>
        <p:spPr>
          <a:xfrm flipH="1">
            <a:off x="3116674" y="4146813"/>
            <a:ext cx="545400" cy="300"/>
          </a:xfrm>
          <a:prstGeom prst="straightConnector1">
            <a:avLst/>
          </a:prstGeom>
          <a:noFill/>
          <a:ln cap="flat" cmpd="sng" w="19050">
            <a:solidFill>
              <a:schemeClr val="dk1"/>
            </a:solidFill>
            <a:prstDash val="dash"/>
            <a:round/>
            <a:headEnd len="med" w="med" type="none"/>
            <a:tailEnd len="med" w="med" type="none"/>
          </a:ln>
        </p:spPr>
      </p:cxnSp>
      <p:cxnSp>
        <p:nvCxnSpPr>
          <p:cNvPr id="6147" name="Google Shape;6147;p84"/>
          <p:cNvCxnSpPr>
            <a:stCxn id="6145" idx="6"/>
          </p:cNvCxnSpPr>
          <p:nvPr/>
        </p:nvCxnSpPr>
        <p:spPr>
          <a:xfrm>
            <a:off x="5312174" y="4146813"/>
            <a:ext cx="545400" cy="300"/>
          </a:xfrm>
          <a:prstGeom prst="straightConnector1">
            <a:avLst/>
          </a:prstGeom>
          <a:noFill/>
          <a:ln cap="flat" cmpd="sng" w="19050">
            <a:solidFill>
              <a:schemeClr val="dk1"/>
            </a:solidFill>
            <a:prstDash val="dash"/>
            <a:round/>
            <a:headEnd len="med" w="med" type="none"/>
            <a:tailEnd len="med" w="med" type="none"/>
          </a:ln>
        </p:spPr>
      </p:cxnSp>
      <p:sp>
        <p:nvSpPr>
          <p:cNvPr id="6148" name="Google Shape;6148;p84"/>
          <p:cNvSpPr txBox="1"/>
          <p:nvPr>
            <p:ph idx="2" type="title"/>
          </p:nvPr>
        </p:nvSpPr>
        <p:spPr>
          <a:xfrm rot="4147">
            <a:off x="4799631" y="2740984"/>
            <a:ext cx="497400" cy="475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5</a:t>
            </a:r>
            <a:endParaRPr/>
          </a:p>
        </p:txBody>
      </p:sp>
      <p:sp>
        <p:nvSpPr>
          <p:cNvPr id="6149" name="Google Shape;6149;p84"/>
          <p:cNvSpPr txBox="1"/>
          <p:nvPr>
            <p:ph idx="3" type="title"/>
          </p:nvPr>
        </p:nvSpPr>
        <p:spPr>
          <a:xfrm>
            <a:off x="4799617" y="3909385"/>
            <a:ext cx="497400" cy="475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6</a:t>
            </a:r>
            <a:endParaRPr/>
          </a:p>
        </p:txBody>
      </p:sp>
      <p:sp>
        <p:nvSpPr>
          <p:cNvPr id="6150" name="Google Shape;6150;p84"/>
          <p:cNvSpPr txBox="1"/>
          <p:nvPr>
            <p:ph idx="4" type="title"/>
          </p:nvPr>
        </p:nvSpPr>
        <p:spPr>
          <a:xfrm>
            <a:off x="3677224" y="2740963"/>
            <a:ext cx="497400" cy="475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6151" name="Google Shape;6151;p84"/>
          <p:cNvSpPr txBox="1"/>
          <p:nvPr>
            <p:ph idx="18" type="title"/>
          </p:nvPr>
        </p:nvSpPr>
        <p:spPr>
          <a:xfrm rot="4144">
            <a:off x="4799465" y="1493340"/>
            <a:ext cx="497700" cy="474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4</a:t>
            </a:r>
            <a:endParaRPr/>
          </a:p>
        </p:txBody>
      </p:sp>
      <p:sp>
        <p:nvSpPr>
          <p:cNvPr id="6152" name="Google Shape;6152;p84"/>
          <p:cNvSpPr txBox="1"/>
          <p:nvPr>
            <p:ph idx="19" type="title"/>
          </p:nvPr>
        </p:nvSpPr>
        <p:spPr>
          <a:xfrm rot="2073">
            <a:off x="3677219" y="1493038"/>
            <a:ext cx="497400" cy="475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
        <p:nvSpPr>
          <p:cNvPr id="6153" name="Google Shape;6153;p84"/>
          <p:cNvSpPr txBox="1"/>
          <p:nvPr>
            <p:ph idx="20" type="title"/>
          </p:nvPr>
        </p:nvSpPr>
        <p:spPr>
          <a:xfrm rot="2072">
            <a:off x="3677077" y="3909235"/>
            <a:ext cx="497700" cy="475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630" name="Shape 6630"/>
        <p:cNvGrpSpPr/>
        <p:nvPr/>
      </p:nvGrpSpPr>
      <p:grpSpPr>
        <a:xfrm>
          <a:off x="0" y="0"/>
          <a:ext cx="0" cy="0"/>
          <a:chOff x="0" y="0"/>
          <a:chExt cx="0" cy="0"/>
        </a:xfrm>
      </p:grpSpPr>
      <p:sp>
        <p:nvSpPr>
          <p:cNvPr id="6631" name="Google Shape;6631;p102"/>
          <p:cNvSpPr txBox="1"/>
          <p:nvPr>
            <p:ph type="title"/>
          </p:nvPr>
        </p:nvSpPr>
        <p:spPr>
          <a:xfrm>
            <a:off x="491625" y="875833"/>
            <a:ext cx="2657100" cy="3173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500"/>
              <a:t>Encourage</a:t>
            </a:r>
            <a:endParaRPr sz="2500"/>
          </a:p>
          <a:p>
            <a:pPr indent="0" lvl="0" marL="0" rtl="0" algn="ctr">
              <a:spcBef>
                <a:spcPts val="0"/>
              </a:spcBef>
              <a:spcAft>
                <a:spcPts val="0"/>
              </a:spcAft>
              <a:buNone/>
            </a:pPr>
            <a:r>
              <a:rPr lang="en" sz="2500"/>
              <a:t>Students to Contact Librarian</a:t>
            </a:r>
            <a:endParaRPr sz="2500"/>
          </a:p>
          <a:p>
            <a:pPr indent="0" lvl="0" marL="0" rtl="0" algn="ctr">
              <a:spcBef>
                <a:spcPts val="0"/>
              </a:spcBef>
              <a:spcAft>
                <a:spcPts val="0"/>
              </a:spcAft>
              <a:buNone/>
            </a:pPr>
            <a:r>
              <a:rPr lang="en" sz="2500"/>
              <a:t> &amp; </a:t>
            </a:r>
            <a:endParaRPr sz="2500"/>
          </a:p>
          <a:p>
            <a:pPr indent="0" lvl="0" marL="0" rtl="0" algn="ctr">
              <a:spcBef>
                <a:spcPts val="0"/>
              </a:spcBef>
              <a:spcAft>
                <a:spcPts val="0"/>
              </a:spcAft>
              <a:buNone/>
            </a:pPr>
            <a:r>
              <a:rPr lang="en" sz="2500"/>
              <a:t>Contact Frequency</a:t>
            </a:r>
            <a:endParaRPr sz="2500"/>
          </a:p>
        </p:txBody>
      </p:sp>
      <p:pic>
        <p:nvPicPr>
          <p:cNvPr id="6632" name="Google Shape;6632;p102"/>
          <p:cNvPicPr preferRelativeResize="0"/>
          <p:nvPr/>
        </p:nvPicPr>
        <p:blipFill>
          <a:blip r:embed="rId3">
            <a:alphaModFix/>
          </a:blip>
          <a:stretch>
            <a:fillRect/>
          </a:stretch>
        </p:blipFill>
        <p:spPr>
          <a:xfrm>
            <a:off x="3662750" y="152400"/>
            <a:ext cx="5241925" cy="4838700"/>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636" name="Shape 6636"/>
        <p:cNvGrpSpPr/>
        <p:nvPr/>
      </p:nvGrpSpPr>
      <p:grpSpPr>
        <a:xfrm>
          <a:off x="0" y="0"/>
          <a:ext cx="0" cy="0"/>
          <a:chOff x="0" y="0"/>
          <a:chExt cx="0" cy="0"/>
        </a:xfrm>
      </p:grpSpPr>
      <p:sp>
        <p:nvSpPr>
          <p:cNvPr id="6637" name="Google Shape;6637;p103"/>
          <p:cNvSpPr txBox="1"/>
          <p:nvPr>
            <p:ph type="title"/>
          </p:nvPr>
        </p:nvSpPr>
        <p:spPr>
          <a:xfrm>
            <a:off x="199550" y="776575"/>
            <a:ext cx="2929200" cy="337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500"/>
              <a:t>Work with Librarian for Instruction </a:t>
            </a:r>
            <a:endParaRPr sz="2500"/>
          </a:p>
          <a:p>
            <a:pPr indent="0" lvl="0" marL="0" rtl="0" algn="ctr">
              <a:spcBef>
                <a:spcPts val="0"/>
              </a:spcBef>
              <a:spcAft>
                <a:spcPts val="0"/>
              </a:spcAft>
              <a:buNone/>
            </a:pPr>
            <a:r>
              <a:rPr lang="en" sz="2500"/>
              <a:t>&amp; </a:t>
            </a:r>
            <a:endParaRPr sz="2500"/>
          </a:p>
          <a:p>
            <a:pPr indent="0" lvl="0" marL="0" rtl="0" algn="ctr">
              <a:spcBef>
                <a:spcPts val="0"/>
              </a:spcBef>
              <a:spcAft>
                <a:spcPts val="0"/>
              </a:spcAft>
              <a:buNone/>
            </a:pPr>
            <a:r>
              <a:rPr lang="en" sz="2500"/>
              <a:t>Encourage Students to Contact Librarian</a:t>
            </a:r>
            <a:endParaRPr sz="2500"/>
          </a:p>
        </p:txBody>
      </p:sp>
      <p:pic>
        <p:nvPicPr>
          <p:cNvPr id="6638" name="Google Shape;6638;p103"/>
          <p:cNvPicPr preferRelativeResize="0"/>
          <p:nvPr/>
        </p:nvPicPr>
        <p:blipFill>
          <a:blip r:embed="rId3">
            <a:alphaModFix/>
          </a:blip>
          <a:stretch>
            <a:fillRect/>
          </a:stretch>
        </p:blipFill>
        <p:spPr>
          <a:xfrm>
            <a:off x="3347216" y="202450"/>
            <a:ext cx="5591274" cy="4779025"/>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642" name="Shape 6642"/>
        <p:cNvGrpSpPr/>
        <p:nvPr/>
      </p:nvGrpSpPr>
      <p:grpSpPr>
        <a:xfrm>
          <a:off x="0" y="0"/>
          <a:ext cx="0" cy="0"/>
          <a:chOff x="0" y="0"/>
          <a:chExt cx="0" cy="0"/>
        </a:xfrm>
      </p:grpSpPr>
      <p:sp>
        <p:nvSpPr>
          <p:cNvPr id="6643" name="Google Shape;6643;p104"/>
          <p:cNvSpPr txBox="1"/>
          <p:nvPr>
            <p:ph type="title"/>
          </p:nvPr>
        </p:nvSpPr>
        <p:spPr>
          <a:xfrm>
            <a:off x="457400" y="257776"/>
            <a:ext cx="8269800" cy="564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How are Math Faculty Using the Library?</a:t>
            </a:r>
            <a:endParaRPr/>
          </a:p>
        </p:txBody>
      </p:sp>
      <p:sp>
        <p:nvSpPr>
          <p:cNvPr id="6644" name="Google Shape;6644;p104"/>
          <p:cNvSpPr/>
          <p:nvPr/>
        </p:nvSpPr>
        <p:spPr>
          <a:xfrm>
            <a:off x="4312047" y="1439277"/>
            <a:ext cx="527700" cy="527700"/>
          </a:xfrm>
          <a:prstGeom prst="ellipse">
            <a:avLst/>
          </a:prstGeom>
          <a:solidFill>
            <a:srgbClr val="FCF9EF"/>
          </a:solidFill>
          <a:ln cap="flat" cmpd="sng" w="19050">
            <a:solidFill>
              <a:srgbClr val="2537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sp>
        <p:nvSpPr>
          <p:cNvPr id="6645" name="Google Shape;6645;p104"/>
          <p:cNvSpPr txBox="1"/>
          <p:nvPr/>
        </p:nvSpPr>
        <p:spPr>
          <a:xfrm>
            <a:off x="720025" y="1335268"/>
            <a:ext cx="2907600" cy="640200"/>
          </a:xfrm>
          <a:prstGeom prst="rect">
            <a:avLst/>
          </a:prstGeom>
          <a:solidFill>
            <a:srgbClr val="FCF9EF"/>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chemeClr val="dk1"/>
                </a:solidFill>
                <a:latin typeface="ABeeZee"/>
                <a:ea typeface="ABeeZee"/>
                <a:cs typeface="ABeeZee"/>
                <a:sym typeface="ABeeZee"/>
              </a:rPr>
              <a:t>13% contact their librarian often</a:t>
            </a:r>
            <a:endParaRPr sz="1800">
              <a:solidFill>
                <a:schemeClr val="dk1"/>
              </a:solidFill>
              <a:latin typeface="ABeeZee"/>
              <a:ea typeface="ABeeZee"/>
              <a:cs typeface="ABeeZee"/>
              <a:sym typeface="ABeeZee"/>
            </a:endParaRPr>
          </a:p>
        </p:txBody>
      </p:sp>
      <p:sp>
        <p:nvSpPr>
          <p:cNvPr id="6646" name="Google Shape;6646;p104"/>
          <p:cNvSpPr txBox="1"/>
          <p:nvPr/>
        </p:nvSpPr>
        <p:spPr>
          <a:xfrm>
            <a:off x="717902" y="827112"/>
            <a:ext cx="2911800" cy="527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000">
                <a:solidFill>
                  <a:schemeClr val="dk1"/>
                </a:solidFill>
                <a:latin typeface="Anybody"/>
                <a:ea typeface="Anybody"/>
                <a:cs typeface="Anybody"/>
                <a:sym typeface="Anybody"/>
              </a:rPr>
              <a:t>Communication</a:t>
            </a:r>
            <a:endParaRPr b="1" sz="2000">
              <a:solidFill>
                <a:schemeClr val="dk1"/>
              </a:solidFill>
              <a:latin typeface="Anybody"/>
              <a:ea typeface="Anybody"/>
              <a:cs typeface="Anybody"/>
              <a:sym typeface="Anybody"/>
            </a:endParaRPr>
          </a:p>
        </p:txBody>
      </p:sp>
      <p:cxnSp>
        <p:nvCxnSpPr>
          <p:cNvPr id="6647" name="Google Shape;6647;p104"/>
          <p:cNvCxnSpPr>
            <a:stCxn id="6644" idx="2"/>
            <a:endCxn id="6645" idx="3"/>
          </p:cNvCxnSpPr>
          <p:nvPr/>
        </p:nvCxnSpPr>
        <p:spPr>
          <a:xfrm rot="10800000">
            <a:off x="3627747" y="1655427"/>
            <a:ext cx="684300" cy="47700"/>
          </a:xfrm>
          <a:prstGeom prst="straightConnector1">
            <a:avLst/>
          </a:prstGeom>
          <a:noFill/>
          <a:ln cap="flat" cmpd="sng" w="19050">
            <a:solidFill>
              <a:srgbClr val="253746"/>
            </a:solidFill>
            <a:prstDash val="solid"/>
            <a:round/>
            <a:headEnd len="med" w="med" type="none"/>
            <a:tailEnd len="med" w="med" type="none"/>
          </a:ln>
        </p:spPr>
      </p:cxnSp>
      <p:sp>
        <p:nvSpPr>
          <p:cNvPr id="6648" name="Google Shape;6648;p104"/>
          <p:cNvSpPr txBox="1"/>
          <p:nvPr/>
        </p:nvSpPr>
        <p:spPr>
          <a:xfrm>
            <a:off x="720025" y="3877235"/>
            <a:ext cx="2907600" cy="926700"/>
          </a:xfrm>
          <a:prstGeom prst="rect">
            <a:avLst/>
          </a:prstGeom>
          <a:solidFill>
            <a:srgbClr val="FCF9EF"/>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chemeClr val="dk1"/>
                </a:solidFill>
                <a:latin typeface="ABeeZee"/>
                <a:ea typeface="ABeeZee"/>
                <a:cs typeface="ABeeZee"/>
                <a:sym typeface="ABeeZee"/>
              </a:rPr>
              <a:t>29% occasionally encourage students to use library</a:t>
            </a:r>
            <a:endParaRPr sz="1800">
              <a:solidFill>
                <a:schemeClr val="dk1"/>
              </a:solidFill>
              <a:latin typeface="ABeeZee"/>
              <a:ea typeface="ABeeZee"/>
              <a:cs typeface="ABeeZee"/>
              <a:sym typeface="ABeeZee"/>
            </a:endParaRPr>
          </a:p>
        </p:txBody>
      </p:sp>
      <p:sp>
        <p:nvSpPr>
          <p:cNvPr id="6649" name="Google Shape;6649;p104"/>
          <p:cNvSpPr txBox="1"/>
          <p:nvPr/>
        </p:nvSpPr>
        <p:spPr>
          <a:xfrm>
            <a:off x="720000" y="3029912"/>
            <a:ext cx="2907600" cy="640200"/>
          </a:xfrm>
          <a:prstGeom prst="rect">
            <a:avLst/>
          </a:prstGeom>
          <a:solidFill>
            <a:srgbClr val="FCF9EF"/>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chemeClr val="dk1"/>
                </a:solidFill>
                <a:latin typeface="ABeeZee"/>
                <a:ea typeface="ABeeZee"/>
                <a:cs typeface="ABeeZee"/>
                <a:sym typeface="ABeeZee"/>
              </a:rPr>
              <a:t>10% often encourage students to use library</a:t>
            </a:r>
            <a:endParaRPr sz="1800">
              <a:solidFill>
                <a:schemeClr val="dk1"/>
              </a:solidFill>
              <a:latin typeface="ABeeZee"/>
              <a:ea typeface="ABeeZee"/>
              <a:cs typeface="ABeeZee"/>
              <a:sym typeface="ABeeZee"/>
            </a:endParaRPr>
          </a:p>
        </p:txBody>
      </p:sp>
      <p:sp>
        <p:nvSpPr>
          <p:cNvPr id="6650" name="Google Shape;6650;p104"/>
          <p:cNvSpPr txBox="1"/>
          <p:nvPr/>
        </p:nvSpPr>
        <p:spPr>
          <a:xfrm>
            <a:off x="720025" y="2182590"/>
            <a:ext cx="2907600" cy="640200"/>
          </a:xfrm>
          <a:prstGeom prst="rect">
            <a:avLst/>
          </a:prstGeom>
          <a:solidFill>
            <a:srgbClr val="FCF9EF"/>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chemeClr val="dk1"/>
                </a:solidFill>
                <a:latin typeface="ABeeZee"/>
                <a:ea typeface="ABeeZee"/>
                <a:cs typeface="ABeeZee"/>
                <a:sym typeface="ABeeZee"/>
              </a:rPr>
              <a:t>48% contacting librarian occasionally</a:t>
            </a:r>
            <a:endParaRPr sz="1800">
              <a:solidFill>
                <a:schemeClr val="dk1"/>
              </a:solidFill>
              <a:latin typeface="ABeeZee"/>
              <a:ea typeface="ABeeZee"/>
              <a:cs typeface="ABeeZee"/>
              <a:sym typeface="ABeeZee"/>
            </a:endParaRPr>
          </a:p>
        </p:txBody>
      </p:sp>
      <p:sp>
        <p:nvSpPr>
          <p:cNvPr id="6651" name="Google Shape;6651;p104"/>
          <p:cNvSpPr txBox="1"/>
          <p:nvPr/>
        </p:nvSpPr>
        <p:spPr>
          <a:xfrm>
            <a:off x="5524175" y="1348748"/>
            <a:ext cx="2907600" cy="640200"/>
          </a:xfrm>
          <a:prstGeom prst="rect">
            <a:avLst/>
          </a:prstGeom>
          <a:solidFill>
            <a:srgbClr val="FCF9EF"/>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chemeClr val="dk1"/>
                </a:solidFill>
                <a:latin typeface="ABeeZee"/>
                <a:ea typeface="ABeeZee"/>
                <a:cs typeface="ABeeZee"/>
                <a:sym typeface="ABeeZee"/>
              </a:rPr>
              <a:t>Nearly 22% use OERs</a:t>
            </a:r>
            <a:endParaRPr sz="1800">
              <a:solidFill>
                <a:schemeClr val="dk1"/>
              </a:solidFill>
              <a:latin typeface="ABeeZee"/>
              <a:ea typeface="ABeeZee"/>
              <a:cs typeface="ABeeZee"/>
              <a:sym typeface="ABeeZee"/>
            </a:endParaRPr>
          </a:p>
        </p:txBody>
      </p:sp>
      <p:sp>
        <p:nvSpPr>
          <p:cNvPr id="6652" name="Google Shape;6652;p104"/>
          <p:cNvSpPr txBox="1"/>
          <p:nvPr/>
        </p:nvSpPr>
        <p:spPr>
          <a:xfrm>
            <a:off x="5522077" y="835600"/>
            <a:ext cx="2911800" cy="527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n" sz="2000">
                <a:solidFill>
                  <a:schemeClr val="dk1"/>
                </a:solidFill>
                <a:latin typeface="Anybody"/>
                <a:ea typeface="Anybody"/>
                <a:cs typeface="Anybody"/>
                <a:sym typeface="Anybody"/>
              </a:rPr>
              <a:t>Services</a:t>
            </a:r>
            <a:endParaRPr b="1" sz="2000">
              <a:solidFill>
                <a:schemeClr val="dk1"/>
              </a:solidFill>
              <a:latin typeface="Anybody"/>
              <a:ea typeface="Anybody"/>
              <a:cs typeface="Anybody"/>
              <a:sym typeface="Anybody"/>
            </a:endParaRPr>
          </a:p>
        </p:txBody>
      </p:sp>
      <p:sp>
        <p:nvSpPr>
          <p:cNvPr id="6653" name="Google Shape;6653;p104"/>
          <p:cNvSpPr txBox="1"/>
          <p:nvPr/>
        </p:nvSpPr>
        <p:spPr>
          <a:xfrm>
            <a:off x="5524300" y="3877240"/>
            <a:ext cx="2907600" cy="926700"/>
          </a:xfrm>
          <a:prstGeom prst="rect">
            <a:avLst/>
          </a:prstGeom>
          <a:solidFill>
            <a:srgbClr val="FCF9EF"/>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700">
                <a:solidFill>
                  <a:schemeClr val="dk1"/>
                </a:solidFill>
                <a:latin typeface="ABeeZee"/>
                <a:ea typeface="ABeeZee"/>
                <a:cs typeface="ABeeZee"/>
                <a:sym typeface="ABeeZee"/>
              </a:rPr>
              <a:t>21% use library assistance to find research articles for research</a:t>
            </a:r>
            <a:endParaRPr sz="1700">
              <a:solidFill>
                <a:schemeClr val="dk1"/>
              </a:solidFill>
              <a:latin typeface="ABeeZee"/>
              <a:ea typeface="ABeeZee"/>
              <a:cs typeface="ABeeZee"/>
              <a:sym typeface="ABeeZee"/>
            </a:endParaRPr>
          </a:p>
        </p:txBody>
      </p:sp>
      <p:sp>
        <p:nvSpPr>
          <p:cNvPr id="6654" name="Google Shape;6654;p104"/>
          <p:cNvSpPr txBox="1"/>
          <p:nvPr/>
        </p:nvSpPr>
        <p:spPr>
          <a:xfrm>
            <a:off x="5524175" y="3034409"/>
            <a:ext cx="2907600" cy="640200"/>
          </a:xfrm>
          <a:prstGeom prst="rect">
            <a:avLst/>
          </a:prstGeom>
          <a:solidFill>
            <a:srgbClr val="FCF9EF"/>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chemeClr val="dk1"/>
                </a:solidFill>
                <a:latin typeface="ABeeZee"/>
                <a:ea typeface="ABeeZee"/>
                <a:cs typeface="ABeeZee"/>
                <a:sym typeface="ABeeZee"/>
              </a:rPr>
              <a:t>44% use ILL for their research</a:t>
            </a:r>
            <a:endParaRPr sz="1800">
              <a:solidFill>
                <a:schemeClr val="dk1"/>
              </a:solidFill>
              <a:latin typeface="ABeeZee"/>
              <a:ea typeface="ABeeZee"/>
              <a:cs typeface="ABeeZee"/>
              <a:sym typeface="ABeeZee"/>
            </a:endParaRPr>
          </a:p>
        </p:txBody>
      </p:sp>
      <p:sp>
        <p:nvSpPr>
          <p:cNvPr id="6655" name="Google Shape;6655;p104"/>
          <p:cNvSpPr txBox="1"/>
          <p:nvPr/>
        </p:nvSpPr>
        <p:spPr>
          <a:xfrm>
            <a:off x="5524175" y="2191579"/>
            <a:ext cx="2907600" cy="640200"/>
          </a:xfrm>
          <a:prstGeom prst="rect">
            <a:avLst/>
          </a:prstGeom>
          <a:solidFill>
            <a:srgbClr val="FCF9EF"/>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1800">
                <a:solidFill>
                  <a:schemeClr val="dk1"/>
                </a:solidFill>
                <a:latin typeface="ABeeZee"/>
                <a:ea typeface="ABeeZee"/>
                <a:cs typeface="ABeeZee"/>
                <a:sym typeface="ABeeZee"/>
              </a:rPr>
              <a:t>15% use academic articles to teach</a:t>
            </a:r>
            <a:endParaRPr sz="1800">
              <a:solidFill>
                <a:schemeClr val="dk1"/>
              </a:solidFill>
              <a:latin typeface="ABeeZee"/>
              <a:ea typeface="ABeeZee"/>
              <a:cs typeface="ABeeZee"/>
              <a:sym typeface="ABeeZee"/>
            </a:endParaRPr>
          </a:p>
        </p:txBody>
      </p:sp>
      <p:sp>
        <p:nvSpPr>
          <p:cNvPr id="6656" name="Google Shape;6656;p104"/>
          <p:cNvSpPr/>
          <p:nvPr/>
        </p:nvSpPr>
        <p:spPr>
          <a:xfrm>
            <a:off x="4312047" y="2178319"/>
            <a:ext cx="527700" cy="527700"/>
          </a:xfrm>
          <a:prstGeom prst="ellipse">
            <a:avLst/>
          </a:prstGeom>
          <a:solidFill>
            <a:srgbClr val="FCF9EF"/>
          </a:solidFill>
          <a:ln cap="flat" cmpd="sng" w="19050">
            <a:solidFill>
              <a:srgbClr val="2537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sp>
        <p:nvSpPr>
          <p:cNvPr id="6657" name="Google Shape;6657;p104"/>
          <p:cNvSpPr/>
          <p:nvPr/>
        </p:nvSpPr>
        <p:spPr>
          <a:xfrm>
            <a:off x="4312047" y="2917361"/>
            <a:ext cx="527700" cy="527700"/>
          </a:xfrm>
          <a:prstGeom prst="ellipse">
            <a:avLst/>
          </a:prstGeom>
          <a:solidFill>
            <a:srgbClr val="FCF9EF"/>
          </a:solidFill>
          <a:ln cap="flat" cmpd="sng" w="19050">
            <a:solidFill>
              <a:srgbClr val="2537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sp>
        <p:nvSpPr>
          <p:cNvPr id="6658" name="Google Shape;6658;p104"/>
          <p:cNvSpPr/>
          <p:nvPr/>
        </p:nvSpPr>
        <p:spPr>
          <a:xfrm>
            <a:off x="4312047" y="3656402"/>
            <a:ext cx="527700" cy="527700"/>
          </a:xfrm>
          <a:prstGeom prst="ellipse">
            <a:avLst/>
          </a:prstGeom>
          <a:solidFill>
            <a:srgbClr val="FCF9EF"/>
          </a:solidFill>
          <a:ln cap="flat" cmpd="sng" w="19050">
            <a:solidFill>
              <a:srgbClr val="2537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cxnSp>
        <p:nvCxnSpPr>
          <p:cNvPr id="6659" name="Google Shape;6659;p104"/>
          <p:cNvCxnSpPr>
            <a:stCxn id="6651" idx="1"/>
            <a:endCxn id="6644" idx="6"/>
          </p:cNvCxnSpPr>
          <p:nvPr/>
        </p:nvCxnSpPr>
        <p:spPr>
          <a:xfrm flipH="1">
            <a:off x="4839875" y="1668848"/>
            <a:ext cx="684300" cy="34200"/>
          </a:xfrm>
          <a:prstGeom prst="straightConnector1">
            <a:avLst/>
          </a:prstGeom>
          <a:noFill/>
          <a:ln cap="flat" cmpd="sng" w="19050">
            <a:solidFill>
              <a:srgbClr val="253746"/>
            </a:solidFill>
            <a:prstDash val="solid"/>
            <a:round/>
            <a:headEnd len="med" w="med" type="none"/>
            <a:tailEnd len="med" w="med" type="none"/>
          </a:ln>
        </p:spPr>
      </p:cxnSp>
      <p:cxnSp>
        <p:nvCxnSpPr>
          <p:cNvPr id="6660" name="Google Shape;6660;p104"/>
          <p:cNvCxnSpPr>
            <a:stCxn id="6655" idx="1"/>
            <a:endCxn id="6656" idx="6"/>
          </p:cNvCxnSpPr>
          <p:nvPr/>
        </p:nvCxnSpPr>
        <p:spPr>
          <a:xfrm rot="10800000">
            <a:off x="4839875" y="2442079"/>
            <a:ext cx="684300" cy="69600"/>
          </a:xfrm>
          <a:prstGeom prst="straightConnector1">
            <a:avLst/>
          </a:prstGeom>
          <a:noFill/>
          <a:ln cap="flat" cmpd="sng" w="19050">
            <a:solidFill>
              <a:srgbClr val="253746"/>
            </a:solidFill>
            <a:prstDash val="solid"/>
            <a:round/>
            <a:headEnd len="med" w="med" type="none"/>
            <a:tailEnd len="med" w="med" type="none"/>
          </a:ln>
        </p:spPr>
      </p:cxnSp>
      <p:cxnSp>
        <p:nvCxnSpPr>
          <p:cNvPr id="6661" name="Google Shape;6661;p104"/>
          <p:cNvCxnSpPr>
            <a:stCxn id="6656" idx="2"/>
            <a:endCxn id="6650" idx="3"/>
          </p:cNvCxnSpPr>
          <p:nvPr/>
        </p:nvCxnSpPr>
        <p:spPr>
          <a:xfrm flipH="1">
            <a:off x="3627747" y="2442169"/>
            <a:ext cx="684300" cy="60600"/>
          </a:xfrm>
          <a:prstGeom prst="straightConnector1">
            <a:avLst/>
          </a:prstGeom>
          <a:noFill/>
          <a:ln cap="flat" cmpd="sng" w="19050">
            <a:solidFill>
              <a:srgbClr val="253746"/>
            </a:solidFill>
            <a:prstDash val="solid"/>
            <a:round/>
            <a:headEnd len="med" w="med" type="none"/>
            <a:tailEnd len="med" w="med" type="none"/>
          </a:ln>
        </p:spPr>
      </p:cxnSp>
      <p:cxnSp>
        <p:nvCxnSpPr>
          <p:cNvPr id="6662" name="Google Shape;6662;p104"/>
          <p:cNvCxnSpPr>
            <a:stCxn id="6657" idx="2"/>
            <a:endCxn id="6649" idx="3"/>
          </p:cNvCxnSpPr>
          <p:nvPr/>
        </p:nvCxnSpPr>
        <p:spPr>
          <a:xfrm flipH="1">
            <a:off x="3627747" y="3181211"/>
            <a:ext cx="684300" cy="168900"/>
          </a:xfrm>
          <a:prstGeom prst="straightConnector1">
            <a:avLst/>
          </a:prstGeom>
          <a:noFill/>
          <a:ln cap="flat" cmpd="sng" w="19050">
            <a:solidFill>
              <a:srgbClr val="253746"/>
            </a:solidFill>
            <a:prstDash val="solid"/>
            <a:round/>
            <a:headEnd len="med" w="med" type="none"/>
            <a:tailEnd len="med" w="med" type="none"/>
          </a:ln>
        </p:spPr>
      </p:cxnSp>
      <p:cxnSp>
        <p:nvCxnSpPr>
          <p:cNvPr id="6663" name="Google Shape;6663;p104"/>
          <p:cNvCxnSpPr>
            <a:stCxn id="6654" idx="1"/>
            <a:endCxn id="6657" idx="6"/>
          </p:cNvCxnSpPr>
          <p:nvPr/>
        </p:nvCxnSpPr>
        <p:spPr>
          <a:xfrm rot="10800000">
            <a:off x="4839875" y="3181109"/>
            <a:ext cx="684300" cy="173400"/>
          </a:xfrm>
          <a:prstGeom prst="straightConnector1">
            <a:avLst/>
          </a:prstGeom>
          <a:noFill/>
          <a:ln cap="flat" cmpd="sng" w="19050">
            <a:solidFill>
              <a:srgbClr val="253746"/>
            </a:solidFill>
            <a:prstDash val="solid"/>
            <a:round/>
            <a:headEnd len="med" w="med" type="none"/>
            <a:tailEnd len="med" w="med" type="none"/>
          </a:ln>
        </p:spPr>
      </p:cxnSp>
      <p:cxnSp>
        <p:nvCxnSpPr>
          <p:cNvPr id="6664" name="Google Shape;6664;p104"/>
          <p:cNvCxnSpPr>
            <a:stCxn id="6653" idx="1"/>
            <a:endCxn id="6658" idx="6"/>
          </p:cNvCxnSpPr>
          <p:nvPr/>
        </p:nvCxnSpPr>
        <p:spPr>
          <a:xfrm rot="10800000">
            <a:off x="4839700" y="3920290"/>
            <a:ext cx="684600" cy="420300"/>
          </a:xfrm>
          <a:prstGeom prst="straightConnector1">
            <a:avLst/>
          </a:prstGeom>
          <a:noFill/>
          <a:ln cap="flat" cmpd="sng" w="19050">
            <a:solidFill>
              <a:srgbClr val="253746"/>
            </a:solidFill>
            <a:prstDash val="solid"/>
            <a:round/>
            <a:headEnd len="med" w="med" type="none"/>
            <a:tailEnd len="med" w="med" type="none"/>
          </a:ln>
        </p:spPr>
      </p:cxnSp>
      <p:cxnSp>
        <p:nvCxnSpPr>
          <p:cNvPr id="6665" name="Google Shape;6665;p104"/>
          <p:cNvCxnSpPr>
            <a:stCxn id="6658" idx="2"/>
            <a:endCxn id="6648" idx="3"/>
          </p:cNvCxnSpPr>
          <p:nvPr/>
        </p:nvCxnSpPr>
        <p:spPr>
          <a:xfrm flipH="1">
            <a:off x="3627747" y="3920252"/>
            <a:ext cx="684300" cy="420300"/>
          </a:xfrm>
          <a:prstGeom prst="straightConnector1">
            <a:avLst/>
          </a:prstGeom>
          <a:noFill/>
          <a:ln cap="flat" cmpd="sng" w="19050">
            <a:solidFill>
              <a:srgbClr val="253746"/>
            </a:solidFill>
            <a:prstDash val="solid"/>
            <a:round/>
            <a:headEnd len="med" w="med" type="none"/>
            <a:tailEnd len="med" w="med" type="none"/>
          </a:ln>
        </p:spPr>
      </p:cxnSp>
      <p:grpSp>
        <p:nvGrpSpPr>
          <p:cNvPr id="6666" name="Google Shape;6666;p104"/>
          <p:cNvGrpSpPr/>
          <p:nvPr/>
        </p:nvGrpSpPr>
        <p:grpSpPr>
          <a:xfrm>
            <a:off x="4465535" y="1602006"/>
            <a:ext cx="220669" cy="202053"/>
            <a:chOff x="4269943" y="2282348"/>
            <a:chExt cx="303033" cy="277507"/>
          </a:xfrm>
        </p:grpSpPr>
        <p:sp>
          <p:nvSpPr>
            <p:cNvPr id="6667" name="Google Shape;6667;p104"/>
            <p:cNvSpPr/>
            <p:nvPr/>
          </p:nvSpPr>
          <p:spPr>
            <a:xfrm>
              <a:off x="4412597" y="2335588"/>
              <a:ext cx="17830" cy="17764"/>
            </a:xfrm>
            <a:custGeom>
              <a:rect b="b" l="l" r="r" t="t"/>
              <a:pathLst>
                <a:path extrusionOk="0" h="17764" w="17830">
                  <a:moveTo>
                    <a:pt x="8893" y="0"/>
                  </a:moveTo>
                  <a:cubicBezTo>
                    <a:pt x="3972" y="0"/>
                    <a:pt x="0" y="4015"/>
                    <a:pt x="0" y="8893"/>
                  </a:cubicBezTo>
                  <a:cubicBezTo>
                    <a:pt x="432" y="20722"/>
                    <a:pt x="17398" y="20722"/>
                    <a:pt x="17830" y="8893"/>
                  </a:cubicBezTo>
                  <a:cubicBezTo>
                    <a:pt x="17787" y="3972"/>
                    <a:pt x="13772" y="0"/>
                    <a:pt x="8893"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68" name="Google Shape;6668;p104"/>
            <p:cNvSpPr/>
            <p:nvPr/>
          </p:nvSpPr>
          <p:spPr>
            <a:xfrm>
              <a:off x="4314899" y="2495921"/>
              <a:ext cx="213700" cy="63934"/>
            </a:xfrm>
            <a:custGeom>
              <a:rect b="b" l="l" r="r" t="t"/>
              <a:pathLst>
                <a:path extrusionOk="0" h="63934" w="213700">
                  <a:moveTo>
                    <a:pt x="0" y="0"/>
                  </a:moveTo>
                  <a:lnTo>
                    <a:pt x="0" y="17872"/>
                  </a:lnTo>
                  <a:cubicBezTo>
                    <a:pt x="0" y="43300"/>
                    <a:pt x="20636" y="63935"/>
                    <a:pt x="46064" y="63935"/>
                  </a:cubicBezTo>
                  <a:lnTo>
                    <a:pt x="167637" y="63935"/>
                  </a:lnTo>
                  <a:cubicBezTo>
                    <a:pt x="193065" y="63935"/>
                    <a:pt x="213701" y="43300"/>
                    <a:pt x="213701" y="17872"/>
                  </a:cubicBezTo>
                  <a:lnTo>
                    <a:pt x="213701" y="0"/>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69" name="Google Shape;6669;p104"/>
            <p:cNvSpPr/>
            <p:nvPr/>
          </p:nvSpPr>
          <p:spPr>
            <a:xfrm>
              <a:off x="4314899" y="2460392"/>
              <a:ext cx="213657" cy="17742"/>
            </a:xfrm>
            <a:custGeom>
              <a:rect b="b" l="l" r="r" t="t"/>
              <a:pathLst>
                <a:path extrusionOk="0" h="17742" w="213657">
                  <a:moveTo>
                    <a:pt x="0" y="0"/>
                  </a:moveTo>
                  <a:lnTo>
                    <a:pt x="213658" y="0"/>
                  </a:lnTo>
                  <a:lnTo>
                    <a:pt x="213658" y="17743"/>
                  </a:lnTo>
                  <a:lnTo>
                    <a:pt x="0" y="17743"/>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0" name="Google Shape;6670;p104"/>
            <p:cNvSpPr/>
            <p:nvPr/>
          </p:nvSpPr>
          <p:spPr>
            <a:xfrm>
              <a:off x="4269943" y="2282348"/>
              <a:ext cx="303033" cy="160344"/>
            </a:xfrm>
            <a:custGeom>
              <a:rect b="b" l="l" r="r" t="t"/>
              <a:pathLst>
                <a:path extrusionOk="0" h="160344" w="303033">
                  <a:moveTo>
                    <a:pt x="285942" y="71673"/>
                  </a:moveTo>
                  <a:lnTo>
                    <a:pt x="221098" y="23020"/>
                  </a:lnTo>
                  <a:cubicBezTo>
                    <a:pt x="181207" y="-7673"/>
                    <a:pt x="121932" y="-7673"/>
                    <a:pt x="82041" y="23020"/>
                  </a:cubicBezTo>
                  <a:lnTo>
                    <a:pt x="17154" y="71673"/>
                  </a:lnTo>
                  <a:cubicBezTo>
                    <a:pt x="-288" y="84754"/>
                    <a:pt x="-5511" y="109490"/>
                    <a:pt x="6534" y="128744"/>
                  </a:cubicBezTo>
                  <a:lnTo>
                    <a:pt x="6922" y="129348"/>
                  </a:lnTo>
                  <a:lnTo>
                    <a:pt x="33905" y="160344"/>
                  </a:lnTo>
                  <a:lnTo>
                    <a:pt x="269235" y="160344"/>
                  </a:lnTo>
                  <a:lnTo>
                    <a:pt x="296217" y="129348"/>
                  </a:lnTo>
                  <a:lnTo>
                    <a:pt x="296605" y="128744"/>
                  </a:lnTo>
                  <a:cubicBezTo>
                    <a:pt x="308392" y="110483"/>
                    <a:pt x="303470" y="84408"/>
                    <a:pt x="285942" y="71673"/>
                  </a:cubicBezTo>
                  <a:lnTo>
                    <a:pt x="285942" y="71673"/>
                  </a:lnTo>
                  <a:close/>
                  <a:moveTo>
                    <a:pt x="151505" y="142127"/>
                  </a:moveTo>
                  <a:cubicBezTo>
                    <a:pt x="127026" y="142127"/>
                    <a:pt x="107124" y="122139"/>
                    <a:pt x="107124" y="97575"/>
                  </a:cubicBezTo>
                  <a:lnTo>
                    <a:pt x="124868" y="97575"/>
                  </a:lnTo>
                  <a:cubicBezTo>
                    <a:pt x="124868" y="109188"/>
                    <a:pt x="132293" y="119117"/>
                    <a:pt x="142611" y="122786"/>
                  </a:cubicBezTo>
                  <a:lnTo>
                    <a:pt x="142611" y="87128"/>
                  </a:lnTo>
                  <a:cubicBezTo>
                    <a:pt x="114809" y="76810"/>
                    <a:pt x="121457" y="35756"/>
                    <a:pt x="151505" y="35194"/>
                  </a:cubicBezTo>
                  <a:cubicBezTo>
                    <a:pt x="181509" y="35756"/>
                    <a:pt x="188201" y="76810"/>
                    <a:pt x="160398" y="87128"/>
                  </a:cubicBezTo>
                  <a:lnTo>
                    <a:pt x="160398" y="122786"/>
                  </a:lnTo>
                  <a:cubicBezTo>
                    <a:pt x="170716" y="119117"/>
                    <a:pt x="178142" y="109188"/>
                    <a:pt x="178142" y="97575"/>
                  </a:cubicBezTo>
                  <a:lnTo>
                    <a:pt x="195886" y="97575"/>
                  </a:lnTo>
                  <a:cubicBezTo>
                    <a:pt x="195886" y="122139"/>
                    <a:pt x="175983" y="142127"/>
                    <a:pt x="151505" y="142127"/>
                  </a:cubicBezTo>
                  <a:lnTo>
                    <a:pt x="151505" y="14212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671" name="Google Shape;6671;p104"/>
          <p:cNvSpPr/>
          <p:nvPr/>
        </p:nvSpPr>
        <p:spPr>
          <a:xfrm>
            <a:off x="4465623" y="2331915"/>
            <a:ext cx="220512" cy="220346"/>
          </a:xfrm>
          <a:custGeom>
            <a:rect b="b" l="l" r="r" t="t"/>
            <a:pathLst>
              <a:path extrusionOk="0" h="302881" w="303109">
                <a:moveTo>
                  <a:pt x="240640" y="186840"/>
                </a:moveTo>
                <a:lnTo>
                  <a:pt x="258470" y="204583"/>
                </a:lnTo>
                <a:cubicBezTo>
                  <a:pt x="241633" y="226945"/>
                  <a:pt x="206275" y="240112"/>
                  <a:pt x="178214" y="240112"/>
                </a:cubicBezTo>
                <a:lnTo>
                  <a:pt x="169277" y="240112"/>
                </a:lnTo>
                <a:lnTo>
                  <a:pt x="169277" y="133568"/>
                </a:lnTo>
                <a:lnTo>
                  <a:pt x="204808" y="133568"/>
                </a:lnTo>
                <a:lnTo>
                  <a:pt x="204808" y="98039"/>
                </a:lnTo>
                <a:lnTo>
                  <a:pt x="169277" y="98039"/>
                </a:lnTo>
                <a:lnTo>
                  <a:pt x="169277" y="66525"/>
                </a:lnTo>
                <a:cubicBezTo>
                  <a:pt x="200274" y="48480"/>
                  <a:pt x="187884" y="259"/>
                  <a:pt x="151533" y="0"/>
                </a:cubicBezTo>
                <a:cubicBezTo>
                  <a:pt x="115183" y="259"/>
                  <a:pt x="102749" y="48437"/>
                  <a:pt x="133790" y="66525"/>
                </a:cubicBezTo>
                <a:lnTo>
                  <a:pt x="133790" y="98039"/>
                </a:lnTo>
                <a:lnTo>
                  <a:pt x="98259" y="98039"/>
                </a:lnTo>
                <a:lnTo>
                  <a:pt x="98259" y="133568"/>
                </a:lnTo>
                <a:lnTo>
                  <a:pt x="133790" y="133568"/>
                </a:lnTo>
                <a:lnTo>
                  <a:pt x="133790" y="240112"/>
                </a:lnTo>
                <a:lnTo>
                  <a:pt x="124853" y="240112"/>
                </a:lnTo>
                <a:cubicBezTo>
                  <a:pt x="96791" y="240112"/>
                  <a:pt x="61434" y="226945"/>
                  <a:pt x="44597" y="204583"/>
                </a:cubicBezTo>
                <a:lnTo>
                  <a:pt x="62427" y="186840"/>
                </a:lnTo>
                <a:lnTo>
                  <a:pt x="0" y="169097"/>
                </a:lnTo>
                <a:lnTo>
                  <a:pt x="0" y="249005"/>
                </a:lnTo>
                <a:lnTo>
                  <a:pt x="17830" y="231262"/>
                </a:lnTo>
                <a:cubicBezTo>
                  <a:pt x="40366" y="259323"/>
                  <a:pt x="83451" y="275641"/>
                  <a:pt x="119543" y="275641"/>
                </a:cubicBezTo>
                <a:lnTo>
                  <a:pt x="133790" y="275641"/>
                </a:lnTo>
                <a:lnTo>
                  <a:pt x="133790" y="302881"/>
                </a:lnTo>
                <a:lnTo>
                  <a:pt x="169320" y="302881"/>
                </a:lnTo>
                <a:lnTo>
                  <a:pt x="169320" y="275641"/>
                </a:lnTo>
                <a:lnTo>
                  <a:pt x="183567" y="275641"/>
                </a:lnTo>
                <a:cubicBezTo>
                  <a:pt x="219659" y="275641"/>
                  <a:pt x="262701" y="259323"/>
                  <a:pt x="285280" y="231262"/>
                </a:cubicBezTo>
                <a:lnTo>
                  <a:pt x="303110" y="249005"/>
                </a:lnTo>
                <a:lnTo>
                  <a:pt x="303110" y="169054"/>
                </a:lnTo>
                <a:lnTo>
                  <a:pt x="240640" y="186840"/>
                </a:lnTo>
                <a:close/>
                <a:moveTo>
                  <a:pt x="151533" y="17484"/>
                </a:moveTo>
                <a:cubicBezTo>
                  <a:pt x="161377" y="17484"/>
                  <a:pt x="169363" y="25470"/>
                  <a:pt x="169363" y="35313"/>
                </a:cubicBezTo>
                <a:cubicBezTo>
                  <a:pt x="168457" y="58927"/>
                  <a:pt x="134610" y="58927"/>
                  <a:pt x="133703" y="35313"/>
                </a:cubicBezTo>
                <a:cubicBezTo>
                  <a:pt x="133703" y="25470"/>
                  <a:pt x="141690" y="17484"/>
                  <a:pt x="151533" y="1748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672" name="Google Shape;6672;p104"/>
          <p:cNvGrpSpPr/>
          <p:nvPr/>
        </p:nvGrpSpPr>
        <p:grpSpPr>
          <a:xfrm>
            <a:off x="4465769" y="3070886"/>
            <a:ext cx="220504" cy="220327"/>
            <a:chOff x="4270000" y="3252952"/>
            <a:chExt cx="302932" cy="302730"/>
          </a:xfrm>
        </p:grpSpPr>
        <p:sp>
          <p:nvSpPr>
            <p:cNvPr id="6673" name="Google Shape;6673;p104"/>
            <p:cNvSpPr/>
            <p:nvPr/>
          </p:nvSpPr>
          <p:spPr>
            <a:xfrm>
              <a:off x="4278851" y="3422222"/>
              <a:ext cx="98259" cy="35529"/>
            </a:xfrm>
            <a:custGeom>
              <a:rect b="b" l="l" r="r" t="t"/>
              <a:pathLst>
                <a:path extrusionOk="0" h="35529" w="98259">
                  <a:moveTo>
                    <a:pt x="0" y="0"/>
                  </a:moveTo>
                  <a:lnTo>
                    <a:pt x="98259" y="0"/>
                  </a:lnTo>
                  <a:lnTo>
                    <a:pt x="98259" y="35529"/>
                  </a:lnTo>
                  <a:lnTo>
                    <a:pt x="0" y="35529"/>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4" name="Google Shape;6674;p104"/>
            <p:cNvSpPr/>
            <p:nvPr/>
          </p:nvSpPr>
          <p:spPr>
            <a:xfrm>
              <a:off x="4278851" y="3475494"/>
              <a:ext cx="98259" cy="80188"/>
            </a:xfrm>
            <a:custGeom>
              <a:rect b="b" l="l" r="r" t="t"/>
              <a:pathLst>
                <a:path extrusionOk="0" h="80188" w="98259">
                  <a:moveTo>
                    <a:pt x="0" y="31169"/>
                  </a:moveTo>
                  <a:cubicBezTo>
                    <a:pt x="0" y="59704"/>
                    <a:pt x="24435" y="82541"/>
                    <a:pt x="53576" y="79994"/>
                  </a:cubicBezTo>
                  <a:cubicBezTo>
                    <a:pt x="78961" y="77793"/>
                    <a:pt x="98259" y="56078"/>
                    <a:pt x="98259" y="30608"/>
                  </a:cubicBezTo>
                  <a:lnTo>
                    <a:pt x="98259" y="0"/>
                  </a:lnTo>
                  <a:lnTo>
                    <a:pt x="0" y="0"/>
                  </a:lnTo>
                  <a:lnTo>
                    <a:pt x="0" y="311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5" name="Google Shape;6675;p104"/>
            <p:cNvSpPr/>
            <p:nvPr/>
          </p:nvSpPr>
          <p:spPr>
            <a:xfrm>
              <a:off x="4394854" y="3422222"/>
              <a:ext cx="98259" cy="35529"/>
            </a:xfrm>
            <a:custGeom>
              <a:rect b="b" l="l" r="r" t="t"/>
              <a:pathLst>
                <a:path extrusionOk="0" h="35529" w="98259">
                  <a:moveTo>
                    <a:pt x="0" y="0"/>
                  </a:moveTo>
                  <a:lnTo>
                    <a:pt x="98259" y="0"/>
                  </a:lnTo>
                  <a:lnTo>
                    <a:pt x="98259" y="35529"/>
                  </a:lnTo>
                  <a:lnTo>
                    <a:pt x="0" y="35529"/>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6" name="Google Shape;6676;p104"/>
            <p:cNvSpPr/>
            <p:nvPr/>
          </p:nvSpPr>
          <p:spPr>
            <a:xfrm>
              <a:off x="4394854" y="3475494"/>
              <a:ext cx="98259" cy="80188"/>
            </a:xfrm>
            <a:custGeom>
              <a:rect b="b" l="l" r="r" t="t"/>
              <a:pathLst>
                <a:path extrusionOk="0" h="80188" w="98259">
                  <a:moveTo>
                    <a:pt x="0" y="31169"/>
                  </a:moveTo>
                  <a:cubicBezTo>
                    <a:pt x="0" y="59704"/>
                    <a:pt x="24435" y="82541"/>
                    <a:pt x="53576" y="79994"/>
                  </a:cubicBezTo>
                  <a:cubicBezTo>
                    <a:pt x="78961" y="77793"/>
                    <a:pt x="98259" y="56078"/>
                    <a:pt x="98259" y="30608"/>
                  </a:cubicBezTo>
                  <a:lnTo>
                    <a:pt x="98259" y="0"/>
                  </a:lnTo>
                  <a:lnTo>
                    <a:pt x="0" y="0"/>
                  </a:lnTo>
                  <a:lnTo>
                    <a:pt x="0" y="311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77" name="Google Shape;6677;p104"/>
            <p:cNvSpPr/>
            <p:nvPr/>
          </p:nvSpPr>
          <p:spPr>
            <a:xfrm>
              <a:off x="4270000" y="3252952"/>
              <a:ext cx="302932" cy="213087"/>
            </a:xfrm>
            <a:custGeom>
              <a:rect b="b" l="l" r="r" t="t"/>
              <a:pathLst>
                <a:path extrusionOk="0" h="213087" w="302932">
                  <a:moveTo>
                    <a:pt x="296893" y="139569"/>
                  </a:moveTo>
                  <a:cubicBezTo>
                    <a:pt x="293828" y="133439"/>
                    <a:pt x="289856" y="128992"/>
                    <a:pt x="285280" y="126531"/>
                  </a:cubicBezTo>
                  <a:lnTo>
                    <a:pt x="285280" y="71403"/>
                  </a:lnTo>
                  <a:cubicBezTo>
                    <a:pt x="285280" y="41745"/>
                    <a:pt x="261233" y="17743"/>
                    <a:pt x="231617" y="17743"/>
                  </a:cubicBezTo>
                  <a:lnTo>
                    <a:pt x="193799" y="17743"/>
                  </a:lnTo>
                  <a:cubicBezTo>
                    <a:pt x="185423" y="-5785"/>
                    <a:pt x="151965" y="-5785"/>
                    <a:pt x="143590" y="17743"/>
                  </a:cubicBezTo>
                  <a:lnTo>
                    <a:pt x="87250" y="17743"/>
                  </a:lnTo>
                  <a:cubicBezTo>
                    <a:pt x="78875" y="-5785"/>
                    <a:pt x="45417" y="-5785"/>
                    <a:pt x="37042" y="17743"/>
                  </a:cubicBezTo>
                  <a:lnTo>
                    <a:pt x="17744" y="17743"/>
                  </a:lnTo>
                  <a:lnTo>
                    <a:pt x="17744" y="0"/>
                  </a:lnTo>
                  <a:lnTo>
                    <a:pt x="0" y="0"/>
                  </a:lnTo>
                  <a:lnTo>
                    <a:pt x="0" y="53272"/>
                  </a:lnTo>
                  <a:lnTo>
                    <a:pt x="17744" y="53272"/>
                  </a:lnTo>
                  <a:lnTo>
                    <a:pt x="17744" y="35529"/>
                  </a:lnTo>
                  <a:lnTo>
                    <a:pt x="37042" y="35529"/>
                  </a:lnTo>
                  <a:cubicBezTo>
                    <a:pt x="39718" y="43127"/>
                    <a:pt x="45719" y="49127"/>
                    <a:pt x="53274" y="51847"/>
                  </a:cubicBezTo>
                  <a:lnTo>
                    <a:pt x="53274" y="71446"/>
                  </a:lnTo>
                  <a:cubicBezTo>
                    <a:pt x="28407" y="73691"/>
                    <a:pt x="8893" y="94715"/>
                    <a:pt x="8893" y="120315"/>
                  </a:cubicBezTo>
                  <a:lnTo>
                    <a:pt x="8893" y="151527"/>
                  </a:lnTo>
                  <a:lnTo>
                    <a:pt x="107153" y="151527"/>
                  </a:lnTo>
                  <a:lnTo>
                    <a:pt x="107153" y="120315"/>
                  </a:lnTo>
                  <a:cubicBezTo>
                    <a:pt x="107153" y="97866"/>
                    <a:pt x="92129" y="78915"/>
                    <a:pt x="71622" y="73087"/>
                  </a:cubicBezTo>
                  <a:lnTo>
                    <a:pt x="71622" y="51847"/>
                  </a:lnTo>
                  <a:cubicBezTo>
                    <a:pt x="79177" y="49171"/>
                    <a:pt x="85178" y="43127"/>
                    <a:pt x="87855" y="35529"/>
                  </a:cubicBezTo>
                  <a:lnTo>
                    <a:pt x="144194" y="35529"/>
                  </a:lnTo>
                  <a:cubicBezTo>
                    <a:pt x="146871" y="43127"/>
                    <a:pt x="152872" y="49127"/>
                    <a:pt x="160427" y="51847"/>
                  </a:cubicBezTo>
                  <a:lnTo>
                    <a:pt x="160427" y="73087"/>
                  </a:lnTo>
                  <a:cubicBezTo>
                    <a:pt x="139920" y="78915"/>
                    <a:pt x="124896" y="97823"/>
                    <a:pt x="124896" y="120315"/>
                  </a:cubicBezTo>
                  <a:lnTo>
                    <a:pt x="124896" y="151527"/>
                  </a:lnTo>
                  <a:lnTo>
                    <a:pt x="222551" y="151527"/>
                  </a:lnTo>
                  <a:lnTo>
                    <a:pt x="222551" y="120315"/>
                  </a:lnTo>
                  <a:cubicBezTo>
                    <a:pt x="222551" y="94715"/>
                    <a:pt x="203038" y="73691"/>
                    <a:pt x="178171" y="71446"/>
                  </a:cubicBezTo>
                  <a:lnTo>
                    <a:pt x="178171" y="51847"/>
                  </a:lnTo>
                  <a:cubicBezTo>
                    <a:pt x="185726" y="49171"/>
                    <a:pt x="191726" y="43127"/>
                    <a:pt x="194403" y="35529"/>
                  </a:cubicBezTo>
                  <a:lnTo>
                    <a:pt x="231704" y="35529"/>
                  </a:lnTo>
                  <a:cubicBezTo>
                    <a:pt x="251520" y="35529"/>
                    <a:pt x="267536" y="51588"/>
                    <a:pt x="267536" y="71360"/>
                  </a:cubicBezTo>
                  <a:lnTo>
                    <a:pt x="267536" y="126575"/>
                  </a:lnTo>
                  <a:cubicBezTo>
                    <a:pt x="262960" y="129035"/>
                    <a:pt x="258988" y="133482"/>
                    <a:pt x="255923" y="139612"/>
                  </a:cubicBezTo>
                  <a:cubicBezTo>
                    <a:pt x="247807" y="155239"/>
                    <a:pt x="247807" y="182178"/>
                    <a:pt x="255923" y="197762"/>
                  </a:cubicBezTo>
                  <a:cubicBezTo>
                    <a:pt x="260845" y="207648"/>
                    <a:pt x="268141" y="213087"/>
                    <a:pt x="276430" y="213087"/>
                  </a:cubicBezTo>
                  <a:cubicBezTo>
                    <a:pt x="305484" y="211102"/>
                    <a:pt x="307859" y="160031"/>
                    <a:pt x="296893" y="139569"/>
                  </a:cubicBezTo>
                  <a:lnTo>
                    <a:pt x="296893" y="13956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678" name="Google Shape;6678;p104"/>
          <p:cNvGrpSpPr/>
          <p:nvPr/>
        </p:nvGrpSpPr>
        <p:grpSpPr>
          <a:xfrm>
            <a:off x="4465457" y="3810036"/>
            <a:ext cx="220663" cy="220684"/>
            <a:chOff x="4269914" y="3748674"/>
            <a:chExt cx="303067" cy="303054"/>
          </a:xfrm>
        </p:grpSpPr>
        <p:sp>
          <p:nvSpPr>
            <p:cNvPr id="6679" name="Google Shape;6679;p104"/>
            <p:cNvSpPr/>
            <p:nvPr/>
          </p:nvSpPr>
          <p:spPr>
            <a:xfrm>
              <a:off x="4394810" y="3900201"/>
              <a:ext cx="53274" cy="80213"/>
            </a:xfrm>
            <a:custGeom>
              <a:rect b="b" l="l" r="r" t="t"/>
              <a:pathLst>
                <a:path extrusionOk="0" h="80213" w="53274">
                  <a:moveTo>
                    <a:pt x="53274" y="53013"/>
                  </a:moveTo>
                  <a:lnTo>
                    <a:pt x="53274" y="0"/>
                  </a:lnTo>
                  <a:lnTo>
                    <a:pt x="0" y="0"/>
                  </a:lnTo>
                  <a:lnTo>
                    <a:pt x="0" y="53488"/>
                  </a:lnTo>
                  <a:cubicBezTo>
                    <a:pt x="0" y="67691"/>
                    <a:pt x="11095" y="79390"/>
                    <a:pt x="25083" y="80167"/>
                  </a:cubicBezTo>
                  <a:cubicBezTo>
                    <a:pt x="40582" y="81073"/>
                    <a:pt x="53274" y="68554"/>
                    <a:pt x="53274" y="53013"/>
                  </a:cubicBezTo>
                  <a:close/>
                  <a:moveTo>
                    <a:pt x="17744" y="44379"/>
                  </a:moveTo>
                  <a:lnTo>
                    <a:pt x="35487" y="44379"/>
                  </a:lnTo>
                  <a:lnTo>
                    <a:pt x="35487" y="62122"/>
                  </a:lnTo>
                  <a:lnTo>
                    <a:pt x="17744" y="62122"/>
                  </a:lnTo>
                  <a:lnTo>
                    <a:pt x="17744" y="4437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0" name="Google Shape;6680;p104"/>
            <p:cNvSpPr/>
            <p:nvPr/>
          </p:nvSpPr>
          <p:spPr>
            <a:xfrm>
              <a:off x="4269914" y="3900201"/>
              <a:ext cx="26637" cy="108011"/>
            </a:xfrm>
            <a:custGeom>
              <a:rect b="b" l="l" r="r" t="t"/>
              <a:pathLst>
                <a:path extrusionOk="0" h="108011" w="26637">
                  <a:moveTo>
                    <a:pt x="26637" y="108012"/>
                  </a:moveTo>
                  <a:lnTo>
                    <a:pt x="26637" y="0"/>
                  </a:lnTo>
                  <a:lnTo>
                    <a:pt x="0" y="0"/>
                  </a:lnTo>
                  <a:lnTo>
                    <a:pt x="0" y="107148"/>
                  </a:lnTo>
                  <a:lnTo>
                    <a:pt x="17744" y="107148"/>
                  </a:lnTo>
                  <a:cubicBezTo>
                    <a:pt x="20809" y="107148"/>
                    <a:pt x="23788" y="107451"/>
                    <a:pt x="26637" y="10801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1" name="Google Shape;6681;p104"/>
            <p:cNvSpPr/>
            <p:nvPr/>
          </p:nvSpPr>
          <p:spPr>
            <a:xfrm>
              <a:off x="4466433" y="3900201"/>
              <a:ext cx="62167" cy="26636"/>
            </a:xfrm>
            <a:custGeom>
              <a:rect b="b" l="l" r="r" t="t"/>
              <a:pathLst>
                <a:path extrusionOk="0" h="26636" w="62167">
                  <a:moveTo>
                    <a:pt x="0" y="0"/>
                  </a:moveTo>
                  <a:lnTo>
                    <a:pt x="62168" y="0"/>
                  </a:lnTo>
                  <a:lnTo>
                    <a:pt x="62168" y="26636"/>
                  </a:lnTo>
                  <a:lnTo>
                    <a:pt x="0" y="26636"/>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2" name="Google Shape;6682;p104"/>
            <p:cNvSpPr/>
            <p:nvPr/>
          </p:nvSpPr>
          <p:spPr>
            <a:xfrm>
              <a:off x="4314899" y="3900201"/>
              <a:ext cx="62167" cy="26636"/>
            </a:xfrm>
            <a:custGeom>
              <a:rect b="b" l="l" r="r" t="t"/>
              <a:pathLst>
                <a:path extrusionOk="0" h="26636" w="62167">
                  <a:moveTo>
                    <a:pt x="0" y="0"/>
                  </a:moveTo>
                  <a:lnTo>
                    <a:pt x="62168" y="0"/>
                  </a:lnTo>
                  <a:lnTo>
                    <a:pt x="62168" y="26636"/>
                  </a:lnTo>
                  <a:lnTo>
                    <a:pt x="0" y="26636"/>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3" name="Google Shape;6683;p104"/>
            <p:cNvSpPr/>
            <p:nvPr/>
          </p:nvSpPr>
          <p:spPr>
            <a:xfrm>
              <a:off x="4528600" y="4025092"/>
              <a:ext cx="44380" cy="26636"/>
            </a:xfrm>
            <a:custGeom>
              <a:rect b="b" l="l" r="r" t="t"/>
              <a:pathLst>
                <a:path extrusionOk="0" h="26636" w="44380">
                  <a:moveTo>
                    <a:pt x="0" y="26636"/>
                  </a:moveTo>
                  <a:lnTo>
                    <a:pt x="44381" y="26636"/>
                  </a:lnTo>
                  <a:lnTo>
                    <a:pt x="44381" y="0"/>
                  </a:lnTo>
                  <a:lnTo>
                    <a:pt x="26637" y="0"/>
                  </a:lnTo>
                  <a:cubicBezTo>
                    <a:pt x="11915" y="0"/>
                    <a:pt x="0" y="11958"/>
                    <a:pt x="0" y="2663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4" name="Google Shape;6684;p104"/>
            <p:cNvSpPr/>
            <p:nvPr/>
          </p:nvSpPr>
          <p:spPr>
            <a:xfrm>
              <a:off x="4269914" y="4025092"/>
              <a:ext cx="44380" cy="26636"/>
            </a:xfrm>
            <a:custGeom>
              <a:rect b="b" l="l" r="r" t="t"/>
              <a:pathLst>
                <a:path extrusionOk="0" h="26636" w="44380">
                  <a:moveTo>
                    <a:pt x="17744" y="0"/>
                  </a:moveTo>
                  <a:lnTo>
                    <a:pt x="0" y="0"/>
                  </a:lnTo>
                  <a:lnTo>
                    <a:pt x="0" y="26636"/>
                  </a:lnTo>
                  <a:lnTo>
                    <a:pt x="44381" y="26636"/>
                  </a:lnTo>
                  <a:cubicBezTo>
                    <a:pt x="44381" y="11958"/>
                    <a:pt x="32465" y="0"/>
                    <a:pt x="17744"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5" name="Google Shape;6685;p104"/>
            <p:cNvSpPr/>
            <p:nvPr/>
          </p:nvSpPr>
          <p:spPr>
            <a:xfrm>
              <a:off x="4546344" y="3900158"/>
              <a:ext cx="26637" cy="108054"/>
            </a:xfrm>
            <a:custGeom>
              <a:rect b="b" l="l" r="r" t="t"/>
              <a:pathLst>
                <a:path extrusionOk="0" h="108054" w="26637">
                  <a:moveTo>
                    <a:pt x="0" y="43"/>
                  </a:moveTo>
                  <a:lnTo>
                    <a:pt x="0" y="108055"/>
                  </a:lnTo>
                  <a:cubicBezTo>
                    <a:pt x="2849" y="107450"/>
                    <a:pt x="5828" y="107148"/>
                    <a:pt x="8893" y="107148"/>
                  </a:cubicBezTo>
                  <a:lnTo>
                    <a:pt x="26637" y="107148"/>
                  </a:lnTo>
                  <a:lnTo>
                    <a:pt x="26637" y="0"/>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6" name="Google Shape;6686;p104"/>
            <p:cNvSpPr/>
            <p:nvPr/>
          </p:nvSpPr>
          <p:spPr>
            <a:xfrm>
              <a:off x="4314899" y="3944580"/>
              <a:ext cx="213700" cy="107148"/>
            </a:xfrm>
            <a:custGeom>
              <a:rect b="b" l="l" r="r" t="t"/>
              <a:pathLst>
                <a:path extrusionOk="0" h="107148" w="213700">
                  <a:moveTo>
                    <a:pt x="213701" y="0"/>
                  </a:moveTo>
                  <a:lnTo>
                    <a:pt x="151533" y="0"/>
                  </a:lnTo>
                  <a:lnTo>
                    <a:pt x="151533" y="8893"/>
                  </a:lnTo>
                  <a:cubicBezTo>
                    <a:pt x="149289" y="67950"/>
                    <a:pt x="64369" y="67906"/>
                    <a:pt x="62168" y="8893"/>
                  </a:cubicBezTo>
                  <a:lnTo>
                    <a:pt x="62168" y="0"/>
                  </a:lnTo>
                  <a:lnTo>
                    <a:pt x="0" y="0"/>
                  </a:lnTo>
                  <a:lnTo>
                    <a:pt x="0" y="71446"/>
                  </a:lnTo>
                  <a:cubicBezTo>
                    <a:pt x="10793" y="79606"/>
                    <a:pt x="17787" y="92557"/>
                    <a:pt x="17787" y="107148"/>
                  </a:cubicBezTo>
                  <a:lnTo>
                    <a:pt x="195871" y="107148"/>
                  </a:lnTo>
                  <a:cubicBezTo>
                    <a:pt x="195871" y="92557"/>
                    <a:pt x="202865" y="79606"/>
                    <a:pt x="213658" y="71446"/>
                  </a:cubicBezTo>
                  <a:lnTo>
                    <a:pt x="213658"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7" name="Google Shape;6687;p104"/>
            <p:cNvSpPr/>
            <p:nvPr/>
          </p:nvSpPr>
          <p:spPr>
            <a:xfrm>
              <a:off x="4287658" y="3748674"/>
              <a:ext cx="267536" cy="26636"/>
            </a:xfrm>
            <a:custGeom>
              <a:rect b="b" l="l" r="r" t="t"/>
              <a:pathLst>
                <a:path extrusionOk="0" h="26636" w="267536">
                  <a:moveTo>
                    <a:pt x="0" y="0"/>
                  </a:moveTo>
                  <a:lnTo>
                    <a:pt x="267536" y="0"/>
                  </a:lnTo>
                  <a:lnTo>
                    <a:pt x="267536" y="26636"/>
                  </a:lnTo>
                  <a:lnTo>
                    <a:pt x="0" y="26636"/>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8" name="Google Shape;6688;p104"/>
            <p:cNvSpPr/>
            <p:nvPr/>
          </p:nvSpPr>
          <p:spPr>
            <a:xfrm>
              <a:off x="4287658" y="3793096"/>
              <a:ext cx="267536" cy="89362"/>
            </a:xfrm>
            <a:custGeom>
              <a:rect b="b" l="l" r="r" t="t"/>
              <a:pathLst>
                <a:path extrusionOk="0" h="89362" w="267536">
                  <a:moveTo>
                    <a:pt x="26162" y="81505"/>
                  </a:moveTo>
                  <a:cubicBezTo>
                    <a:pt x="30134" y="73346"/>
                    <a:pt x="35142" y="66784"/>
                    <a:pt x="41100" y="61992"/>
                  </a:cubicBezTo>
                  <a:cubicBezTo>
                    <a:pt x="51677" y="40105"/>
                    <a:pt x="74817" y="20808"/>
                    <a:pt x="101972" y="28319"/>
                  </a:cubicBezTo>
                  <a:cubicBezTo>
                    <a:pt x="120795" y="14376"/>
                    <a:pt x="146612" y="14246"/>
                    <a:pt x="165564" y="28319"/>
                  </a:cubicBezTo>
                  <a:cubicBezTo>
                    <a:pt x="191424" y="21153"/>
                    <a:pt x="214392" y="38249"/>
                    <a:pt x="225444" y="62035"/>
                  </a:cubicBezTo>
                  <a:cubicBezTo>
                    <a:pt x="231315" y="66698"/>
                    <a:pt x="236366" y="73087"/>
                    <a:pt x="240511" y="81030"/>
                  </a:cubicBezTo>
                  <a:lnTo>
                    <a:pt x="244871" y="89362"/>
                  </a:lnTo>
                  <a:lnTo>
                    <a:pt x="267536" y="89362"/>
                  </a:lnTo>
                  <a:lnTo>
                    <a:pt x="267536" y="0"/>
                  </a:lnTo>
                  <a:lnTo>
                    <a:pt x="0" y="0"/>
                  </a:lnTo>
                  <a:lnTo>
                    <a:pt x="0" y="89362"/>
                  </a:lnTo>
                  <a:lnTo>
                    <a:pt x="22363" y="89362"/>
                  </a:lnTo>
                  <a:lnTo>
                    <a:pt x="26162" y="81505"/>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89" name="Google Shape;6689;p104"/>
            <p:cNvSpPr/>
            <p:nvPr/>
          </p:nvSpPr>
          <p:spPr>
            <a:xfrm>
              <a:off x="4330225" y="3828992"/>
              <a:ext cx="182444" cy="53466"/>
            </a:xfrm>
            <a:custGeom>
              <a:rect b="b" l="l" r="r" t="t"/>
              <a:pathLst>
                <a:path extrusionOk="0" h="53466" w="182444">
                  <a:moveTo>
                    <a:pt x="171738" y="39954"/>
                  </a:moveTo>
                  <a:lnTo>
                    <a:pt x="171738" y="39954"/>
                  </a:lnTo>
                  <a:cubicBezTo>
                    <a:pt x="169795" y="38443"/>
                    <a:pt x="168370" y="36716"/>
                    <a:pt x="167507" y="34903"/>
                  </a:cubicBezTo>
                  <a:cubicBezTo>
                    <a:pt x="160082" y="18584"/>
                    <a:pt x="145273" y="4295"/>
                    <a:pt x="126623" y="10210"/>
                  </a:cubicBezTo>
                  <a:cubicBezTo>
                    <a:pt x="122090" y="11461"/>
                    <a:pt x="117168" y="10426"/>
                    <a:pt x="113154" y="7317"/>
                  </a:cubicBezTo>
                  <a:cubicBezTo>
                    <a:pt x="100375" y="-2439"/>
                    <a:pt x="82674" y="-2439"/>
                    <a:pt x="69895" y="7317"/>
                  </a:cubicBezTo>
                  <a:cubicBezTo>
                    <a:pt x="65880" y="10382"/>
                    <a:pt x="60959" y="11461"/>
                    <a:pt x="56426" y="10210"/>
                  </a:cubicBezTo>
                  <a:cubicBezTo>
                    <a:pt x="37516" y="4209"/>
                    <a:pt x="22018" y="19275"/>
                    <a:pt x="14506" y="34903"/>
                  </a:cubicBezTo>
                  <a:cubicBezTo>
                    <a:pt x="13642" y="36716"/>
                    <a:pt x="12175" y="38443"/>
                    <a:pt x="10145" y="40040"/>
                  </a:cubicBezTo>
                  <a:cubicBezTo>
                    <a:pt x="5915" y="43407"/>
                    <a:pt x="2590" y="48199"/>
                    <a:pt x="0" y="53466"/>
                  </a:cubicBezTo>
                  <a:lnTo>
                    <a:pt x="182444" y="53466"/>
                  </a:lnTo>
                  <a:cubicBezTo>
                    <a:pt x="179552" y="48027"/>
                    <a:pt x="175969" y="43235"/>
                    <a:pt x="171738" y="39954"/>
                  </a:cubicBezTo>
                  <a:lnTo>
                    <a:pt x="171738" y="3995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cxnSp>
        <p:nvCxnSpPr>
          <p:cNvPr id="6690" name="Google Shape;6690;p104"/>
          <p:cNvCxnSpPr>
            <a:stCxn id="6650" idx="0"/>
            <a:endCxn id="6645" idx="2"/>
          </p:cNvCxnSpPr>
          <p:nvPr/>
        </p:nvCxnSpPr>
        <p:spPr>
          <a:xfrm rot="10800000">
            <a:off x="2173825" y="1975590"/>
            <a:ext cx="0" cy="207000"/>
          </a:xfrm>
          <a:prstGeom prst="straightConnector1">
            <a:avLst/>
          </a:prstGeom>
          <a:noFill/>
          <a:ln cap="flat" cmpd="sng" w="19050">
            <a:solidFill>
              <a:srgbClr val="253746"/>
            </a:solidFill>
            <a:prstDash val="dash"/>
            <a:round/>
            <a:headEnd len="med" w="med" type="none"/>
            <a:tailEnd len="med" w="med" type="none"/>
          </a:ln>
        </p:spPr>
      </p:cxnSp>
      <p:cxnSp>
        <p:nvCxnSpPr>
          <p:cNvPr id="6691" name="Google Shape;6691;p104"/>
          <p:cNvCxnSpPr>
            <a:stCxn id="6649" idx="0"/>
            <a:endCxn id="6650" idx="2"/>
          </p:cNvCxnSpPr>
          <p:nvPr/>
        </p:nvCxnSpPr>
        <p:spPr>
          <a:xfrm rot="10800000">
            <a:off x="2173800" y="2822912"/>
            <a:ext cx="0" cy="207000"/>
          </a:xfrm>
          <a:prstGeom prst="straightConnector1">
            <a:avLst/>
          </a:prstGeom>
          <a:noFill/>
          <a:ln cap="flat" cmpd="sng" w="19050">
            <a:solidFill>
              <a:srgbClr val="253746"/>
            </a:solidFill>
            <a:prstDash val="dash"/>
            <a:round/>
            <a:headEnd len="med" w="med" type="none"/>
            <a:tailEnd len="med" w="med" type="none"/>
          </a:ln>
        </p:spPr>
      </p:cxnSp>
      <p:cxnSp>
        <p:nvCxnSpPr>
          <p:cNvPr id="6692" name="Google Shape;6692;p104"/>
          <p:cNvCxnSpPr>
            <a:stCxn id="6648" idx="0"/>
            <a:endCxn id="6649" idx="2"/>
          </p:cNvCxnSpPr>
          <p:nvPr/>
        </p:nvCxnSpPr>
        <p:spPr>
          <a:xfrm rot="10800000">
            <a:off x="2173825" y="3670235"/>
            <a:ext cx="0" cy="207000"/>
          </a:xfrm>
          <a:prstGeom prst="straightConnector1">
            <a:avLst/>
          </a:prstGeom>
          <a:noFill/>
          <a:ln cap="flat" cmpd="sng" w="19050">
            <a:solidFill>
              <a:srgbClr val="253746"/>
            </a:solidFill>
            <a:prstDash val="dash"/>
            <a:round/>
            <a:headEnd len="med" w="med" type="none"/>
            <a:tailEnd len="med" w="med" type="none"/>
          </a:ln>
        </p:spPr>
      </p:cxnSp>
      <p:cxnSp>
        <p:nvCxnSpPr>
          <p:cNvPr id="6693" name="Google Shape;6693;p104"/>
          <p:cNvCxnSpPr>
            <a:stCxn id="6651" idx="2"/>
            <a:endCxn id="6655" idx="0"/>
          </p:cNvCxnSpPr>
          <p:nvPr/>
        </p:nvCxnSpPr>
        <p:spPr>
          <a:xfrm>
            <a:off x="6977975" y="1988948"/>
            <a:ext cx="0" cy="202500"/>
          </a:xfrm>
          <a:prstGeom prst="straightConnector1">
            <a:avLst/>
          </a:prstGeom>
          <a:noFill/>
          <a:ln cap="flat" cmpd="sng" w="19050">
            <a:solidFill>
              <a:srgbClr val="253746"/>
            </a:solidFill>
            <a:prstDash val="dash"/>
            <a:round/>
            <a:headEnd len="med" w="med" type="none"/>
            <a:tailEnd len="med" w="med" type="none"/>
          </a:ln>
        </p:spPr>
      </p:cxnSp>
      <p:cxnSp>
        <p:nvCxnSpPr>
          <p:cNvPr id="6694" name="Google Shape;6694;p104"/>
          <p:cNvCxnSpPr>
            <a:stCxn id="6655" idx="2"/>
            <a:endCxn id="6654" idx="0"/>
          </p:cNvCxnSpPr>
          <p:nvPr/>
        </p:nvCxnSpPr>
        <p:spPr>
          <a:xfrm>
            <a:off x="6977975" y="2831779"/>
            <a:ext cx="0" cy="202500"/>
          </a:xfrm>
          <a:prstGeom prst="straightConnector1">
            <a:avLst/>
          </a:prstGeom>
          <a:noFill/>
          <a:ln cap="flat" cmpd="sng" w="19050">
            <a:solidFill>
              <a:srgbClr val="253746"/>
            </a:solidFill>
            <a:prstDash val="dash"/>
            <a:round/>
            <a:headEnd len="med" w="med" type="none"/>
            <a:tailEnd len="med" w="med" type="none"/>
          </a:ln>
        </p:spPr>
      </p:cxnSp>
      <p:cxnSp>
        <p:nvCxnSpPr>
          <p:cNvPr id="6695" name="Google Shape;6695;p104"/>
          <p:cNvCxnSpPr>
            <a:stCxn id="6654" idx="2"/>
            <a:endCxn id="6653" idx="0"/>
          </p:cNvCxnSpPr>
          <p:nvPr/>
        </p:nvCxnSpPr>
        <p:spPr>
          <a:xfrm>
            <a:off x="6977975" y="3674609"/>
            <a:ext cx="0" cy="202500"/>
          </a:xfrm>
          <a:prstGeom prst="straightConnector1">
            <a:avLst/>
          </a:prstGeom>
          <a:noFill/>
          <a:ln cap="flat" cmpd="sng" w="19050">
            <a:solidFill>
              <a:srgbClr val="253746"/>
            </a:solidFill>
            <a:prstDash val="dash"/>
            <a:round/>
            <a:headEnd len="med" w="med" type="none"/>
            <a:tailEnd len="med" w="med" type="non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699" name="Shape 6699"/>
        <p:cNvGrpSpPr/>
        <p:nvPr/>
      </p:nvGrpSpPr>
      <p:grpSpPr>
        <a:xfrm>
          <a:off x="0" y="0"/>
          <a:ext cx="0" cy="0"/>
          <a:chOff x="0" y="0"/>
          <a:chExt cx="0" cy="0"/>
        </a:xfrm>
      </p:grpSpPr>
      <p:sp>
        <p:nvSpPr>
          <p:cNvPr id="6700" name="Google Shape;6700;p105"/>
          <p:cNvSpPr txBox="1"/>
          <p:nvPr>
            <p:ph type="title"/>
          </p:nvPr>
        </p:nvSpPr>
        <p:spPr>
          <a:xfrm>
            <a:off x="720000" y="431725"/>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Math Faculty Perceptions of Libraries</a:t>
            </a:r>
            <a:endParaRPr b="0"/>
          </a:p>
        </p:txBody>
      </p:sp>
      <p:graphicFrame>
        <p:nvGraphicFramePr>
          <p:cNvPr id="6701" name="Google Shape;6701;p105"/>
          <p:cNvGraphicFramePr/>
          <p:nvPr/>
        </p:nvGraphicFramePr>
        <p:xfrm>
          <a:off x="940063" y="1200314"/>
          <a:ext cx="3000000" cy="3000000"/>
        </p:xfrm>
        <a:graphic>
          <a:graphicData uri="http://schemas.openxmlformats.org/drawingml/2006/table">
            <a:tbl>
              <a:tblPr>
                <a:noFill/>
                <a:tableStyleId>{D908BDFE-B55D-4546-A590-86F4642595DD}</a:tableStyleId>
              </a:tblPr>
              <a:tblGrid>
                <a:gridCol w="7263850"/>
              </a:tblGrid>
              <a:tr h="577475">
                <a:tc>
                  <a:txBody>
                    <a:bodyPr/>
                    <a:lstStyle/>
                    <a:p>
                      <a:pPr indent="0" lvl="0" marL="0" rtl="0" algn="l">
                        <a:spcBef>
                          <a:spcPts val="0"/>
                        </a:spcBef>
                        <a:spcAft>
                          <a:spcPts val="1600"/>
                        </a:spcAft>
                        <a:buNone/>
                      </a:pPr>
                      <a:r>
                        <a:rPr lang="en" sz="1700">
                          <a:solidFill>
                            <a:schemeClr val="dk1"/>
                          </a:solidFill>
                          <a:latin typeface="ABeeZee"/>
                          <a:ea typeface="ABeeZee"/>
                          <a:cs typeface="ABeeZee"/>
                          <a:sym typeface="ABeeZee"/>
                        </a:rPr>
                        <a:t>27 (of 75) liked their librarian or academic library</a:t>
                      </a:r>
                      <a:endParaRPr sz="1700">
                        <a:solidFill>
                          <a:schemeClr val="dk1"/>
                        </a:solidFill>
                        <a:latin typeface="ABeeZee"/>
                        <a:ea typeface="ABeeZee"/>
                        <a:cs typeface="ABeeZee"/>
                        <a:sym typeface="ABeeZee"/>
                      </a:endParaRPr>
                    </a:p>
                  </a:txBody>
                  <a:tcPr marT="0" marB="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F9EF">
                        <a:alpha val="92410"/>
                      </a:srgbClr>
                    </a:solidFill>
                  </a:tcPr>
                </a:tc>
              </a:tr>
              <a:tr h="881300">
                <a:tc>
                  <a:txBody>
                    <a:bodyPr/>
                    <a:lstStyle/>
                    <a:p>
                      <a:pPr indent="0" lvl="0" marL="0" marR="0" rtl="0" algn="l">
                        <a:lnSpc>
                          <a:spcPct val="100000"/>
                        </a:lnSpc>
                        <a:spcBef>
                          <a:spcPts val="0"/>
                        </a:spcBef>
                        <a:spcAft>
                          <a:spcPts val="0"/>
                        </a:spcAft>
                        <a:buNone/>
                      </a:pPr>
                      <a:r>
                        <a:rPr b="1" lang="en" sz="1700">
                          <a:solidFill>
                            <a:schemeClr val="dk1"/>
                          </a:solidFill>
                          <a:latin typeface="ABeeZee"/>
                          <a:ea typeface="ABeeZee"/>
                          <a:cs typeface="ABeeZee"/>
                          <a:sym typeface="ABeeZee"/>
                        </a:rPr>
                        <a:t>Responses were generally positive about:</a:t>
                      </a:r>
                      <a:endParaRPr b="1" sz="1700">
                        <a:solidFill>
                          <a:schemeClr val="dk1"/>
                        </a:solidFill>
                        <a:latin typeface="ABeeZee"/>
                        <a:ea typeface="ABeeZee"/>
                        <a:cs typeface="ABeeZee"/>
                        <a:sym typeface="ABeeZee"/>
                      </a:endParaRPr>
                    </a:p>
                    <a:p>
                      <a:pPr indent="-336550" lvl="0" marL="457200" marR="0" rtl="0" algn="l">
                        <a:lnSpc>
                          <a:spcPct val="100000"/>
                        </a:lnSpc>
                        <a:spcBef>
                          <a:spcPts val="0"/>
                        </a:spcBef>
                        <a:spcAft>
                          <a:spcPts val="0"/>
                        </a:spcAft>
                        <a:buClr>
                          <a:schemeClr val="dk1"/>
                        </a:buClr>
                        <a:buSzPts val="1700"/>
                        <a:buFont typeface="ABeeZee"/>
                        <a:buChar char="●"/>
                      </a:pPr>
                      <a:r>
                        <a:rPr lang="en" sz="1700">
                          <a:solidFill>
                            <a:schemeClr val="dk1"/>
                          </a:solidFill>
                          <a:latin typeface="ABeeZee"/>
                          <a:ea typeface="ABeeZee"/>
                          <a:cs typeface="ABeeZee"/>
                          <a:sym typeface="ABeeZee"/>
                        </a:rPr>
                        <a:t>Collaboration, positive interaction</a:t>
                      </a:r>
                      <a:endParaRPr sz="1700">
                        <a:solidFill>
                          <a:schemeClr val="dk1"/>
                        </a:solidFill>
                        <a:latin typeface="ABeeZee"/>
                        <a:ea typeface="ABeeZee"/>
                        <a:cs typeface="ABeeZee"/>
                        <a:sym typeface="ABeeZee"/>
                      </a:endParaRPr>
                    </a:p>
                    <a:p>
                      <a:pPr indent="-336550" lvl="0" marL="457200" marR="0" rtl="0" algn="l">
                        <a:lnSpc>
                          <a:spcPct val="100000"/>
                        </a:lnSpc>
                        <a:spcBef>
                          <a:spcPts val="0"/>
                        </a:spcBef>
                        <a:spcAft>
                          <a:spcPts val="0"/>
                        </a:spcAft>
                        <a:buClr>
                          <a:schemeClr val="dk1"/>
                        </a:buClr>
                        <a:buSzPts val="1700"/>
                        <a:buFont typeface="ABeeZee"/>
                        <a:buChar char="●"/>
                      </a:pPr>
                      <a:r>
                        <a:rPr lang="en" sz="1700">
                          <a:solidFill>
                            <a:schemeClr val="dk1"/>
                          </a:solidFill>
                          <a:latin typeface="ABeeZee"/>
                          <a:ea typeface="ABeeZee"/>
                          <a:cs typeface="ABeeZee"/>
                          <a:sym typeface="ABeeZee"/>
                        </a:rPr>
                        <a:t>Library services &amp; equipment</a:t>
                      </a:r>
                      <a:endParaRPr sz="1700">
                        <a:solidFill>
                          <a:schemeClr val="dk1"/>
                        </a:solidFill>
                        <a:latin typeface="ABeeZee"/>
                        <a:ea typeface="ABeeZee"/>
                        <a:cs typeface="ABeeZee"/>
                        <a:sym typeface="ABeeZee"/>
                      </a:endParaRPr>
                    </a:p>
                  </a:txBody>
                  <a:tcPr marT="0" marB="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F9EF">
                        <a:alpha val="92410"/>
                      </a:srgbClr>
                    </a:solidFill>
                  </a:tcPr>
                </a:tc>
              </a:tr>
              <a:tr h="1175075">
                <a:tc>
                  <a:txBody>
                    <a:bodyPr/>
                    <a:lstStyle/>
                    <a:p>
                      <a:pPr indent="0" lvl="0" marL="0" rtl="0" algn="l">
                        <a:spcBef>
                          <a:spcPts val="0"/>
                        </a:spcBef>
                        <a:spcAft>
                          <a:spcPts val="0"/>
                        </a:spcAft>
                        <a:buNone/>
                      </a:pPr>
                      <a:r>
                        <a:rPr b="1" lang="en" sz="1700">
                          <a:solidFill>
                            <a:schemeClr val="dk1"/>
                          </a:solidFill>
                          <a:latin typeface="ABeeZee"/>
                          <a:ea typeface="ABeeZee"/>
                          <a:cs typeface="ABeeZee"/>
                          <a:sym typeface="ABeeZee"/>
                        </a:rPr>
                        <a:t>Disappointment &amp; frustrations:</a:t>
                      </a:r>
                      <a:endParaRPr b="1" sz="1700">
                        <a:solidFill>
                          <a:schemeClr val="dk1"/>
                        </a:solidFill>
                        <a:latin typeface="ABeeZee"/>
                        <a:ea typeface="ABeeZee"/>
                        <a:cs typeface="ABeeZee"/>
                        <a:sym typeface="ABeeZee"/>
                      </a:endParaRPr>
                    </a:p>
                    <a:p>
                      <a:pPr indent="-336550" lvl="0" marL="457200" rtl="0" algn="l">
                        <a:spcBef>
                          <a:spcPts val="0"/>
                        </a:spcBef>
                        <a:spcAft>
                          <a:spcPts val="0"/>
                        </a:spcAft>
                        <a:buClr>
                          <a:schemeClr val="dk1"/>
                        </a:buClr>
                        <a:buSzPts val="1700"/>
                        <a:buFont typeface="ABeeZee"/>
                        <a:buChar char="●"/>
                      </a:pPr>
                      <a:r>
                        <a:rPr lang="en" sz="1700">
                          <a:solidFill>
                            <a:schemeClr val="dk1"/>
                          </a:solidFill>
                          <a:latin typeface="ABeeZee"/>
                          <a:ea typeface="ABeeZee"/>
                          <a:cs typeface="ABeeZee"/>
                          <a:sym typeface="ABeeZee"/>
                        </a:rPr>
                        <a:t>Lack of communication</a:t>
                      </a:r>
                      <a:endParaRPr sz="1700">
                        <a:solidFill>
                          <a:schemeClr val="dk1"/>
                        </a:solidFill>
                        <a:latin typeface="ABeeZee"/>
                        <a:ea typeface="ABeeZee"/>
                        <a:cs typeface="ABeeZee"/>
                        <a:sym typeface="ABeeZee"/>
                      </a:endParaRPr>
                    </a:p>
                    <a:p>
                      <a:pPr indent="-336550" lvl="0" marL="457200" rtl="0" algn="l">
                        <a:spcBef>
                          <a:spcPts val="0"/>
                        </a:spcBef>
                        <a:spcAft>
                          <a:spcPts val="0"/>
                        </a:spcAft>
                        <a:buClr>
                          <a:schemeClr val="dk1"/>
                        </a:buClr>
                        <a:buSzPts val="1700"/>
                        <a:buFont typeface="ABeeZee"/>
                        <a:buChar char="●"/>
                      </a:pPr>
                      <a:r>
                        <a:rPr lang="en" sz="1700">
                          <a:solidFill>
                            <a:schemeClr val="dk1"/>
                          </a:solidFill>
                          <a:latin typeface="ABeeZee"/>
                          <a:ea typeface="ABeeZee"/>
                          <a:cs typeface="ABeeZee"/>
                          <a:sym typeface="ABeeZee"/>
                        </a:rPr>
                        <a:t>Trouble accessible materials</a:t>
                      </a:r>
                      <a:endParaRPr sz="1700">
                        <a:solidFill>
                          <a:schemeClr val="dk1"/>
                        </a:solidFill>
                        <a:latin typeface="ABeeZee"/>
                        <a:ea typeface="ABeeZee"/>
                        <a:cs typeface="ABeeZee"/>
                        <a:sym typeface="ABeeZee"/>
                      </a:endParaRPr>
                    </a:p>
                    <a:p>
                      <a:pPr indent="-336550" lvl="0" marL="457200" rtl="0" algn="l">
                        <a:spcBef>
                          <a:spcPts val="0"/>
                        </a:spcBef>
                        <a:spcAft>
                          <a:spcPts val="0"/>
                        </a:spcAft>
                        <a:buClr>
                          <a:schemeClr val="dk1"/>
                        </a:buClr>
                        <a:buSzPts val="1700"/>
                        <a:buFont typeface="ABeeZee"/>
                        <a:buChar char="●"/>
                      </a:pPr>
                      <a:r>
                        <a:rPr lang="en" sz="1700">
                          <a:solidFill>
                            <a:schemeClr val="dk1"/>
                          </a:solidFill>
                          <a:latin typeface="ABeeZee"/>
                          <a:ea typeface="ABeeZee"/>
                          <a:cs typeface="ABeeZee"/>
                          <a:sym typeface="ABeeZee"/>
                        </a:rPr>
                        <a:t>Concern for institutional undervaluing of libraries and librarians</a:t>
                      </a:r>
                      <a:endParaRPr sz="1700">
                        <a:solidFill>
                          <a:schemeClr val="dk1"/>
                        </a:solidFill>
                        <a:latin typeface="ABeeZee"/>
                        <a:ea typeface="ABeeZee"/>
                        <a:cs typeface="ABeeZee"/>
                        <a:sym typeface="ABeeZee"/>
                      </a:endParaRPr>
                    </a:p>
                  </a:txBody>
                  <a:tcPr marT="0" marB="0"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F9EF">
                        <a:alpha val="92410"/>
                      </a:srgbClr>
                    </a:solidFill>
                  </a:tcPr>
                </a:tc>
              </a:tr>
            </a:tbl>
          </a:graphicData>
        </a:graphic>
      </p:graphicFrame>
      <p:sp>
        <p:nvSpPr>
          <p:cNvPr id="6702" name="Google Shape;6702;p105"/>
          <p:cNvSpPr txBox="1"/>
          <p:nvPr/>
        </p:nvSpPr>
        <p:spPr>
          <a:xfrm>
            <a:off x="2506700" y="4039200"/>
            <a:ext cx="5697300" cy="767400"/>
          </a:xfrm>
          <a:prstGeom prst="rect">
            <a:avLst/>
          </a:prstGeom>
          <a:noFill/>
          <a:ln>
            <a:noFill/>
          </a:ln>
        </p:spPr>
        <p:txBody>
          <a:bodyPr anchorCtr="0" anchor="t" bIns="91425" lIns="91425" spcFirstLastPara="1" rIns="0" wrap="square" tIns="91425">
            <a:noAutofit/>
          </a:bodyPr>
          <a:lstStyle/>
          <a:p>
            <a:pPr indent="0" lvl="0" marL="0" rtl="0" algn="ctr">
              <a:spcBef>
                <a:spcPts val="0"/>
              </a:spcBef>
              <a:spcAft>
                <a:spcPts val="0"/>
              </a:spcAft>
              <a:buNone/>
            </a:pPr>
            <a:r>
              <a:rPr b="1" lang="en" sz="2400">
                <a:solidFill>
                  <a:schemeClr val="dk1"/>
                </a:solidFill>
                <a:latin typeface="ABeeZee"/>
                <a:ea typeface="ABeeZee"/>
                <a:cs typeface="ABeeZee"/>
                <a:sym typeface="ABeeZee"/>
              </a:rPr>
              <a:t>“I’m happy with my library liaison. I just don’t use them much.”</a:t>
            </a:r>
            <a:endParaRPr b="1" sz="2400">
              <a:solidFill>
                <a:schemeClr val="dk1"/>
              </a:solidFill>
              <a:latin typeface="ABeeZee"/>
              <a:ea typeface="ABeeZee"/>
              <a:cs typeface="ABeeZee"/>
              <a:sym typeface="ABeeZe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706" name="Shape 6706"/>
        <p:cNvGrpSpPr/>
        <p:nvPr/>
      </p:nvGrpSpPr>
      <p:grpSpPr>
        <a:xfrm>
          <a:off x="0" y="0"/>
          <a:ext cx="0" cy="0"/>
          <a:chOff x="0" y="0"/>
          <a:chExt cx="0" cy="0"/>
        </a:xfrm>
      </p:grpSpPr>
      <p:sp>
        <p:nvSpPr>
          <p:cNvPr id="6707" name="Google Shape;6707;p106"/>
          <p:cNvSpPr txBox="1"/>
          <p:nvPr>
            <p:ph idx="4294967295" type="subTitle"/>
          </p:nvPr>
        </p:nvSpPr>
        <p:spPr>
          <a:xfrm>
            <a:off x="1766675" y="2975725"/>
            <a:ext cx="2606100" cy="1548300"/>
          </a:xfrm>
          <a:prstGeom prst="rect">
            <a:avLst/>
          </a:prstGeom>
          <a:solidFill>
            <a:srgbClr val="FCF9EF">
              <a:alpha val="92410"/>
            </a:srgbClr>
          </a:solidFill>
        </p:spPr>
        <p:txBody>
          <a:bodyPr anchorCtr="0" anchor="t" bIns="91425" lIns="91425" spcFirstLastPara="1" rIns="91425" wrap="square" tIns="91425">
            <a:noAutofit/>
          </a:bodyPr>
          <a:lstStyle/>
          <a:p>
            <a:pPr indent="0" lvl="0" marL="0" rtl="0" algn="l">
              <a:spcBef>
                <a:spcPts val="0"/>
              </a:spcBef>
              <a:spcAft>
                <a:spcPts val="1600"/>
              </a:spcAft>
              <a:buNone/>
            </a:pPr>
            <a:r>
              <a:rPr lang="en" sz="1800"/>
              <a:t>“Math is too advanced and technical for a librarian typically to deliver insight on mathematical topics.”</a:t>
            </a:r>
            <a:endParaRPr sz="1800"/>
          </a:p>
        </p:txBody>
      </p:sp>
      <p:sp>
        <p:nvSpPr>
          <p:cNvPr id="6708" name="Google Shape;6708;p106"/>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Themes in Responses</a:t>
            </a:r>
            <a:endParaRPr/>
          </a:p>
        </p:txBody>
      </p:sp>
      <p:sp>
        <p:nvSpPr>
          <p:cNvPr id="6709" name="Google Shape;6709;p106"/>
          <p:cNvSpPr txBox="1"/>
          <p:nvPr>
            <p:ph idx="4294967295" type="subTitle"/>
          </p:nvPr>
        </p:nvSpPr>
        <p:spPr>
          <a:xfrm>
            <a:off x="1785525" y="1263025"/>
            <a:ext cx="2722200" cy="1273500"/>
          </a:xfrm>
          <a:prstGeom prst="rect">
            <a:avLst/>
          </a:prstGeom>
          <a:solidFill>
            <a:srgbClr val="FCF9EF">
              <a:alpha val="92410"/>
            </a:srgbClr>
          </a:solidFill>
        </p:spPr>
        <p:txBody>
          <a:bodyPr anchorCtr="0" anchor="t" bIns="91425" lIns="91425" spcFirstLastPara="1" rIns="91425" wrap="square" tIns="91425">
            <a:noAutofit/>
          </a:bodyPr>
          <a:lstStyle/>
          <a:p>
            <a:pPr indent="0" lvl="0" marL="0" rtl="0" algn="l">
              <a:spcBef>
                <a:spcPts val="0"/>
              </a:spcBef>
              <a:spcAft>
                <a:spcPts val="1600"/>
              </a:spcAft>
              <a:buNone/>
            </a:pPr>
            <a:r>
              <a:rPr lang="en" sz="1800"/>
              <a:t>“I’m not sure what resources the librarians could offer that would be helpful in my class.”</a:t>
            </a:r>
            <a:endParaRPr sz="1800"/>
          </a:p>
        </p:txBody>
      </p:sp>
      <p:sp>
        <p:nvSpPr>
          <p:cNvPr id="6710" name="Google Shape;6710;p106"/>
          <p:cNvSpPr txBox="1"/>
          <p:nvPr>
            <p:ph idx="4294967295" type="subTitle"/>
          </p:nvPr>
        </p:nvSpPr>
        <p:spPr>
          <a:xfrm>
            <a:off x="5743989" y="1263025"/>
            <a:ext cx="2606100" cy="1792500"/>
          </a:xfrm>
          <a:prstGeom prst="rect">
            <a:avLst/>
          </a:prstGeom>
          <a:solidFill>
            <a:srgbClr val="FCF9EF">
              <a:alpha val="92410"/>
            </a:srgbClr>
          </a:solidFill>
        </p:spPr>
        <p:txBody>
          <a:bodyPr anchorCtr="0" anchor="t" bIns="91425" lIns="91425" spcFirstLastPara="1" rIns="91425" wrap="square" tIns="91425">
            <a:noAutofit/>
          </a:bodyPr>
          <a:lstStyle/>
          <a:p>
            <a:pPr indent="0" lvl="0" marL="0" rtl="0" algn="l">
              <a:spcBef>
                <a:spcPts val="0"/>
              </a:spcBef>
              <a:spcAft>
                <a:spcPts val="1600"/>
              </a:spcAft>
              <a:buNone/>
            </a:pPr>
            <a:r>
              <a:rPr lang="en" sz="1800"/>
              <a:t>“Students do use library resources, but I am able to provide them with a direct link to the materials I want them to use.”</a:t>
            </a:r>
            <a:endParaRPr sz="1800"/>
          </a:p>
        </p:txBody>
      </p:sp>
      <p:sp>
        <p:nvSpPr>
          <p:cNvPr id="6711" name="Google Shape;6711;p106"/>
          <p:cNvSpPr txBox="1"/>
          <p:nvPr>
            <p:ph idx="4294967295" type="subTitle"/>
          </p:nvPr>
        </p:nvSpPr>
        <p:spPr>
          <a:xfrm>
            <a:off x="5743675" y="3383276"/>
            <a:ext cx="2496000" cy="987900"/>
          </a:xfrm>
          <a:prstGeom prst="rect">
            <a:avLst/>
          </a:prstGeom>
          <a:solidFill>
            <a:srgbClr val="FCF9EF">
              <a:alpha val="92410"/>
            </a:srgbClr>
          </a:solidFill>
        </p:spPr>
        <p:txBody>
          <a:bodyPr anchorCtr="0" anchor="t" bIns="91425" lIns="91425" spcFirstLastPara="1" rIns="91425" wrap="square" tIns="91425">
            <a:noAutofit/>
          </a:bodyPr>
          <a:lstStyle/>
          <a:p>
            <a:pPr indent="0" lvl="0" marL="0" rtl="0" algn="l">
              <a:spcBef>
                <a:spcPts val="0"/>
              </a:spcBef>
              <a:spcAft>
                <a:spcPts val="1600"/>
              </a:spcAft>
              <a:buNone/>
            </a:pPr>
            <a:r>
              <a:rPr lang="en" sz="1800"/>
              <a:t>“I do not know how exactly that can help my students.”</a:t>
            </a:r>
            <a:endParaRPr sz="1800"/>
          </a:p>
        </p:txBody>
      </p:sp>
      <p:sp>
        <p:nvSpPr>
          <p:cNvPr id="6712" name="Google Shape;6712;p106"/>
          <p:cNvSpPr/>
          <p:nvPr/>
        </p:nvSpPr>
        <p:spPr>
          <a:xfrm>
            <a:off x="722027" y="1634502"/>
            <a:ext cx="705000" cy="705000"/>
          </a:xfrm>
          <a:prstGeom prst="ellipse">
            <a:avLst/>
          </a:prstGeom>
          <a:solidFill>
            <a:srgbClr val="F8F0D9"/>
          </a:solidFill>
          <a:ln cap="flat" cmpd="sng" w="19050">
            <a:solidFill>
              <a:srgbClr val="2537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cxnSp>
        <p:nvCxnSpPr>
          <p:cNvPr id="6713" name="Google Shape;6713;p106"/>
          <p:cNvCxnSpPr>
            <a:stCxn id="6712" idx="6"/>
          </p:cNvCxnSpPr>
          <p:nvPr/>
        </p:nvCxnSpPr>
        <p:spPr>
          <a:xfrm>
            <a:off x="1427027" y="1987002"/>
            <a:ext cx="358500" cy="0"/>
          </a:xfrm>
          <a:prstGeom prst="straightConnector1">
            <a:avLst/>
          </a:prstGeom>
          <a:noFill/>
          <a:ln cap="flat" cmpd="sng" w="19050">
            <a:solidFill>
              <a:schemeClr val="dk1"/>
            </a:solidFill>
            <a:prstDash val="dash"/>
            <a:round/>
            <a:headEnd len="med" w="med" type="none"/>
            <a:tailEnd len="med" w="med" type="none"/>
          </a:ln>
        </p:spPr>
      </p:cxnSp>
      <p:sp>
        <p:nvSpPr>
          <p:cNvPr id="6714" name="Google Shape;6714;p106"/>
          <p:cNvSpPr/>
          <p:nvPr/>
        </p:nvSpPr>
        <p:spPr>
          <a:xfrm>
            <a:off x="722027" y="3434727"/>
            <a:ext cx="705000" cy="705000"/>
          </a:xfrm>
          <a:prstGeom prst="ellipse">
            <a:avLst/>
          </a:prstGeom>
          <a:solidFill>
            <a:srgbClr val="F8F0D9"/>
          </a:solidFill>
          <a:ln cap="flat" cmpd="sng" w="19050">
            <a:solidFill>
              <a:srgbClr val="2537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cxnSp>
        <p:nvCxnSpPr>
          <p:cNvPr id="6715" name="Google Shape;6715;p106"/>
          <p:cNvCxnSpPr>
            <a:stCxn id="6714" idx="6"/>
          </p:cNvCxnSpPr>
          <p:nvPr/>
        </p:nvCxnSpPr>
        <p:spPr>
          <a:xfrm>
            <a:off x="1427027" y="3787227"/>
            <a:ext cx="358500" cy="0"/>
          </a:xfrm>
          <a:prstGeom prst="straightConnector1">
            <a:avLst/>
          </a:prstGeom>
          <a:noFill/>
          <a:ln cap="flat" cmpd="sng" w="19050">
            <a:solidFill>
              <a:schemeClr val="dk1"/>
            </a:solidFill>
            <a:prstDash val="dash"/>
            <a:round/>
            <a:headEnd len="med" w="med" type="none"/>
            <a:tailEnd len="med" w="med" type="none"/>
          </a:ln>
        </p:spPr>
      </p:cxnSp>
      <p:sp>
        <p:nvSpPr>
          <p:cNvPr id="6716" name="Google Shape;6716;p106"/>
          <p:cNvSpPr/>
          <p:nvPr/>
        </p:nvSpPr>
        <p:spPr>
          <a:xfrm>
            <a:off x="4697327" y="1634502"/>
            <a:ext cx="705000" cy="705000"/>
          </a:xfrm>
          <a:prstGeom prst="ellipse">
            <a:avLst/>
          </a:prstGeom>
          <a:solidFill>
            <a:srgbClr val="F8F0D9"/>
          </a:solidFill>
          <a:ln cap="flat" cmpd="sng" w="19050">
            <a:solidFill>
              <a:srgbClr val="2537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sp>
        <p:nvSpPr>
          <p:cNvPr id="6717" name="Google Shape;6717;p106"/>
          <p:cNvSpPr/>
          <p:nvPr/>
        </p:nvSpPr>
        <p:spPr>
          <a:xfrm>
            <a:off x="4697327" y="3434727"/>
            <a:ext cx="705000" cy="705000"/>
          </a:xfrm>
          <a:prstGeom prst="ellipse">
            <a:avLst/>
          </a:prstGeom>
          <a:solidFill>
            <a:srgbClr val="F8F0D9"/>
          </a:solidFill>
          <a:ln cap="flat" cmpd="sng" w="19050">
            <a:solidFill>
              <a:srgbClr val="25374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cxnSp>
        <p:nvCxnSpPr>
          <p:cNvPr id="6718" name="Google Shape;6718;p106"/>
          <p:cNvCxnSpPr>
            <a:stCxn id="6717" idx="6"/>
          </p:cNvCxnSpPr>
          <p:nvPr/>
        </p:nvCxnSpPr>
        <p:spPr>
          <a:xfrm>
            <a:off x="5402327" y="3787227"/>
            <a:ext cx="358500" cy="0"/>
          </a:xfrm>
          <a:prstGeom prst="straightConnector1">
            <a:avLst/>
          </a:prstGeom>
          <a:noFill/>
          <a:ln cap="flat" cmpd="sng" w="19050">
            <a:solidFill>
              <a:schemeClr val="dk1"/>
            </a:solidFill>
            <a:prstDash val="dash"/>
            <a:round/>
            <a:headEnd len="med" w="med" type="none"/>
            <a:tailEnd len="med" w="med" type="none"/>
          </a:ln>
        </p:spPr>
      </p:cxnSp>
      <p:grpSp>
        <p:nvGrpSpPr>
          <p:cNvPr id="6719" name="Google Shape;6719;p106"/>
          <p:cNvGrpSpPr/>
          <p:nvPr/>
        </p:nvGrpSpPr>
        <p:grpSpPr>
          <a:xfrm>
            <a:off x="4875629" y="3613039"/>
            <a:ext cx="348410" cy="348364"/>
            <a:chOff x="6929049" y="3252828"/>
            <a:chExt cx="303044" cy="303004"/>
          </a:xfrm>
        </p:grpSpPr>
        <p:sp>
          <p:nvSpPr>
            <p:cNvPr id="6720" name="Google Shape;6720;p106"/>
            <p:cNvSpPr/>
            <p:nvPr/>
          </p:nvSpPr>
          <p:spPr>
            <a:xfrm>
              <a:off x="6938067" y="3472860"/>
              <a:ext cx="285020" cy="82972"/>
            </a:xfrm>
            <a:custGeom>
              <a:rect b="b" l="l" r="r" t="t"/>
              <a:pathLst>
                <a:path extrusionOk="0" h="82972" w="285020">
                  <a:moveTo>
                    <a:pt x="266414" y="7037"/>
                  </a:moveTo>
                  <a:cubicBezTo>
                    <a:pt x="188402" y="36306"/>
                    <a:pt x="100375" y="37731"/>
                    <a:pt x="18564" y="7037"/>
                  </a:cubicBezTo>
                  <a:cubicBezTo>
                    <a:pt x="16664" y="6303"/>
                    <a:pt x="25428" y="9627"/>
                    <a:pt x="0" y="0"/>
                  </a:cubicBezTo>
                  <a:cubicBezTo>
                    <a:pt x="1986" y="34665"/>
                    <a:pt x="30220" y="65964"/>
                    <a:pt x="74644" y="82412"/>
                  </a:cubicBezTo>
                  <a:lnTo>
                    <a:pt x="76155" y="82973"/>
                  </a:lnTo>
                  <a:lnTo>
                    <a:pt x="208866" y="82973"/>
                  </a:lnTo>
                  <a:lnTo>
                    <a:pt x="210377" y="82412"/>
                  </a:lnTo>
                  <a:cubicBezTo>
                    <a:pt x="254714" y="66007"/>
                    <a:pt x="282905" y="34795"/>
                    <a:pt x="285021" y="216"/>
                  </a:cubicBezTo>
                  <a:cubicBezTo>
                    <a:pt x="259550" y="9541"/>
                    <a:pt x="268313" y="6346"/>
                    <a:pt x="266414" y="7037"/>
                  </a:cubicBezTo>
                  <a:lnTo>
                    <a:pt x="266414" y="703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1" name="Google Shape;6721;p106"/>
            <p:cNvSpPr/>
            <p:nvPr/>
          </p:nvSpPr>
          <p:spPr>
            <a:xfrm>
              <a:off x="6929049" y="3252828"/>
              <a:ext cx="303044" cy="165163"/>
            </a:xfrm>
            <a:custGeom>
              <a:rect b="b" l="l" r="r" t="t"/>
              <a:pathLst>
                <a:path extrusionOk="0" h="165163" w="303044">
                  <a:moveTo>
                    <a:pt x="36087" y="144398"/>
                  </a:moveTo>
                  <a:lnTo>
                    <a:pt x="36087" y="144398"/>
                  </a:lnTo>
                  <a:cubicBezTo>
                    <a:pt x="38418" y="145996"/>
                    <a:pt x="57241" y="158472"/>
                    <a:pt x="80381" y="165163"/>
                  </a:cubicBezTo>
                  <a:cubicBezTo>
                    <a:pt x="77488" y="124281"/>
                    <a:pt x="110515" y="88925"/>
                    <a:pt x="151528" y="89098"/>
                  </a:cubicBezTo>
                  <a:cubicBezTo>
                    <a:pt x="192542" y="89098"/>
                    <a:pt x="225396" y="123849"/>
                    <a:pt x="222676" y="165163"/>
                  </a:cubicBezTo>
                  <a:cubicBezTo>
                    <a:pt x="245816" y="158472"/>
                    <a:pt x="264682" y="145953"/>
                    <a:pt x="266927" y="144398"/>
                  </a:cubicBezTo>
                  <a:lnTo>
                    <a:pt x="266927" y="144398"/>
                  </a:lnTo>
                  <a:cubicBezTo>
                    <a:pt x="276684" y="136498"/>
                    <a:pt x="285448" y="127389"/>
                    <a:pt x="293046" y="117417"/>
                  </a:cubicBezTo>
                  <a:cubicBezTo>
                    <a:pt x="307854" y="97861"/>
                    <a:pt x="306214" y="69973"/>
                    <a:pt x="288124" y="52360"/>
                  </a:cubicBezTo>
                  <a:cubicBezTo>
                    <a:pt x="278885" y="43337"/>
                    <a:pt x="266668" y="38373"/>
                    <a:pt x="253760" y="38373"/>
                  </a:cubicBezTo>
                  <a:cubicBezTo>
                    <a:pt x="242923" y="11521"/>
                    <a:pt x="211149" y="-265"/>
                    <a:pt x="185202" y="13291"/>
                  </a:cubicBezTo>
                  <a:cubicBezTo>
                    <a:pt x="166293" y="-4409"/>
                    <a:pt x="136764" y="-4452"/>
                    <a:pt x="117854" y="13291"/>
                  </a:cubicBezTo>
                  <a:cubicBezTo>
                    <a:pt x="91951" y="-221"/>
                    <a:pt x="60134" y="11521"/>
                    <a:pt x="49297" y="38373"/>
                  </a:cubicBezTo>
                  <a:cubicBezTo>
                    <a:pt x="9191" y="37984"/>
                    <a:pt x="-14640" y="85428"/>
                    <a:pt x="10011" y="117417"/>
                  </a:cubicBezTo>
                  <a:cubicBezTo>
                    <a:pt x="17566" y="127389"/>
                    <a:pt x="26330" y="136498"/>
                    <a:pt x="36087" y="144398"/>
                  </a:cubicBezTo>
                  <a:lnTo>
                    <a:pt x="36087" y="14439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2" name="Google Shape;6722;p106"/>
            <p:cNvSpPr/>
            <p:nvPr/>
          </p:nvSpPr>
          <p:spPr>
            <a:xfrm>
              <a:off x="7027417" y="3359712"/>
              <a:ext cx="106607" cy="106932"/>
            </a:xfrm>
            <a:custGeom>
              <a:rect b="b" l="l" r="r" t="t"/>
              <a:pathLst>
                <a:path extrusionOk="0" h="106932" w="106607">
                  <a:moveTo>
                    <a:pt x="106608" y="53488"/>
                  </a:moveTo>
                  <a:cubicBezTo>
                    <a:pt x="106608" y="24003"/>
                    <a:pt x="82604" y="0"/>
                    <a:pt x="53118" y="0"/>
                  </a:cubicBezTo>
                  <a:cubicBezTo>
                    <a:pt x="-17727" y="2677"/>
                    <a:pt x="-17684" y="104256"/>
                    <a:pt x="53118" y="106932"/>
                  </a:cubicBezTo>
                  <a:cubicBezTo>
                    <a:pt x="82604" y="106975"/>
                    <a:pt x="106608" y="82973"/>
                    <a:pt x="106608" y="5348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3" name="Google Shape;6723;p106"/>
            <p:cNvSpPr/>
            <p:nvPr/>
          </p:nvSpPr>
          <p:spPr>
            <a:xfrm>
              <a:off x="7089427" y="3425459"/>
              <a:ext cx="130206" cy="58927"/>
            </a:xfrm>
            <a:custGeom>
              <a:rect b="b" l="l" r="r" t="t"/>
              <a:pathLst>
                <a:path extrusionOk="0" h="58927" w="130206">
                  <a:moveTo>
                    <a:pt x="121788" y="32809"/>
                  </a:moveTo>
                  <a:lnTo>
                    <a:pt x="130207" y="29874"/>
                  </a:lnTo>
                  <a:cubicBezTo>
                    <a:pt x="123126" y="16448"/>
                    <a:pt x="106289" y="6605"/>
                    <a:pt x="92604" y="0"/>
                  </a:cubicBezTo>
                  <a:cubicBezTo>
                    <a:pt x="82933" y="4576"/>
                    <a:pt x="71018" y="9195"/>
                    <a:pt x="58153" y="11958"/>
                  </a:cubicBezTo>
                  <a:cubicBezTo>
                    <a:pt x="49216" y="36738"/>
                    <a:pt x="26896" y="55128"/>
                    <a:pt x="0" y="58495"/>
                  </a:cubicBezTo>
                  <a:lnTo>
                    <a:pt x="0" y="58927"/>
                  </a:lnTo>
                  <a:cubicBezTo>
                    <a:pt x="67996" y="57114"/>
                    <a:pt x="113413" y="35313"/>
                    <a:pt x="121788" y="32809"/>
                  </a:cubicBezTo>
                  <a:lnTo>
                    <a:pt x="121788" y="3280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4" name="Google Shape;6724;p106"/>
            <p:cNvSpPr/>
            <p:nvPr/>
          </p:nvSpPr>
          <p:spPr>
            <a:xfrm>
              <a:off x="6941521" y="3425373"/>
              <a:ext cx="130120" cy="58970"/>
            </a:xfrm>
            <a:custGeom>
              <a:rect b="b" l="l" r="r" t="t"/>
              <a:pathLst>
                <a:path extrusionOk="0" h="58970" w="130120">
                  <a:moveTo>
                    <a:pt x="71968" y="12001"/>
                  </a:moveTo>
                  <a:cubicBezTo>
                    <a:pt x="59059" y="9238"/>
                    <a:pt x="47100" y="4576"/>
                    <a:pt x="37387" y="0"/>
                  </a:cubicBezTo>
                  <a:cubicBezTo>
                    <a:pt x="23788" y="6605"/>
                    <a:pt x="7123" y="16405"/>
                    <a:pt x="0" y="29658"/>
                  </a:cubicBezTo>
                  <a:lnTo>
                    <a:pt x="8505" y="32939"/>
                  </a:lnTo>
                  <a:cubicBezTo>
                    <a:pt x="16751" y="35399"/>
                    <a:pt x="62168" y="57200"/>
                    <a:pt x="130120" y="58970"/>
                  </a:cubicBezTo>
                  <a:lnTo>
                    <a:pt x="130120" y="58539"/>
                  </a:lnTo>
                  <a:cubicBezTo>
                    <a:pt x="103224" y="55171"/>
                    <a:pt x="80947" y="36781"/>
                    <a:pt x="71968" y="12001"/>
                  </a:cubicBezTo>
                  <a:lnTo>
                    <a:pt x="71968" y="1200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725" name="Google Shape;6725;p106"/>
          <p:cNvGrpSpPr/>
          <p:nvPr/>
        </p:nvGrpSpPr>
        <p:grpSpPr>
          <a:xfrm>
            <a:off x="4875554" y="1812832"/>
            <a:ext cx="348535" cy="348341"/>
            <a:chOff x="6262081" y="3252822"/>
            <a:chExt cx="303153" cy="302984"/>
          </a:xfrm>
        </p:grpSpPr>
        <p:sp>
          <p:nvSpPr>
            <p:cNvPr id="6726" name="Google Shape;6726;p106"/>
            <p:cNvSpPr/>
            <p:nvPr/>
          </p:nvSpPr>
          <p:spPr>
            <a:xfrm>
              <a:off x="6370141" y="3252822"/>
              <a:ext cx="86991" cy="53271"/>
            </a:xfrm>
            <a:custGeom>
              <a:rect b="b" l="l" r="r" t="t"/>
              <a:pathLst>
                <a:path extrusionOk="0" h="53271" w="86991">
                  <a:moveTo>
                    <a:pt x="52367" y="18650"/>
                  </a:moveTo>
                  <a:lnTo>
                    <a:pt x="52367" y="0"/>
                  </a:lnTo>
                  <a:lnTo>
                    <a:pt x="34624" y="0"/>
                  </a:lnTo>
                  <a:lnTo>
                    <a:pt x="34624" y="18650"/>
                  </a:lnTo>
                  <a:cubicBezTo>
                    <a:pt x="17269" y="22189"/>
                    <a:pt x="3540" y="35874"/>
                    <a:pt x="0" y="53272"/>
                  </a:cubicBezTo>
                  <a:lnTo>
                    <a:pt x="86991" y="53272"/>
                  </a:lnTo>
                  <a:cubicBezTo>
                    <a:pt x="83451" y="35874"/>
                    <a:pt x="69723" y="22189"/>
                    <a:pt x="52367" y="1865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7" name="Google Shape;6727;p106"/>
            <p:cNvSpPr/>
            <p:nvPr/>
          </p:nvSpPr>
          <p:spPr>
            <a:xfrm>
              <a:off x="6369234" y="3324441"/>
              <a:ext cx="89365" cy="26636"/>
            </a:xfrm>
            <a:custGeom>
              <a:rect b="b" l="l" r="r" t="t"/>
              <a:pathLst>
                <a:path extrusionOk="0" h="26636" w="89365">
                  <a:moveTo>
                    <a:pt x="0" y="0"/>
                  </a:moveTo>
                  <a:lnTo>
                    <a:pt x="89366" y="0"/>
                  </a:lnTo>
                  <a:lnTo>
                    <a:pt x="89366" y="26636"/>
                  </a:lnTo>
                  <a:lnTo>
                    <a:pt x="0" y="26636"/>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8" name="Google Shape;6728;p106"/>
            <p:cNvSpPr/>
            <p:nvPr/>
          </p:nvSpPr>
          <p:spPr>
            <a:xfrm>
              <a:off x="6351490" y="3306094"/>
              <a:ext cx="17743" cy="17742"/>
            </a:xfrm>
            <a:custGeom>
              <a:rect b="b" l="l" r="r" t="t"/>
              <a:pathLst>
                <a:path extrusionOk="0" h="17742" w="17743">
                  <a:moveTo>
                    <a:pt x="17744" y="0"/>
                  </a:moveTo>
                  <a:lnTo>
                    <a:pt x="0" y="0"/>
                  </a:lnTo>
                  <a:lnTo>
                    <a:pt x="0" y="17743"/>
                  </a:lnTo>
                  <a:lnTo>
                    <a:pt x="17744" y="17743"/>
                  </a:lnTo>
                  <a:cubicBezTo>
                    <a:pt x="17744" y="11526"/>
                    <a:pt x="17744" y="6217"/>
                    <a:pt x="17744"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29" name="Google Shape;6729;p106"/>
            <p:cNvSpPr/>
            <p:nvPr/>
          </p:nvSpPr>
          <p:spPr>
            <a:xfrm>
              <a:off x="6458038" y="3306094"/>
              <a:ext cx="17743" cy="17742"/>
            </a:xfrm>
            <a:custGeom>
              <a:rect b="b" l="l" r="r" t="t"/>
              <a:pathLst>
                <a:path extrusionOk="0" h="17742" w="17743">
                  <a:moveTo>
                    <a:pt x="17744" y="0"/>
                  </a:moveTo>
                  <a:lnTo>
                    <a:pt x="0" y="0"/>
                  </a:lnTo>
                  <a:lnTo>
                    <a:pt x="0" y="17743"/>
                  </a:lnTo>
                  <a:lnTo>
                    <a:pt x="17744" y="17743"/>
                  </a:lnTo>
                  <a:lnTo>
                    <a:pt x="17744"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0" name="Google Shape;6730;p106"/>
            <p:cNvSpPr/>
            <p:nvPr/>
          </p:nvSpPr>
          <p:spPr>
            <a:xfrm>
              <a:off x="6262081" y="3520175"/>
              <a:ext cx="303109" cy="35631"/>
            </a:xfrm>
            <a:custGeom>
              <a:rect b="b" l="l" r="r" t="t"/>
              <a:pathLst>
                <a:path extrusionOk="0" h="35631" w="303109">
                  <a:moveTo>
                    <a:pt x="227300" y="17829"/>
                  </a:moveTo>
                  <a:cubicBezTo>
                    <a:pt x="210334" y="17829"/>
                    <a:pt x="202390" y="14073"/>
                    <a:pt x="193194" y="9756"/>
                  </a:cubicBezTo>
                  <a:cubicBezTo>
                    <a:pt x="169924" y="-3238"/>
                    <a:pt x="133012" y="-3195"/>
                    <a:pt x="109829" y="9756"/>
                  </a:cubicBezTo>
                  <a:cubicBezTo>
                    <a:pt x="90661" y="20549"/>
                    <a:pt x="60829" y="20549"/>
                    <a:pt x="41661" y="9756"/>
                  </a:cubicBezTo>
                  <a:cubicBezTo>
                    <a:pt x="31947" y="5180"/>
                    <a:pt x="20938" y="0"/>
                    <a:pt x="0" y="0"/>
                  </a:cubicBezTo>
                  <a:lnTo>
                    <a:pt x="0" y="17829"/>
                  </a:lnTo>
                  <a:cubicBezTo>
                    <a:pt x="16966" y="17829"/>
                    <a:pt x="24910" y="21585"/>
                    <a:pt x="34106" y="25902"/>
                  </a:cubicBezTo>
                  <a:cubicBezTo>
                    <a:pt x="57332" y="38896"/>
                    <a:pt x="94287" y="38853"/>
                    <a:pt x="117471" y="25902"/>
                  </a:cubicBezTo>
                  <a:cubicBezTo>
                    <a:pt x="136639" y="15110"/>
                    <a:pt x="166471" y="15110"/>
                    <a:pt x="185639" y="25902"/>
                  </a:cubicBezTo>
                  <a:cubicBezTo>
                    <a:pt x="208823" y="38896"/>
                    <a:pt x="245864" y="38853"/>
                    <a:pt x="269004" y="25902"/>
                  </a:cubicBezTo>
                  <a:cubicBezTo>
                    <a:pt x="278199" y="21585"/>
                    <a:pt x="286143" y="17829"/>
                    <a:pt x="303110" y="17829"/>
                  </a:cubicBezTo>
                  <a:lnTo>
                    <a:pt x="303110" y="0"/>
                  </a:lnTo>
                  <a:cubicBezTo>
                    <a:pt x="282171" y="0"/>
                    <a:pt x="271163" y="5180"/>
                    <a:pt x="261449" y="9756"/>
                  </a:cubicBezTo>
                  <a:cubicBezTo>
                    <a:pt x="252210" y="14116"/>
                    <a:pt x="244267" y="17829"/>
                    <a:pt x="227300" y="1782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1" name="Google Shape;6731;p106"/>
            <p:cNvSpPr/>
            <p:nvPr/>
          </p:nvSpPr>
          <p:spPr>
            <a:xfrm>
              <a:off x="6262124" y="3484559"/>
              <a:ext cx="303110" cy="35631"/>
            </a:xfrm>
            <a:custGeom>
              <a:rect b="b" l="l" r="r" t="t"/>
              <a:pathLst>
                <a:path extrusionOk="0" h="35631" w="303110">
                  <a:moveTo>
                    <a:pt x="261363" y="9756"/>
                  </a:moveTo>
                  <a:cubicBezTo>
                    <a:pt x="242108" y="20549"/>
                    <a:pt x="212406" y="20549"/>
                    <a:pt x="193194" y="9756"/>
                  </a:cubicBezTo>
                  <a:cubicBezTo>
                    <a:pt x="169925" y="-3238"/>
                    <a:pt x="133013" y="-3195"/>
                    <a:pt x="109829" y="9756"/>
                  </a:cubicBezTo>
                  <a:cubicBezTo>
                    <a:pt x="90661" y="20549"/>
                    <a:pt x="60829" y="20549"/>
                    <a:pt x="41661" y="9756"/>
                  </a:cubicBezTo>
                  <a:cubicBezTo>
                    <a:pt x="31947" y="5180"/>
                    <a:pt x="20938" y="0"/>
                    <a:pt x="0" y="0"/>
                  </a:cubicBezTo>
                  <a:lnTo>
                    <a:pt x="0" y="17829"/>
                  </a:lnTo>
                  <a:cubicBezTo>
                    <a:pt x="16966" y="17829"/>
                    <a:pt x="24910" y="21585"/>
                    <a:pt x="34106" y="25902"/>
                  </a:cubicBezTo>
                  <a:cubicBezTo>
                    <a:pt x="57332" y="38896"/>
                    <a:pt x="94288" y="38853"/>
                    <a:pt x="117471" y="25902"/>
                  </a:cubicBezTo>
                  <a:cubicBezTo>
                    <a:pt x="136639" y="15110"/>
                    <a:pt x="166471" y="15110"/>
                    <a:pt x="185639" y="25902"/>
                  </a:cubicBezTo>
                  <a:cubicBezTo>
                    <a:pt x="208823" y="38896"/>
                    <a:pt x="245864" y="38853"/>
                    <a:pt x="269004" y="25902"/>
                  </a:cubicBezTo>
                  <a:cubicBezTo>
                    <a:pt x="278200" y="21585"/>
                    <a:pt x="286143" y="17829"/>
                    <a:pt x="303110" y="17829"/>
                  </a:cubicBezTo>
                  <a:lnTo>
                    <a:pt x="303110" y="0"/>
                  </a:lnTo>
                  <a:cubicBezTo>
                    <a:pt x="282085" y="0"/>
                    <a:pt x="271077" y="5180"/>
                    <a:pt x="261363" y="9756"/>
                  </a:cubicBezTo>
                  <a:lnTo>
                    <a:pt x="261363" y="975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2" name="Google Shape;6732;p106"/>
            <p:cNvSpPr/>
            <p:nvPr/>
          </p:nvSpPr>
          <p:spPr>
            <a:xfrm>
              <a:off x="6351447" y="3359927"/>
              <a:ext cx="124896" cy="26636"/>
            </a:xfrm>
            <a:custGeom>
              <a:rect b="b" l="l" r="r" t="t"/>
              <a:pathLst>
                <a:path extrusionOk="0" h="26636" w="124896">
                  <a:moveTo>
                    <a:pt x="43" y="0"/>
                  </a:moveTo>
                  <a:lnTo>
                    <a:pt x="124896" y="0"/>
                  </a:lnTo>
                  <a:lnTo>
                    <a:pt x="124896" y="26636"/>
                  </a:lnTo>
                  <a:lnTo>
                    <a:pt x="0" y="26636"/>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3" name="Google Shape;6733;p106"/>
            <p:cNvSpPr/>
            <p:nvPr/>
          </p:nvSpPr>
          <p:spPr>
            <a:xfrm>
              <a:off x="6505355" y="3317837"/>
              <a:ext cx="30436" cy="30434"/>
            </a:xfrm>
            <a:custGeom>
              <a:rect b="b" l="l" r="r" t="t"/>
              <a:pathLst>
                <a:path extrusionOk="0" h="30434" w="30436">
                  <a:moveTo>
                    <a:pt x="0" y="17829"/>
                  </a:moveTo>
                  <a:lnTo>
                    <a:pt x="17830" y="0"/>
                  </a:lnTo>
                  <a:lnTo>
                    <a:pt x="30436" y="12606"/>
                  </a:lnTo>
                  <a:lnTo>
                    <a:pt x="12606" y="30435"/>
                  </a:lnTo>
                  <a:lnTo>
                    <a:pt x="0" y="1782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4" name="Google Shape;6734;p106"/>
            <p:cNvSpPr/>
            <p:nvPr/>
          </p:nvSpPr>
          <p:spPr>
            <a:xfrm>
              <a:off x="6505312" y="3389110"/>
              <a:ext cx="30436" cy="30434"/>
            </a:xfrm>
            <a:custGeom>
              <a:rect b="b" l="l" r="r" t="t"/>
              <a:pathLst>
                <a:path extrusionOk="0" h="30434" w="30436">
                  <a:moveTo>
                    <a:pt x="0" y="12606"/>
                  </a:moveTo>
                  <a:lnTo>
                    <a:pt x="12606" y="0"/>
                  </a:lnTo>
                  <a:lnTo>
                    <a:pt x="30436" y="17829"/>
                  </a:lnTo>
                  <a:lnTo>
                    <a:pt x="17830" y="30435"/>
                  </a:lnTo>
                  <a:lnTo>
                    <a:pt x="0" y="1260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5" name="Google Shape;6735;p106"/>
            <p:cNvSpPr/>
            <p:nvPr/>
          </p:nvSpPr>
          <p:spPr>
            <a:xfrm>
              <a:off x="6291438" y="3317793"/>
              <a:ext cx="30436" cy="30434"/>
            </a:xfrm>
            <a:custGeom>
              <a:rect b="b" l="l" r="r" t="t"/>
              <a:pathLst>
                <a:path extrusionOk="0" h="30434" w="30436">
                  <a:moveTo>
                    <a:pt x="0" y="12606"/>
                  </a:moveTo>
                  <a:lnTo>
                    <a:pt x="12606" y="0"/>
                  </a:lnTo>
                  <a:lnTo>
                    <a:pt x="30436" y="17829"/>
                  </a:lnTo>
                  <a:lnTo>
                    <a:pt x="17830" y="30435"/>
                  </a:lnTo>
                  <a:lnTo>
                    <a:pt x="0" y="1260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6" name="Google Shape;6736;p106"/>
            <p:cNvSpPr/>
            <p:nvPr/>
          </p:nvSpPr>
          <p:spPr>
            <a:xfrm>
              <a:off x="6291438" y="3389110"/>
              <a:ext cx="30436" cy="30434"/>
            </a:xfrm>
            <a:custGeom>
              <a:rect b="b" l="l" r="r" t="t"/>
              <a:pathLst>
                <a:path extrusionOk="0" h="30434" w="30436">
                  <a:moveTo>
                    <a:pt x="0" y="17829"/>
                  </a:moveTo>
                  <a:lnTo>
                    <a:pt x="17830" y="0"/>
                  </a:lnTo>
                  <a:lnTo>
                    <a:pt x="30436" y="12606"/>
                  </a:lnTo>
                  <a:lnTo>
                    <a:pt x="12606" y="30435"/>
                  </a:lnTo>
                  <a:lnTo>
                    <a:pt x="0" y="1782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7" name="Google Shape;6737;p106"/>
            <p:cNvSpPr/>
            <p:nvPr/>
          </p:nvSpPr>
          <p:spPr>
            <a:xfrm>
              <a:off x="6360168" y="3404349"/>
              <a:ext cx="106893" cy="26636"/>
            </a:xfrm>
            <a:custGeom>
              <a:rect b="b" l="l" r="r" t="t"/>
              <a:pathLst>
                <a:path extrusionOk="0" h="26636" w="106893">
                  <a:moveTo>
                    <a:pt x="0" y="26636"/>
                  </a:moveTo>
                  <a:lnTo>
                    <a:pt x="106893" y="26636"/>
                  </a:lnTo>
                  <a:lnTo>
                    <a:pt x="101583" y="0"/>
                  </a:lnTo>
                  <a:lnTo>
                    <a:pt x="5353" y="0"/>
                  </a:lnTo>
                  <a:lnTo>
                    <a:pt x="0" y="2663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38" name="Google Shape;6738;p106"/>
            <p:cNvSpPr/>
            <p:nvPr/>
          </p:nvSpPr>
          <p:spPr>
            <a:xfrm>
              <a:off x="6349418" y="3448685"/>
              <a:ext cx="128349" cy="34751"/>
            </a:xfrm>
            <a:custGeom>
              <a:rect b="b" l="l" r="r" t="t"/>
              <a:pathLst>
                <a:path extrusionOk="0" h="34751" w="128349">
                  <a:moveTo>
                    <a:pt x="64197" y="17872"/>
                  </a:moveTo>
                  <a:cubicBezTo>
                    <a:pt x="89107" y="17872"/>
                    <a:pt x="103181" y="24477"/>
                    <a:pt x="113456" y="29312"/>
                  </a:cubicBezTo>
                  <a:cubicBezTo>
                    <a:pt x="118809" y="31816"/>
                    <a:pt x="122824" y="33716"/>
                    <a:pt x="128350" y="34752"/>
                  </a:cubicBezTo>
                  <a:lnTo>
                    <a:pt x="121399" y="0"/>
                  </a:lnTo>
                  <a:lnTo>
                    <a:pt x="6951" y="0"/>
                  </a:lnTo>
                  <a:lnTo>
                    <a:pt x="0" y="34752"/>
                  </a:lnTo>
                  <a:cubicBezTo>
                    <a:pt x="5526" y="33716"/>
                    <a:pt x="9541" y="31816"/>
                    <a:pt x="14894" y="29312"/>
                  </a:cubicBezTo>
                  <a:cubicBezTo>
                    <a:pt x="25213" y="24477"/>
                    <a:pt x="39286" y="17872"/>
                    <a:pt x="64197" y="17872"/>
                  </a:cubicBezTo>
                  <a:lnTo>
                    <a:pt x="64197" y="178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739" name="Google Shape;6739;p106"/>
          <p:cNvGrpSpPr/>
          <p:nvPr/>
        </p:nvGrpSpPr>
        <p:grpSpPr>
          <a:xfrm>
            <a:off x="900429" y="1812771"/>
            <a:ext cx="348187" cy="348458"/>
            <a:chOff x="4936920" y="3252790"/>
            <a:chExt cx="302850" cy="303086"/>
          </a:xfrm>
        </p:grpSpPr>
        <p:sp>
          <p:nvSpPr>
            <p:cNvPr id="6740" name="Google Shape;6740;p106"/>
            <p:cNvSpPr/>
            <p:nvPr/>
          </p:nvSpPr>
          <p:spPr>
            <a:xfrm>
              <a:off x="5042950" y="3288573"/>
              <a:ext cx="90790" cy="80247"/>
            </a:xfrm>
            <a:custGeom>
              <a:rect b="b" l="l" r="r" t="t"/>
              <a:pathLst>
                <a:path extrusionOk="0" h="80247" w="90790">
                  <a:moveTo>
                    <a:pt x="57721" y="80248"/>
                  </a:moveTo>
                  <a:lnTo>
                    <a:pt x="90791" y="14068"/>
                  </a:lnTo>
                  <a:cubicBezTo>
                    <a:pt x="62599" y="-4668"/>
                    <a:pt x="28235" y="-4711"/>
                    <a:pt x="0" y="14068"/>
                  </a:cubicBezTo>
                  <a:lnTo>
                    <a:pt x="33070" y="80248"/>
                  </a:lnTo>
                  <a:lnTo>
                    <a:pt x="57721" y="8024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1" name="Google Shape;6741;p106"/>
            <p:cNvSpPr/>
            <p:nvPr/>
          </p:nvSpPr>
          <p:spPr>
            <a:xfrm>
              <a:off x="5116170" y="3313994"/>
              <a:ext cx="69981" cy="90311"/>
            </a:xfrm>
            <a:custGeom>
              <a:rect b="b" l="l" r="r" t="t"/>
              <a:pathLst>
                <a:path extrusionOk="0" h="90311" w="69981">
                  <a:moveTo>
                    <a:pt x="13340" y="90312"/>
                  </a:moveTo>
                  <a:lnTo>
                    <a:pt x="69982" y="90312"/>
                  </a:lnTo>
                  <a:cubicBezTo>
                    <a:pt x="68168" y="56985"/>
                    <a:pt x="55692" y="23398"/>
                    <a:pt x="31775" y="0"/>
                  </a:cubicBezTo>
                  <a:lnTo>
                    <a:pt x="0" y="63546"/>
                  </a:lnTo>
                  <a:lnTo>
                    <a:pt x="13340" y="9031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2" name="Google Shape;6742;p106"/>
            <p:cNvSpPr/>
            <p:nvPr/>
          </p:nvSpPr>
          <p:spPr>
            <a:xfrm>
              <a:off x="5062809" y="3386563"/>
              <a:ext cx="51115" cy="53271"/>
            </a:xfrm>
            <a:custGeom>
              <a:rect b="b" l="l" r="r" t="t"/>
              <a:pathLst>
                <a:path extrusionOk="0" h="53271" w="51115">
                  <a:moveTo>
                    <a:pt x="13297" y="0"/>
                  </a:moveTo>
                  <a:lnTo>
                    <a:pt x="0" y="26636"/>
                  </a:lnTo>
                  <a:lnTo>
                    <a:pt x="13297" y="53272"/>
                  </a:lnTo>
                  <a:lnTo>
                    <a:pt x="37819" y="53272"/>
                  </a:lnTo>
                  <a:lnTo>
                    <a:pt x="51116" y="26636"/>
                  </a:lnTo>
                  <a:lnTo>
                    <a:pt x="37819" y="0"/>
                  </a:lnTo>
                  <a:lnTo>
                    <a:pt x="13297"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3" name="Google Shape;6743;p106"/>
            <p:cNvSpPr/>
            <p:nvPr/>
          </p:nvSpPr>
          <p:spPr>
            <a:xfrm>
              <a:off x="5046188" y="3457578"/>
              <a:ext cx="93424" cy="98298"/>
            </a:xfrm>
            <a:custGeom>
              <a:rect b="b" l="l" r="r" t="t"/>
              <a:pathLst>
                <a:path extrusionOk="0" h="98298" w="93424">
                  <a:moveTo>
                    <a:pt x="30177" y="0"/>
                  </a:moveTo>
                  <a:lnTo>
                    <a:pt x="0" y="68295"/>
                  </a:lnTo>
                  <a:cubicBezTo>
                    <a:pt x="10361" y="74641"/>
                    <a:pt x="21586" y="78570"/>
                    <a:pt x="33286" y="79908"/>
                  </a:cubicBezTo>
                  <a:lnTo>
                    <a:pt x="33286" y="98298"/>
                  </a:lnTo>
                  <a:lnTo>
                    <a:pt x="51029" y="98298"/>
                  </a:lnTo>
                  <a:lnTo>
                    <a:pt x="51029" y="79951"/>
                  </a:lnTo>
                  <a:cubicBezTo>
                    <a:pt x="66226" y="78224"/>
                    <a:pt x="80688" y="72051"/>
                    <a:pt x="93424" y="61949"/>
                  </a:cubicBezTo>
                  <a:lnTo>
                    <a:pt x="54958" y="43"/>
                  </a:lnTo>
                  <a:lnTo>
                    <a:pt x="30177" y="4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4" name="Google Shape;6744;p106"/>
            <p:cNvSpPr/>
            <p:nvPr/>
          </p:nvSpPr>
          <p:spPr>
            <a:xfrm>
              <a:off x="5116385" y="3422049"/>
              <a:ext cx="69765" cy="84958"/>
            </a:xfrm>
            <a:custGeom>
              <a:rect b="b" l="l" r="r" t="t"/>
              <a:pathLst>
                <a:path extrusionOk="0" h="84958" w="69765">
                  <a:moveTo>
                    <a:pt x="0" y="26291"/>
                  </a:moveTo>
                  <a:lnTo>
                    <a:pt x="36696" y="84959"/>
                  </a:lnTo>
                  <a:cubicBezTo>
                    <a:pt x="57160" y="61992"/>
                    <a:pt x="68082" y="31212"/>
                    <a:pt x="69766" y="0"/>
                  </a:cubicBezTo>
                  <a:lnTo>
                    <a:pt x="13124" y="0"/>
                  </a:lnTo>
                  <a:lnTo>
                    <a:pt x="0" y="2629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5" name="Google Shape;6745;p106"/>
            <p:cNvSpPr/>
            <p:nvPr/>
          </p:nvSpPr>
          <p:spPr>
            <a:xfrm>
              <a:off x="4990583" y="3314038"/>
              <a:ext cx="69981" cy="90311"/>
            </a:xfrm>
            <a:custGeom>
              <a:rect b="b" l="l" r="r" t="t"/>
              <a:pathLst>
                <a:path extrusionOk="0" h="90311" w="69981">
                  <a:moveTo>
                    <a:pt x="56598" y="90268"/>
                  </a:moveTo>
                  <a:lnTo>
                    <a:pt x="69982" y="63546"/>
                  </a:lnTo>
                  <a:lnTo>
                    <a:pt x="38207" y="0"/>
                  </a:lnTo>
                  <a:cubicBezTo>
                    <a:pt x="14290" y="23355"/>
                    <a:pt x="1813" y="56941"/>
                    <a:pt x="0" y="90312"/>
                  </a:cubicBezTo>
                  <a:lnTo>
                    <a:pt x="56598" y="9031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6" name="Google Shape;6746;p106"/>
            <p:cNvSpPr/>
            <p:nvPr/>
          </p:nvSpPr>
          <p:spPr>
            <a:xfrm>
              <a:off x="4990539" y="3422049"/>
              <a:ext cx="70111" cy="92815"/>
            </a:xfrm>
            <a:custGeom>
              <a:rect b="b" l="l" r="r" t="t"/>
              <a:pathLst>
                <a:path extrusionOk="0" h="92815" w="70111">
                  <a:moveTo>
                    <a:pt x="56642" y="0"/>
                  </a:moveTo>
                  <a:lnTo>
                    <a:pt x="0" y="0"/>
                  </a:lnTo>
                  <a:cubicBezTo>
                    <a:pt x="2245" y="36522"/>
                    <a:pt x="15585" y="69288"/>
                    <a:pt x="40841" y="92816"/>
                  </a:cubicBezTo>
                  <a:lnTo>
                    <a:pt x="70111" y="26981"/>
                  </a:lnTo>
                  <a:lnTo>
                    <a:pt x="56642"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7" name="Google Shape;6747;p106"/>
            <p:cNvSpPr/>
            <p:nvPr/>
          </p:nvSpPr>
          <p:spPr>
            <a:xfrm>
              <a:off x="5062162" y="3252790"/>
              <a:ext cx="52410" cy="21272"/>
            </a:xfrm>
            <a:custGeom>
              <a:rect b="b" l="l" r="r" t="t"/>
              <a:pathLst>
                <a:path extrusionOk="0" h="21272" w="52410">
                  <a:moveTo>
                    <a:pt x="52411" y="21272"/>
                  </a:moveTo>
                  <a:cubicBezTo>
                    <a:pt x="46237" y="-7134"/>
                    <a:pt x="6130" y="-7047"/>
                    <a:pt x="0" y="21272"/>
                  </a:cubicBezTo>
                  <a:cubicBezTo>
                    <a:pt x="17096" y="16523"/>
                    <a:pt x="35272" y="16480"/>
                    <a:pt x="52411" y="2127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8" name="Google Shape;6748;p106"/>
            <p:cNvSpPr/>
            <p:nvPr/>
          </p:nvSpPr>
          <p:spPr>
            <a:xfrm>
              <a:off x="5184424" y="3332687"/>
              <a:ext cx="55346" cy="53271"/>
            </a:xfrm>
            <a:custGeom>
              <a:rect b="b" l="l" r="r" t="t"/>
              <a:pathLst>
                <a:path extrusionOk="0" h="53271" w="55346">
                  <a:moveTo>
                    <a:pt x="55346" y="53272"/>
                  </a:moveTo>
                  <a:cubicBezTo>
                    <a:pt x="55346" y="23830"/>
                    <a:pt x="31515" y="0"/>
                    <a:pt x="2072" y="0"/>
                  </a:cubicBezTo>
                  <a:lnTo>
                    <a:pt x="0" y="0"/>
                  </a:lnTo>
                  <a:cubicBezTo>
                    <a:pt x="8850" y="16059"/>
                    <a:pt x="14894" y="34148"/>
                    <a:pt x="17787" y="53272"/>
                  </a:cubicBezTo>
                  <a:lnTo>
                    <a:pt x="55346" y="532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49" name="Google Shape;6749;p106"/>
            <p:cNvSpPr/>
            <p:nvPr/>
          </p:nvSpPr>
          <p:spPr>
            <a:xfrm>
              <a:off x="4936920" y="3332687"/>
              <a:ext cx="55346" cy="53271"/>
            </a:xfrm>
            <a:custGeom>
              <a:rect b="b" l="l" r="r" t="t"/>
              <a:pathLst>
                <a:path extrusionOk="0" h="53271" w="55346">
                  <a:moveTo>
                    <a:pt x="55346" y="0"/>
                  </a:moveTo>
                  <a:lnTo>
                    <a:pt x="53274" y="0"/>
                  </a:lnTo>
                  <a:cubicBezTo>
                    <a:pt x="23831" y="0"/>
                    <a:pt x="0" y="23830"/>
                    <a:pt x="0" y="53272"/>
                  </a:cubicBezTo>
                  <a:lnTo>
                    <a:pt x="37516" y="53272"/>
                  </a:lnTo>
                  <a:cubicBezTo>
                    <a:pt x="40452" y="34148"/>
                    <a:pt x="46496" y="16059"/>
                    <a:pt x="55346"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0" name="Google Shape;6750;p106"/>
            <p:cNvSpPr/>
            <p:nvPr/>
          </p:nvSpPr>
          <p:spPr>
            <a:xfrm>
              <a:off x="4972494" y="3493625"/>
              <a:ext cx="56252" cy="62251"/>
            </a:xfrm>
            <a:custGeom>
              <a:rect b="b" l="l" r="r" t="t"/>
              <a:pathLst>
                <a:path extrusionOk="0" h="62251" w="56252">
                  <a:moveTo>
                    <a:pt x="19989" y="0"/>
                  </a:moveTo>
                  <a:cubicBezTo>
                    <a:pt x="12002" y="6346"/>
                    <a:pt x="6562" y="15584"/>
                    <a:pt x="5051" y="26118"/>
                  </a:cubicBezTo>
                  <a:lnTo>
                    <a:pt x="0" y="62251"/>
                  </a:lnTo>
                  <a:lnTo>
                    <a:pt x="21672" y="62251"/>
                  </a:lnTo>
                  <a:cubicBezTo>
                    <a:pt x="36005" y="62251"/>
                    <a:pt x="48957" y="53876"/>
                    <a:pt x="56253" y="42220"/>
                  </a:cubicBezTo>
                  <a:cubicBezTo>
                    <a:pt x="41359" y="31212"/>
                    <a:pt x="29098" y="16491"/>
                    <a:pt x="19989"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1" name="Google Shape;6751;p106"/>
            <p:cNvSpPr/>
            <p:nvPr/>
          </p:nvSpPr>
          <p:spPr>
            <a:xfrm>
              <a:off x="5147987" y="3493625"/>
              <a:ext cx="56252" cy="62207"/>
            </a:xfrm>
            <a:custGeom>
              <a:rect b="b" l="l" r="r" t="t"/>
              <a:pathLst>
                <a:path extrusionOk="0" h="62207" w="56252">
                  <a:moveTo>
                    <a:pt x="36264" y="0"/>
                  </a:moveTo>
                  <a:cubicBezTo>
                    <a:pt x="27155" y="16448"/>
                    <a:pt x="14894" y="31169"/>
                    <a:pt x="0" y="42177"/>
                  </a:cubicBezTo>
                  <a:cubicBezTo>
                    <a:pt x="7296" y="53876"/>
                    <a:pt x="20204" y="62208"/>
                    <a:pt x="34581" y="62208"/>
                  </a:cubicBezTo>
                  <a:lnTo>
                    <a:pt x="56253" y="62208"/>
                  </a:lnTo>
                  <a:lnTo>
                    <a:pt x="51202" y="26075"/>
                  </a:lnTo>
                  <a:cubicBezTo>
                    <a:pt x="49691" y="15584"/>
                    <a:pt x="44208" y="6346"/>
                    <a:pt x="36264"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752" name="Google Shape;6752;p106"/>
          <p:cNvGrpSpPr/>
          <p:nvPr/>
        </p:nvGrpSpPr>
        <p:grpSpPr>
          <a:xfrm>
            <a:off x="900306" y="3613005"/>
            <a:ext cx="348443" cy="348429"/>
            <a:chOff x="5595159" y="3252776"/>
            <a:chExt cx="303073" cy="303061"/>
          </a:xfrm>
        </p:grpSpPr>
        <p:sp>
          <p:nvSpPr>
            <p:cNvPr id="6753" name="Google Shape;6753;p106"/>
            <p:cNvSpPr/>
            <p:nvPr/>
          </p:nvSpPr>
          <p:spPr>
            <a:xfrm>
              <a:off x="5824491" y="3252776"/>
              <a:ext cx="73741" cy="73737"/>
            </a:xfrm>
            <a:custGeom>
              <a:rect b="b" l="l" r="r" t="t"/>
              <a:pathLst>
                <a:path extrusionOk="0" h="73737" w="73741">
                  <a:moveTo>
                    <a:pt x="72701" y="73738"/>
                  </a:moveTo>
                  <a:cubicBezTo>
                    <a:pt x="80516" y="30654"/>
                    <a:pt x="43129" y="-6775"/>
                    <a:pt x="0" y="1039"/>
                  </a:cubicBezTo>
                  <a:cubicBezTo>
                    <a:pt x="30997" y="17098"/>
                    <a:pt x="56598" y="42698"/>
                    <a:pt x="72701" y="73738"/>
                  </a:cubicBezTo>
                  <a:lnTo>
                    <a:pt x="72701" y="7373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4" name="Google Shape;6754;p106"/>
            <p:cNvSpPr/>
            <p:nvPr/>
          </p:nvSpPr>
          <p:spPr>
            <a:xfrm>
              <a:off x="5595159" y="3252818"/>
              <a:ext cx="73740" cy="73738"/>
            </a:xfrm>
            <a:custGeom>
              <a:rect b="b" l="l" r="r" t="t"/>
              <a:pathLst>
                <a:path extrusionOk="0" h="73738" w="73740">
                  <a:moveTo>
                    <a:pt x="73741" y="1040"/>
                  </a:moveTo>
                  <a:cubicBezTo>
                    <a:pt x="30655" y="-6774"/>
                    <a:pt x="-6775" y="30612"/>
                    <a:pt x="1039" y="73739"/>
                  </a:cubicBezTo>
                  <a:cubicBezTo>
                    <a:pt x="17142" y="42742"/>
                    <a:pt x="42743" y="17099"/>
                    <a:pt x="73741" y="104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5" name="Google Shape;6755;p106"/>
            <p:cNvSpPr/>
            <p:nvPr/>
          </p:nvSpPr>
          <p:spPr>
            <a:xfrm>
              <a:off x="5824491" y="3482099"/>
              <a:ext cx="73740" cy="73738"/>
            </a:xfrm>
            <a:custGeom>
              <a:rect b="b" l="l" r="r" t="t"/>
              <a:pathLst>
                <a:path extrusionOk="0" h="73738" w="73740">
                  <a:moveTo>
                    <a:pt x="0" y="72699"/>
                  </a:moveTo>
                  <a:cubicBezTo>
                    <a:pt x="43085" y="80512"/>
                    <a:pt x="80516" y="43127"/>
                    <a:pt x="72701" y="0"/>
                  </a:cubicBezTo>
                  <a:cubicBezTo>
                    <a:pt x="56641" y="30953"/>
                    <a:pt x="31041" y="56596"/>
                    <a:pt x="0" y="72699"/>
                  </a:cubicBezTo>
                  <a:lnTo>
                    <a:pt x="0" y="7269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6" name="Google Shape;6756;p106"/>
            <p:cNvSpPr/>
            <p:nvPr/>
          </p:nvSpPr>
          <p:spPr>
            <a:xfrm>
              <a:off x="5595192" y="3482099"/>
              <a:ext cx="73750" cy="73738"/>
            </a:xfrm>
            <a:custGeom>
              <a:rect b="b" l="l" r="r" t="t"/>
              <a:pathLst>
                <a:path extrusionOk="0" h="73738" w="73750">
                  <a:moveTo>
                    <a:pt x="1049" y="0"/>
                  </a:moveTo>
                  <a:cubicBezTo>
                    <a:pt x="-6808" y="43127"/>
                    <a:pt x="30665" y="80512"/>
                    <a:pt x="73750" y="72699"/>
                  </a:cubicBezTo>
                  <a:cubicBezTo>
                    <a:pt x="42753" y="56639"/>
                    <a:pt x="17109" y="31039"/>
                    <a:pt x="1049"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7" name="Google Shape;6757;p106"/>
            <p:cNvSpPr/>
            <p:nvPr/>
          </p:nvSpPr>
          <p:spPr>
            <a:xfrm>
              <a:off x="5728951" y="3252952"/>
              <a:ext cx="35530" cy="63934"/>
            </a:xfrm>
            <a:custGeom>
              <a:rect b="b" l="l" r="r" t="t"/>
              <a:pathLst>
                <a:path extrusionOk="0" h="63934" w="35530">
                  <a:moveTo>
                    <a:pt x="0" y="1036"/>
                  </a:moveTo>
                  <a:lnTo>
                    <a:pt x="0" y="63935"/>
                  </a:lnTo>
                  <a:cubicBezTo>
                    <a:pt x="11484" y="61604"/>
                    <a:pt x="23615" y="61517"/>
                    <a:pt x="35531" y="63935"/>
                  </a:cubicBezTo>
                  <a:lnTo>
                    <a:pt x="35531" y="1036"/>
                  </a:lnTo>
                  <a:cubicBezTo>
                    <a:pt x="23831" y="-345"/>
                    <a:pt x="11700" y="-345"/>
                    <a:pt x="0" y="1036"/>
                  </a:cubicBezTo>
                  <a:lnTo>
                    <a:pt x="0" y="103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8" name="Google Shape;6758;p106"/>
            <p:cNvSpPr/>
            <p:nvPr/>
          </p:nvSpPr>
          <p:spPr>
            <a:xfrm>
              <a:off x="5601983" y="3256708"/>
              <a:ext cx="109224" cy="102744"/>
            </a:xfrm>
            <a:custGeom>
              <a:rect b="b" l="l" r="r" t="t"/>
              <a:pathLst>
                <a:path extrusionOk="0" h="102744" w="109224">
                  <a:moveTo>
                    <a:pt x="0" y="102745"/>
                  </a:moveTo>
                  <a:lnTo>
                    <a:pt x="67737" y="102745"/>
                  </a:lnTo>
                  <a:cubicBezTo>
                    <a:pt x="77234" y="86383"/>
                    <a:pt x="91783" y="73303"/>
                    <a:pt x="109225" y="65619"/>
                  </a:cubicBezTo>
                  <a:lnTo>
                    <a:pt x="109225" y="0"/>
                  </a:lnTo>
                  <a:cubicBezTo>
                    <a:pt x="56641" y="12649"/>
                    <a:pt x="15326" y="52668"/>
                    <a:pt x="0" y="10274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59" name="Google Shape;6759;p106"/>
            <p:cNvSpPr/>
            <p:nvPr/>
          </p:nvSpPr>
          <p:spPr>
            <a:xfrm>
              <a:off x="5831873" y="3377800"/>
              <a:ext cx="66225" cy="35529"/>
            </a:xfrm>
            <a:custGeom>
              <a:rect b="b" l="l" r="r" t="t"/>
              <a:pathLst>
                <a:path extrusionOk="0" h="35529" w="66225">
                  <a:moveTo>
                    <a:pt x="0" y="0"/>
                  </a:moveTo>
                  <a:cubicBezTo>
                    <a:pt x="3497" y="11138"/>
                    <a:pt x="4878" y="23226"/>
                    <a:pt x="3626" y="35529"/>
                  </a:cubicBezTo>
                  <a:lnTo>
                    <a:pt x="65967" y="35529"/>
                  </a:lnTo>
                  <a:cubicBezTo>
                    <a:pt x="66657" y="23571"/>
                    <a:pt x="65967" y="11786"/>
                    <a:pt x="63894" y="0"/>
                  </a:cubicBez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60" name="Google Shape;6760;p106"/>
            <p:cNvSpPr/>
            <p:nvPr/>
          </p:nvSpPr>
          <p:spPr>
            <a:xfrm>
              <a:off x="5782269" y="3256708"/>
              <a:ext cx="109224" cy="102744"/>
            </a:xfrm>
            <a:custGeom>
              <a:rect b="b" l="l" r="r" t="t"/>
              <a:pathLst>
                <a:path extrusionOk="0" h="102744" w="109224">
                  <a:moveTo>
                    <a:pt x="41488" y="102745"/>
                  </a:moveTo>
                  <a:lnTo>
                    <a:pt x="109225" y="102745"/>
                  </a:lnTo>
                  <a:cubicBezTo>
                    <a:pt x="93899" y="52668"/>
                    <a:pt x="52583" y="12649"/>
                    <a:pt x="0" y="0"/>
                  </a:cubicBezTo>
                  <a:lnTo>
                    <a:pt x="0" y="65619"/>
                  </a:lnTo>
                  <a:cubicBezTo>
                    <a:pt x="17398" y="73303"/>
                    <a:pt x="31990" y="86383"/>
                    <a:pt x="41488" y="102745"/>
                  </a:cubicBezTo>
                  <a:lnTo>
                    <a:pt x="41488" y="102745"/>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61" name="Google Shape;6761;p106"/>
            <p:cNvSpPr/>
            <p:nvPr/>
          </p:nvSpPr>
          <p:spPr>
            <a:xfrm>
              <a:off x="5597666" y="3431072"/>
              <a:ext cx="113498" cy="120573"/>
            </a:xfrm>
            <a:custGeom>
              <a:rect b="b" l="l" r="r" t="t"/>
              <a:pathLst>
                <a:path extrusionOk="0" h="120573" w="113498">
                  <a:moveTo>
                    <a:pt x="64153" y="0"/>
                  </a:moveTo>
                  <a:lnTo>
                    <a:pt x="0" y="0"/>
                  </a:lnTo>
                  <a:cubicBezTo>
                    <a:pt x="10577" y="59748"/>
                    <a:pt x="56166" y="106803"/>
                    <a:pt x="113499" y="120574"/>
                  </a:cubicBezTo>
                  <a:lnTo>
                    <a:pt x="113499" y="54956"/>
                  </a:lnTo>
                  <a:cubicBezTo>
                    <a:pt x="90100" y="44681"/>
                    <a:pt x="71924" y="24650"/>
                    <a:pt x="64153" y="0"/>
                  </a:cubicBezTo>
                  <a:lnTo>
                    <a:pt x="64153"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62" name="Google Shape;6762;p106"/>
            <p:cNvSpPr/>
            <p:nvPr/>
          </p:nvSpPr>
          <p:spPr>
            <a:xfrm>
              <a:off x="5782183" y="3431072"/>
              <a:ext cx="113542" cy="120573"/>
            </a:xfrm>
            <a:custGeom>
              <a:rect b="b" l="l" r="r" t="t"/>
              <a:pathLst>
                <a:path extrusionOk="0" h="120573" w="113542">
                  <a:moveTo>
                    <a:pt x="113542" y="0"/>
                  </a:moveTo>
                  <a:lnTo>
                    <a:pt x="49389" y="0"/>
                  </a:lnTo>
                  <a:cubicBezTo>
                    <a:pt x="41618" y="24650"/>
                    <a:pt x="23442" y="44681"/>
                    <a:pt x="0" y="54956"/>
                  </a:cubicBezTo>
                  <a:lnTo>
                    <a:pt x="0" y="120574"/>
                  </a:lnTo>
                  <a:cubicBezTo>
                    <a:pt x="57419" y="106803"/>
                    <a:pt x="102965" y="59748"/>
                    <a:pt x="113542" y="0"/>
                  </a:cubicBezTo>
                  <a:lnTo>
                    <a:pt x="113542"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63" name="Google Shape;6763;p106"/>
            <p:cNvSpPr/>
            <p:nvPr/>
          </p:nvSpPr>
          <p:spPr>
            <a:xfrm>
              <a:off x="5595334" y="3377800"/>
              <a:ext cx="66225" cy="35529"/>
            </a:xfrm>
            <a:custGeom>
              <a:rect b="b" l="l" r="r" t="t"/>
              <a:pathLst>
                <a:path extrusionOk="0" h="35529" w="66225">
                  <a:moveTo>
                    <a:pt x="62599" y="35529"/>
                  </a:moveTo>
                  <a:cubicBezTo>
                    <a:pt x="61434" y="23830"/>
                    <a:pt x="62556" y="11742"/>
                    <a:pt x="66226" y="0"/>
                  </a:cubicBezTo>
                  <a:lnTo>
                    <a:pt x="2331" y="0"/>
                  </a:lnTo>
                  <a:cubicBezTo>
                    <a:pt x="259" y="11742"/>
                    <a:pt x="-432" y="23528"/>
                    <a:pt x="259" y="35529"/>
                  </a:cubicBezTo>
                  <a:lnTo>
                    <a:pt x="62599" y="3552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764" name="Google Shape;6764;p106"/>
            <p:cNvSpPr/>
            <p:nvPr/>
          </p:nvSpPr>
          <p:spPr>
            <a:xfrm>
              <a:off x="5728951" y="3491769"/>
              <a:ext cx="35530" cy="63935"/>
            </a:xfrm>
            <a:custGeom>
              <a:rect b="b" l="l" r="r" t="t"/>
              <a:pathLst>
                <a:path extrusionOk="0" h="63935" w="35530">
                  <a:moveTo>
                    <a:pt x="0" y="0"/>
                  </a:moveTo>
                  <a:lnTo>
                    <a:pt x="0" y="62899"/>
                  </a:lnTo>
                  <a:cubicBezTo>
                    <a:pt x="11441" y="64237"/>
                    <a:pt x="23270" y="64324"/>
                    <a:pt x="35531" y="62899"/>
                  </a:cubicBezTo>
                  <a:lnTo>
                    <a:pt x="35531" y="0"/>
                  </a:lnTo>
                  <a:cubicBezTo>
                    <a:pt x="24047" y="2331"/>
                    <a:pt x="11915" y="2418"/>
                    <a:pt x="0" y="0"/>
                  </a:cubicBez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cxnSp>
        <p:nvCxnSpPr>
          <p:cNvPr id="6765" name="Google Shape;6765;p106"/>
          <p:cNvCxnSpPr>
            <a:stCxn id="6716" idx="6"/>
          </p:cNvCxnSpPr>
          <p:nvPr/>
        </p:nvCxnSpPr>
        <p:spPr>
          <a:xfrm>
            <a:off x="5402327" y="1987002"/>
            <a:ext cx="358500" cy="0"/>
          </a:xfrm>
          <a:prstGeom prst="straightConnector1">
            <a:avLst/>
          </a:prstGeom>
          <a:noFill/>
          <a:ln cap="flat" cmpd="sng" w="19050">
            <a:solidFill>
              <a:schemeClr val="dk1"/>
            </a:solidFill>
            <a:prstDash val="dash"/>
            <a:round/>
            <a:headEnd len="med" w="med" type="none"/>
            <a:tailEnd len="med" w="med" type="none"/>
          </a:ln>
        </p:spPr>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769" name="Shape 6769"/>
        <p:cNvGrpSpPr/>
        <p:nvPr/>
      </p:nvGrpSpPr>
      <p:grpSpPr>
        <a:xfrm>
          <a:off x="0" y="0"/>
          <a:ext cx="0" cy="0"/>
          <a:chOff x="0" y="0"/>
          <a:chExt cx="0" cy="0"/>
        </a:xfrm>
      </p:grpSpPr>
      <p:sp>
        <p:nvSpPr>
          <p:cNvPr id="6770" name="Google Shape;6770;p107"/>
          <p:cNvSpPr txBox="1"/>
          <p:nvPr>
            <p:ph type="title"/>
          </p:nvPr>
        </p:nvSpPr>
        <p:spPr>
          <a:xfrm>
            <a:off x="911925" y="917438"/>
            <a:ext cx="47568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What Faculty Want</a:t>
            </a:r>
            <a:endParaRPr/>
          </a:p>
        </p:txBody>
      </p:sp>
      <p:sp>
        <p:nvSpPr>
          <p:cNvPr id="6771" name="Google Shape;6771;p107"/>
          <p:cNvSpPr txBox="1"/>
          <p:nvPr>
            <p:ph idx="1" type="subTitle"/>
          </p:nvPr>
        </p:nvSpPr>
        <p:spPr>
          <a:xfrm rot="-308">
            <a:off x="911925" y="1544104"/>
            <a:ext cx="6701400" cy="2462100"/>
          </a:xfrm>
          <a:prstGeom prst="rect">
            <a:avLst/>
          </a:prstGeom>
          <a:solidFill>
            <a:srgbClr val="FCF9EF">
              <a:alpha val="92410"/>
            </a:srgbClr>
          </a:solidFill>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lang="en" sz="1900"/>
              <a:t>Access to journals, books, ebooks, textbooks</a:t>
            </a:r>
            <a:endParaRPr sz="1900"/>
          </a:p>
          <a:p>
            <a:pPr indent="-349250" lvl="0" marL="457200" rtl="0" algn="l">
              <a:spcBef>
                <a:spcPts val="0"/>
              </a:spcBef>
              <a:spcAft>
                <a:spcPts val="0"/>
              </a:spcAft>
              <a:buSzPts val="1900"/>
              <a:buChar char="●"/>
            </a:pPr>
            <a:r>
              <a:rPr lang="en" sz="1900"/>
              <a:t>Software (Overleaf &amp; NVivo)</a:t>
            </a:r>
            <a:endParaRPr sz="1900"/>
          </a:p>
          <a:p>
            <a:pPr indent="-349250" lvl="0" marL="457200" rtl="0" algn="l">
              <a:spcBef>
                <a:spcPts val="0"/>
              </a:spcBef>
              <a:spcAft>
                <a:spcPts val="0"/>
              </a:spcAft>
              <a:buSzPts val="1900"/>
              <a:buChar char="●"/>
            </a:pPr>
            <a:r>
              <a:rPr lang="en" sz="1900"/>
              <a:t>Spaces: lecture rooms, study rooms, extended hours</a:t>
            </a:r>
            <a:endParaRPr sz="1900"/>
          </a:p>
          <a:p>
            <a:pPr indent="-349250" lvl="0" marL="457200" rtl="0" algn="l">
              <a:spcBef>
                <a:spcPts val="0"/>
              </a:spcBef>
              <a:spcAft>
                <a:spcPts val="0"/>
              </a:spcAft>
              <a:buSzPts val="1900"/>
              <a:buChar char="●"/>
            </a:pPr>
            <a:r>
              <a:rPr lang="en" sz="1900"/>
              <a:t>Funds for APCs</a:t>
            </a:r>
            <a:endParaRPr sz="1900"/>
          </a:p>
          <a:p>
            <a:pPr indent="-349250" lvl="0" marL="457200" rtl="0" algn="l">
              <a:spcBef>
                <a:spcPts val="0"/>
              </a:spcBef>
              <a:spcAft>
                <a:spcPts val="0"/>
              </a:spcAft>
              <a:buSzPts val="1900"/>
              <a:buChar char="●"/>
            </a:pPr>
            <a:r>
              <a:rPr lang="en" sz="1900"/>
              <a:t>Support for: OERs, systematic reviews, writing for graduate students</a:t>
            </a:r>
            <a:endParaRPr sz="1900"/>
          </a:p>
          <a:p>
            <a:pPr indent="-349250" lvl="0" marL="457200" rtl="0" algn="l">
              <a:spcBef>
                <a:spcPts val="0"/>
              </a:spcBef>
              <a:spcAft>
                <a:spcPts val="0"/>
              </a:spcAft>
              <a:buSzPts val="1900"/>
              <a:buChar char="●"/>
            </a:pPr>
            <a:r>
              <a:rPr lang="en" sz="1900"/>
              <a:t>IL instruction and increased collaboration</a:t>
            </a:r>
            <a:endParaRPr sz="19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775" name="Shape 6775"/>
        <p:cNvGrpSpPr/>
        <p:nvPr/>
      </p:nvGrpSpPr>
      <p:grpSpPr>
        <a:xfrm>
          <a:off x="0" y="0"/>
          <a:ext cx="0" cy="0"/>
          <a:chOff x="0" y="0"/>
          <a:chExt cx="0" cy="0"/>
        </a:xfrm>
      </p:grpSpPr>
      <p:sp>
        <p:nvSpPr>
          <p:cNvPr id="6776" name="Google Shape;6776;p108"/>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Insights &amp; Conclusions</a:t>
            </a:r>
            <a:endParaRPr/>
          </a:p>
        </p:txBody>
      </p:sp>
      <p:sp>
        <p:nvSpPr>
          <p:cNvPr id="6777" name="Google Shape;6777;p108"/>
          <p:cNvSpPr txBox="1"/>
          <p:nvPr>
            <p:ph idx="1" type="body"/>
          </p:nvPr>
        </p:nvSpPr>
        <p:spPr>
          <a:xfrm>
            <a:off x="720000" y="1104300"/>
            <a:ext cx="7105500" cy="3071700"/>
          </a:xfrm>
          <a:prstGeom prst="rect">
            <a:avLst/>
          </a:prstGeom>
          <a:solidFill>
            <a:srgbClr val="FCF9EF">
              <a:alpha val="92410"/>
            </a:srgbClr>
          </a:solidFill>
        </p:spPr>
        <p:txBody>
          <a:bodyPr anchorCtr="0" anchor="t" bIns="91425" lIns="91425" spcFirstLastPara="1" rIns="91425" wrap="square" tIns="91425">
            <a:noAutofit/>
          </a:bodyPr>
          <a:lstStyle/>
          <a:p>
            <a:pPr indent="-349250" lvl="0" marL="457200" rtl="0" algn="l">
              <a:lnSpc>
                <a:spcPct val="100000"/>
              </a:lnSpc>
              <a:spcBef>
                <a:spcPts val="0"/>
              </a:spcBef>
              <a:spcAft>
                <a:spcPts val="0"/>
              </a:spcAft>
              <a:buClr>
                <a:schemeClr val="dk1"/>
              </a:buClr>
              <a:buSzPts val="1900"/>
              <a:buChar char="●"/>
            </a:pPr>
            <a:r>
              <a:rPr lang="en" sz="1900">
                <a:solidFill>
                  <a:schemeClr val="dk1"/>
                </a:solidFill>
              </a:rPr>
              <a:t>Emerging themes:</a:t>
            </a:r>
            <a:endParaRPr sz="1900">
              <a:solidFill>
                <a:schemeClr val="dk1"/>
              </a:solidFill>
            </a:endParaRPr>
          </a:p>
          <a:p>
            <a:pPr indent="-349250" lvl="1" marL="914400" rtl="0" algn="l">
              <a:lnSpc>
                <a:spcPct val="100000"/>
              </a:lnSpc>
              <a:spcBef>
                <a:spcPts val="0"/>
              </a:spcBef>
              <a:spcAft>
                <a:spcPts val="0"/>
              </a:spcAft>
              <a:buClr>
                <a:schemeClr val="dk1"/>
              </a:buClr>
              <a:buSzPts val="1900"/>
              <a:buChar char="○"/>
            </a:pPr>
            <a:r>
              <a:rPr lang="en" sz="1900">
                <a:solidFill>
                  <a:schemeClr val="dk1"/>
                </a:solidFill>
              </a:rPr>
              <a:t>Communication - how and how often</a:t>
            </a:r>
            <a:endParaRPr sz="1900">
              <a:solidFill>
                <a:schemeClr val="dk1"/>
              </a:solidFill>
            </a:endParaRPr>
          </a:p>
          <a:p>
            <a:pPr indent="-349250" lvl="1" marL="914400" rtl="0" algn="l">
              <a:lnSpc>
                <a:spcPct val="100000"/>
              </a:lnSpc>
              <a:spcBef>
                <a:spcPts val="0"/>
              </a:spcBef>
              <a:spcAft>
                <a:spcPts val="0"/>
              </a:spcAft>
              <a:buClr>
                <a:schemeClr val="dk1"/>
              </a:buClr>
              <a:buSzPts val="1900"/>
              <a:buChar char="○"/>
            </a:pPr>
            <a:r>
              <a:rPr lang="en" sz="1900">
                <a:solidFill>
                  <a:schemeClr val="dk1"/>
                </a:solidFill>
              </a:rPr>
              <a:t>Lack of knowledge of each other’s work</a:t>
            </a:r>
            <a:endParaRPr sz="1900">
              <a:solidFill>
                <a:schemeClr val="dk1"/>
              </a:solidFill>
            </a:endParaRPr>
          </a:p>
          <a:p>
            <a:pPr indent="-349250" lvl="0" marL="457200" rtl="0" algn="l">
              <a:lnSpc>
                <a:spcPct val="100000"/>
              </a:lnSpc>
              <a:spcBef>
                <a:spcPts val="0"/>
              </a:spcBef>
              <a:spcAft>
                <a:spcPts val="0"/>
              </a:spcAft>
              <a:buClr>
                <a:schemeClr val="dk1"/>
              </a:buClr>
              <a:buSzPts val="1900"/>
              <a:buChar char="●"/>
            </a:pPr>
            <a:r>
              <a:rPr lang="en" sz="1900">
                <a:solidFill>
                  <a:schemeClr val="dk1"/>
                </a:solidFill>
              </a:rPr>
              <a:t>Librarians should consider professional development:</a:t>
            </a:r>
            <a:endParaRPr sz="1900">
              <a:solidFill>
                <a:schemeClr val="dk1"/>
              </a:solidFill>
            </a:endParaRPr>
          </a:p>
          <a:p>
            <a:pPr indent="-349250" lvl="1" marL="914400" rtl="0" algn="l">
              <a:lnSpc>
                <a:spcPct val="100000"/>
              </a:lnSpc>
              <a:spcBef>
                <a:spcPts val="0"/>
              </a:spcBef>
              <a:spcAft>
                <a:spcPts val="0"/>
              </a:spcAft>
              <a:buClr>
                <a:schemeClr val="dk1"/>
              </a:buClr>
              <a:buSzPts val="1900"/>
              <a:buChar char="○"/>
            </a:pPr>
            <a:r>
              <a:rPr lang="en" sz="1900">
                <a:solidFill>
                  <a:schemeClr val="dk1"/>
                </a:solidFill>
              </a:rPr>
              <a:t>Upskilling data practice</a:t>
            </a:r>
            <a:endParaRPr sz="1900">
              <a:solidFill>
                <a:schemeClr val="dk1"/>
              </a:solidFill>
            </a:endParaRPr>
          </a:p>
          <a:p>
            <a:pPr indent="-349250" lvl="1" marL="914400" rtl="0" algn="l">
              <a:lnSpc>
                <a:spcPct val="100000"/>
              </a:lnSpc>
              <a:spcBef>
                <a:spcPts val="0"/>
              </a:spcBef>
              <a:spcAft>
                <a:spcPts val="0"/>
              </a:spcAft>
              <a:buClr>
                <a:schemeClr val="dk1"/>
              </a:buClr>
              <a:buSzPts val="1900"/>
              <a:buChar char="○"/>
            </a:pPr>
            <a:r>
              <a:rPr lang="en" sz="1900">
                <a:solidFill>
                  <a:schemeClr val="dk1"/>
                </a:solidFill>
              </a:rPr>
              <a:t>AI &amp; software pertaining to math</a:t>
            </a:r>
            <a:endParaRPr sz="1900">
              <a:solidFill>
                <a:schemeClr val="dk1"/>
              </a:solidFill>
            </a:endParaRPr>
          </a:p>
          <a:p>
            <a:pPr indent="-349250" lvl="1" marL="914400" rtl="0" algn="l">
              <a:lnSpc>
                <a:spcPct val="100000"/>
              </a:lnSpc>
              <a:spcBef>
                <a:spcPts val="0"/>
              </a:spcBef>
              <a:spcAft>
                <a:spcPts val="0"/>
              </a:spcAft>
              <a:buClr>
                <a:schemeClr val="dk1"/>
              </a:buClr>
              <a:buSzPts val="1900"/>
              <a:buChar char="○"/>
            </a:pPr>
            <a:r>
              <a:rPr lang="en" sz="1900">
                <a:solidFill>
                  <a:schemeClr val="dk1"/>
                </a:solidFill>
              </a:rPr>
              <a:t>Math lectures, conferences, webinars</a:t>
            </a:r>
            <a:endParaRPr sz="1900">
              <a:solidFill>
                <a:schemeClr val="dk1"/>
              </a:solidFill>
            </a:endParaRPr>
          </a:p>
          <a:p>
            <a:pPr indent="-349250" lvl="0" marL="457200" rtl="0" algn="l">
              <a:lnSpc>
                <a:spcPct val="100000"/>
              </a:lnSpc>
              <a:spcBef>
                <a:spcPts val="0"/>
              </a:spcBef>
              <a:spcAft>
                <a:spcPts val="0"/>
              </a:spcAft>
              <a:buClr>
                <a:schemeClr val="dk1"/>
              </a:buClr>
              <a:buSzPts val="1900"/>
              <a:buChar char="●"/>
            </a:pPr>
            <a:r>
              <a:rPr lang="en" sz="1900">
                <a:solidFill>
                  <a:schemeClr val="dk1"/>
                </a:solidFill>
              </a:rPr>
              <a:t>Lean into the importance of general research skills</a:t>
            </a:r>
            <a:endParaRPr sz="1900">
              <a:solidFill>
                <a:schemeClr val="dk1"/>
              </a:solidFill>
            </a:endParaRPr>
          </a:p>
          <a:p>
            <a:pPr indent="-349250" lvl="1" marL="914400" rtl="0" algn="l">
              <a:lnSpc>
                <a:spcPct val="100000"/>
              </a:lnSpc>
              <a:spcBef>
                <a:spcPts val="0"/>
              </a:spcBef>
              <a:spcAft>
                <a:spcPts val="0"/>
              </a:spcAft>
              <a:buClr>
                <a:schemeClr val="dk1"/>
              </a:buClr>
              <a:buSzPts val="1900"/>
              <a:buChar char="○"/>
            </a:pPr>
            <a:r>
              <a:rPr lang="en" sz="1900">
                <a:solidFill>
                  <a:schemeClr val="dk1"/>
                </a:solidFill>
              </a:rPr>
              <a:t>Evidence of math students entering graduate school without strong basic research skills</a:t>
            </a:r>
            <a:endParaRPr sz="1900">
              <a:solidFill>
                <a:schemeClr val="dk1"/>
              </a:solidFill>
            </a:endParaRPr>
          </a:p>
          <a:p>
            <a:pPr indent="0" lvl="0" marL="0" rtl="0" algn="l">
              <a:spcBef>
                <a:spcPts val="160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781" name="Shape 6781"/>
        <p:cNvGrpSpPr/>
        <p:nvPr/>
      </p:nvGrpSpPr>
      <p:grpSpPr>
        <a:xfrm>
          <a:off x="0" y="0"/>
          <a:ext cx="0" cy="0"/>
          <a:chOff x="0" y="0"/>
          <a:chExt cx="0" cy="0"/>
        </a:xfrm>
      </p:grpSpPr>
      <p:sp>
        <p:nvSpPr>
          <p:cNvPr id="6782" name="Google Shape;6782;p109"/>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Resulting Outcomes &amp; Projects</a:t>
            </a:r>
            <a:endParaRPr/>
          </a:p>
        </p:txBody>
      </p:sp>
      <p:sp>
        <p:nvSpPr>
          <p:cNvPr id="6783" name="Google Shape;6783;p109"/>
          <p:cNvSpPr txBox="1"/>
          <p:nvPr>
            <p:ph idx="1" type="body"/>
          </p:nvPr>
        </p:nvSpPr>
        <p:spPr>
          <a:xfrm>
            <a:off x="720000" y="1237075"/>
            <a:ext cx="7704000" cy="2837100"/>
          </a:xfrm>
          <a:prstGeom prst="rect">
            <a:avLst/>
          </a:prstGeom>
          <a:solidFill>
            <a:srgbClr val="FCF9EF">
              <a:alpha val="92410"/>
            </a:srgbClr>
          </a:solidFill>
        </p:spPr>
        <p:txBody>
          <a:bodyPr anchorCtr="0" anchor="t" bIns="91425" lIns="91425" spcFirstLastPara="1" rIns="91425" wrap="square" tIns="91425">
            <a:noAutofit/>
          </a:bodyPr>
          <a:lstStyle/>
          <a:p>
            <a:pPr indent="-349250" lvl="0" marL="457200" rtl="0" algn="l">
              <a:spcBef>
                <a:spcPts val="0"/>
              </a:spcBef>
              <a:spcAft>
                <a:spcPts val="0"/>
              </a:spcAft>
              <a:buClr>
                <a:schemeClr val="dk1"/>
              </a:buClr>
              <a:buSzPts val="1900"/>
              <a:buChar char="●"/>
            </a:pPr>
            <a:r>
              <a:rPr lang="en" sz="1900">
                <a:solidFill>
                  <a:schemeClr val="dk1"/>
                </a:solidFill>
              </a:rPr>
              <a:t>Stronger outreach to Mathematics for collection development</a:t>
            </a:r>
            <a:endParaRPr sz="1900">
              <a:solidFill>
                <a:schemeClr val="dk1"/>
              </a:solidFill>
            </a:endParaRPr>
          </a:p>
          <a:p>
            <a:pPr indent="-349250" lvl="0" marL="457200" rtl="0" algn="l">
              <a:spcBef>
                <a:spcPts val="0"/>
              </a:spcBef>
              <a:spcAft>
                <a:spcPts val="0"/>
              </a:spcAft>
              <a:buClr>
                <a:schemeClr val="dk1"/>
              </a:buClr>
              <a:buSzPts val="1900"/>
              <a:buChar char="●"/>
            </a:pPr>
            <a:r>
              <a:rPr lang="en" sz="1900">
                <a:solidFill>
                  <a:schemeClr val="dk1"/>
                </a:solidFill>
              </a:rPr>
              <a:t>Guided conversations with the upcoming Engineering Department at Butler University (Fall 2026)</a:t>
            </a:r>
            <a:endParaRPr sz="1900">
              <a:solidFill>
                <a:schemeClr val="dk1"/>
              </a:solidFill>
            </a:endParaRPr>
          </a:p>
          <a:p>
            <a:pPr indent="-349250" lvl="0" marL="457200" rtl="0" algn="l">
              <a:spcBef>
                <a:spcPts val="0"/>
              </a:spcBef>
              <a:spcAft>
                <a:spcPts val="0"/>
              </a:spcAft>
              <a:buClr>
                <a:schemeClr val="dk1"/>
              </a:buClr>
              <a:buSzPts val="1900"/>
              <a:buChar char="●"/>
            </a:pPr>
            <a:r>
              <a:rPr lang="en" sz="1900">
                <a:solidFill>
                  <a:schemeClr val="dk1"/>
                </a:solidFill>
              </a:rPr>
              <a:t>Display project with the Butler University College of Education</a:t>
            </a:r>
            <a:endParaRPr sz="1900">
              <a:solidFill>
                <a:schemeClr val="dk1"/>
              </a:solidFill>
            </a:endParaRPr>
          </a:p>
          <a:p>
            <a:pPr indent="0" lvl="0" marL="914400" rtl="0" algn="l">
              <a:spcBef>
                <a:spcPts val="0"/>
              </a:spcBef>
              <a:spcAft>
                <a:spcPts val="0"/>
              </a:spcAft>
              <a:buNone/>
            </a:pPr>
            <a:r>
              <a:rPr lang="en" sz="1900">
                <a:solidFill>
                  <a:schemeClr val="dk1"/>
                </a:solidFill>
              </a:rPr>
              <a:t>(Which resulted in    )</a:t>
            </a:r>
            <a:endParaRPr sz="1900">
              <a:solidFill>
                <a:schemeClr val="dk1"/>
              </a:solidFill>
            </a:endParaRPr>
          </a:p>
          <a:p>
            <a:pPr indent="-349250" lvl="0" marL="457200" rtl="0" algn="l">
              <a:spcBef>
                <a:spcPts val="0"/>
              </a:spcBef>
              <a:spcAft>
                <a:spcPts val="0"/>
              </a:spcAft>
              <a:buClr>
                <a:schemeClr val="dk1"/>
              </a:buClr>
              <a:buSzPts val="1900"/>
              <a:buChar char="●"/>
            </a:pPr>
            <a:r>
              <a:rPr lang="en" sz="1900">
                <a:solidFill>
                  <a:schemeClr val="dk1"/>
                </a:solidFill>
              </a:rPr>
              <a:t>Honors thesis on using library materials and literature with elementary mathematics students </a:t>
            </a:r>
            <a:endParaRPr sz="1900">
              <a:solidFill>
                <a:schemeClr val="dk1"/>
              </a:solidFill>
            </a:endParaRPr>
          </a:p>
          <a:p>
            <a:pPr indent="-349250" lvl="0" marL="457200" rtl="0" algn="l">
              <a:spcBef>
                <a:spcPts val="0"/>
              </a:spcBef>
              <a:spcAft>
                <a:spcPts val="0"/>
              </a:spcAft>
              <a:buClr>
                <a:schemeClr val="dk1"/>
              </a:buClr>
              <a:buSzPts val="1900"/>
              <a:buChar char="●"/>
            </a:pPr>
            <a:r>
              <a:rPr lang="en" sz="1900">
                <a:solidFill>
                  <a:schemeClr val="dk1"/>
                </a:solidFill>
              </a:rPr>
              <a:t>Jenni’s PhD research concentration</a:t>
            </a:r>
            <a:endParaRPr sz="1900">
              <a:solidFill>
                <a:schemeClr val="dk1"/>
              </a:solidFill>
            </a:endParaRPr>
          </a:p>
        </p:txBody>
      </p:sp>
      <p:sp>
        <p:nvSpPr>
          <p:cNvPr id="6784" name="Google Shape;6784;p109"/>
          <p:cNvSpPr/>
          <p:nvPr/>
        </p:nvSpPr>
        <p:spPr>
          <a:xfrm>
            <a:off x="3808231" y="2699075"/>
            <a:ext cx="197100" cy="240900"/>
          </a:xfrm>
          <a:prstGeom prst="downArrow">
            <a:avLst>
              <a:gd fmla="val 50000" name="adj1"/>
              <a:gd fmla="val 50000" name="adj2"/>
            </a:avLst>
          </a:prstGeom>
          <a:solidFill>
            <a:srgbClr val="DD9721"/>
          </a:solidFill>
          <a:ln cap="flat" cmpd="sng" w="19050">
            <a:solidFill>
              <a:srgbClr val="1E1E1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788" name="Shape 6788"/>
        <p:cNvGrpSpPr/>
        <p:nvPr/>
      </p:nvGrpSpPr>
      <p:grpSpPr>
        <a:xfrm>
          <a:off x="0" y="0"/>
          <a:ext cx="0" cy="0"/>
          <a:chOff x="0" y="0"/>
          <a:chExt cx="0" cy="0"/>
        </a:xfrm>
      </p:grpSpPr>
      <p:sp>
        <p:nvSpPr>
          <p:cNvPr id="6789" name="Google Shape;6789;p110"/>
          <p:cNvSpPr txBox="1"/>
          <p:nvPr>
            <p:ph type="title"/>
          </p:nvPr>
        </p:nvSpPr>
        <p:spPr>
          <a:xfrm rot="-678">
            <a:off x="3860100" y="407478"/>
            <a:ext cx="4563900" cy="52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Questions for you!</a:t>
            </a:r>
            <a:endParaRPr sz="3000"/>
          </a:p>
        </p:txBody>
      </p:sp>
      <p:sp>
        <p:nvSpPr>
          <p:cNvPr id="6790" name="Google Shape;6790;p110"/>
          <p:cNvSpPr txBox="1"/>
          <p:nvPr>
            <p:ph idx="1" type="subTitle"/>
          </p:nvPr>
        </p:nvSpPr>
        <p:spPr>
          <a:xfrm>
            <a:off x="3860100" y="1179125"/>
            <a:ext cx="4868700" cy="3612600"/>
          </a:xfrm>
          <a:prstGeom prst="rect">
            <a:avLst/>
          </a:prstGeom>
          <a:solidFill>
            <a:srgbClr val="FCF9EF">
              <a:alpha val="92410"/>
            </a:srgbClr>
          </a:solidFill>
        </p:spPr>
        <p:txBody>
          <a:bodyPr anchorCtr="0" anchor="ctr" bIns="91425" lIns="91425" spcFirstLastPara="1" rIns="91425" wrap="square" tIns="91425">
            <a:noAutofit/>
          </a:bodyPr>
          <a:lstStyle/>
          <a:p>
            <a:pPr indent="0" lvl="0" marL="0" rtl="0" algn="l">
              <a:spcBef>
                <a:spcPts val="0"/>
              </a:spcBef>
              <a:spcAft>
                <a:spcPts val="0"/>
              </a:spcAft>
              <a:buNone/>
            </a:pPr>
            <a:r>
              <a:t/>
            </a:r>
            <a:endParaRPr sz="1900"/>
          </a:p>
          <a:p>
            <a:pPr indent="-387350" lvl="0" marL="457200" rtl="0" algn="l">
              <a:spcBef>
                <a:spcPts val="0"/>
              </a:spcBef>
              <a:spcAft>
                <a:spcPts val="0"/>
              </a:spcAft>
              <a:buSzPts val="2500"/>
              <a:buChar char="●"/>
            </a:pPr>
            <a:r>
              <a:rPr lang="en" sz="2500"/>
              <a:t>From the information presented, were there any ideas that connect to your work?</a:t>
            </a:r>
            <a:endParaRPr sz="2500"/>
          </a:p>
          <a:p>
            <a:pPr indent="-387350" lvl="0" marL="457200" rtl="0" algn="l">
              <a:spcBef>
                <a:spcPts val="0"/>
              </a:spcBef>
              <a:spcAft>
                <a:spcPts val="0"/>
              </a:spcAft>
              <a:buSzPts val="2500"/>
              <a:buChar char="●"/>
            </a:pPr>
            <a:r>
              <a:rPr lang="en" sz="2500"/>
              <a:t>Do you have any additional thoughts about our study?</a:t>
            </a:r>
            <a:endParaRPr sz="2500">
              <a:solidFill>
                <a:srgbClr val="000000"/>
              </a:solidFill>
            </a:endParaRPr>
          </a:p>
          <a:p>
            <a:pPr indent="-387350" lvl="0" marL="457200" rtl="0" algn="l">
              <a:lnSpc>
                <a:spcPct val="90000"/>
              </a:lnSpc>
              <a:spcBef>
                <a:spcPts val="0"/>
              </a:spcBef>
              <a:spcAft>
                <a:spcPts val="0"/>
              </a:spcAft>
              <a:buClr>
                <a:srgbClr val="000000"/>
              </a:buClr>
              <a:buSzPts val="2500"/>
              <a:buChar char="●"/>
            </a:pPr>
            <a:r>
              <a:rPr lang="en" sz="2500">
                <a:solidFill>
                  <a:srgbClr val="000000"/>
                </a:solidFill>
              </a:rPr>
              <a:t>Share your success stories!</a:t>
            </a:r>
            <a:endParaRPr sz="2500">
              <a:solidFill>
                <a:srgbClr val="000000"/>
              </a:solidFill>
            </a:endParaRPr>
          </a:p>
          <a:p>
            <a:pPr indent="0" lvl="0" marL="0" rtl="0" algn="l">
              <a:lnSpc>
                <a:spcPct val="90000"/>
              </a:lnSpc>
              <a:spcBef>
                <a:spcPts val="0"/>
              </a:spcBef>
              <a:spcAft>
                <a:spcPts val="0"/>
              </a:spcAft>
              <a:buNone/>
            </a:pPr>
            <a:r>
              <a:t/>
            </a:r>
            <a:endParaRPr sz="1900">
              <a:solidFill>
                <a:srgbClr val="000000"/>
              </a:solidFill>
            </a:endParaRPr>
          </a:p>
        </p:txBody>
      </p:sp>
      <p:pic>
        <p:nvPicPr>
          <p:cNvPr id="6791" name="Google Shape;6791;p110" title="qr_code(1).png"/>
          <p:cNvPicPr preferRelativeResize="0"/>
          <p:nvPr/>
        </p:nvPicPr>
        <p:blipFill>
          <a:blip r:embed="rId3">
            <a:alphaModFix/>
          </a:blip>
          <a:stretch>
            <a:fillRect/>
          </a:stretch>
        </p:blipFill>
        <p:spPr>
          <a:xfrm>
            <a:off x="768841" y="1119548"/>
            <a:ext cx="2766974" cy="2766974"/>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5" name="Shape 6795"/>
        <p:cNvGrpSpPr/>
        <p:nvPr/>
      </p:nvGrpSpPr>
      <p:grpSpPr>
        <a:xfrm>
          <a:off x="0" y="0"/>
          <a:ext cx="0" cy="0"/>
          <a:chOff x="0" y="0"/>
          <a:chExt cx="0" cy="0"/>
        </a:xfrm>
      </p:grpSpPr>
      <p:sp>
        <p:nvSpPr>
          <p:cNvPr id="6796" name="Google Shape;6796;p111"/>
          <p:cNvSpPr txBox="1"/>
          <p:nvPr>
            <p:ph type="title"/>
          </p:nvPr>
        </p:nvSpPr>
        <p:spPr>
          <a:xfrm>
            <a:off x="408075" y="540000"/>
            <a:ext cx="77862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900"/>
              <a:t>Thanks / Q&amp;A</a:t>
            </a:r>
            <a:endParaRPr sz="2900"/>
          </a:p>
        </p:txBody>
      </p:sp>
      <p:sp>
        <p:nvSpPr>
          <p:cNvPr id="6797" name="Google Shape;6797;p111"/>
          <p:cNvSpPr txBox="1"/>
          <p:nvPr>
            <p:ph idx="4294967295" type="subTitle"/>
          </p:nvPr>
        </p:nvSpPr>
        <p:spPr>
          <a:xfrm>
            <a:off x="490290" y="1234136"/>
            <a:ext cx="5952600" cy="2573400"/>
          </a:xfrm>
          <a:prstGeom prst="rect">
            <a:avLst/>
          </a:prstGeom>
          <a:solidFill>
            <a:srgbClr val="FCF9EF">
              <a:alpha val="92410"/>
            </a:srgbClr>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rgbClr val="000000"/>
                </a:solidFill>
              </a:rPr>
              <a:t>-</a:t>
            </a:r>
            <a:r>
              <a:rPr lang="en" sz="1600">
                <a:solidFill>
                  <a:srgbClr val="000000"/>
                </a:solidFill>
              </a:rPr>
              <a:t>Jenni Burke, Butler University, </a:t>
            </a:r>
            <a:r>
              <a:rPr lang="en" sz="1600" u="sng">
                <a:solidFill>
                  <a:srgbClr val="4495A2"/>
                </a:solidFill>
                <a:hlinkClick r:id="rId3">
                  <a:extLst>
                    <a:ext uri="{A12FA001-AC4F-418D-AE19-62706E023703}">
                      <ahyp:hlinkClr val="tx"/>
                    </a:ext>
                  </a:extLst>
                </a:hlinkClick>
              </a:rPr>
              <a:t>jburke1@butler.edu</a:t>
            </a:r>
            <a:endParaRPr sz="1600">
              <a:solidFill>
                <a:srgbClr val="000000"/>
              </a:solidFill>
            </a:endParaRPr>
          </a:p>
          <a:p>
            <a:pPr indent="0" lvl="0" marL="0" rtl="0" algn="l">
              <a:lnSpc>
                <a:spcPct val="100000"/>
              </a:lnSpc>
              <a:spcBef>
                <a:spcPts val="0"/>
              </a:spcBef>
              <a:spcAft>
                <a:spcPts val="0"/>
              </a:spcAft>
              <a:buClr>
                <a:srgbClr val="000000"/>
              </a:buClr>
              <a:buSzPts val="1600"/>
              <a:buFont typeface="Arial"/>
              <a:buNone/>
            </a:pPr>
            <a:r>
              <a:rPr lang="en" sz="1600">
                <a:solidFill>
                  <a:srgbClr val="000000"/>
                </a:solidFill>
              </a:rPr>
              <a:t>-Liz Novosel, University of Colorado Boulder,  </a:t>
            </a:r>
            <a:endParaRPr sz="1600">
              <a:solidFill>
                <a:srgbClr val="000000"/>
              </a:solidFill>
            </a:endParaRPr>
          </a:p>
          <a:p>
            <a:pPr indent="0" lvl="0" marL="0" rtl="0" algn="l">
              <a:lnSpc>
                <a:spcPct val="100000"/>
              </a:lnSpc>
              <a:spcBef>
                <a:spcPts val="0"/>
              </a:spcBef>
              <a:spcAft>
                <a:spcPts val="0"/>
              </a:spcAft>
              <a:buClr>
                <a:srgbClr val="000000"/>
              </a:buClr>
              <a:buSzPts val="1600"/>
              <a:buFont typeface="Arial"/>
              <a:buNone/>
            </a:pPr>
            <a:r>
              <a:rPr lang="en" sz="1600">
                <a:solidFill>
                  <a:srgbClr val="000000"/>
                </a:solidFill>
              </a:rPr>
              <a:t>   </a:t>
            </a:r>
            <a:r>
              <a:rPr lang="en" sz="1600" u="sng">
                <a:solidFill>
                  <a:srgbClr val="4495A2"/>
                </a:solidFill>
                <a:hlinkClick r:id="rId4">
                  <a:extLst>
                    <a:ext uri="{A12FA001-AC4F-418D-AE19-62706E023703}">
                      <ahyp:hlinkClr val="tx"/>
                    </a:ext>
                  </a:extLst>
                </a:hlinkClick>
              </a:rPr>
              <a:t>elizabeth.novosel@colorado.edu</a:t>
            </a:r>
            <a:r>
              <a:rPr lang="en" sz="1600">
                <a:solidFill>
                  <a:srgbClr val="000000"/>
                </a:solidFill>
              </a:rPr>
              <a:t> </a:t>
            </a:r>
            <a:endParaRPr sz="1600">
              <a:solidFill>
                <a:srgbClr val="000000"/>
              </a:solidFill>
            </a:endParaRPr>
          </a:p>
          <a:p>
            <a:pPr indent="0" lvl="0" marL="0" rtl="0" algn="l">
              <a:lnSpc>
                <a:spcPct val="100000"/>
              </a:lnSpc>
              <a:spcBef>
                <a:spcPts val="0"/>
              </a:spcBef>
              <a:spcAft>
                <a:spcPts val="0"/>
              </a:spcAft>
              <a:buClr>
                <a:srgbClr val="000000"/>
              </a:buClr>
              <a:buSzPts val="1600"/>
              <a:buFont typeface="Arial"/>
              <a:buNone/>
            </a:pPr>
            <a:r>
              <a:rPr lang="en" sz="1600">
                <a:solidFill>
                  <a:srgbClr val="000000"/>
                </a:solidFill>
              </a:rPr>
              <a:t>-Dan Kipnis, Rowan University, </a:t>
            </a:r>
            <a:r>
              <a:rPr lang="en" sz="1600" u="sng">
                <a:solidFill>
                  <a:srgbClr val="4495A2"/>
                </a:solidFill>
                <a:hlinkClick r:id="rId5">
                  <a:extLst>
                    <a:ext uri="{A12FA001-AC4F-418D-AE19-62706E023703}">
                      <ahyp:hlinkClr val="tx"/>
                    </a:ext>
                  </a:extLst>
                </a:hlinkClick>
              </a:rPr>
              <a:t>kipnisd@rowan.edu</a:t>
            </a:r>
            <a:r>
              <a:rPr lang="en" sz="1600">
                <a:solidFill>
                  <a:srgbClr val="000000"/>
                </a:solidFill>
              </a:rPr>
              <a:t> </a:t>
            </a:r>
            <a:endParaRPr sz="1600">
              <a:solidFill>
                <a:srgbClr val="000000"/>
              </a:solidFill>
            </a:endParaRPr>
          </a:p>
          <a:p>
            <a:pPr indent="0" lvl="0" marL="0" rtl="0" algn="l">
              <a:lnSpc>
                <a:spcPct val="100000"/>
              </a:lnSpc>
              <a:spcBef>
                <a:spcPts val="0"/>
              </a:spcBef>
              <a:spcAft>
                <a:spcPts val="0"/>
              </a:spcAft>
              <a:buClr>
                <a:srgbClr val="000000"/>
              </a:buClr>
              <a:buSzPts val="1600"/>
              <a:buFont typeface="Arial"/>
              <a:buNone/>
            </a:pPr>
            <a:r>
              <a:rPr lang="en" sz="1600">
                <a:solidFill>
                  <a:srgbClr val="000000"/>
                </a:solidFill>
              </a:rPr>
              <a:t>-Rasitha Jayesekere, Butler University, </a:t>
            </a:r>
            <a:r>
              <a:rPr lang="en" sz="1600" u="sng">
                <a:solidFill>
                  <a:srgbClr val="4495A2"/>
                </a:solidFill>
                <a:hlinkClick r:id="rId6">
                  <a:extLst>
                    <a:ext uri="{A12FA001-AC4F-418D-AE19-62706E023703}">
                      <ahyp:hlinkClr val="tx"/>
                    </a:ext>
                  </a:extLst>
                </a:hlinkClick>
              </a:rPr>
              <a:t>rjayasek@butler.edu</a:t>
            </a:r>
            <a:r>
              <a:rPr b="1" lang="en" sz="1600">
                <a:solidFill>
                  <a:srgbClr val="000000"/>
                </a:solidFill>
              </a:rPr>
              <a:t> </a:t>
            </a:r>
            <a:endParaRPr b="1" sz="1600"/>
          </a:p>
        </p:txBody>
      </p:sp>
      <p:sp>
        <p:nvSpPr>
          <p:cNvPr id="6798" name="Google Shape;6798;p111"/>
          <p:cNvSpPr txBox="1"/>
          <p:nvPr/>
        </p:nvSpPr>
        <p:spPr>
          <a:xfrm>
            <a:off x="507150" y="4696275"/>
            <a:ext cx="8129700" cy="32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ABeeZee"/>
                <a:ea typeface="ABeeZee"/>
                <a:cs typeface="ABeeZee"/>
                <a:sym typeface="ABeeZee"/>
              </a:rPr>
              <a:t>Credits: This presentation template was created by </a:t>
            </a:r>
            <a:r>
              <a:rPr b="1" lang="en" sz="1000" u="sng">
                <a:solidFill>
                  <a:schemeClr val="dk1"/>
                </a:solidFill>
                <a:latin typeface="ABeeZee"/>
                <a:ea typeface="ABeeZee"/>
                <a:cs typeface="ABeeZee"/>
                <a:sym typeface="ABeeZee"/>
              </a:rPr>
              <a:t>Slidego</a:t>
            </a:r>
            <a:r>
              <a:rPr lang="en" sz="1000">
                <a:solidFill>
                  <a:schemeClr val="dk1"/>
                </a:solidFill>
                <a:latin typeface="ABeeZee"/>
                <a:ea typeface="ABeeZee"/>
                <a:cs typeface="ABeeZee"/>
                <a:sym typeface="ABeeZee"/>
              </a:rPr>
              <a:t>, and includes icons by </a:t>
            </a:r>
            <a:r>
              <a:rPr b="1" lang="en" sz="1000" u="sng">
                <a:solidFill>
                  <a:schemeClr val="dk1"/>
                </a:solidFill>
                <a:latin typeface="ABeeZee"/>
                <a:ea typeface="ABeeZee"/>
                <a:cs typeface="ABeeZee"/>
                <a:sym typeface="ABeeZee"/>
              </a:rPr>
              <a:t>Flaticon </a:t>
            </a:r>
            <a:r>
              <a:rPr lang="en" sz="1000">
                <a:solidFill>
                  <a:schemeClr val="dk1"/>
                </a:solidFill>
                <a:latin typeface="ABeeZee"/>
                <a:ea typeface="ABeeZee"/>
                <a:cs typeface="ABeeZee"/>
                <a:sym typeface="ABeeZee"/>
              </a:rPr>
              <a:t>and infographics &amp; images by </a:t>
            </a:r>
            <a:r>
              <a:rPr b="1" lang="en" sz="1000" u="sng">
                <a:solidFill>
                  <a:schemeClr val="dk1"/>
                </a:solidFill>
                <a:latin typeface="ABeeZee"/>
                <a:ea typeface="ABeeZee"/>
                <a:cs typeface="ABeeZee"/>
                <a:sym typeface="ABeeZee"/>
              </a:rPr>
              <a:t>Freepik</a:t>
            </a:r>
            <a:endParaRPr b="1" sz="1000" u="sng">
              <a:solidFill>
                <a:schemeClr val="dk1"/>
              </a:solidFill>
              <a:latin typeface="ABeeZee"/>
              <a:ea typeface="ABeeZee"/>
              <a:cs typeface="ABeeZee"/>
              <a:sym typeface="ABeeZee"/>
            </a:endParaRPr>
          </a:p>
        </p:txBody>
      </p:sp>
      <p:pic>
        <p:nvPicPr>
          <p:cNvPr id="6799" name="Google Shape;6799;p111"/>
          <p:cNvPicPr preferRelativeResize="0"/>
          <p:nvPr/>
        </p:nvPicPr>
        <p:blipFill>
          <a:blip r:embed="rId7">
            <a:alphaModFix/>
          </a:blip>
          <a:stretch>
            <a:fillRect/>
          </a:stretch>
        </p:blipFill>
        <p:spPr>
          <a:xfrm>
            <a:off x="6600850" y="1444775"/>
            <a:ext cx="2222875" cy="2222800"/>
          </a:xfrm>
          <a:prstGeom prst="rect">
            <a:avLst/>
          </a:prstGeom>
          <a:noFill/>
          <a:ln cap="flat" cmpd="sng" w="9525">
            <a:solidFill>
              <a:schemeClr val="dk1"/>
            </a:solidFill>
            <a:prstDash val="solid"/>
            <a:round/>
            <a:headEnd len="sm" w="sm" type="none"/>
            <a:tailEnd len="sm" w="sm" type="none"/>
          </a:ln>
        </p:spPr>
      </p:pic>
      <p:sp>
        <p:nvSpPr>
          <p:cNvPr id="6800" name="Google Shape;6800;p111"/>
          <p:cNvSpPr txBox="1"/>
          <p:nvPr/>
        </p:nvSpPr>
        <p:spPr>
          <a:xfrm>
            <a:off x="490290" y="2671610"/>
            <a:ext cx="5952600" cy="1345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a:latin typeface="ABeeZee"/>
                <a:ea typeface="ABeeZee"/>
                <a:cs typeface="ABeeZee"/>
                <a:sym typeface="ABeeZee"/>
              </a:rPr>
              <a:t>Burke, J. L., Novosel, E. C., Kipnis, D. G., &amp; Jayesekere, R. R. (2025). Adding Libraries to the Equation: Mathematical Sciences’ Underutilization of Academic Librarians. </a:t>
            </a:r>
            <a:r>
              <a:rPr b="1" i="1" lang="en">
                <a:latin typeface="ABeeZee"/>
                <a:ea typeface="ABeeZee"/>
                <a:cs typeface="ABeeZee"/>
                <a:sym typeface="ABeeZee"/>
              </a:rPr>
              <a:t>Issues in Science and Technology Librarianship</a:t>
            </a:r>
            <a:r>
              <a:rPr b="1" lang="en">
                <a:latin typeface="ABeeZee"/>
                <a:ea typeface="ABeeZee"/>
                <a:cs typeface="ABeeZee"/>
                <a:sym typeface="ABeeZee"/>
              </a:rPr>
              <a:t>, (110). https://doi.org/10.29173/istl2857</a:t>
            </a:r>
            <a:endParaRPr b="1">
              <a:latin typeface="ABeeZee"/>
              <a:ea typeface="ABeeZee"/>
              <a:cs typeface="ABeeZee"/>
              <a:sym typeface="ABeeZee"/>
            </a:endParaRPr>
          </a:p>
          <a:p>
            <a:pPr indent="0" lvl="0" marL="0" rtl="0" algn="l">
              <a:lnSpc>
                <a:spcPct val="115000"/>
              </a:lnSpc>
              <a:spcBef>
                <a:spcPts val="0"/>
              </a:spcBef>
              <a:spcAft>
                <a:spcPts val="0"/>
              </a:spcAft>
              <a:buNone/>
            </a:pPr>
            <a:r>
              <a:t/>
            </a:r>
            <a:endParaRPr sz="11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157" name="Shape 6157"/>
        <p:cNvGrpSpPr/>
        <p:nvPr/>
      </p:nvGrpSpPr>
      <p:grpSpPr>
        <a:xfrm>
          <a:off x="0" y="0"/>
          <a:ext cx="0" cy="0"/>
          <a:chOff x="0" y="0"/>
          <a:chExt cx="0" cy="0"/>
        </a:xfrm>
      </p:grpSpPr>
      <p:sp>
        <p:nvSpPr>
          <p:cNvPr id="6158" name="Google Shape;6158;p85"/>
          <p:cNvSpPr txBox="1"/>
          <p:nvPr>
            <p:ph idx="4294967295" type="title"/>
          </p:nvPr>
        </p:nvSpPr>
        <p:spPr>
          <a:xfrm>
            <a:off x="632400" y="719775"/>
            <a:ext cx="3843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900"/>
              <a:t>Poll Question</a:t>
            </a:r>
            <a:endParaRPr sz="2900"/>
          </a:p>
        </p:txBody>
      </p:sp>
      <p:sp>
        <p:nvSpPr>
          <p:cNvPr id="6159" name="Google Shape;6159;p85"/>
          <p:cNvSpPr txBox="1"/>
          <p:nvPr/>
        </p:nvSpPr>
        <p:spPr>
          <a:xfrm>
            <a:off x="632400" y="1461000"/>
            <a:ext cx="4069800" cy="2216700"/>
          </a:xfrm>
          <a:prstGeom prst="rect">
            <a:avLst/>
          </a:prstGeom>
          <a:solidFill>
            <a:srgbClr val="FCF9EF">
              <a:alpha val="92410"/>
            </a:srgbClr>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500">
                <a:solidFill>
                  <a:schemeClr val="dk1"/>
                </a:solidFill>
                <a:latin typeface="ABeeZee"/>
                <a:ea typeface="ABeeZee"/>
                <a:cs typeface="ABeeZee"/>
                <a:sym typeface="ABeeZee"/>
              </a:rPr>
              <a:t>Join by Web: </a:t>
            </a:r>
            <a:r>
              <a:rPr b="1" lang="en" sz="2500" u="sng">
                <a:solidFill>
                  <a:schemeClr val="hlink"/>
                </a:solidFill>
                <a:latin typeface="ABeeZee"/>
                <a:ea typeface="ABeeZee"/>
                <a:cs typeface="ABeeZee"/>
                <a:sym typeface="ABeeZee"/>
                <a:hlinkClick r:id="rId3"/>
              </a:rPr>
              <a:t>PollEv.com/jennib288</a:t>
            </a:r>
            <a:endParaRPr b="1" sz="2500">
              <a:solidFill>
                <a:schemeClr val="dk1"/>
              </a:solidFill>
              <a:latin typeface="ABeeZee"/>
              <a:ea typeface="ABeeZee"/>
              <a:cs typeface="ABeeZee"/>
              <a:sym typeface="ABeeZee"/>
            </a:endParaRPr>
          </a:p>
          <a:p>
            <a:pPr indent="0" lvl="0" marL="0" rtl="0" algn="l">
              <a:spcBef>
                <a:spcPts val="0"/>
              </a:spcBef>
              <a:spcAft>
                <a:spcPts val="0"/>
              </a:spcAft>
              <a:buNone/>
            </a:pPr>
            <a:r>
              <a:t/>
            </a:r>
            <a:endParaRPr sz="2500">
              <a:solidFill>
                <a:schemeClr val="dk1"/>
              </a:solidFill>
              <a:latin typeface="ABeeZee"/>
              <a:ea typeface="ABeeZee"/>
              <a:cs typeface="ABeeZee"/>
              <a:sym typeface="ABeeZee"/>
            </a:endParaRPr>
          </a:p>
          <a:p>
            <a:pPr indent="0" lvl="0" marL="0" rtl="0" algn="l">
              <a:spcBef>
                <a:spcPts val="0"/>
              </a:spcBef>
              <a:spcAft>
                <a:spcPts val="0"/>
              </a:spcAft>
              <a:buNone/>
            </a:pPr>
            <a:r>
              <a:rPr lang="en" sz="2500">
                <a:solidFill>
                  <a:schemeClr val="dk1"/>
                </a:solidFill>
                <a:latin typeface="ABeeZee"/>
                <a:ea typeface="ABeeZee"/>
                <a:cs typeface="ABeeZee"/>
                <a:sym typeface="ABeeZee"/>
              </a:rPr>
              <a:t>Join by Text:</a:t>
            </a:r>
            <a:endParaRPr sz="2500">
              <a:solidFill>
                <a:schemeClr val="dk1"/>
              </a:solidFill>
              <a:latin typeface="ABeeZee"/>
              <a:ea typeface="ABeeZee"/>
              <a:cs typeface="ABeeZee"/>
              <a:sym typeface="ABeeZee"/>
            </a:endParaRPr>
          </a:p>
          <a:p>
            <a:pPr indent="0" lvl="0" marL="0" rtl="0" algn="l">
              <a:spcBef>
                <a:spcPts val="0"/>
              </a:spcBef>
              <a:spcAft>
                <a:spcPts val="0"/>
              </a:spcAft>
              <a:buNone/>
            </a:pPr>
            <a:r>
              <a:rPr lang="en" sz="2500">
                <a:solidFill>
                  <a:schemeClr val="dk1"/>
                </a:solidFill>
                <a:latin typeface="ABeeZee"/>
                <a:ea typeface="ABeeZee"/>
                <a:cs typeface="ABeeZee"/>
                <a:sym typeface="ABeeZee"/>
              </a:rPr>
              <a:t>Send </a:t>
            </a:r>
            <a:r>
              <a:rPr b="1" lang="en" sz="2500">
                <a:solidFill>
                  <a:schemeClr val="dk1"/>
                </a:solidFill>
                <a:latin typeface="ABeeZee"/>
                <a:ea typeface="ABeeZee"/>
                <a:cs typeface="ABeeZee"/>
                <a:sym typeface="ABeeZee"/>
              </a:rPr>
              <a:t>jennib288</a:t>
            </a:r>
            <a:r>
              <a:rPr lang="en" sz="2500">
                <a:solidFill>
                  <a:schemeClr val="dk1"/>
                </a:solidFill>
                <a:latin typeface="ABeeZee"/>
                <a:ea typeface="ABeeZee"/>
                <a:cs typeface="ABeeZee"/>
                <a:sym typeface="ABeeZee"/>
              </a:rPr>
              <a:t> to </a:t>
            </a:r>
            <a:r>
              <a:rPr b="1" lang="en" sz="2500">
                <a:solidFill>
                  <a:schemeClr val="dk1"/>
                </a:solidFill>
                <a:latin typeface="ABeeZee"/>
                <a:ea typeface="ABeeZee"/>
                <a:cs typeface="ABeeZee"/>
                <a:sym typeface="ABeeZee"/>
              </a:rPr>
              <a:t>37607</a:t>
            </a:r>
            <a:endParaRPr b="1" sz="2500">
              <a:solidFill>
                <a:schemeClr val="dk1"/>
              </a:solidFill>
              <a:latin typeface="ABeeZee"/>
              <a:ea typeface="ABeeZee"/>
              <a:cs typeface="ABeeZee"/>
              <a:sym typeface="ABeeZee"/>
            </a:endParaRPr>
          </a:p>
          <a:p>
            <a:pPr indent="0" lvl="0" marL="0" rtl="0" algn="l">
              <a:spcBef>
                <a:spcPts val="0"/>
              </a:spcBef>
              <a:spcAft>
                <a:spcPts val="0"/>
              </a:spcAft>
              <a:buNone/>
            </a:pPr>
            <a:r>
              <a:t/>
            </a:r>
            <a:endParaRPr b="1" sz="2000">
              <a:solidFill>
                <a:schemeClr val="dk1"/>
              </a:solidFill>
              <a:latin typeface="ABeeZee"/>
              <a:ea typeface="ABeeZee"/>
              <a:cs typeface="ABeeZee"/>
              <a:sym typeface="ABeeZee"/>
            </a:endParaRPr>
          </a:p>
          <a:p>
            <a:pPr indent="0" lvl="0" marL="0" rtl="0" algn="l">
              <a:spcBef>
                <a:spcPts val="0"/>
              </a:spcBef>
              <a:spcAft>
                <a:spcPts val="0"/>
              </a:spcAft>
              <a:buNone/>
            </a:pPr>
            <a:r>
              <a:t/>
            </a:r>
            <a:endParaRPr sz="2000">
              <a:solidFill>
                <a:schemeClr val="dk1"/>
              </a:solidFill>
              <a:latin typeface="ABeeZee"/>
              <a:ea typeface="ABeeZee"/>
              <a:cs typeface="ABeeZee"/>
              <a:sym typeface="ABeeZee"/>
            </a:endParaRPr>
          </a:p>
        </p:txBody>
      </p:sp>
      <p:pic>
        <p:nvPicPr>
          <p:cNvPr id="6160" name="Google Shape;6160;p85"/>
          <p:cNvPicPr preferRelativeResize="0"/>
          <p:nvPr/>
        </p:nvPicPr>
        <p:blipFill>
          <a:blip r:embed="rId4">
            <a:alphaModFix/>
          </a:blip>
          <a:stretch>
            <a:fillRect/>
          </a:stretch>
        </p:blipFill>
        <p:spPr>
          <a:xfrm>
            <a:off x="4869586" y="1657896"/>
            <a:ext cx="2624825" cy="2650175"/>
          </a:xfrm>
          <a:prstGeom prst="rect">
            <a:avLst/>
          </a:prstGeom>
          <a:noFill/>
          <a:ln cap="flat" cmpd="sng" w="9525">
            <a:solidFill>
              <a:schemeClr val="dk1"/>
            </a:solidFill>
            <a:prstDash val="solid"/>
            <a:round/>
            <a:headEnd len="sm" w="sm" type="none"/>
            <a:tailEnd len="sm" w="sm" type="none"/>
          </a:ln>
        </p:spPr>
      </p:pic>
      <p:sp>
        <p:nvSpPr>
          <p:cNvPr id="6161" name="Google Shape;6161;p85"/>
          <p:cNvSpPr txBox="1"/>
          <p:nvPr/>
        </p:nvSpPr>
        <p:spPr>
          <a:xfrm>
            <a:off x="4819548" y="1093590"/>
            <a:ext cx="2724900" cy="56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500">
                <a:solidFill>
                  <a:schemeClr val="dk1"/>
                </a:solidFill>
                <a:latin typeface="ABeeZee"/>
                <a:ea typeface="ABeeZee"/>
                <a:cs typeface="ABeeZee"/>
                <a:sym typeface="ABeeZee"/>
              </a:rPr>
              <a:t>Join by QR code:</a:t>
            </a:r>
            <a:endParaRPr>
              <a:solidFill>
                <a:schemeClr val="dk1"/>
              </a:solidFill>
              <a:latin typeface="ABeeZee"/>
              <a:ea typeface="ABeeZee"/>
              <a:cs typeface="ABeeZee"/>
              <a:sym typeface="ABeeZe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165" name="Shape 6165"/>
        <p:cNvGrpSpPr/>
        <p:nvPr/>
      </p:nvGrpSpPr>
      <p:grpSpPr>
        <a:xfrm>
          <a:off x="0" y="0"/>
          <a:ext cx="0" cy="0"/>
          <a:chOff x="0" y="0"/>
          <a:chExt cx="0" cy="0"/>
        </a:xfrm>
      </p:grpSpPr>
      <p:sp>
        <p:nvSpPr>
          <p:cNvPr id="6166" name="Google Shape;6166;p86"/>
          <p:cNvSpPr/>
          <p:nvPr/>
        </p:nvSpPr>
        <p:spPr>
          <a:xfrm>
            <a:off x="5065247" y="855275"/>
            <a:ext cx="3511800" cy="3511800"/>
          </a:xfrm>
          <a:prstGeom prst="ellipse">
            <a:avLst/>
          </a:prstGeom>
          <a:solidFill>
            <a:schemeClr val="accent2"/>
          </a:solidFill>
          <a:ln cap="flat" cmpd="sng" w="19050">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BeeZee"/>
              <a:ea typeface="ABeeZee"/>
              <a:cs typeface="ABeeZee"/>
              <a:sym typeface="ABeeZee"/>
            </a:endParaRPr>
          </a:p>
        </p:txBody>
      </p:sp>
      <p:sp>
        <p:nvSpPr>
          <p:cNvPr id="6167" name="Google Shape;6167;p86"/>
          <p:cNvSpPr txBox="1"/>
          <p:nvPr>
            <p:ph type="title"/>
          </p:nvPr>
        </p:nvSpPr>
        <p:spPr>
          <a:xfrm>
            <a:off x="598598" y="851782"/>
            <a:ext cx="3648900" cy="789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How It All Started</a:t>
            </a:r>
            <a:endParaRPr/>
          </a:p>
        </p:txBody>
      </p:sp>
      <p:sp>
        <p:nvSpPr>
          <p:cNvPr id="6168" name="Google Shape;6168;p86"/>
          <p:cNvSpPr txBox="1"/>
          <p:nvPr>
            <p:ph idx="1" type="subTitle"/>
          </p:nvPr>
        </p:nvSpPr>
        <p:spPr>
          <a:xfrm rot="-252">
            <a:off x="598600" y="1546277"/>
            <a:ext cx="4089600" cy="2508300"/>
          </a:xfrm>
          <a:prstGeom prst="rect">
            <a:avLst/>
          </a:prstGeom>
          <a:solidFill>
            <a:srgbClr val="FCF9EF">
              <a:alpha val="92410"/>
            </a:srgbClr>
          </a:solidFill>
        </p:spPr>
        <p:txBody>
          <a:bodyPr anchorCtr="0" anchor="t" bIns="91425" lIns="91425" spcFirstLastPara="1" rIns="91425" wrap="square" tIns="91425">
            <a:noAutofit/>
          </a:bodyPr>
          <a:lstStyle/>
          <a:p>
            <a:pPr indent="-292100" lvl="0" marL="285750" rtl="0" algn="l">
              <a:spcBef>
                <a:spcPts val="0"/>
              </a:spcBef>
              <a:spcAft>
                <a:spcPts val="0"/>
              </a:spcAft>
              <a:buSzPts val="1900"/>
              <a:buChar char="●"/>
            </a:pPr>
            <a:r>
              <a:rPr lang="en" sz="1900"/>
              <a:t>New position</a:t>
            </a:r>
            <a:r>
              <a:rPr lang="en" sz="1900"/>
              <a:t>: needed support</a:t>
            </a:r>
            <a:endParaRPr sz="1900"/>
          </a:p>
          <a:p>
            <a:pPr indent="-292100" lvl="0" marL="285750" rtl="0" algn="l">
              <a:spcBef>
                <a:spcPts val="0"/>
              </a:spcBef>
              <a:spcAft>
                <a:spcPts val="0"/>
              </a:spcAft>
              <a:buSzPts val="1900"/>
              <a:buChar char="●"/>
            </a:pPr>
            <a:r>
              <a:rPr lang="en" sz="1900"/>
              <a:t>All three librarians worked with math departments &amp; noticed lack of engagement</a:t>
            </a:r>
            <a:endParaRPr sz="1900"/>
          </a:p>
          <a:p>
            <a:pPr indent="-292100" lvl="0" marL="285750" rtl="0" algn="l">
              <a:spcBef>
                <a:spcPts val="0"/>
              </a:spcBef>
              <a:spcAft>
                <a:spcPts val="0"/>
              </a:spcAft>
              <a:buSzPts val="1900"/>
              <a:buChar char="●"/>
            </a:pPr>
            <a:r>
              <a:rPr lang="en" sz="1900"/>
              <a:t>Goals: </a:t>
            </a:r>
            <a:endParaRPr sz="1900"/>
          </a:p>
          <a:p>
            <a:pPr indent="-349250" lvl="0" marL="457200" rtl="0" algn="l">
              <a:spcBef>
                <a:spcPts val="0"/>
              </a:spcBef>
              <a:spcAft>
                <a:spcPts val="0"/>
              </a:spcAft>
              <a:buSzPts val="1900"/>
              <a:buChar char="●"/>
            </a:pPr>
            <a:r>
              <a:rPr lang="en" sz="1900"/>
              <a:t>Understand math faculty</a:t>
            </a:r>
            <a:endParaRPr sz="1900"/>
          </a:p>
          <a:p>
            <a:pPr indent="-349250" lvl="0" marL="457200" rtl="0" algn="l">
              <a:spcBef>
                <a:spcPts val="0"/>
              </a:spcBef>
              <a:spcAft>
                <a:spcPts val="0"/>
              </a:spcAft>
              <a:buSzPts val="1900"/>
              <a:buChar char="●"/>
            </a:pPr>
            <a:r>
              <a:rPr lang="en" sz="1900"/>
              <a:t>Provide better support</a:t>
            </a:r>
            <a:endParaRPr sz="1900"/>
          </a:p>
        </p:txBody>
      </p:sp>
      <p:pic>
        <p:nvPicPr>
          <p:cNvPr descr="hand drawn effect lettering spelling math and ravious mathematical related symbols" id="6169" name="Google Shape;6169;p86"/>
          <p:cNvPicPr preferRelativeResize="0"/>
          <p:nvPr/>
        </p:nvPicPr>
        <p:blipFill rotWithShape="1">
          <a:blip r:embed="rId3">
            <a:alphaModFix/>
          </a:blip>
          <a:srcRect b="0" l="0" r="0" t="0"/>
          <a:stretch/>
        </p:blipFill>
        <p:spPr>
          <a:xfrm>
            <a:off x="5307247" y="1197312"/>
            <a:ext cx="3027900" cy="2827800"/>
          </a:xfrm>
          <a:prstGeom prst="ellipse">
            <a:avLst/>
          </a:prstGeom>
          <a:noFill/>
          <a:ln>
            <a:noFill/>
          </a:ln>
        </p:spPr>
      </p:pic>
      <p:grpSp>
        <p:nvGrpSpPr>
          <p:cNvPr id="6170" name="Google Shape;6170;p86"/>
          <p:cNvGrpSpPr/>
          <p:nvPr/>
        </p:nvGrpSpPr>
        <p:grpSpPr>
          <a:xfrm rot="1974094">
            <a:off x="7416624" y="3293191"/>
            <a:ext cx="1147328" cy="1327880"/>
            <a:chOff x="5432300" y="712183"/>
            <a:chExt cx="744150" cy="861255"/>
          </a:xfrm>
        </p:grpSpPr>
        <p:sp>
          <p:nvSpPr>
            <p:cNvPr id="6171" name="Google Shape;6171;p86"/>
            <p:cNvSpPr/>
            <p:nvPr/>
          </p:nvSpPr>
          <p:spPr>
            <a:xfrm>
              <a:off x="5478009" y="736950"/>
              <a:ext cx="698441" cy="836488"/>
            </a:xfrm>
            <a:custGeom>
              <a:rect b="b" l="l" r="r" t="t"/>
              <a:pathLst>
                <a:path extrusionOk="0" h="836488" w="698441">
                  <a:moveTo>
                    <a:pt x="349179" y="836489"/>
                  </a:moveTo>
                  <a:cubicBezTo>
                    <a:pt x="542060" y="836489"/>
                    <a:pt x="698441" y="680107"/>
                    <a:pt x="698441" y="487226"/>
                  </a:cubicBezTo>
                  <a:cubicBezTo>
                    <a:pt x="698441" y="309163"/>
                    <a:pt x="565165" y="162409"/>
                    <a:pt x="392962" y="140810"/>
                  </a:cubicBezTo>
                  <a:lnTo>
                    <a:pt x="392962" y="123397"/>
                  </a:lnTo>
                  <a:cubicBezTo>
                    <a:pt x="392962" y="122560"/>
                    <a:pt x="392795" y="121807"/>
                    <a:pt x="392711" y="120969"/>
                  </a:cubicBezTo>
                  <a:cubicBezTo>
                    <a:pt x="407863" y="108412"/>
                    <a:pt x="417491" y="89492"/>
                    <a:pt x="417491" y="68312"/>
                  </a:cubicBezTo>
                  <a:cubicBezTo>
                    <a:pt x="417491" y="30556"/>
                    <a:pt x="386851" y="0"/>
                    <a:pt x="349179" y="0"/>
                  </a:cubicBezTo>
                  <a:cubicBezTo>
                    <a:pt x="311423" y="0"/>
                    <a:pt x="280867" y="30640"/>
                    <a:pt x="280867" y="68312"/>
                  </a:cubicBezTo>
                  <a:cubicBezTo>
                    <a:pt x="280867" y="83297"/>
                    <a:pt x="285722" y="97110"/>
                    <a:pt x="293926" y="108412"/>
                  </a:cubicBezTo>
                  <a:cubicBezTo>
                    <a:pt x="293843" y="108663"/>
                    <a:pt x="293675" y="108914"/>
                    <a:pt x="293591" y="109165"/>
                  </a:cubicBezTo>
                  <a:cubicBezTo>
                    <a:pt x="297107" y="113770"/>
                    <a:pt x="301126" y="117956"/>
                    <a:pt x="305646" y="121555"/>
                  </a:cubicBezTo>
                  <a:cubicBezTo>
                    <a:pt x="305563" y="122225"/>
                    <a:pt x="305479" y="122811"/>
                    <a:pt x="305479" y="123481"/>
                  </a:cubicBezTo>
                  <a:lnTo>
                    <a:pt x="305479" y="140894"/>
                  </a:lnTo>
                  <a:cubicBezTo>
                    <a:pt x="133276" y="162492"/>
                    <a:pt x="0" y="309246"/>
                    <a:pt x="0" y="487310"/>
                  </a:cubicBezTo>
                  <a:cubicBezTo>
                    <a:pt x="0" y="680107"/>
                    <a:pt x="156297" y="836489"/>
                    <a:pt x="349179" y="836489"/>
                  </a:cubicBezTo>
                  <a:close/>
                  <a:moveTo>
                    <a:pt x="349179" y="17245"/>
                  </a:moveTo>
                  <a:cubicBezTo>
                    <a:pt x="377307" y="17245"/>
                    <a:pt x="400162" y="40100"/>
                    <a:pt x="400162" y="68228"/>
                  </a:cubicBezTo>
                  <a:cubicBezTo>
                    <a:pt x="400162" y="77019"/>
                    <a:pt x="397901" y="85306"/>
                    <a:pt x="393967" y="92506"/>
                  </a:cubicBezTo>
                  <a:cubicBezTo>
                    <a:pt x="393716" y="92339"/>
                    <a:pt x="393632" y="92171"/>
                    <a:pt x="393381" y="92004"/>
                  </a:cubicBezTo>
                  <a:cubicBezTo>
                    <a:pt x="391204" y="96190"/>
                    <a:pt x="388358" y="100040"/>
                    <a:pt x="385093" y="103473"/>
                  </a:cubicBezTo>
                  <a:cubicBezTo>
                    <a:pt x="379651" y="97529"/>
                    <a:pt x="371866" y="93678"/>
                    <a:pt x="363159" y="93678"/>
                  </a:cubicBezTo>
                  <a:lnTo>
                    <a:pt x="335114" y="93678"/>
                  </a:lnTo>
                  <a:cubicBezTo>
                    <a:pt x="326157" y="93678"/>
                    <a:pt x="318204" y="97696"/>
                    <a:pt x="312762" y="103975"/>
                  </a:cubicBezTo>
                  <a:cubicBezTo>
                    <a:pt x="303721" y="94766"/>
                    <a:pt x="298112" y="82209"/>
                    <a:pt x="298112" y="68312"/>
                  </a:cubicBezTo>
                  <a:cubicBezTo>
                    <a:pt x="298196" y="40100"/>
                    <a:pt x="321050" y="17245"/>
                    <a:pt x="349179" y="1724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172" name="Google Shape;6172;p86"/>
            <p:cNvGrpSpPr/>
            <p:nvPr/>
          </p:nvGrpSpPr>
          <p:grpSpPr>
            <a:xfrm>
              <a:off x="5432300" y="712183"/>
              <a:ext cx="706896" cy="847609"/>
              <a:chOff x="5432300" y="712183"/>
              <a:chExt cx="706896" cy="847609"/>
            </a:xfrm>
          </p:grpSpPr>
          <p:grpSp>
            <p:nvGrpSpPr>
              <p:cNvPr id="6173" name="Google Shape;6173;p86"/>
              <p:cNvGrpSpPr/>
              <p:nvPr/>
            </p:nvGrpSpPr>
            <p:grpSpPr>
              <a:xfrm>
                <a:off x="5478846" y="899526"/>
                <a:ext cx="613804" cy="613804"/>
                <a:chOff x="5478846" y="899526"/>
                <a:chExt cx="613804" cy="613804"/>
              </a:xfrm>
            </p:grpSpPr>
            <p:sp>
              <p:nvSpPr>
                <p:cNvPr id="6174" name="Google Shape;6174;p86"/>
                <p:cNvSpPr/>
                <p:nvPr/>
              </p:nvSpPr>
              <p:spPr>
                <a:xfrm>
                  <a:off x="5483032" y="903712"/>
                  <a:ext cx="605432" cy="605432"/>
                </a:xfrm>
                <a:custGeom>
                  <a:rect b="b" l="l" r="r" t="t"/>
                  <a:pathLst>
                    <a:path extrusionOk="0" h="605432" w="605432">
                      <a:moveTo>
                        <a:pt x="302716" y="0"/>
                      </a:moveTo>
                      <a:cubicBezTo>
                        <a:pt x="135536" y="0"/>
                        <a:pt x="0" y="135536"/>
                        <a:pt x="0" y="302716"/>
                      </a:cubicBezTo>
                      <a:cubicBezTo>
                        <a:pt x="0" y="469897"/>
                        <a:pt x="135536" y="605433"/>
                        <a:pt x="302716" y="605433"/>
                      </a:cubicBezTo>
                      <a:cubicBezTo>
                        <a:pt x="469897" y="605433"/>
                        <a:pt x="605433" y="469897"/>
                        <a:pt x="605433" y="302716"/>
                      </a:cubicBezTo>
                      <a:cubicBezTo>
                        <a:pt x="605433" y="135536"/>
                        <a:pt x="469897" y="0"/>
                        <a:pt x="302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75" name="Google Shape;6175;p86"/>
                <p:cNvSpPr/>
                <p:nvPr/>
              </p:nvSpPr>
              <p:spPr>
                <a:xfrm>
                  <a:off x="5478846" y="899526"/>
                  <a:ext cx="613804" cy="613804"/>
                </a:xfrm>
                <a:custGeom>
                  <a:rect b="b" l="l" r="r" t="t"/>
                  <a:pathLst>
                    <a:path extrusionOk="0" h="613804" w="613804">
                      <a:moveTo>
                        <a:pt x="306902" y="613804"/>
                      </a:moveTo>
                      <a:cubicBezTo>
                        <a:pt x="265463" y="613804"/>
                        <a:pt x="225279" y="605684"/>
                        <a:pt x="187440" y="589694"/>
                      </a:cubicBezTo>
                      <a:cubicBezTo>
                        <a:pt x="150856" y="574207"/>
                        <a:pt x="118039" y="552106"/>
                        <a:pt x="89911" y="523894"/>
                      </a:cubicBezTo>
                      <a:cubicBezTo>
                        <a:pt x="61782" y="495681"/>
                        <a:pt x="39598" y="462865"/>
                        <a:pt x="24110" y="426365"/>
                      </a:cubicBezTo>
                      <a:cubicBezTo>
                        <a:pt x="8120" y="388525"/>
                        <a:pt x="0" y="348342"/>
                        <a:pt x="0" y="306902"/>
                      </a:cubicBezTo>
                      <a:cubicBezTo>
                        <a:pt x="0" y="265463"/>
                        <a:pt x="8120" y="225279"/>
                        <a:pt x="24110" y="187440"/>
                      </a:cubicBezTo>
                      <a:cubicBezTo>
                        <a:pt x="39598" y="150856"/>
                        <a:pt x="61699" y="118039"/>
                        <a:pt x="89911" y="89911"/>
                      </a:cubicBezTo>
                      <a:cubicBezTo>
                        <a:pt x="118123" y="61782"/>
                        <a:pt x="150940" y="39598"/>
                        <a:pt x="187440" y="24110"/>
                      </a:cubicBezTo>
                      <a:cubicBezTo>
                        <a:pt x="225279" y="8120"/>
                        <a:pt x="265463" y="0"/>
                        <a:pt x="306902" y="0"/>
                      </a:cubicBezTo>
                      <a:cubicBezTo>
                        <a:pt x="348341" y="0"/>
                        <a:pt x="388525" y="8120"/>
                        <a:pt x="426365" y="24110"/>
                      </a:cubicBezTo>
                      <a:cubicBezTo>
                        <a:pt x="462948" y="39598"/>
                        <a:pt x="495765" y="61699"/>
                        <a:pt x="523894" y="89911"/>
                      </a:cubicBezTo>
                      <a:cubicBezTo>
                        <a:pt x="552022" y="118123"/>
                        <a:pt x="574207" y="150940"/>
                        <a:pt x="589694" y="187440"/>
                      </a:cubicBezTo>
                      <a:cubicBezTo>
                        <a:pt x="605684" y="225279"/>
                        <a:pt x="613804" y="265463"/>
                        <a:pt x="613804" y="306902"/>
                      </a:cubicBezTo>
                      <a:cubicBezTo>
                        <a:pt x="613804" y="348342"/>
                        <a:pt x="605684" y="388525"/>
                        <a:pt x="589694" y="426365"/>
                      </a:cubicBezTo>
                      <a:cubicBezTo>
                        <a:pt x="574207" y="462949"/>
                        <a:pt x="552106" y="495765"/>
                        <a:pt x="523894" y="523894"/>
                      </a:cubicBezTo>
                      <a:cubicBezTo>
                        <a:pt x="495681" y="552022"/>
                        <a:pt x="462865" y="574207"/>
                        <a:pt x="426365" y="589694"/>
                      </a:cubicBezTo>
                      <a:cubicBezTo>
                        <a:pt x="388525" y="605684"/>
                        <a:pt x="348341" y="613804"/>
                        <a:pt x="306902" y="613804"/>
                      </a:cubicBezTo>
                      <a:close/>
                      <a:moveTo>
                        <a:pt x="306902" y="8372"/>
                      </a:moveTo>
                      <a:cubicBezTo>
                        <a:pt x="227205" y="8372"/>
                        <a:pt x="152195" y="39430"/>
                        <a:pt x="95771" y="95855"/>
                      </a:cubicBezTo>
                      <a:cubicBezTo>
                        <a:pt x="39346" y="152279"/>
                        <a:pt x="8288" y="227205"/>
                        <a:pt x="8288" y="306986"/>
                      </a:cubicBezTo>
                      <a:cubicBezTo>
                        <a:pt x="8288" y="386767"/>
                        <a:pt x="39346" y="461693"/>
                        <a:pt x="95771" y="518117"/>
                      </a:cubicBezTo>
                      <a:cubicBezTo>
                        <a:pt x="152195" y="574542"/>
                        <a:pt x="227121" y="605600"/>
                        <a:pt x="306902" y="605600"/>
                      </a:cubicBezTo>
                      <a:cubicBezTo>
                        <a:pt x="386600" y="605600"/>
                        <a:pt x="461609" y="574542"/>
                        <a:pt x="518034" y="518117"/>
                      </a:cubicBezTo>
                      <a:cubicBezTo>
                        <a:pt x="574458" y="461693"/>
                        <a:pt x="605517" y="386767"/>
                        <a:pt x="605517" y="306986"/>
                      </a:cubicBezTo>
                      <a:cubicBezTo>
                        <a:pt x="605517" y="227205"/>
                        <a:pt x="574458" y="152279"/>
                        <a:pt x="518034" y="95855"/>
                      </a:cubicBezTo>
                      <a:cubicBezTo>
                        <a:pt x="461609" y="39430"/>
                        <a:pt x="386683" y="8372"/>
                        <a:pt x="306902" y="8372"/>
                      </a:cubicBezTo>
                      <a:close/>
                    </a:path>
                  </a:pathLst>
                </a:custGeom>
                <a:solidFill>
                  <a:srgbClr val="1E1E1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76" name="Google Shape;6176;p86"/>
              <p:cNvGrpSpPr/>
              <p:nvPr/>
            </p:nvGrpSpPr>
            <p:grpSpPr>
              <a:xfrm>
                <a:off x="5432300" y="852896"/>
                <a:ext cx="706896" cy="706896"/>
                <a:chOff x="5432300" y="852896"/>
                <a:chExt cx="706896" cy="706896"/>
              </a:xfrm>
            </p:grpSpPr>
            <p:grpSp>
              <p:nvGrpSpPr>
                <p:cNvPr id="6177" name="Google Shape;6177;p86"/>
                <p:cNvGrpSpPr/>
                <p:nvPr/>
              </p:nvGrpSpPr>
              <p:grpSpPr>
                <a:xfrm>
                  <a:off x="5432300" y="852896"/>
                  <a:ext cx="706896" cy="706896"/>
                  <a:chOff x="5432300" y="852896"/>
                  <a:chExt cx="706896" cy="706896"/>
                </a:xfrm>
              </p:grpSpPr>
              <p:sp>
                <p:nvSpPr>
                  <p:cNvPr id="6178" name="Google Shape;6178;p86"/>
                  <p:cNvSpPr/>
                  <p:nvPr/>
                </p:nvSpPr>
                <p:spPr>
                  <a:xfrm>
                    <a:off x="5436486" y="857166"/>
                    <a:ext cx="698524" cy="698524"/>
                  </a:xfrm>
                  <a:custGeom>
                    <a:rect b="b" l="l" r="r" t="t"/>
                    <a:pathLst>
                      <a:path extrusionOk="0" h="698524" w="698524">
                        <a:moveTo>
                          <a:pt x="349262" y="0"/>
                        </a:moveTo>
                        <a:cubicBezTo>
                          <a:pt x="156381" y="0"/>
                          <a:pt x="0" y="156381"/>
                          <a:pt x="0" y="349262"/>
                        </a:cubicBezTo>
                        <a:cubicBezTo>
                          <a:pt x="0" y="542144"/>
                          <a:pt x="156381" y="698525"/>
                          <a:pt x="349262" y="698525"/>
                        </a:cubicBezTo>
                        <a:cubicBezTo>
                          <a:pt x="542144" y="698525"/>
                          <a:pt x="698525" y="542144"/>
                          <a:pt x="698525" y="349262"/>
                        </a:cubicBezTo>
                        <a:cubicBezTo>
                          <a:pt x="698525" y="156381"/>
                          <a:pt x="542144" y="0"/>
                          <a:pt x="349262" y="0"/>
                        </a:cubicBezTo>
                        <a:close/>
                        <a:moveTo>
                          <a:pt x="349262" y="645030"/>
                        </a:moveTo>
                        <a:cubicBezTo>
                          <a:pt x="185933" y="645030"/>
                          <a:pt x="53411" y="512592"/>
                          <a:pt x="53411" y="349179"/>
                        </a:cubicBezTo>
                        <a:cubicBezTo>
                          <a:pt x="53411" y="185765"/>
                          <a:pt x="185849" y="53327"/>
                          <a:pt x="349262" y="53327"/>
                        </a:cubicBezTo>
                        <a:cubicBezTo>
                          <a:pt x="512676" y="53327"/>
                          <a:pt x="645114" y="185765"/>
                          <a:pt x="645114" y="349179"/>
                        </a:cubicBezTo>
                        <a:cubicBezTo>
                          <a:pt x="645114" y="512592"/>
                          <a:pt x="512676" y="645030"/>
                          <a:pt x="349262" y="64503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79" name="Google Shape;6179;p86"/>
                  <p:cNvSpPr/>
                  <p:nvPr/>
                </p:nvSpPr>
                <p:spPr>
                  <a:xfrm>
                    <a:off x="5432300" y="852896"/>
                    <a:ext cx="706896" cy="706896"/>
                  </a:xfrm>
                  <a:custGeom>
                    <a:rect b="b" l="l" r="r" t="t"/>
                    <a:pathLst>
                      <a:path extrusionOk="0" h="706896" w="706896">
                        <a:moveTo>
                          <a:pt x="353448" y="706896"/>
                        </a:moveTo>
                        <a:cubicBezTo>
                          <a:pt x="305730" y="706896"/>
                          <a:pt x="259435" y="697520"/>
                          <a:pt x="215903" y="679103"/>
                        </a:cubicBezTo>
                        <a:cubicBezTo>
                          <a:pt x="173794" y="661271"/>
                          <a:pt x="136038" y="635822"/>
                          <a:pt x="103556" y="603340"/>
                        </a:cubicBezTo>
                        <a:cubicBezTo>
                          <a:pt x="71075" y="570858"/>
                          <a:pt x="45625" y="533102"/>
                          <a:pt x="27794" y="490993"/>
                        </a:cubicBezTo>
                        <a:cubicBezTo>
                          <a:pt x="9376" y="447377"/>
                          <a:pt x="0" y="401166"/>
                          <a:pt x="0" y="353448"/>
                        </a:cubicBezTo>
                        <a:cubicBezTo>
                          <a:pt x="0" y="305730"/>
                          <a:pt x="9376" y="259435"/>
                          <a:pt x="27794" y="215903"/>
                        </a:cubicBezTo>
                        <a:cubicBezTo>
                          <a:pt x="45625" y="173794"/>
                          <a:pt x="71075" y="136038"/>
                          <a:pt x="103556" y="103556"/>
                        </a:cubicBezTo>
                        <a:cubicBezTo>
                          <a:pt x="136038" y="71075"/>
                          <a:pt x="173794" y="45625"/>
                          <a:pt x="215903" y="27794"/>
                        </a:cubicBezTo>
                        <a:cubicBezTo>
                          <a:pt x="259519" y="9376"/>
                          <a:pt x="305730" y="0"/>
                          <a:pt x="353448" y="0"/>
                        </a:cubicBezTo>
                        <a:cubicBezTo>
                          <a:pt x="401166" y="0"/>
                          <a:pt x="447461" y="9376"/>
                          <a:pt x="490993" y="27794"/>
                        </a:cubicBezTo>
                        <a:cubicBezTo>
                          <a:pt x="533102" y="45625"/>
                          <a:pt x="570858" y="71075"/>
                          <a:pt x="603340" y="103556"/>
                        </a:cubicBezTo>
                        <a:cubicBezTo>
                          <a:pt x="635822" y="136038"/>
                          <a:pt x="661271" y="173794"/>
                          <a:pt x="679103" y="215903"/>
                        </a:cubicBezTo>
                        <a:cubicBezTo>
                          <a:pt x="697520" y="259519"/>
                          <a:pt x="706896" y="305730"/>
                          <a:pt x="706896" y="353448"/>
                        </a:cubicBezTo>
                        <a:cubicBezTo>
                          <a:pt x="706896" y="401166"/>
                          <a:pt x="697520" y="447461"/>
                          <a:pt x="679103" y="490993"/>
                        </a:cubicBezTo>
                        <a:cubicBezTo>
                          <a:pt x="661271" y="533102"/>
                          <a:pt x="635822" y="570858"/>
                          <a:pt x="603340" y="603340"/>
                        </a:cubicBezTo>
                        <a:cubicBezTo>
                          <a:pt x="570858" y="635822"/>
                          <a:pt x="533102" y="661271"/>
                          <a:pt x="490993" y="679103"/>
                        </a:cubicBezTo>
                        <a:cubicBezTo>
                          <a:pt x="447461" y="697604"/>
                          <a:pt x="401166" y="706896"/>
                          <a:pt x="353448" y="706896"/>
                        </a:cubicBezTo>
                        <a:close/>
                        <a:moveTo>
                          <a:pt x="353448" y="8455"/>
                        </a:moveTo>
                        <a:cubicBezTo>
                          <a:pt x="306902" y="8455"/>
                          <a:pt x="261696" y="17580"/>
                          <a:pt x="219168" y="35579"/>
                        </a:cubicBezTo>
                        <a:cubicBezTo>
                          <a:pt x="178064" y="52992"/>
                          <a:pt x="141145" y="77856"/>
                          <a:pt x="109500" y="109500"/>
                        </a:cubicBezTo>
                        <a:cubicBezTo>
                          <a:pt x="77772" y="141229"/>
                          <a:pt x="52908" y="178064"/>
                          <a:pt x="35579" y="219168"/>
                        </a:cubicBezTo>
                        <a:cubicBezTo>
                          <a:pt x="17580" y="261696"/>
                          <a:pt x="8455" y="306902"/>
                          <a:pt x="8455" y="353448"/>
                        </a:cubicBezTo>
                        <a:cubicBezTo>
                          <a:pt x="8455" y="399994"/>
                          <a:pt x="17580" y="445201"/>
                          <a:pt x="35579" y="487728"/>
                        </a:cubicBezTo>
                        <a:cubicBezTo>
                          <a:pt x="52992" y="528833"/>
                          <a:pt x="77856" y="565752"/>
                          <a:pt x="109500" y="597396"/>
                        </a:cubicBezTo>
                        <a:cubicBezTo>
                          <a:pt x="141229" y="629124"/>
                          <a:pt x="178064" y="653988"/>
                          <a:pt x="219168" y="671317"/>
                        </a:cubicBezTo>
                        <a:cubicBezTo>
                          <a:pt x="261696" y="689316"/>
                          <a:pt x="306902" y="698441"/>
                          <a:pt x="353448" y="698441"/>
                        </a:cubicBezTo>
                        <a:cubicBezTo>
                          <a:pt x="399994" y="698441"/>
                          <a:pt x="445201" y="689316"/>
                          <a:pt x="487728" y="671317"/>
                        </a:cubicBezTo>
                        <a:cubicBezTo>
                          <a:pt x="528833" y="653904"/>
                          <a:pt x="565752" y="629041"/>
                          <a:pt x="597396" y="597396"/>
                        </a:cubicBezTo>
                        <a:cubicBezTo>
                          <a:pt x="629124" y="565668"/>
                          <a:pt x="653988" y="528833"/>
                          <a:pt x="671317" y="487728"/>
                        </a:cubicBezTo>
                        <a:cubicBezTo>
                          <a:pt x="689316" y="445201"/>
                          <a:pt x="698441" y="399994"/>
                          <a:pt x="698441" y="353448"/>
                        </a:cubicBezTo>
                        <a:cubicBezTo>
                          <a:pt x="698441" y="306902"/>
                          <a:pt x="689316" y="261696"/>
                          <a:pt x="671317" y="219168"/>
                        </a:cubicBezTo>
                        <a:cubicBezTo>
                          <a:pt x="653904" y="178064"/>
                          <a:pt x="629041" y="141145"/>
                          <a:pt x="597396" y="109500"/>
                        </a:cubicBezTo>
                        <a:cubicBezTo>
                          <a:pt x="565668" y="77772"/>
                          <a:pt x="528833" y="52908"/>
                          <a:pt x="487728" y="35579"/>
                        </a:cubicBezTo>
                        <a:cubicBezTo>
                          <a:pt x="445201" y="17580"/>
                          <a:pt x="400078" y="8455"/>
                          <a:pt x="353448" y="8455"/>
                        </a:cubicBezTo>
                        <a:close/>
                        <a:moveTo>
                          <a:pt x="353448" y="653486"/>
                        </a:moveTo>
                        <a:cubicBezTo>
                          <a:pt x="312930" y="653486"/>
                          <a:pt x="273667" y="645533"/>
                          <a:pt x="236665" y="629878"/>
                        </a:cubicBezTo>
                        <a:cubicBezTo>
                          <a:pt x="200918" y="614809"/>
                          <a:pt x="168855" y="593127"/>
                          <a:pt x="141312" y="565584"/>
                        </a:cubicBezTo>
                        <a:cubicBezTo>
                          <a:pt x="113770" y="538042"/>
                          <a:pt x="92087" y="505978"/>
                          <a:pt x="77019" y="470232"/>
                        </a:cubicBezTo>
                        <a:cubicBezTo>
                          <a:pt x="61364" y="433229"/>
                          <a:pt x="53411" y="393967"/>
                          <a:pt x="53411" y="353448"/>
                        </a:cubicBezTo>
                        <a:cubicBezTo>
                          <a:pt x="53411" y="312930"/>
                          <a:pt x="61364" y="273667"/>
                          <a:pt x="77019" y="236665"/>
                        </a:cubicBezTo>
                        <a:cubicBezTo>
                          <a:pt x="92087" y="200918"/>
                          <a:pt x="113770" y="168855"/>
                          <a:pt x="141312" y="141312"/>
                        </a:cubicBezTo>
                        <a:cubicBezTo>
                          <a:pt x="168855" y="113770"/>
                          <a:pt x="200918" y="92171"/>
                          <a:pt x="236665" y="77019"/>
                        </a:cubicBezTo>
                        <a:cubicBezTo>
                          <a:pt x="273667" y="61364"/>
                          <a:pt x="312930" y="53411"/>
                          <a:pt x="353448" y="53411"/>
                        </a:cubicBezTo>
                        <a:cubicBezTo>
                          <a:pt x="393967" y="53411"/>
                          <a:pt x="433229" y="61364"/>
                          <a:pt x="470232" y="77019"/>
                        </a:cubicBezTo>
                        <a:cubicBezTo>
                          <a:pt x="505979" y="92087"/>
                          <a:pt x="538042" y="113770"/>
                          <a:pt x="565584" y="141312"/>
                        </a:cubicBezTo>
                        <a:cubicBezTo>
                          <a:pt x="593127" y="168855"/>
                          <a:pt x="614725" y="200918"/>
                          <a:pt x="629878" y="236665"/>
                        </a:cubicBezTo>
                        <a:cubicBezTo>
                          <a:pt x="645533" y="273667"/>
                          <a:pt x="653486" y="312930"/>
                          <a:pt x="653486" y="353448"/>
                        </a:cubicBezTo>
                        <a:cubicBezTo>
                          <a:pt x="653486" y="393967"/>
                          <a:pt x="645533" y="433229"/>
                          <a:pt x="629878" y="470232"/>
                        </a:cubicBezTo>
                        <a:cubicBezTo>
                          <a:pt x="614809" y="505978"/>
                          <a:pt x="593127" y="538042"/>
                          <a:pt x="565584" y="565584"/>
                        </a:cubicBezTo>
                        <a:cubicBezTo>
                          <a:pt x="538042" y="593127"/>
                          <a:pt x="505979" y="614725"/>
                          <a:pt x="470232" y="629878"/>
                        </a:cubicBezTo>
                        <a:cubicBezTo>
                          <a:pt x="433229" y="645533"/>
                          <a:pt x="393967" y="653486"/>
                          <a:pt x="353448" y="653486"/>
                        </a:cubicBezTo>
                        <a:close/>
                        <a:moveTo>
                          <a:pt x="353448" y="61866"/>
                        </a:moveTo>
                        <a:cubicBezTo>
                          <a:pt x="275509" y="61866"/>
                          <a:pt x="202341" y="92171"/>
                          <a:pt x="147256" y="147256"/>
                        </a:cubicBezTo>
                        <a:cubicBezTo>
                          <a:pt x="92171" y="202341"/>
                          <a:pt x="61866" y="275593"/>
                          <a:pt x="61866" y="353448"/>
                        </a:cubicBezTo>
                        <a:cubicBezTo>
                          <a:pt x="61866" y="431388"/>
                          <a:pt x="92171" y="504555"/>
                          <a:pt x="147256" y="559640"/>
                        </a:cubicBezTo>
                        <a:cubicBezTo>
                          <a:pt x="202341" y="614725"/>
                          <a:pt x="275592" y="645030"/>
                          <a:pt x="353448" y="645030"/>
                        </a:cubicBezTo>
                        <a:cubicBezTo>
                          <a:pt x="431388" y="645030"/>
                          <a:pt x="504555" y="614725"/>
                          <a:pt x="559640" y="559640"/>
                        </a:cubicBezTo>
                        <a:cubicBezTo>
                          <a:pt x="614725" y="504555"/>
                          <a:pt x="645030" y="431304"/>
                          <a:pt x="645030" y="353448"/>
                        </a:cubicBezTo>
                        <a:cubicBezTo>
                          <a:pt x="645030" y="275593"/>
                          <a:pt x="614725" y="202341"/>
                          <a:pt x="559640" y="147256"/>
                        </a:cubicBezTo>
                        <a:cubicBezTo>
                          <a:pt x="504639" y="92171"/>
                          <a:pt x="431388" y="61866"/>
                          <a:pt x="353448" y="6186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80" name="Google Shape;6180;p86"/>
                <p:cNvGrpSpPr/>
                <p:nvPr/>
              </p:nvGrpSpPr>
              <p:grpSpPr>
                <a:xfrm>
                  <a:off x="5458838" y="879518"/>
                  <a:ext cx="653820" cy="653820"/>
                  <a:chOff x="5458838" y="879518"/>
                  <a:chExt cx="653820" cy="653820"/>
                </a:xfrm>
              </p:grpSpPr>
              <p:sp>
                <p:nvSpPr>
                  <p:cNvPr id="6181" name="Google Shape;6181;p86"/>
                  <p:cNvSpPr/>
                  <p:nvPr/>
                </p:nvSpPr>
                <p:spPr>
                  <a:xfrm>
                    <a:off x="5463024" y="883704"/>
                    <a:ext cx="645448" cy="645448"/>
                  </a:xfrm>
                  <a:custGeom>
                    <a:rect b="b" l="l" r="r" t="t"/>
                    <a:pathLst>
                      <a:path extrusionOk="0" h="645448" w="645448">
                        <a:moveTo>
                          <a:pt x="322724" y="0"/>
                        </a:moveTo>
                        <a:cubicBezTo>
                          <a:pt x="144494" y="0"/>
                          <a:pt x="0" y="144493"/>
                          <a:pt x="0" y="322725"/>
                        </a:cubicBezTo>
                        <a:cubicBezTo>
                          <a:pt x="0" y="500956"/>
                          <a:pt x="144494" y="645449"/>
                          <a:pt x="322724" y="645449"/>
                        </a:cubicBezTo>
                        <a:cubicBezTo>
                          <a:pt x="500956" y="645449"/>
                          <a:pt x="645449" y="500956"/>
                          <a:pt x="645449" y="322725"/>
                        </a:cubicBezTo>
                        <a:cubicBezTo>
                          <a:pt x="645449" y="144493"/>
                          <a:pt x="500956" y="0"/>
                          <a:pt x="322724" y="0"/>
                        </a:cubicBezTo>
                        <a:close/>
                        <a:moveTo>
                          <a:pt x="322724" y="618493"/>
                        </a:moveTo>
                        <a:cubicBezTo>
                          <a:pt x="159395" y="618493"/>
                          <a:pt x="26873" y="486054"/>
                          <a:pt x="26873" y="322641"/>
                        </a:cubicBezTo>
                        <a:cubicBezTo>
                          <a:pt x="26873" y="159228"/>
                          <a:pt x="159311" y="26789"/>
                          <a:pt x="322724" y="26789"/>
                        </a:cubicBezTo>
                        <a:cubicBezTo>
                          <a:pt x="486138" y="26789"/>
                          <a:pt x="618576" y="159228"/>
                          <a:pt x="618576" y="322641"/>
                        </a:cubicBezTo>
                        <a:cubicBezTo>
                          <a:pt x="618576" y="486054"/>
                          <a:pt x="486138" y="618493"/>
                          <a:pt x="322724" y="6184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82" name="Google Shape;6182;p86"/>
                  <p:cNvSpPr/>
                  <p:nvPr/>
                </p:nvSpPr>
                <p:spPr>
                  <a:xfrm>
                    <a:off x="5458838" y="879518"/>
                    <a:ext cx="653820" cy="653820"/>
                  </a:xfrm>
                  <a:custGeom>
                    <a:rect b="b" l="l" r="r" t="t"/>
                    <a:pathLst>
                      <a:path extrusionOk="0" h="653820" w="653820">
                        <a:moveTo>
                          <a:pt x="326910" y="653821"/>
                        </a:moveTo>
                        <a:cubicBezTo>
                          <a:pt x="282792" y="653821"/>
                          <a:pt x="239930" y="645198"/>
                          <a:pt x="199662" y="628120"/>
                        </a:cubicBezTo>
                        <a:cubicBezTo>
                          <a:pt x="160734" y="611628"/>
                          <a:pt x="125741" y="588104"/>
                          <a:pt x="95771" y="558050"/>
                        </a:cubicBezTo>
                        <a:cubicBezTo>
                          <a:pt x="65801" y="527996"/>
                          <a:pt x="42193" y="493086"/>
                          <a:pt x="25701" y="454158"/>
                        </a:cubicBezTo>
                        <a:cubicBezTo>
                          <a:pt x="8623" y="413891"/>
                          <a:pt x="0" y="371029"/>
                          <a:pt x="0" y="326910"/>
                        </a:cubicBezTo>
                        <a:cubicBezTo>
                          <a:pt x="0" y="282792"/>
                          <a:pt x="8623" y="239930"/>
                          <a:pt x="25701" y="199662"/>
                        </a:cubicBezTo>
                        <a:cubicBezTo>
                          <a:pt x="42193" y="160734"/>
                          <a:pt x="65717" y="125741"/>
                          <a:pt x="95771" y="95771"/>
                        </a:cubicBezTo>
                        <a:cubicBezTo>
                          <a:pt x="125825" y="65801"/>
                          <a:pt x="160734" y="42193"/>
                          <a:pt x="199662" y="25701"/>
                        </a:cubicBezTo>
                        <a:cubicBezTo>
                          <a:pt x="239930" y="8623"/>
                          <a:pt x="282792" y="0"/>
                          <a:pt x="326910" y="0"/>
                        </a:cubicBezTo>
                        <a:cubicBezTo>
                          <a:pt x="371029" y="0"/>
                          <a:pt x="413891" y="8623"/>
                          <a:pt x="454158" y="25701"/>
                        </a:cubicBezTo>
                        <a:cubicBezTo>
                          <a:pt x="493086" y="42193"/>
                          <a:pt x="528079" y="65717"/>
                          <a:pt x="558050" y="95771"/>
                        </a:cubicBezTo>
                        <a:cubicBezTo>
                          <a:pt x="588104" y="125825"/>
                          <a:pt x="611628" y="160734"/>
                          <a:pt x="628120" y="199662"/>
                        </a:cubicBezTo>
                        <a:cubicBezTo>
                          <a:pt x="645198" y="239930"/>
                          <a:pt x="653821" y="282792"/>
                          <a:pt x="653821" y="326910"/>
                        </a:cubicBezTo>
                        <a:cubicBezTo>
                          <a:pt x="653821" y="371029"/>
                          <a:pt x="645198" y="413891"/>
                          <a:pt x="628120" y="454158"/>
                        </a:cubicBezTo>
                        <a:cubicBezTo>
                          <a:pt x="611628" y="493086"/>
                          <a:pt x="588104" y="528079"/>
                          <a:pt x="558050" y="558050"/>
                        </a:cubicBezTo>
                        <a:cubicBezTo>
                          <a:pt x="527996" y="588104"/>
                          <a:pt x="493086" y="611628"/>
                          <a:pt x="454158" y="628120"/>
                        </a:cubicBezTo>
                        <a:cubicBezTo>
                          <a:pt x="413891" y="645198"/>
                          <a:pt x="371029" y="653821"/>
                          <a:pt x="326910" y="653821"/>
                        </a:cubicBezTo>
                        <a:close/>
                        <a:moveTo>
                          <a:pt x="326910" y="8372"/>
                        </a:moveTo>
                        <a:cubicBezTo>
                          <a:pt x="283880" y="8372"/>
                          <a:pt x="242190" y="16827"/>
                          <a:pt x="202927" y="33403"/>
                        </a:cubicBezTo>
                        <a:cubicBezTo>
                          <a:pt x="165004" y="49476"/>
                          <a:pt x="130932" y="72414"/>
                          <a:pt x="101715" y="101631"/>
                        </a:cubicBezTo>
                        <a:cubicBezTo>
                          <a:pt x="72498" y="130848"/>
                          <a:pt x="49476" y="164920"/>
                          <a:pt x="33486" y="202843"/>
                        </a:cubicBezTo>
                        <a:cubicBezTo>
                          <a:pt x="16911" y="242106"/>
                          <a:pt x="8455" y="283797"/>
                          <a:pt x="8455" y="326827"/>
                        </a:cubicBezTo>
                        <a:cubicBezTo>
                          <a:pt x="8455" y="369857"/>
                          <a:pt x="16911" y="411547"/>
                          <a:pt x="33486" y="450810"/>
                        </a:cubicBezTo>
                        <a:cubicBezTo>
                          <a:pt x="49560" y="488733"/>
                          <a:pt x="72498" y="522805"/>
                          <a:pt x="101715" y="552022"/>
                        </a:cubicBezTo>
                        <a:cubicBezTo>
                          <a:pt x="130932" y="581239"/>
                          <a:pt x="165004" y="604261"/>
                          <a:pt x="202927" y="620251"/>
                        </a:cubicBezTo>
                        <a:cubicBezTo>
                          <a:pt x="242190" y="636826"/>
                          <a:pt x="283880" y="645282"/>
                          <a:pt x="326910" y="645282"/>
                        </a:cubicBezTo>
                        <a:cubicBezTo>
                          <a:pt x="369940" y="645282"/>
                          <a:pt x="411631" y="636826"/>
                          <a:pt x="450893" y="620251"/>
                        </a:cubicBezTo>
                        <a:cubicBezTo>
                          <a:pt x="488817" y="604177"/>
                          <a:pt x="522889" y="581239"/>
                          <a:pt x="552106" y="552022"/>
                        </a:cubicBezTo>
                        <a:cubicBezTo>
                          <a:pt x="581323" y="522805"/>
                          <a:pt x="604345" y="488733"/>
                          <a:pt x="620334" y="450810"/>
                        </a:cubicBezTo>
                        <a:cubicBezTo>
                          <a:pt x="636910" y="411547"/>
                          <a:pt x="645365" y="369857"/>
                          <a:pt x="645365" y="326827"/>
                        </a:cubicBezTo>
                        <a:cubicBezTo>
                          <a:pt x="645365" y="283797"/>
                          <a:pt x="636910" y="242106"/>
                          <a:pt x="620334" y="202843"/>
                        </a:cubicBezTo>
                        <a:cubicBezTo>
                          <a:pt x="604261" y="164920"/>
                          <a:pt x="581323" y="130848"/>
                          <a:pt x="552106" y="101631"/>
                        </a:cubicBezTo>
                        <a:cubicBezTo>
                          <a:pt x="522889" y="72414"/>
                          <a:pt x="488817" y="49392"/>
                          <a:pt x="450893" y="33403"/>
                        </a:cubicBezTo>
                        <a:cubicBezTo>
                          <a:pt x="411631" y="16827"/>
                          <a:pt x="369940" y="8372"/>
                          <a:pt x="326910" y="8372"/>
                        </a:cubicBezTo>
                        <a:close/>
                        <a:moveTo>
                          <a:pt x="326910" y="626864"/>
                        </a:moveTo>
                        <a:cubicBezTo>
                          <a:pt x="286392" y="626864"/>
                          <a:pt x="247129" y="618911"/>
                          <a:pt x="210127" y="603256"/>
                        </a:cubicBezTo>
                        <a:cubicBezTo>
                          <a:pt x="174380" y="588187"/>
                          <a:pt x="142317" y="566505"/>
                          <a:pt x="114774" y="538963"/>
                        </a:cubicBezTo>
                        <a:cubicBezTo>
                          <a:pt x="87232" y="511420"/>
                          <a:pt x="65550" y="479357"/>
                          <a:pt x="50481" y="443610"/>
                        </a:cubicBezTo>
                        <a:cubicBezTo>
                          <a:pt x="34826" y="406608"/>
                          <a:pt x="26873" y="367345"/>
                          <a:pt x="26873" y="326827"/>
                        </a:cubicBezTo>
                        <a:cubicBezTo>
                          <a:pt x="26873" y="286308"/>
                          <a:pt x="34826" y="247045"/>
                          <a:pt x="50481" y="210043"/>
                        </a:cubicBezTo>
                        <a:cubicBezTo>
                          <a:pt x="65550" y="174296"/>
                          <a:pt x="87232" y="142233"/>
                          <a:pt x="114774" y="114691"/>
                        </a:cubicBezTo>
                        <a:cubicBezTo>
                          <a:pt x="142317" y="87148"/>
                          <a:pt x="174380" y="65550"/>
                          <a:pt x="210127" y="50397"/>
                        </a:cubicBezTo>
                        <a:cubicBezTo>
                          <a:pt x="247129" y="34742"/>
                          <a:pt x="286392" y="26789"/>
                          <a:pt x="326910" y="26789"/>
                        </a:cubicBezTo>
                        <a:cubicBezTo>
                          <a:pt x="367429" y="26789"/>
                          <a:pt x="406691" y="34742"/>
                          <a:pt x="443694" y="50397"/>
                        </a:cubicBezTo>
                        <a:cubicBezTo>
                          <a:pt x="479441" y="65466"/>
                          <a:pt x="511504" y="87148"/>
                          <a:pt x="539046" y="114691"/>
                        </a:cubicBezTo>
                        <a:cubicBezTo>
                          <a:pt x="566589" y="142233"/>
                          <a:pt x="588187" y="174296"/>
                          <a:pt x="603340" y="210043"/>
                        </a:cubicBezTo>
                        <a:cubicBezTo>
                          <a:pt x="618995" y="247045"/>
                          <a:pt x="626948" y="286308"/>
                          <a:pt x="626948" y="326827"/>
                        </a:cubicBezTo>
                        <a:cubicBezTo>
                          <a:pt x="626948" y="367345"/>
                          <a:pt x="618995" y="406608"/>
                          <a:pt x="603340" y="443610"/>
                        </a:cubicBezTo>
                        <a:cubicBezTo>
                          <a:pt x="588271" y="479357"/>
                          <a:pt x="566589" y="511420"/>
                          <a:pt x="539046" y="538963"/>
                        </a:cubicBezTo>
                        <a:cubicBezTo>
                          <a:pt x="511504" y="566505"/>
                          <a:pt x="479441" y="588104"/>
                          <a:pt x="443694" y="603256"/>
                        </a:cubicBezTo>
                        <a:cubicBezTo>
                          <a:pt x="406691" y="618911"/>
                          <a:pt x="367429" y="626864"/>
                          <a:pt x="326910" y="626864"/>
                        </a:cubicBezTo>
                        <a:close/>
                        <a:moveTo>
                          <a:pt x="326910" y="35244"/>
                        </a:moveTo>
                        <a:cubicBezTo>
                          <a:pt x="248971" y="35244"/>
                          <a:pt x="175803" y="65550"/>
                          <a:pt x="120718" y="120634"/>
                        </a:cubicBezTo>
                        <a:cubicBezTo>
                          <a:pt x="65633" y="175720"/>
                          <a:pt x="35328" y="248971"/>
                          <a:pt x="35328" y="326827"/>
                        </a:cubicBezTo>
                        <a:cubicBezTo>
                          <a:pt x="35328" y="404766"/>
                          <a:pt x="65633" y="477934"/>
                          <a:pt x="120718" y="533019"/>
                        </a:cubicBezTo>
                        <a:cubicBezTo>
                          <a:pt x="175803" y="588104"/>
                          <a:pt x="249055" y="618409"/>
                          <a:pt x="326910" y="618409"/>
                        </a:cubicBezTo>
                        <a:cubicBezTo>
                          <a:pt x="404850" y="618409"/>
                          <a:pt x="478017" y="588104"/>
                          <a:pt x="533102" y="533019"/>
                        </a:cubicBezTo>
                        <a:cubicBezTo>
                          <a:pt x="588187" y="477934"/>
                          <a:pt x="618493" y="404682"/>
                          <a:pt x="618493" y="326827"/>
                        </a:cubicBezTo>
                        <a:cubicBezTo>
                          <a:pt x="618493" y="248971"/>
                          <a:pt x="588187" y="175720"/>
                          <a:pt x="533102" y="120634"/>
                        </a:cubicBezTo>
                        <a:cubicBezTo>
                          <a:pt x="478101" y="65550"/>
                          <a:pt x="404850" y="35244"/>
                          <a:pt x="326910" y="3524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83" name="Google Shape;6183;p86"/>
                <p:cNvGrpSpPr/>
                <p:nvPr/>
              </p:nvGrpSpPr>
              <p:grpSpPr>
                <a:xfrm>
                  <a:off x="5516744" y="937462"/>
                  <a:ext cx="537957" cy="537957"/>
                  <a:chOff x="5516744" y="937462"/>
                  <a:chExt cx="537957" cy="537957"/>
                </a:xfrm>
              </p:grpSpPr>
              <p:sp>
                <p:nvSpPr>
                  <p:cNvPr id="6184" name="Google Shape;6184;p86"/>
                  <p:cNvSpPr/>
                  <p:nvPr/>
                </p:nvSpPr>
                <p:spPr>
                  <a:xfrm>
                    <a:off x="5520955" y="941551"/>
                    <a:ext cx="529586" cy="529586"/>
                  </a:xfrm>
                  <a:custGeom>
                    <a:rect b="b" l="l" r="r" t="t"/>
                    <a:pathLst>
                      <a:path extrusionOk="0" h="529586" w="529586">
                        <a:moveTo>
                          <a:pt x="264793" y="0"/>
                        </a:moveTo>
                        <a:cubicBezTo>
                          <a:pt x="118541" y="0"/>
                          <a:pt x="0" y="118542"/>
                          <a:pt x="0" y="264793"/>
                        </a:cubicBezTo>
                        <a:cubicBezTo>
                          <a:pt x="0" y="411045"/>
                          <a:pt x="118541" y="529586"/>
                          <a:pt x="264793" y="529586"/>
                        </a:cubicBezTo>
                        <a:cubicBezTo>
                          <a:pt x="411045" y="529586"/>
                          <a:pt x="529586" y="411045"/>
                          <a:pt x="529586" y="264793"/>
                        </a:cubicBezTo>
                        <a:cubicBezTo>
                          <a:pt x="529586" y="118542"/>
                          <a:pt x="411045" y="0"/>
                          <a:pt x="264793" y="0"/>
                        </a:cubicBezTo>
                        <a:close/>
                        <a:moveTo>
                          <a:pt x="264793" y="513513"/>
                        </a:moveTo>
                        <a:cubicBezTo>
                          <a:pt x="127415" y="513513"/>
                          <a:pt x="16157" y="402171"/>
                          <a:pt x="16157" y="264877"/>
                        </a:cubicBezTo>
                        <a:cubicBezTo>
                          <a:pt x="16157" y="127499"/>
                          <a:pt x="127499" y="16241"/>
                          <a:pt x="264793" y="16241"/>
                        </a:cubicBezTo>
                        <a:cubicBezTo>
                          <a:pt x="402171" y="16241"/>
                          <a:pt x="513429" y="127583"/>
                          <a:pt x="513429" y="264877"/>
                        </a:cubicBezTo>
                        <a:cubicBezTo>
                          <a:pt x="513513" y="402171"/>
                          <a:pt x="402171" y="513513"/>
                          <a:pt x="264793" y="51351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85" name="Google Shape;6185;p86"/>
                  <p:cNvSpPr/>
                  <p:nvPr/>
                </p:nvSpPr>
                <p:spPr>
                  <a:xfrm>
                    <a:off x="5516744" y="937462"/>
                    <a:ext cx="537957" cy="537957"/>
                  </a:xfrm>
                  <a:custGeom>
                    <a:rect b="b" l="l" r="r" t="t"/>
                    <a:pathLst>
                      <a:path extrusionOk="0" h="537957" w="537957">
                        <a:moveTo>
                          <a:pt x="268979" y="537958"/>
                        </a:moveTo>
                        <a:cubicBezTo>
                          <a:pt x="197151" y="537958"/>
                          <a:pt x="129592" y="509997"/>
                          <a:pt x="78776" y="459181"/>
                        </a:cubicBezTo>
                        <a:cubicBezTo>
                          <a:pt x="27961" y="408366"/>
                          <a:pt x="0" y="340807"/>
                          <a:pt x="0" y="268979"/>
                        </a:cubicBezTo>
                        <a:cubicBezTo>
                          <a:pt x="0" y="197151"/>
                          <a:pt x="27961" y="129592"/>
                          <a:pt x="78776" y="78777"/>
                        </a:cubicBezTo>
                        <a:cubicBezTo>
                          <a:pt x="129592" y="27961"/>
                          <a:pt x="197151" y="0"/>
                          <a:pt x="268979" y="0"/>
                        </a:cubicBezTo>
                        <a:cubicBezTo>
                          <a:pt x="340807" y="0"/>
                          <a:pt x="408366" y="27961"/>
                          <a:pt x="459181" y="78777"/>
                        </a:cubicBezTo>
                        <a:cubicBezTo>
                          <a:pt x="509997" y="129592"/>
                          <a:pt x="537958" y="197151"/>
                          <a:pt x="537958" y="268979"/>
                        </a:cubicBezTo>
                        <a:cubicBezTo>
                          <a:pt x="537958" y="340807"/>
                          <a:pt x="509997" y="408366"/>
                          <a:pt x="459181" y="459181"/>
                        </a:cubicBezTo>
                        <a:cubicBezTo>
                          <a:pt x="408366" y="509997"/>
                          <a:pt x="340891" y="537958"/>
                          <a:pt x="268979" y="537958"/>
                        </a:cubicBezTo>
                        <a:close/>
                        <a:moveTo>
                          <a:pt x="268979" y="8288"/>
                        </a:moveTo>
                        <a:cubicBezTo>
                          <a:pt x="199327" y="8288"/>
                          <a:pt x="133862" y="35412"/>
                          <a:pt x="84637" y="84637"/>
                        </a:cubicBezTo>
                        <a:cubicBezTo>
                          <a:pt x="35412" y="133862"/>
                          <a:pt x="8288" y="199327"/>
                          <a:pt x="8288" y="268979"/>
                        </a:cubicBezTo>
                        <a:cubicBezTo>
                          <a:pt x="8288" y="338631"/>
                          <a:pt x="35412" y="404096"/>
                          <a:pt x="84637" y="453321"/>
                        </a:cubicBezTo>
                        <a:cubicBezTo>
                          <a:pt x="133862" y="502546"/>
                          <a:pt x="199327" y="529670"/>
                          <a:pt x="268979" y="529670"/>
                        </a:cubicBezTo>
                        <a:cubicBezTo>
                          <a:pt x="338630" y="529670"/>
                          <a:pt x="404096" y="502546"/>
                          <a:pt x="453321" y="453321"/>
                        </a:cubicBezTo>
                        <a:cubicBezTo>
                          <a:pt x="502546" y="404096"/>
                          <a:pt x="529670" y="338631"/>
                          <a:pt x="529670" y="268979"/>
                        </a:cubicBezTo>
                        <a:cubicBezTo>
                          <a:pt x="529670" y="199327"/>
                          <a:pt x="502546" y="133862"/>
                          <a:pt x="453321" y="84637"/>
                        </a:cubicBezTo>
                        <a:cubicBezTo>
                          <a:pt x="404096" y="35412"/>
                          <a:pt x="338630" y="8288"/>
                          <a:pt x="268979" y="8288"/>
                        </a:cubicBezTo>
                        <a:close/>
                        <a:moveTo>
                          <a:pt x="268979" y="521801"/>
                        </a:moveTo>
                        <a:cubicBezTo>
                          <a:pt x="201420" y="521801"/>
                          <a:pt x="137964" y="495514"/>
                          <a:pt x="90162" y="447712"/>
                        </a:cubicBezTo>
                        <a:cubicBezTo>
                          <a:pt x="42444" y="399994"/>
                          <a:pt x="16157" y="336454"/>
                          <a:pt x="16157" y="268979"/>
                        </a:cubicBezTo>
                        <a:cubicBezTo>
                          <a:pt x="16157" y="201420"/>
                          <a:pt x="42444" y="137964"/>
                          <a:pt x="90245" y="90162"/>
                        </a:cubicBezTo>
                        <a:cubicBezTo>
                          <a:pt x="137964" y="42444"/>
                          <a:pt x="201504" y="16157"/>
                          <a:pt x="268979" y="16157"/>
                        </a:cubicBezTo>
                        <a:cubicBezTo>
                          <a:pt x="336538" y="16157"/>
                          <a:pt x="399994" y="42444"/>
                          <a:pt x="447796" y="90246"/>
                        </a:cubicBezTo>
                        <a:cubicBezTo>
                          <a:pt x="495514" y="137964"/>
                          <a:pt x="521801" y="201504"/>
                          <a:pt x="521801" y="268979"/>
                        </a:cubicBezTo>
                        <a:cubicBezTo>
                          <a:pt x="521801" y="336538"/>
                          <a:pt x="495514" y="399994"/>
                          <a:pt x="447796" y="447712"/>
                        </a:cubicBezTo>
                        <a:cubicBezTo>
                          <a:pt x="399994" y="495514"/>
                          <a:pt x="336538" y="521801"/>
                          <a:pt x="268979" y="521801"/>
                        </a:cubicBezTo>
                        <a:close/>
                        <a:moveTo>
                          <a:pt x="268979" y="24529"/>
                        </a:moveTo>
                        <a:cubicBezTo>
                          <a:pt x="203680" y="24529"/>
                          <a:pt x="142317" y="49978"/>
                          <a:pt x="96106" y="96106"/>
                        </a:cubicBezTo>
                        <a:cubicBezTo>
                          <a:pt x="49895" y="142317"/>
                          <a:pt x="24529" y="203681"/>
                          <a:pt x="24529" y="268979"/>
                        </a:cubicBezTo>
                        <a:cubicBezTo>
                          <a:pt x="24529" y="334277"/>
                          <a:pt x="49978" y="395641"/>
                          <a:pt x="96106" y="441852"/>
                        </a:cubicBezTo>
                        <a:cubicBezTo>
                          <a:pt x="142233" y="488063"/>
                          <a:pt x="203680" y="513429"/>
                          <a:pt x="268979" y="513429"/>
                        </a:cubicBezTo>
                        <a:cubicBezTo>
                          <a:pt x="334277" y="513429"/>
                          <a:pt x="395725" y="487979"/>
                          <a:pt x="441852" y="441852"/>
                        </a:cubicBezTo>
                        <a:cubicBezTo>
                          <a:pt x="488063" y="395641"/>
                          <a:pt x="513429" y="334277"/>
                          <a:pt x="513429" y="268979"/>
                        </a:cubicBezTo>
                        <a:cubicBezTo>
                          <a:pt x="513429" y="203681"/>
                          <a:pt x="487979" y="142317"/>
                          <a:pt x="441852" y="96106"/>
                        </a:cubicBezTo>
                        <a:cubicBezTo>
                          <a:pt x="395725" y="49978"/>
                          <a:pt x="334277" y="24529"/>
                          <a:pt x="268979" y="2452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86" name="Google Shape;6186;p86"/>
                <p:cNvGrpSpPr/>
                <p:nvPr/>
              </p:nvGrpSpPr>
              <p:grpSpPr>
                <a:xfrm>
                  <a:off x="5590439" y="1005175"/>
                  <a:ext cx="390617" cy="390618"/>
                  <a:chOff x="5590439" y="1005175"/>
                  <a:chExt cx="390617" cy="390618"/>
                </a:xfrm>
              </p:grpSpPr>
              <p:sp>
                <p:nvSpPr>
                  <p:cNvPr id="6187" name="Google Shape;6187;p86"/>
                  <p:cNvSpPr/>
                  <p:nvPr/>
                </p:nvSpPr>
                <p:spPr>
                  <a:xfrm>
                    <a:off x="5609526" y="1024179"/>
                    <a:ext cx="352527" cy="352610"/>
                  </a:xfrm>
                  <a:custGeom>
                    <a:rect b="b" l="l" r="r" t="t"/>
                    <a:pathLst>
                      <a:path extrusionOk="0" h="352610" w="352527">
                        <a:moveTo>
                          <a:pt x="234153" y="203011"/>
                        </a:moveTo>
                        <a:lnTo>
                          <a:pt x="352527" y="176306"/>
                        </a:lnTo>
                        <a:lnTo>
                          <a:pt x="234153" y="149600"/>
                        </a:lnTo>
                        <a:lnTo>
                          <a:pt x="287731" y="64796"/>
                        </a:lnTo>
                        <a:lnTo>
                          <a:pt x="202927" y="118374"/>
                        </a:lnTo>
                        <a:lnTo>
                          <a:pt x="176222" y="0"/>
                        </a:lnTo>
                        <a:lnTo>
                          <a:pt x="149600" y="118374"/>
                        </a:lnTo>
                        <a:lnTo>
                          <a:pt x="64712" y="64796"/>
                        </a:lnTo>
                        <a:lnTo>
                          <a:pt x="118290" y="149600"/>
                        </a:lnTo>
                        <a:lnTo>
                          <a:pt x="0" y="176306"/>
                        </a:lnTo>
                        <a:lnTo>
                          <a:pt x="118290" y="203011"/>
                        </a:lnTo>
                        <a:lnTo>
                          <a:pt x="64712" y="287815"/>
                        </a:lnTo>
                        <a:lnTo>
                          <a:pt x="149600" y="234237"/>
                        </a:lnTo>
                        <a:lnTo>
                          <a:pt x="176222" y="352611"/>
                        </a:lnTo>
                        <a:lnTo>
                          <a:pt x="202927" y="234237"/>
                        </a:lnTo>
                        <a:lnTo>
                          <a:pt x="287731" y="28781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88" name="Google Shape;6188;p86"/>
                  <p:cNvSpPr/>
                  <p:nvPr/>
                </p:nvSpPr>
                <p:spPr>
                  <a:xfrm>
                    <a:off x="5590439" y="1005175"/>
                    <a:ext cx="390617" cy="390618"/>
                  </a:xfrm>
                  <a:custGeom>
                    <a:rect b="b" l="l" r="r" t="t"/>
                    <a:pathLst>
                      <a:path extrusionOk="0" h="390618" w="390617">
                        <a:moveTo>
                          <a:pt x="195309" y="390618"/>
                        </a:moveTo>
                        <a:lnTo>
                          <a:pt x="165841" y="259938"/>
                        </a:lnTo>
                        <a:lnTo>
                          <a:pt x="70321" y="320297"/>
                        </a:lnTo>
                        <a:lnTo>
                          <a:pt x="130680" y="224777"/>
                        </a:lnTo>
                        <a:lnTo>
                          <a:pt x="0" y="195309"/>
                        </a:lnTo>
                        <a:lnTo>
                          <a:pt x="130680" y="165841"/>
                        </a:lnTo>
                        <a:lnTo>
                          <a:pt x="70321" y="70405"/>
                        </a:lnTo>
                        <a:lnTo>
                          <a:pt x="165841" y="130680"/>
                        </a:lnTo>
                        <a:lnTo>
                          <a:pt x="195309" y="0"/>
                        </a:lnTo>
                        <a:lnTo>
                          <a:pt x="224777" y="130680"/>
                        </a:lnTo>
                        <a:lnTo>
                          <a:pt x="320213" y="70405"/>
                        </a:lnTo>
                        <a:lnTo>
                          <a:pt x="259938" y="165841"/>
                        </a:lnTo>
                        <a:lnTo>
                          <a:pt x="390618" y="195309"/>
                        </a:lnTo>
                        <a:lnTo>
                          <a:pt x="259938" y="224777"/>
                        </a:lnTo>
                        <a:lnTo>
                          <a:pt x="320213" y="320297"/>
                        </a:lnTo>
                        <a:lnTo>
                          <a:pt x="224777" y="259938"/>
                        </a:lnTo>
                        <a:lnTo>
                          <a:pt x="195309" y="390618"/>
                        </a:lnTo>
                        <a:close/>
                        <a:moveTo>
                          <a:pt x="171450" y="246543"/>
                        </a:moveTo>
                        <a:lnTo>
                          <a:pt x="195309" y="352527"/>
                        </a:lnTo>
                        <a:lnTo>
                          <a:pt x="219252" y="246543"/>
                        </a:lnTo>
                        <a:lnTo>
                          <a:pt x="293424" y="293424"/>
                        </a:lnTo>
                        <a:lnTo>
                          <a:pt x="246627" y="219252"/>
                        </a:lnTo>
                        <a:lnTo>
                          <a:pt x="352611" y="195393"/>
                        </a:lnTo>
                        <a:lnTo>
                          <a:pt x="246627" y="171450"/>
                        </a:lnTo>
                        <a:lnTo>
                          <a:pt x="293424" y="97278"/>
                        </a:lnTo>
                        <a:lnTo>
                          <a:pt x="219252" y="144075"/>
                        </a:lnTo>
                        <a:lnTo>
                          <a:pt x="195309" y="38091"/>
                        </a:lnTo>
                        <a:lnTo>
                          <a:pt x="171450" y="144075"/>
                        </a:lnTo>
                        <a:lnTo>
                          <a:pt x="97278" y="97278"/>
                        </a:lnTo>
                        <a:lnTo>
                          <a:pt x="144159" y="171450"/>
                        </a:lnTo>
                        <a:lnTo>
                          <a:pt x="38174" y="195393"/>
                        </a:lnTo>
                        <a:lnTo>
                          <a:pt x="144159" y="219252"/>
                        </a:lnTo>
                        <a:lnTo>
                          <a:pt x="97278" y="293424"/>
                        </a:lnTo>
                        <a:lnTo>
                          <a:pt x="171450" y="24654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89" name="Google Shape;6189;p86"/>
                <p:cNvGrpSpPr/>
                <p:nvPr/>
              </p:nvGrpSpPr>
              <p:grpSpPr>
                <a:xfrm>
                  <a:off x="5750671" y="943895"/>
                  <a:ext cx="70153" cy="524313"/>
                  <a:chOff x="5750671" y="943895"/>
                  <a:chExt cx="70153" cy="524313"/>
                </a:xfrm>
              </p:grpSpPr>
              <p:grpSp>
                <p:nvGrpSpPr>
                  <p:cNvPr id="6190" name="Google Shape;6190;p86"/>
                  <p:cNvGrpSpPr/>
                  <p:nvPr/>
                </p:nvGrpSpPr>
                <p:grpSpPr>
                  <a:xfrm>
                    <a:off x="5750671" y="943895"/>
                    <a:ext cx="70153" cy="53913"/>
                    <a:chOff x="5750671" y="943895"/>
                    <a:chExt cx="70153" cy="53913"/>
                  </a:xfrm>
                </p:grpSpPr>
                <p:sp>
                  <p:nvSpPr>
                    <p:cNvPr id="6191" name="Google Shape;6191;p86"/>
                    <p:cNvSpPr/>
                    <p:nvPr/>
                  </p:nvSpPr>
                  <p:spPr>
                    <a:xfrm>
                      <a:off x="5758373" y="947997"/>
                      <a:ext cx="54750" cy="42108"/>
                    </a:xfrm>
                    <a:custGeom>
                      <a:rect b="b" l="l" r="r" t="t"/>
                      <a:pathLst>
                        <a:path extrusionOk="0" h="42108" w="54750">
                          <a:moveTo>
                            <a:pt x="0" y="0"/>
                          </a:moveTo>
                          <a:lnTo>
                            <a:pt x="27375" y="42109"/>
                          </a:lnTo>
                          <a:lnTo>
                            <a:pt x="54750" y="0"/>
                          </a:lnTo>
                          <a:close/>
                        </a:path>
                      </a:pathLst>
                    </a:custGeom>
                    <a:solidFill>
                      <a:srgbClr val="E7C88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92" name="Google Shape;6192;p86"/>
                    <p:cNvSpPr/>
                    <p:nvPr/>
                  </p:nvSpPr>
                  <p:spPr>
                    <a:xfrm>
                      <a:off x="5750671" y="943895"/>
                      <a:ext cx="70153" cy="53913"/>
                    </a:xfrm>
                    <a:custGeom>
                      <a:rect b="b" l="l" r="r" t="t"/>
                      <a:pathLst>
                        <a:path extrusionOk="0" h="53913" w="70153">
                          <a:moveTo>
                            <a:pt x="35077" y="53913"/>
                          </a:moveTo>
                          <a:lnTo>
                            <a:pt x="0" y="0"/>
                          </a:lnTo>
                          <a:lnTo>
                            <a:pt x="70154" y="0"/>
                          </a:lnTo>
                          <a:lnTo>
                            <a:pt x="35077" y="53913"/>
                          </a:lnTo>
                          <a:close/>
                          <a:moveTo>
                            <a:pt x="15404" y="8288"/>
                          </a:moveTo>
                          <a:lnTo>
                            <a:pt x="35077" y="38509"/>
                          </a:lnTo>
                          <a:lnTo>
                            <a:pt x="54750" y="8288"/>
                          </a:lnTo>
                          <a:lnTo>
                            <a:pt x="15404" y="8288"/>
                          </a:lnTo>
                          <a:close/>
                        </a:path>
                      </a:pathLst>
                    </a:custGeom>
                    <a:solidFill>
                      <a:srgbClr val="1E1E1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93" name="Google Shape;6193;p86"/>
                  <p:cNvGrpSpPr/>
                  <p:nvPr/>
                </p:nvGrpSpPr>
                <p:grpSpPr>
                  <a:xfrm>
                    <a:off x="5750671" y="1414295"/>
                    <a:ext cx="70153" cy="53913"/>
                    <a:chOff x="5750671" y="1414295"/>
                    <a:chExt cx="70153" cy="53913"/>
                  </a:xfrm>
                </p:grpSpPr>
                <p:sp>
                  <p:nvSpPr>
                    <p:cNvPr id="6194" name="Google Shape;6194;p86"/>
                    <p:cNvSpPr/>
                    <p:nvPr/>
                  </p:nvSpPr>
                  <p:spPr>
                    <a:xfrm>
                      <a:off x="5758373" y="1421913"/>
                      <a:ext cx="54750" cy="42109"/>
                    </a:xfrm>
                    <a:custGeom>
                      <a:rect b="b" l="l" r="r" t="t"/>
                      <a:pathLst>
                        <a:path extrusionOk="0" h="42109" w="54750">
                          <a:moveTo>
                            <a:pt x="54750" y="42109"/>
                          </a:moveTo>
                          <a:lnTo>
                            <a:pt x="27375" y="0"/>
                          </a:lnTo>
                          <a:lnTo>
                            <a:pt x="0" y="42109"/>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95" name="Google Shape;6195;p86"/>
                    <p:cNvSpPr/>
                    <p:nvPr/>
                  </p:nvSpPr>
                  <p:spPr>
                    <a:xfrm>
                      <a:off x="5750671" y="1414295"/>
                      <a:ext cx="70153" cy="53913"/>
                    </a:xfrm>
                    <a:custGeom>
                      <a:rect b="b" l="l" r="r" t="t"/>
                      <a:pathLst>
                        <a:path extrusionOk="0" h="53913" w="70153">
                          <a:moveTo>
                            <a:pt x="70154" y="53913"/>
                          </a:moveTo>
                          <a:lnTo>
                            <a:pt x="0" y="53913"/>
                          </a:lnTo>
                          <a:lnTo>
                            <a:pt x="35077" y="0"/>
                          </a:lnTo>
                          <a:lnTo>
                            <a:pt x="70154" y="53913"/>
                          </a:lnTo>
                          <a:close/>
                          <a:moveTo>
                            <a:pt x="15404" y="45541"/>
                          </a:moveTo>
                          <a:lnTo>
                            <a:pt x="54750" y="45541"/>
                          </a:lnTo>
                          <a:lnTo>
                            <a:pt x="35077" y="15320"/>
                          </a:lnTo>
                          <a:lnTo>
                            <a:pt x="15404" y="4554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96" name="Google Shape;6196;p86"/>
                  <p:cNvGrpSpPr/>
                  <p:nvPr/>
                </p:nvGrpSpPr>
                <p:grpSpPr>
                  <a:xfrm>
                    <a:off x="5750671" y="943895"/>
                    <a:ext cx="70153" cy="53913"/>
                    <a:chOff x="5750671" y="943895"/>
                    <a:chExt cx="70153" cy="53913"/>
                  </a:xfrm>
                </p:grpSpPr>
                <p:sp>
                  <p:nvSpPr>
                    <p:cNvPr id="6197" name="Google Shape;6197;p86"/>
                    <p:cNvSpPr/>
                    <p:nvPr/>
                  </p:nvSpPr>
                  <p:spPr>
                    <a:xfrm>
                      <a:off x="5758373" y="947997"/>
                      <a:ext cx="54750" cy="42108"/>
                    </a:xfrm>
                    <a:custGeom>
                      <a:rect b="b" l="l" r="r" t="t"/>
                      <a:pathLst>
                        <a:path extrusionOk="0" h="42108" w="54750">
                          <a:moveTo>
                            <a:pt x="0" y="0"/>
                          </a:moveTo>
                          <a:lnTo>
                            <a:pt x="27375" y="42109"/>
                          </a:lnTo>
                          <a:lnTo>
                            <a:pt x="5475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98" name="Google Shape;6198;p86"/>
                    <p:cNvSpPr/>
                    <p:nvPr/>
                  </p:nvSpPr>
                  <p:spPr>
                    <a:xfrm>
                      <a:off x="5750671" y="943895"/>
                      <a:ext cx="70153" cy="53913"/>
                    </a:xfrm>
                    <a:custGeom>
                      <a:rect b="b" l="l" r="r" t="t"/>
                      <a:pathLst>
                        <a:path extrusionOk="0" h="53913" w="70153">
                          <a:moveTo>
                            <a:pt x="35077" y="53913"/>
                          </a:moveTo>
                          <a:lnTo>
                            <a:pt x="0" y="0"/>
                          </a:lnTo>
                          <a:lnTo>
                            <a:pt x="70154" y="0"/>
                          </a:lnTo>
                          <a:lnTo>
                            <a:pt x="35077" y="53913"/>
                          </a:lnTo>
                          <a:close/>
                          <a:moveTo>
                            <a:pt x="15404" y="8288"/>
                          </a:moveTo>
                          <a:lnTo>
                            <a:pt x="35077" y="38509"/>
                          </a:lnTo>
                          <a:lnTo>
                            <a:pt x="54750" y="8288"/>
                          </a:lnTo>
                          <a:lnTo>
                            <a:pt x="15404" y="828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199" name="Google Shape;6199;p86"/>
                <p:cNvGrpSpPr/>
                <p:nvPr/>
              </p:nvGrpSpPr>
              <p:grpSpPr>
                <a:xfrm>
                  <a:off x="5523634" y="1171016"/>
                  <a:ext cx="524312" cy="70153"/>
                  <a:chOff x="5523634" y="1171016"/>
                  <a:chExt cx="524312" cy="70153"/>
                </a:xfrm>
              </p:grpSpPr>
              <p:grpSp>
                <p:nvGrpSpPr>
                  <p:cNvPr id="6200" name="Google Shape;6200;p86"/>
                  <p:cNvGrpSpPr/>
                  <p:nvPr/>
                </p:nvGrpSpPr>
                <p:grpSpPr>
                  <a:xfrm>
                    <a:off x="5523634" y="1171016"/>
                    <a:ext cx="53912" cy="70153"/>
                    <a:chOff x="5523634" y="1171016"/>
                    <a:chExt cx="53912" cy="70153"/>
                  </a:xfrm>
                </p:grpSpPr>
                <p:sp>
                  <p:nvSpPr>
                    <p:cNvPr id="6201" name="Google Shape;6201;p86"/>
                    <p:cNvSpPr/>
                    <p:nvPr/>
                  </p:nvSpPr>
                  <p:spPr>
                    <a:xfrm>
                      <a:off x="5527820" y="1178635"/>
                      <a:ext cx="42025" cy="54750"/>
                    </a:xfrm>
                    <a:custGeom>
                      <a:rect b="b" l="l" r="r" t="t"/>
                      <a:pathLst>
                        <a:path extrusionOk="0" h="54750" w="42025">
                          <a:moveTo>
                            <a:pt x="0" y="54750"/>
                          </a:moveTo>
                          <a:lnTo>
                            <a:pt x="42025" y="27375"/>
                          </a:lnTo>
                          <a:lnTo>
                            <a:pt x="0" y="0"/>
                          </a:lnTo>
                          <a:close/>
                        </a:path>
                      </a:pathLst>
                    </a:custGeom>
                    <a:solidFill>
                      <a:srgbClr val="D4D4D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02" name="Google Shape;6202;p86"/>
                    <p:cNvSpPr/>
                    <p:nvPr/>
                  </p:nvSpPr>
                  <p:spPr>
                    <a:xfrm>
                      <a:off x="5523634" y="1171016"/>
                      <a:ext cx="53912" cy="70153"/>
                    </a:xfrm>
                    <a:custGeom>
                      <a:rect b="b" l="l" r="r" t="t"/>
                      <a:pathLst>
                        <a:path extrusionOk="0" h="70153" w="53912">
                          <a:moveTo>
                            <a:pt x="0" y="70154"/>
                          </a:moveTo>
                          <a:lnTo>
                            <a:pt x="0" y="0"/>
                          </a:lnTo>
                          <a:lnTo>
                            <a:pt x="53913" y="35077"/>
                          </a:lnTo>
                          <a:lnTo>
                            <a:pt x="0" y="70154"/>
                          </a:lnTo>
                          <a:close/>
                          <a:moveTo>
                            <a:pt x="8372" y="15404"/>
                          </a:moveTo>
                          <a:lnTo>
                            <a:pt x="8372" y="54750"/>
                          </a:lnTo>
                          <a:lnTo>
                            <a:pt x="38593" y="35077"/>
                          </a:lnTo>
                          <a:lnTo>
                            <a:pt x="8372" y="15404"/>
                          </a:lnTo>
                          <a:close/>
                        </a:path>
                      </a:pathLst>
                    </a:custGeom>
                    <a:solidFill>
                      <a:srgbClr val="1E1E1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03" name="Google Shape;6203;p86"/>
                  <p:cNvGrpSpPr/>
                  <p:nvPr/>
                </p:nvGrpSpPr>
                <p:grpSpPr>
                  <a:xfrm>
                    <a:off x="5994033" y="1171016"/>
                    <a:ext cx="53913" cy="70153"/>
                    <a:chOff x="5994033" y="1171016"/>
                    <a:chExt cx="53913" cy="70153"/>
                  </a:xfrm>
                </p:grpSpPr>
                <p:sp>
                  <p:nvSpPr>
                    <p:cNvPr id="6204" name="Google Shape;6204;p86"/>
                    <p:cNvSpPr/>
                    <p:nvPr/>
                  </p:nvSpPr>
                  <p:spPr>
                    <a:xfrm>
                      <a:off x="6001735" y="1178635"/>
                      <a:ext cx="42025" cy="54750"/>
                    </a:xfrm>
                    <a:custGeom>
                      <a:rect b="b" l="l" r="r" t="t"/>
                      <a:pathLst>
                        <a:path extrusionOk="0" h="54750" w="42025">
                          <a:moveTo>
                            <a:pt x="42026" y="0"/>
                          </a:moveTo>
                          <a:lnTo>
                            <a:pt x="0" y="27375"/>
                          </a:lnTo>
                          <a:lnTo>
                            <a:pt x="42026" y="5475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05" name="Google Shape;6205;p86"/>
                    <p:cNvSpPr/>
                    <p:nvPr/>
                  </p:nvSpPr>
                  <p:spPr>
                    <a:xfrm>
                      <a:off x="5994033" y="1171016"/>
                      <a:ext cx="53913" cy="70153"/>
                    </a:xfrm>
                    <a:custGeom>
                      <a:rect b="b" l="l" r="r" t="t"/>
                      <a:pathLst>
                        <a:path extrusionOk="0" h="70153" w="53913">
                          <a:moveTo>
                            <a:pt x="53913" y="70154"/>
                          </a:moveTo>
                          <a:lnTo>
                            <a:pt x="0" y="35077"/>
                          </a:lnTo>
                          <a:lnTo>
                            <a:pt x="53913" y="0"/>
                          </a:lnTo>
                          <a:lnTo>
                            <a:pt x="53913" y="70154"/>
                          </a:lnTo>
                          <a:close/>
                          <a:moveTo>
                            <a:pt x="15320" y="34993"/>
                          </a:moveTo>
                          <a:lnTo>
                            <a:pt x="45542" y="54666"/>
                          </a:lnTo>
                          <a:lnTo>
                            <a:pt x="45542" y="15320"/>
                          </a:lnTo>
                          <a:lnTo>
                            <a:pt x="15320" y="3499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06" name="Google Shape;6206;p86"/>
                  <p:cNvGrpSpPr/>
                  <p:nvPr/>
                </p:nvGrpSpPr>
                <p:grpSpPr>
                  <a:xfrm>
                    <a:off x="5523634" y="1171016"/>
                    <a:ext cx="53912" cy="70153"/>
                    <a:chOff x="5523634" y="1171016"/>
                    <a:chExt cx="53912" cy="70153"/>
                  </a:xfrm>
                </p:grpSpPr>
                <p:sp>
                  <p:nvSpPr>
                    <p:cNvPr id="6207" name="Google Shape;6207;p86"/>
                    <p:cNvSpPr/>
                    <p:nvPr/>
                  </p:nvSpPr>
                  <p:spPr>
                    <a:xfrm>
                      <a:off x="5527820" y="1178635"/>
                      <a:ext cx="42025" cy="54750"/>
                    </a:xfrm>
                    <a:custGeom>
                      <a:rect b="b" l="l" r="r" t="t"/>
                      <a:pathLst>
                        <a:path extrusionOk="0" h="54750" w="42025">
                          <a:moveTo>
                            <a:pt x="0" y="54750"/>
                          </a:moveTo>
                          <a:lnTo>
                            <a:pt x="42025" y="27375"/>
                          </a:lnTo>
                          <a:lnTo>
                            <a:pt x="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08" name="Google Shape;6208;p86"/>
                    <p:cNvSpPr/>
                    <p:nvPr/>
                  </p:nvSpPr>
                  <p:spPr>
                    <a:xfrm>
                      <a:off x="5523634" y="1171016"/>
                      <a:ext cx="53912" cy="70153"/>
                    </a:xfrm>
                    <a:custGeom>
                      <a:rect b="b" l="l" r="r" t="t"/>
                      <a:pathLst>
                        <a:path extrusionOk="0" h="70153" w="53912">
                          <a:moveTo>
                            <a:pt x="0" y="70154"/>
                          </a:moveTo>
                          <a:lnTo>
                            <a:pt x="0" y="0"/>
                          </a:lnTo>
                          <a:lnTo>
                            <a:pt x="53913" y="35077"/>
                          </a:lnTo>
                          <a:lnTo>
                            <a:pt x="0" y="70154"/>
                          </a:lnTo>
                          <a:close/>
                          <a:moveTo>
                            <a:pt x="8372" y="15404"/>
                          </a:moveTo>
                          <a:lnTo>
                            <a:pt x="8372" y="54750"/>
                          </a:lnTo>
                          <a:lnTo>
                            <a:pt x="38593" y="35077"/>
                          </a:lnTo>
                          <a:lnTo>
                            <a:pt x="8372" y="1540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209" name="Google Shape;6209;p86"/>
                <p:cNvGrpSpPr/>
                <p:nvPr/>
              </p:nvGrpSpPr>
              <p:grpSpPr>
                <a:xfrm>
                  <a:off x="5608773" y="1136191"/>
                  <a:ext cx="354034" cy="140474"/>
                  <a:chOff x="5608773" y="1136191"/>
                  <a:chExt cx="354034" cy="140474"/>
                </a:xfrm>
              </p:grpSpPr>
              <p:grpSp>
                <p:nvGrpSpPr>
                  <p:cNvPr id="6210" name="Google Shape;6210;p86"/>
                  <p:cNvGrpSpPr/>
                  <p:nvPr/>
                </p:nvGrpSpPr>
                <p:grpSpPr>
                  <a:xfrm>
                    <a:off x="5608773" y="1136191"/>
                    <a:ext cx="354034" cy="140474"/>
                    <a:chOff x="5608773" y="1136191"/>
                    <a:chExt cx="354034" cy="140474"/>
                  </a:xfrm>
                </p:grpSpPr>
                <p:grpSp>
                  <p:nvGrpSpPr>
                    <p:cNvPr id="6211" name="Google Shape;6211;p86"/>
                    <p:cNvGrpSpPr/>
                    <p:nvPr/>
                  </p:nvGrpSpPr>
                  <p:grpSpPr>
                    <a:xfrm>
                      <a:off x="5763815" y="1136191"/>
                      <a:ext cx="198992" cy="117369"/>
                      <a:chOff x="5763815" y="1136191"/>
                      <a:chExt cx="198992" cy="117369"/>
                    </a:xfrm>
                  </p:grpSpPr>
                  <p:sp>
                    <p:nvSpPr>
                      <p:cNvPr id="6212" name="Google Shape;6212;p86"/>
                      <p:cNvSpPr/>
                      <p:nvPr/>
                    </p:nvSpPr>
                    <p:spPr>
                      <a:xfrm>
                        <a:off x="5769675" y="1142469"/>
                        <a:ext cx="177142" cy="104561"/>
                      </a:xfrm>
                      <a:custGeom>
                        <a:rect b="b" l="l" r="r" t="t"/>
                        <a:pathLst>
                          <a:path extrusionOk="0" h="104561" w="177142">
                            <a:moveTo>
                              <a:pt x="32231" y="104561"/>
                            </a:moveTo>
                            <a:lnTo>
                              <a:pt x="177143" y="0"/>
                            </a:lnTo>
                            <a:lnTo>
                              <a:pt x="0" y="23357"/>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13" name="Google Shape;6213;p86"/>
                      <p:cNvSpPr/>
                      <p:nvPr/>
                    </p:nvSpPr>
                    <p:spPr>
                      <a:xfrm>
                        <a:off x="5763815" y="1136191"/>
                        <a:ext cx="198992" cy="117369"/>
                      </a:xfrm>
                      <a:custGeom>
                        <a:rect b="b" l="l" r="r" t="t"/>
                        <a:pathLst>
                          <a:path extrusionOk="0" h="117369" w="198992">
                            <a:moveTo>
                              <a:pt x="36165" y="117370"/>
                            </a:moveTo>
                            <a:lnTo>
                              <a:pt x="0" y="26203"/>
                            </a:lnTo>
                            <a:lnTo>
                              <a:pt x="198992" y="0"/>
                            </a:lnTo>
                            <a:lnTo>
                              <a:pt x="36165" y="117370"/>
                            </a:lnTo>
                            <a:close/>
                            <a:moveTo>
                              <a:pt x="11720" y="33068"/>
                            </a:moveTo>
                            <a:lnTo>
                              <a:pt x="39932" y="104310"/>
                            </a:lnTo>
                            <a:lnTo>
                              <a:pt x="167097" y="12641"/>
                            </a:lnTo>
                            <a:lnTo>
                              <a:pt x="11720" y="3306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14" name="Google Shape;6214;p86"/>
                    <p:cNvGrpSpPr/>
                    <p:nvPr/>
                  </p:nvGrpSpPr>
                  <p:grpSpPr>
                    <a:xfrm>
                      <a:off x="5608773" y="1159296"/>
                      <a:ext cx="198992" cy="117369"/>
                      <a:chOff x="5608773" y="1159296"/>
                      <a:chExt cx="198992" cy="117369"/>
                    </a:xfrm>
                  </p:grpSpPr>
                  <p:sp>
                    <p:nvSpPr>
                      <p:cNvPr id="6215" name="Google Shape;6215;p86"/>
                      <p:cNvSpPr/>
                      <p:nvPr/>
                    </p:nvSpPr>
                    <p:spPr>
                      <a:xfrm>
                        <a:off x="5624679" y="1165826"/>
                        <a:ext cx="177226" cy="104477"/>
                      </a:xfrm>
                      <a:custGeom>
                        <a:rect b="b" l="l" r="r" t="t"/>
                        <a:pathLst>
                          <a:path extrusionOk="0" h="104477" w="177226">
                            <a:moveTo>
                              <a:pt x="144996" y="0"/>
                            </a:moveTo>
                            <a:lnTo>
                              <a:pt x="0" y="104477"/>
                            </a:lnTo>
                            <a:lnTo>
                              <a:pt x="177226" y="81121"/>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16" name="Google Shape;6216;p86"/>
                      <p:cNvSpPr/>
                      <p:nvPr/>
                    </p:nvSpPr>
                    <p:spPr>
                      <a:xfrm>
                        <a:off x="5608773" y="1159296"/>
                        <a:ext cx="198992" cy="117369"/>
                      </a:xfrm>
                      <a:custGeom>
                        <a:rect b="b" l="l" r="r" t="t"/>
                        <a:pathLst>
                          <a:path extrusionOk="0" h="117369" w="198992">
                            <a:moveTo>
                              <a:pt x="0" y="117370"/>
                            </a:moveTo>
                            <a:lnTo>
                              <a:pt x="162827" y="0"/>
                            </a:lnTo>
                            <a:lnTo>
                              <a:pt x="198992" y="91166"/>
                            </a:lnTo>
                            <a:lnTo>
                              <a:pt x="0" y="117370"/>
                            </a:lnTo>
                            <a:close/>
                            <a:moveTo>
                              <a:pt x="158976" y="13060"/>
                            </a:moveTo>
                            <a:lnTo>
                              <a:pt x="31812" y="104728"/>
                            </a:lnTo>
                            <a:lnTo>
                              <a:pt x="187189" y="84218"/>
                            </a:lnTo>
                            <a:lnTo>
                              <a:pt x="158976" y="1306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217" name="Google Shape;6217;p86"/>
                  <p:cNvGrpSpPr/>
                  <p:nvPr/>
                </p:nvGrpSpPr>
                <p:grpSpPr>
                  <a:xfrm>
                    <a:off x="5762741" y="1186016"/>
                    <a:ext cx="49463" cy="49377"/>
                    <a:chOff x="5762741" y="1186016"/>
                    <a:chExt cx="49463" cy="49377"/>
                  </a:xfrm>
                </p:grpSpPr>
                <p:sp>
                  <p:nvSpPr>
                    <p:cNvPr id="6218" name="Google Shape;6218;p86"/>
                    <p:cNvSpPr/>
                    <p:nvPr/>
                  </p:nvSpPr>
                  <p:spPr>
                    <a:xfrm>
                      <a:off x="5766886" y="1189993"/>
                      <a:ext cx="41157" cy="41168"/>
                    </a:xfrm>
                    <a:custGeom>
                      <a:rect b="b" l="l" r="r" t="t"/>
                      <a:pathLst>
                        <a:path extrusionOk="0" h="41168" w="41157">
                          <a:moveTo>
                            <a:pt x="28155" y="39708"/>
                          </a:moveTo>
                          <a:cubicBezTo>
                            <a:pt x="38703" y="35522"/>
                            <a:pt x="43894" y="23634"/>
                            <a:pt x="39708" y="13003"/>
                          </a:cubicBezTo>
                          <a:cubicBezTo>
                            <a:pt x="35522" y="2454"/>
                            <a:pt x="23634" y="-2736"/>
                            <a:pt x="13002" y="1450"/>
                          </a:cubicBezTo>
                          <a:cubicBezTo>
                            <a:pt x="2454" y="5636"/>
                            <a:pt x="-2736" y="17523"/>
                            <a:pt x="1450" y="28155"/>
                          </a:cubicBezTo>
                          <a:cubicBezTo>
                            <a:pt x="5636" y="38787"/>
                            <a:pt x="17607" y="43894"/>
                            <a:pt x="28155" y="39708"/>
                          </a:cubicBezTo>
                          <a:close/>
                        </a:path>
                      </a:pathLst>
                    </a:custGeom>
                    <a:solidFill>
                      <a:srgbClr val="2E2D2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19" name="Google Shape;6219;p86"/>
                    <p:cNvSpPr/>
                    <p:nvPr/>
                  </p:nvSpPr>
                  <p:spPr>
                    <a:xfrm>
                      <a:off x="5762741" y="1186016"/>
                      <a:ext cx="49463" cy="49377"/>
                    </a:xfrm>
                    <a:custGeom>
                      <a:rect b="b" l="l" r="r" t="t"/>
                      <a:pathLst>
                        <a:path extrusionOk="0" h="49377" w="49463">
                          <a:moveTo>
                            <a:pt x="24682" y="49378"/>
                          </a:moveTo>
                          <a:cubicBezTo>
                            <a:pt x="21333" y="49378"/>
                            <a:pt x="18068" y="48708"/>
                            <a:pt x="14887" y="47369"/>
                          </a:cubicBezTo>
                          <a:cubicBezTo>
                            <a:pt x="8776" y="44773"/>
                            <a:pt x="4171" y="39918"/>
                            <a:pt x="1744" y="33807"/>
                          </a:cubicBezTo>
                          <a:cubicBezTo>
                            <a:pt x="-3279" y="21082"/>
                            <a:pt x="2915" y="6683"/>
                            <a:pt x="15640" y="1744"/>
                          </a:cubicBezTo>
                          <a:cubicBezTo>
                            <a:pt x="28365" y="-3279"/>
                            <a:pt x="42764" y="2915"/>
                            <a:pt x="47703" y="15640"/>
                          </a:cubicBezTo>
                          <a:cubicBezTo>
                            <a:pt x="50131" y="21752"/>
                            <a:pt x="50047" y="28533"/>
                            <a:pt x="47452" y="34560"/>
                          </a:cubicBezTo>
                          <a:cubicBezTo>
                            <a:pt x="44857" y="40588"/>
                            <a:pt x="40002" y="45276"/>
                            <a:pt x="33890" y="47703"/>
                          </a:cubicBezTo>
                          <a:cubicBezTo>
                            <a:pt x="30877" y="48792"/>
                            <a:pt x="27779" y="49378"/>
                            <a:pt x="24682" y="49378"/>
                          </a:cubicBezTo>
                          <a:close/>
                          <a:moveTo>
                            <a:pt x="24682" y="8273"/>
                          </a:moveTo>
                          <a:cubicBezTo>
                            <a:pt x="22672" y="8273"/>
                            <a:pt x="20580" y="8692"/>
                            <a:pt x="18654" y="9445"/>
                          </a:cubicBezTo>
                          <a:cubicBezTo>
                            <a:pt x="10282" y="12794"/>
                            <a:pt x="6180" y="22254"/>
                            <a:pt x="9445" y="30709"/>
                          </a:cubicBezTo>
                          <a:cubicBezTo>
                            <a:pt x="11036" y="34811"/>
                            <a:pt x="14133" y="37992"/>
                            <a:pt x="18152" y="39667"/>
                          </a:cubicBezTo>
                          <a:cubicBezTo>
                            <a:pt x="22170" y="41425"/>
                            <a:pt x="26607" y="41509"/>
                            <a:pt x="30625" y="39834"/>
                          </a:cubicBezTo>
                          <a:lnTo>
                            <a:pt x="30625" y="39834"/>
                          </a:lnTo>
                          <a:cubicBezTo>
                            <a:pt x="34727" y="38244"/>
                            <a:pt x="37909" y="35146"/>
                            <a:pt x="39583" y="31128"/>
                          </a:cubicBezTo>
                          <a:cubicBezTo>
                            <a:pt x="41341" y="27109"/>
                            <a:pt x="41341" y="22672"/>
                            <a:pt x="39750" y="18570"/>
                          </a:cubicBezTo>
                          <a:cubicBezTo>
                            <a:pt x="38160" y="14468"/>
                            <a:pt x="35062" y="11287"/>
                            <a:pt x="31044" y="9613"/>
                          </a:cubicBezTo>
                          <a:cubicBezTo>
                            <a:pt x="29119" y="8692"/>
                            <a:pt x="26942" y="8273"/>
                            <a:pt x="24682" y="8273"/>
                          </a:cubicBezTo>
                          <a:close/>
                        </a:path>
                      </a:pathLst>
                    </a:custGeom>
                    <a:solidFill>
                      <a:srgbClr val="253746">
                        <a:alpha val="753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20" name="Google Shape;6220;p86"/>
                  <p:cNvGrpSpPr/>
                  <p:nvPr/>
                </p:nvGrpSpPr>
                <p:grpSpPr>
                  <a:xfrm>
                    <a:off x="5762850" y="1183530"/>
                    <a:ext cx="45757" cy="45752"/>
                    <a:chOff x="5762850" y="1183530"/>
                    <a:chExt cx="45757" cy="45752"/>
                  </a:xfrm>
                </p:grpSpPr>
                <p:sp>
                  <p:nvSpPr>
                    <p:cNvPr id="6221" name="Google Shape;6221;p86"/>
                    <p:cNvSpPr/>
                    <p:nvPr/>
                  </p:nvSpPr>
                  <p:spPr>
                    <a:xfrm>
                      <a:off x="5767107" y="1187703"/>
                      <a:ext cx="37366" cy="37356"/>
                    </a:xfrm>
                    <a:custGeom>
                      <a:rect b="b" l="l" r="r" t="t"/>
                      <a:pathLst>
                        <a:path extrusionOk="0" h="37356" w="37366">
                          <a:moveTo>
                            <a:pt x="25590" y="36054"/>
                          </a:moveTo>
                          <a:cubicBezTo>
                            <a:pt x="35217" y="32287"/>
                            <a:pt x="39822" y="21404"/>
                            <a:pt x="36054" y="11777"/>
                          </a:cubicBezTo>
                          <a:cubicBezTo>
                            <a:pt x="32287" y="2150"/>
                            <a:pt x="21404" y="-2455"/>
                            <a:pt x="11777" y="1312"/>
                          </a:cubicBezTo>
                          <a:cubicBezTo>
                            <a:pt x="2150" y="5080"/>
                            <a:pt x="-2455" y="15963"/>
                            <a:pt x="1312" y="25590"/>
                          </a:cubicBezTo>
                          <a:cubicBezTo>
                            <a:pt x="5080" y="35134"/>
                            <a:pt x="15963" y="39822"/>
                            <a:pt x="25590" y="3605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22" name="Google Shape;6222;p86"/>
                    <p:cNvSpPr/>
                    <p:nvPr/>
                  </p:nvSpPr>
                  <p:spPr>
                    <a:xfrm>
                      <a:off x="5762850" y="1183530"/>
                      <a:ext cx="45757" cy="45752"/>
                    </a:xfrm>
                    <a:custGeom>
                      <a:rect b="b" l="l" r="r" t="t"/>
                      <a:pathLst>
                        <a:path extrusionOk="0" h="45752" w="45757">
                          <a:moveTo>
                            <a:pt x="22898" y="45753"/>
                          </a:moveTo>
                          <a:cubicBezTo>
                            <a:pt x="19801" y="45753"/>
                            <a:pt x="16787" y="45083"/>
                            <a:pt x="13857" y="43911"/>
                          </a:cubicBezTo>
                          <a:cubicBezTo>
                            <a:pt x="8248" y="41483"/>
                            <a:pt x="3895" y="37047"/>
                            <a:pt x="1635" y="31354"/>
                          </a:cubicBezTo>
                          <a:cubicBezTo>
                            <a:pt x="-626" y="25661"/>
                            <a:pt x="-542" y="19466"/>
                            <a:pt x="1886" y="13857"/>
                          </a:cubicBezTo>
                          <a:cubicBezTo>
                            <a:pt x="4314" y="8248"/>
                            <a:pt x="8751" y="3895"/>
                            <a:pt x="14443" y="1635"/>
                          </a:cubicBezTo>
                          <a:cubicBezTo>
                            <a:pt x="20136" y="-626"/>
                            <a:pt x="26331" y="-542"/>
                            <a:pt x="31940" y="1886"/>
                          </a:cubicBezTo>
                          <a:cubicBezTo>
                            <a:pt x="37549" y="4314"/>
                            <a:pt x="41902" y="8751"/>
                            <a:pt x="44162" y="14443"/>
                          </a:cubicBezTo>
                          <a:cubicBezTo>
                            <a:pt x="48767" y="26163"/>
                            <a:pt x="43074" y="39474"/>
                            <a:pt x="31354" y="44079"/>
                          </a:cubicBezTo>
                          <a:cubicBezTo>
                            <a:pt x="28591" y="45167"/>
                            <a:pt x="25745" y="45753"/>
                            <a:pt x="22898" y="45753"/>
                          </a:cubicBezTo>
                          <a:close/>
                          <a:moveTo>
                            <a:pt x="22898" y="8332"/>
                          </a:moveTo>
                          <a:cubicBezTo>
                            <a:pt x="21057" y="8332"/>
                            <a:pt x="19299" y="8667"/>
                            <a:pt x="17541" y="9337"/>
                          </a:cubicBezTo>
                          <a:cubicBezTo>
                            <a:pt x="13941" y="10760"/>
                            <a:pt x="11095" y="13522"/>
                            <a:pt x="9588" y="17038"/>
                          </a:cubicBezTo>
                          <a:cubicBezTo>
                            <a:pt x="8081" y="20555"/>
                            <a:pt x="7997" y="24573"/>
                            <a:pt x="9420" y="28173"/>
                          </a:cubicBezTo>
                          <a:cubicBezTo>
                            <a:pt x="10843" y="31772"/>
                            <a:pt x="13606" y="34619"/>
                            <a:pt x="17122" y="36126"/>
                          </a:cubicBezTo>
                          <a:cubicBezTo>
                            <a:pt x="20638" y="37632"/>
                            <a:pt x="24573" y="37716"/>
                            <a:pt x="28173" y="36293"/>
                          </a:cubicBezTo>
                          <a:lnTo>
                            <a:pt x="28173" y="36293"/>
                          </a:lnTo>
                          <a:cubicBezTo>
                            <a:pt x="35623" y="33363"/>
                            <a:pt x="39223" y="24908"/>
                            <a:pt x="36293" y="17457"/>
                          </a:cubicBezTo>
                          <a:cubicBezTo>
                            <a:pt x="34870" y="13857"/>
                            <a:pt x="32107" y="11011"/>
                            <a:pt x="28591" y="9504"/>
                          </a:cubicBezTo>
                          <a:cubicBezTo>
                            <a:pt x="26833" y="8751"/>
                            <a:pt x="24908" y="8332"/>
                            <a:pt x="22898" y="833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grpSp>
            <p:nvGrpSpPr>
              <p:cNvPr id="6223" name="Google Shape;6223;p86"/>
              <p:cNvGrpSpPr/>
              <p:nvPr/>
            </p:nvGrpSpPr>
            <p:grpSpPr>
              <a:xfrm>
                <a:off x="5713250" y="712183"/>
                <a:ext cx="144995" cy="144995"/>
                <a:chOff x="5713250" y="712183"/>
                <a:chExt cx="144995" cy="144995"/>
              </a:xfrm>
            </p:grpSpPr>
            <p:sp>
              <p:nvSpPr>
                <p:cNvPr id="6224" name="Google Shape;6224;p86"/>
                <p:cNvSpPr/>
                <p:nvPr/>
              </p:nvSpPr>
              <p:spPr>
                <a:xfrm>
                  <a:off x="5717436" y="719035"/>
                  <a:ext cx="136624" cy="136624"/>
                </a:xfrm>
                <a:custGeom>
                  <a:rect b="b" l="l" r="r" t="t"/>
                  <a:pathLst>
                    <a:path extrusionOk="0" h="136624" w="136624">
                      <a:moveTo>
                        <a:pt x="68312" y="0"/>
                      </a:moveTo>
                      <a:cubicBezTo>
                        <a:pt x="30556" y="0"/>
                        <a:pt x="0" y="30640"/>
                        <a:pt x="0" y="68312"/>
                      </a:cubicBezTo>
                      <a:cubicBezTo>
                        <a:pt x="0" y="106068"/>
                        <a:pt x="30640" y="136624"/>
                        <a:pt x="68312" y="136624"/>
                      </a:cubicBezTo>
                      <a:cubicBezTo>
                        <a:pt x="106068" y="136624"/>
                        <a:pt x="136624" y="105984"/>
                        <a:pt x="136624" y="68312"/>
                      </a:cubicBezTo>
                      <a:cubicBezTo>
                        <a:pt x="136708" y="30640"/>
                        <a:pt x="106068" y="0"/>
                        <a:pt x="68312" y="0"/>
                      </a:cubicBezTo>
                      <a:close/>
                      <a:moveTo>
                        <a:pt x="68312" y="119462"/>
                      </a:moveTo>
                      <a:cubicBezTo>
                        <a:pt x="40184" y="119462"/>
                        <a:pt x="17329" y="96608"/>
                        <a:pt x="17329" y="68480"/>
                      </a:cubicBezTo>
                      <a:cubicBezTo>
                        <a:pt x="17329" y="40351"/>
                        <a:pt x="40184" y="17497"/>
                        <a:pt x="68312" y="17497"/>
                      </a:cubicBezTo>
                      <a:cubicBezTo>
                        <a:pt x="96441" y="17497"/>
                        <a:pt x="119295" y="40351"/>
                        <a:pt x="119295" y="68480"/>
                      </a:cubicBezTo>
                      <a:cubicBezTo>
                        <a:pt x="119295" y="96608"/>
                        <a:pt x="96524" y="119462"/>
                        <a:pt x="68312" y="11946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25" name="Google Shape;6225;p86"/>
                <p:cNvSpPr/>
                <p:nvPr/>
              </p:nvSpPr>
              <p:spPr>
                <a:xfrm>
                  <a:off x="5713250" y="712183"/>
                  <a:ext cx="144995" cy="144995"/>
                </a:xfrm>
                <a:custGeom>
                  <a:rect b="b" l="l" r="r" t="t"/>
                  <a:pathLst>
                    <a:path extrusionOk="0" h="144995" w="144995">
                      <a:moveTo>
                        <a:pt x="72498" y="144996"/>
                      </a:moveTo>
                      <a:cubicBezTo>
                        <a:pt x="32482" y="144996"/>
                        <a:pt x="0" y="112430"/>
                        <a:pt x="0" y="72498"/>
                      </a:cubicBezTo>
                      <a:cubicBezTo>
                        <a:pt x="0" y="32565"/>
                        <a:pt x="32565" y="0"/>
                        <a:pt x="72498" y="0"/>
                      </a:cubicBezTo>
                      <a:cubicBezTo>
                        <a:pt x="91920" y="0"/>
                        <a:pt x="110086" y="7534"/>
                        <a:pt x="123816" y="21264"/>
                      </a:cubicBezTo>
                      <a:cubicBezTo>
                        <a:pt x="137545" y="34993"/>
                        <a:pt x="144996" y="53160"/>
                        <a:pt x="144996" y="72498"/>
                      </a:cubicBezTo>
                      <a:cubicBezTo>
                        <a:pt x="145080" y="112430"/>
                        <a:pt x="112514" y="144996"/>
                        <a:pt x="72498" y="144996"/>
                      </a:cubicBezTo>
                      <a:close/>
                      <a:moveTo>
                        <a:pt x="72498" y="8288"/>
                      </a:moveTo>
                      <a:cubicBezTo>
                        <a:pt x="37086" y="8288"/>
                        <a:pt x="8372" y="37086"/>
                        <a:pt x="8372" y="72414"/>
                      </a:cubicBezTo>
                      <a:cubicBezTo>
                        <a:pt x="8372" y="107742"/>
                        <a:pt x="37170" y="136540"/>
                        <a:pt x="72498" y="136540"/>
                      </a:cubicBezTo>
                      <a:cubicBezTo>
                        <a:pt x="107826" y="136540"/>
                        <a:pt x="136624" y="107742"/>
                        <a:pt x="136624" y="72414"/>
                      </a:cubicBezTo>
                      <a:cubicBezTo>
                        <a:pt x="136624" y="55336"/>
                        <a:pt x="130011" y="39179"/>
                        <a:pt x="117872" y="27124"/>
                      </a:cubicBezTo>
                      <a:cubicBezTo>
                        <a:pt x="105817" y="14985"/>
                        <a:pt x="89660" y="8288"/>
                        <a:pt x="72498" y="8288"/>
                      </a:cubicBezTo>
                      <a:close/>
                      <a:moveTo>
                        <a:pt x="72498" y="127750"/>
                      </a:moveTo>
                      <a:cubicBezTo>
                        <a:pt x="42025" y="127750"/>
                        <a:pt x="17329" y="102970"/>
                        <a:pt x="17329" y="72582"/>
                      </a:cubicBezTo>
                      <a:cubicBezTo>
                        <a:pt x="17329" y="42109"/>
                        <a:pt x="42109" y="17413"/>
                        <a:pt x="72498" y="17413"/>
                      </a:cubicBezTo>
                      <a:cubicBezTo>
                        <a:pt x="102887" y="17413"/>
                        <a:pt x="127667" y="42193"/>
                        <a:pt x="127667" y="72582"/>
                      </a:cubicBezTo>
                      <a:cubicBezTo>
                        <a:pt x="127667" y="87316"/>
                        <a:pt x="121890" y="101212"/>
                        <a:pt x="111509" y="111593"/>
                      </a:cubicBezTo>
                      <a:cubicBezTo>
                        <a:pt x="101129" y="121974"/>
                        <a:pt x="87232" y="127750"/>
                        <a:pt x="72498" y="127750"/>
                      </a:cubicBezTo>
                      <a:close/>
                      <a:moveTo>
                        <a:pt x="72498" y="25701"/>
                      </a:moveTo>
                      <a:cubicBezTo>
                        <a:pt x="46713" y="25701"/>
                        <a:pt x="25701" y="46713"/>
                        <a:pt x="25701" y="72498"/>
                      </a:cubicBezTo>
                      <a:cubicBezTo>
                        <a:pt x="25701" y="98282"/>
                        <a:pt x="46713" y="119295"/>
                        <a:pt x="72498" y="119295"/>
                      </a:cubicBezTo>
                      <a:cubicBezTo>
                        <a:pt x="84972" y="119295"/>
                        <a:pt x="96775" y="114440"/>
                        <a:pt x="105566" y="105566"/>
                      </a:cubicBezTo>
                      <a:cubicBezTo>
                        <a:pt x="114439" y="96692"/>
                        <a:pt x="119295" y="84972"/>
                        <a:pt x="119295" y="72498"/>
                      </a:cubicBezTo>
                      <a:cubicBezTo>
                        <a:pt x="119295" y="46713"/>
                        <a:pt x="98366" y="25701"/>
                        <a:pt x="72498" y="2570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26" name="Google Shape;6226;p86"/>
              <p:cNvGrpSpPr/>
              <p:nvPr/>
            </p:nvGrpSpPr>
            <p:grpSpPr>
              <a:xfrm>
                <a:off x="5725389" y="804592"/>
                <a:ext cx="120801" cy="55419"/>
                <a:chOff x="5725389" y="804592"/>
                <a:chExt cx="120801" cy="55419"/>
              </a:xfrm>
            </p:grpSpPr>
            <p:sp>
              <p:nvSpPr>
                <p:cNvPr id="6227" name="Google Shape;6227;p86"/>
                <p:cNvSpPr/>
                <p:nvPr/>
              </p:nvSpPr>
              <p:spPr>
                <a:xfrm>
                  <a:off x="5730077" y="811206"/>
                  <a:ext cx="111342" cy="44620"/>
                </a:xfrm>
                <a:custGeom>
                  <a:rect b="b" l="l" r="r" t="t"/>
                  <a:pathLst>
                    <a:path extrusionOk="0" h="44620" w="111342">
                      <a:moveTo>
                        <a:pt x="99957" y="0"/>
                      </a:moveTo>
                      <a:cubicBezTo>
                        <a:pt x="91418" y="16157"/>
                        <a:pt x="74423" y="27208"/>
                        <a:pt x="54834" y="27208"/>
                      </a:cubicBezTo>
                      <a:cubicBezTo>
                        <a:pt x="35914" y="27208"/>
                        <a:pt x="19338" y="16827"/>
                        <a:pt x="10548" y="1591"/>
                      </a:cubicBezTo>
                      <a:cubicBezTo>
                        <a:pt x="5860" y="5776"/>
                        <a:pt x="2260" y="11134"/>
                        <a:pt x="0" y="17078"/>
                      </a:cubicBezTo>
                      <a:cubicBezTo>
                        <a:pt x="12474" y="33737"/>
                        <a:pt x="32398" y="44621"/>
                        <a:pt x="54834" y="44621"/>
                      </a:cubicBezTo>
                      <a:cubicBezTo>
                        <a:pt x="78358" y="44621"/>
                        <a:pt x="99036" y="32817"/>
                        <a:pt x="111342" y="14734"/>
                      </a:cubicBezTo>
                      <a:cubicBezTo>
                        <a:pt x="108747" y="8958"/>
                        <a:pt x="104812" y="3935"/>
                        <a:pt x="99957" y="0"/>
                      </a:cubicBezTo>
                      <a:close/>
                    </a:path>
                  </a:pathLst>
                </a:custGeom>
                <a:solidFill>
                  <a:srgbClr val="CC883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28" name="Google Shape;6228;p86"/>
                <p:cNvSpPr/>
                <p:nvPr/>
              </p:nvSpPr>
              <p:spPr>
                <a:xfrm>
                  <a:off x="5725389" y="804592"/>
                  <a:ext cx="120801" cy="55419"/>
                </a:xfrm>
                <a:custGeom>
                  <a:rect b="b" l="l" r="r" t="t"/>
                  <a:pathLst>
                    <a:path extrusionOk="0" h="55419" w="120801">
                      <a:moveTo>
                        <a:pt x="59522" y="55420"/>
                      </a:moveTo>
                      <a:cubicBezTo>
                        <a:pt x="36751" y="55420"/>
                        <a:pt x="14985" y="44537"/>
                        <a:pt x="1339" y="26203"/>
                      </a:cubicBezTo>
                      <a:lnTo>
                        <a:pt x="0" y="24361"/>
                      </a:lnTo>
                      <a:lnTo>
                        <a:pt x="837" y="22185"/>
                      </a:lnTo>
                      <a:cubicBezTo>
                        <a:pt x="3265" y="15655"/>
                        <a:pt x="7283" y="9795"/>
                        <a:pt x="12474" y="5023"/>
                      </a:cubicBezTo>
                      <a:lnTo>
                        <a:pt x="16325" y="1507"/>
                      </a:lnTo>
                      <a:lnTo>
                        <a:pt x="18920" y="6028"/>
                      </a:lnTo>
                      <a:cubicBezTo>
                        <a:pt x="27291" y="20594"/>
                        <a:pt x="42862" y="29552"/>
                        <a:pt x="59522" y="29552"/>
                      </a:cubicBezTo>
                      <a:cubicBezTo>
                        <a:pt x="76935" y="29552"/>
                        <a:pt x="92757" y="20008"/>
                        <a:pt x="100961" y="4521"/>
                      </a:cubicBezTo>
                      <a:lnTo>
                        <a:pt x="103305" y="0"/>
                      </a:lnTo>
                      <a:lnTo>
                        <a:pt x="107240" y="3181"/>
                      </a:lnTo>
                      <a:cubicBezTo>
                        <a:pt x="112681" y="7534"/>
                        <a:pt x="117035" y="13143"/>
                        <a:pt x="119797" y="19422"/>
                      </a:cubicBezTo>
                      <a:lnTo>
                        <a:pt x="120802" y="21599"/>
                      </a:lnTo>
                      <a:lnTo>
                        <a:pt x="119462" y="23524"/>
                      </a:lnTo>
                      <a:cubicBezTo>
                        <a:pt x="105901" y="43532"/>
                        <a:pt x="83548" y="55420"/>
                        <a:pt x="59522" y="55420"/>
                      </a:cubicBezTo>
                      <a:close/>
                      <a:moveTo>
                        <a:pt x="9460" y="23022"/>
                      </a:moveTo>
                      <a:cubicBezTo>
                        <a:pt x="21599" y="38091"/>
                        <a:pt x="40100" y="46965"/>
                        <a:pt x="59522" y="46965"/>
                      </a:cubicBezTo>
                      <a:cubicBezTo>
                        <a:pt x="79949" y="46965"/>
                        <a:pt x="99036" y="37254"/>
                        <a:pt x="111175" y="20845"/>
                      </a:cubicBezTo>
                      <a:cubicBezTo>
                        <a:pt x="109668" y="17999"/>
                        <a:pt x="107826" y="15404"/>
                        <a:pt x="105566" y="13143"/>
                      </a:cubicBezTo>
                      <a:cubicBezTo>
                        <a:pt x="95436" y="28631"/>
                        <a:pt x="78190" y="38007"/>
                        <a:pt x="59522" y="38007"/>
                      </a:cubicBezTo>
                      <a:cubicBezTo>
                        <a:pt x="41691" y="38007"/>
                        <a:pt x="24864" y="29301"/>
                        <a:pt x="14566" y="14901"/>
                      </a:cubicBezTo>
                      <a:cubicBezTo>
                        <a:pt x="12557" y="17413"/>
                        <a:pt x="10799" y="20176"/>
                        <a:pt x="9460" y="2302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29" name="Google Shape;6229;p86"/>
              <p:cNvGrpSpPr/>
              <p:nvPr/>
            </p:nvGrpSpPr>
            <p:grpSpPr>
              <a:xfrm>
                <a:off x="5737779" y="808611"/>
                <a:ext cx="96021" cy="69400"/>
                <a:chOff x="5737779" y="808611"/>
                <a:chExt cx="96021" cy="69400"/>
              </a:xfrm>
            </p:grpSpPr>
            <p:sp>
              <p:nvSpPr>
                <p:cNvPr id="6230" name="Google Shape;6230;p86"/>
                <p:cNvSpPr/>
                <p:nvPr/>
              </p:nvSpPr>
              <p:spPr>
                <a:xfrm>
                  <a:off x="5742048" y="812796"/>
                  <a:ext cx="87650" cy="61028"/>
                </a:xfrm>
                <a:custGeom>
                  <a:rect b="b" l="l" r="r" t="t"/>
                  <a:pathLst>
                    <a:path extrusionOk="0" h="61028" w="87650">
                      <a:moveTo>
                        <a:pt x="85223" y="0"/>
                      </a:moveTo>
                      <a:lnTo>
                        <a:pt x="2260" y="0"/>
                      </a:lnTo>
                      <a:cubicBezTo>
                        <a:pt x="1005" y="0"/>
                        <a:pt x="0" y="1088"/>
                        <a:pt x="0" y="2260"/>
                      </a:cubicBezTo>
                      <a:lnTo>
                        <a:pt x="0" y="61029"/>
                      </a:lnTo>
                      <a:lnTo>
                        <a:pt x="87650" y="61029"/>
                      </a:lnTo>
                      <a:lnTo>
                        <a:pt x="87650" y="2260"/>
                      </a:lnTo>
                      <a:cubicBezTo>
                        <a:pt x="87567" y="1088"/>
                        <a:pt x="86478" y="0"/>
                        <a:pt x="8522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31" name="Google Shape;6231;p86"/>
                <p:cNvSpPr/>
                <p:nvPr/>
              </p:nvSpPr>
              <p:spPr>
                <a:xfrm>
                  <a:off x="5737779" y="808611"/>
                  <a:ext cx="96021" cy="69400"/>
                </a:xfrm>
                <a:custGeom>
                  <a:rect b="b" l="l" r="r" t="t"/>
                  <a:pathLst>
                    <a:path extrusionOk="0" h="69400" w="96021">
                      <a:moveTo>
                        <a:pt x="96022" y="69400"/>
                      </a:moveTo>
                      <a:lnTo>
                        <a:pt x="0" y="69400"/>
                      </a:lnTo>
                      <a:lnTo>
                        <a:pt x="0" y="6446"/>
                      </a:lnTo>
                      <a:cubicBezTo>
                        <a:pt x="0" y="2846"/>
                        <a:pt x="2930" y="0"/>
                        <a:pt x="6446" y="0"/>
                      </a:cubicBezTo>
                      <a:lnTo>
                        <a:pt x="89408" y="0"/>
                      </a:lnTo>
                      <a:cubicBezTo>
                        <a:pt x="93008" y="0"/>
                        <a:pt x="95938" y="2930"/>
                        <a:pt x="95938" y="6446"/>
                      </a:cubicBezTo>
                      <a:lnTo>
                        <a:pt x="95938" y="69400"/>
                      </a:lnTo>
                      <a:close/>
                      <a:moveTo>
                        <a:pt x="8372" y="61029"/>
                      </a:moveTo>
                      <a:lnTo>
                        <a:pt x="87650" y="61029"/>
                      </a:lnTo>
                      <a:lnTo>
                        <a:pt x="87650" y="8372"/>
                      </a:lnTo>
                      <a:lnTo>
                        <a:pt x="8372" y="8372"/>
                      </a:lnTo>
                      <a:lnTo>
                        <a:pt x="8372" y="6102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235" name="Shape 6235"/>
        <p:cNvGrpSpPr/>
        <p:nvPr/>
      </p:nvGrpSpPr>
      <p:grpSpPr>
        <a:xfrm>
          <a:off x="0" y="0"/>
          <a:ext cx="0" cy="0"/>
          <a:chOff x="0" y="0"/>
          <a:chExt cx="0" cy="0"/>
        </a:xfrm>
      </p:grpSpPr>
      <p:sp>
        <p:nvSpPr>
          <p:cNvPr id="6236" name="Google Shape;6236;p87"/>
          <p:cNvSpPr/>
          <p:nvPr/>
        </p:nvSpPr>
        <p:spPr>
          <a:xfrm>
            <a:off x="2768900" y="1365250"/>
            <a:ext cx="1386300" cy="1397700"/>
          </a:xfrm>
          <a:prstGeom prst="ellipse">
            <a:avLst/>
          </a:prstGeom>
          <a:solidFill>
            <a:schemeClr val="accent2"/>
          </a:solidFill>
          <a:ln cap="flat" cmpd="sng" w="16275">
            <a:solidFill>
              <a:schemeClr val="dk1"/>
            </a:solidFill>
            <a:prstDash val="dash"/>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latin typeface="ABeeZee"/>
              <a:ea typeface="ABeeZee"/>
              <a:cs typeface="ABeeZee"/>
              <a:sym typeface="ABeeZee"/>
            </a:endParaRPr>
          </a:p>
        </p:txBody>
      </p:sp>
      <p:sp>
        <p:nvSpPr>
          <p:cNvPr id="6237" name="Google Shape;6237;p87"/>
          <p:cNvSpPr/>
          <p:nvPr/>
        </p:nvSpPr>
        <p:spPr>
          <a:xfrm>
            <a:off x="720325" y="1365600"/>
            <a:ext cx="1386600" cy="1397700"/>
          </a:xfrm>
          <a:prstGeom prst="ellipse">
            <a:avLst/>
          </a:prstGeom>
          <a:solidFill>
            <a:schemeClr val="accent2"/>
          </a:solidFill>
          <a:ln cap="flat" cmpd="sng" w="16275">
            <a:solidFill>
              <a:schemeClr val="dk1"/>
            </a:solidFill>
            <a:prstDash val="dash"/>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latin typeface="ABeeZee"/>
              <a:ea typeface="ABeeZee"/>
              <a:cs typeface="ABeeZee"/>
              <a:sym typeface="ABeeZee"/>
            </a:endParaRPr>
          </a:p>
        </p:txBody>
      </p:sp>
      <p:sp>
        <p:nvSpPr>
          <p:cNvPr id="6238" name="Google Shape;6238;p87"/>
          <p:cNvSpPr txBox="1"/>
          <p:nvPr>
            <p:ph idx="1" type="subTitle"/>
          </p:nvPr>
        </p:nvSpPr>
        <p:spPr>
          <a:xfrm>
            <a:off x="378927" y="3678040"/>
            <a:ext cx="2069400" cy="531600"/>
          </a:xfrm>
          <a:prstGeom prst="rect">
            <a:avLst/>
          </a:prstGeom>
        </p:spPr>
        <p:txBody>
          <a:bodyPr anchorCtr="0" anchor="t" bIns="78100" lIns="78100" spcFirstLastPara="1" rIns="78100" wrap="square" tIns="78100">
            <a:noAutofit/>
          </a:bodyPr>
          <a:lstStyle/>
          <a:p>
            <a:pPr indent="0" lvl="0" marL="0" rtl="0" algn="ctr">
              <a:spcBef>
                <a:spcPts val="0"/>
              </a:spcBef>
              <a:spcAft>
                <a:spcPts val="0"/>
              </a:spcAft>
              <a:buNone/>
            </a:pPr>
            <a:r>
              <a:rPr lang="en" sz="1500"/>
              <a:t>Assistant Professor</a:t>
            </a:r>
            <a:endParaRPr sz="1500"/>
          </a:p>
          <a:p>
            <a:pPr indent="0" lvl="0" marL="0" rtl="0" algn="ctr">
              <a:spcBef>
                <a:spcPts val="0"/>
              </a:spcBef>
              <a:spcAft>
                <a:spcPts val="0"/>
              </a:spcAft>
              <a:buNone/>
            </a:pPr>
            <a:r>
              <a:rPr lang="en" sz="1500"/>
              <a:t>Science Librarian</a:t>
            </a:r>
            <a:endParaRPr sz="1500"/>
          </a:p>
        </p:txBody>
      </p:sp>
      <p:sp>
        <p:nvSpPr>
          <p:cNvPr id="6239" name="Google Shape;6239;p87"/>
          <p:cNvSpPr txBox="1"/>
          <p:nvPr>
            <p:ph type="title"/>
          </p:nvPr>
        </p:nvSpPr>
        <p:spPr>
          <a:xfrm>
            <a:off x="720000" y="540000"/>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Our team</a:t>
            </a:r>
            <a:endParaRPr/>
          </a:p>
        </p:txBody>
      </p:sp>
      <p:sp>
        <p:nvSpPr>
          <p:cNvPr id="6240" name="Google Shape;6240;p87"/>
          <p:cNvSpPr txBox="1"/>
          <p:nvPr>
            <p:ph idx="3" type="title"/>
          </p:nvPr>
        </p:nvSpPr>
        <p:spPr>
          <a:xfrm>
            <a:off x="209480" y="3300584"/>
            <a:ext cx="2407800" cy="450900"/>
          </a:xfrm>
          <a:prstGeom prst="rect">
            <a:avLst/>
          </a:prstGeom>
        </p:spPr>
        <p:txBody>
          <a:bodyPr anchorCtr="0" anchor="b" bIns="78100" lIns="78100" spcFirstLastPara="1" rIns="78100" wrap="square" tIns="78100">
            <a:noAutofit/>
          </a:bodyPr>
          <a:lstStyle/>
          <a:p>
            <a:pPr indent="0" lvl="0" marL="0" rtl="0" algn="ctr">
              <a:spcBef>
                <a:spcPts val="0"/>
              </a:spcBef>
              <a:spcAft>
                <a:spcPts val="0"/>
              </a:spcAft>
              <a:buNone/>
            </a:pPr>
            <a:r>
              <a:rPr lang="en" sz="2038"/>
              <a:t>Jenni</a:t>
            </a:r>
            <a:endParaRPr sz="2038"/>
          </a:p>
          <a:p>
            <a:pPr indent="0" lvl="0" marL="0" rtl="0" algn="ctr">
              <a:spcBef>
                <a:spcPts val="0"/>
              </a:spcBef>
              <a:spcAft>
                <a:spcPts val="0"/>
              </a:spcAft>
              <a:buNone/>
            </a:pPr>
            <a:r>
              <a:rPr lang="en" sz="2038"/>
              <a:t>Burke</a:t>
            </a:r>
            <a:endParaRPr sz="2038"/>
          </a:p>
        </p:txBody>
      </p:sp>
      <p:sp>
        <p:nvSpPr>
          <p:cNvPr id="6241" name="Google Shape;6241;p87"/>
          <p:cNvSpPr txBox="1"/>
          <p:nvPr>
            <p:ph idx="4" type="title"/>
          </p:nvPr>
        </p:nvSpPr>
        <p:spPr>
          <a:xfrm>
            <a:off x="2263637" y="3300501"/>
            <a:ext cx="2397000" cy="450900"/>
          </a:xfrm>
          <a:prstGeom prst="rect">
            <a:avLst/>
          </a:prstGeom>
        </p:spPr>
        <p:txBody>
          <a:bodyPr anchorCtr="0" anchor="b" bIns="78100" lIns="78100" spcFirstLastPara="1" rIns="78100" wrap="square" tIns="78100">
            <a:noAutofit/>
          </a:bodyPr>
          <a:lstStyle/>
          <a:p>
            <a:pPr indent="0" lvl="0" marL="0" rtl="0" algn="ctr">
              <a:spcBef>
                <a:spcPts val="0"/>
              </a:spcBef>
              <a:spcAft>
                <a:spcPts val="0"/>
              </a:spcAft>
              <a:buNone/>
            </a:pPr>
            <a:r>
              <a:rPr lang="en" sz="2038"/>
              <a:t>Elizabeth Novosel</a:t>
            </a:r>
            <a:endParaRPr sz="2038"/>
          </a:p>
        </p:txBody>
      </p:sp>
      <p:cxnSp>
        <p:nvCxnSpPr>
          <p:cNvPr id="6242" name="Google Shape;6242;p87"/>
          <p:cNvCxnSpPr/>
          <p:nvPr/>
        </p:nvCxnSpPr>
        <p:spPr>
          <a:xfrm>
            <a:off x="1413625" y="2780275"/>
            <a:ext cx="0" cy="342000"/>
          </a:xfrm>
          <a:prstGeom prst="straightConnector1">
            <a:avLst/>
          </a:prstGeom>
          <a:noFill/>
          <a:ln cap="flat" cmpd="sng" w="16275">
            <a:solidFill>
              <a:schemeClr val="dk1"/>
            </a:solidFill>
            <a:prstDash val="dash"/>
            <a:round/>
            <a:headEnd len="med" w="med" type="none"/>
            <a:tailEnd len="med" w="med" type="none"/>
          </a:ln>
        </p:spPr>
      </p:cxnSp>
      <p:cxnSp>
        <p:nvCxnSpPr>
          <p:cNvPr id="6243" name="Google Shape;6243;p87"/>
          <p:cNvCxnSpPr/>
          <p:nvPr/>
        </p:nvCxnSpPr>
        <p:spPr>
          <a:xfrm>
            <a:off x="3462050" y="2779925"/>
            <a:ext cx="300" cy="342300"/>
          </a:xfrm>
          <a:prstGeom prst="straightConnector1">
            <a:avLst/>
          </a:prstGeom>
          <a:noFill/>
          <a:ln cap="flat" cmpd="sng" w="16275">
            <a:solidFill>
              <a:schemeClr val="dk1"/>
            </a:solidFill>
            <a:prstDash val="dash"/>
            <a:round/>
            <a:headEnd len="med" w="med" type="none"/>
            <a:tailEnd len="med" w="med" type="none"/>
          </a:ln>
        </p:spPr>
      </p:cxnSp>
      <p:grpSp>
        <p:nvGrpSpPr>
          <p:cNvPr id="6244" name="Google Shape;6244;p87"/>
          <p:cNvGrpSpPr/>
          <p:nvPr/>
        </p:nvGrpSpPr>
        <p:grpSpPr>
          <a:xfrm>
            <a:off x="4434425" y="116425"/>
            <a:ext cx="4506077" cy="1692783"/>
            <a:chOff x="4434425" y="116425"/>
            <a:chExt cx="4506077" cy="1692783"/>
          </a:xfrm>
        </p:grpSpPr>
        <p:grpSp>
          <p:nvGrpSpPr>
            <p:cNvPr id="6245" name="Google Shape;6245;p87"/>
            <p:cNvGrpSpPr/>
            <p:nvPr/>
          </p:nvGrpSpPr>
          <p:grpSpPr>
            <a:xfrm>
              <a:off x="7613774" y="483192"/>
              <a:ext cx="1326728" cy="1326016"/>
              <a:chOff x="7489030" y="3950591"/>
              <a:chExt cx="1326728" cy="1326016"/>
            </a:xfrm>
          </p:grpSpPr>
          <p:grpSp>
            <p:nvGrpSpPr>
              <p:cNvPr id="6246" name="Google Shape;6246;p87"/>
              <p:cNvGrpSpPr/>
              <p:nvPr/>
            </p:nvGrpSpPr>
            <p:grpSpPr>
              <a:xfrm>
                <a:off x="7489030" y="3950591"/>
                <a:ext cx="1326728" cy="1326016"/>
                <a:chOff x="7489030" y="3950591"/>
                <a:chExt cx="1326728" cy="1326016"/>
              </a:xfrm>
            </p:grpSpPr>
            <p:grpSp>
              <p:nvGrpSpPr>
                <p:cNvPr id="6247" name="Google Shape;6247;p87"/>
                <p:cNvGrpSpPr/>
                <p:nvPr/>
              </p:nvGrpSpPr>
              <p:grpSpPr>
                <a:xfrm>
                  <a:off x="7774359" y="4235258"/>
                  <a:ext cx="756070" cy="756046"/>
                  <a:chOff x="7774359" y="4235258"/>
                  <a:chExt cx="756070" cy="756046"/>
                </a:xfrm>
              </p:grpSpPr>
              <p:grpSp>
                <p:nvGrpSpPr>
                  <p:cNvPr id="6248" name="Google Shape;6248;p87"/>
                  <p:cNvGrpSpPr/>
                  <p:nvPr/>
                </p:nvGrpSpPr>
                <p:grpSpPr>
                  <a:xfrm>
                    <a:off x="7774359" y="4235258"/>
                    <a:ext cx="381995" cy="382004"/>
                    <a:chOff x="7774359" y="4235258"/>
                    <a:chExt cx="381995" cy="382004"/>
                  </a:xfrm>
                </p:grpSpPr>
                <p:sp>
                  <p:nvSpPr>
                    <p:cNvPr id="6249" name="Google Shape;6249;p87"/>
                    <p:cNvSpPr/>
                    <p:nvPr/>
                  </p:nvSpPr>
                  <p:spPr>
                    <a:xfrm>
                      <a:off x="7780696" y="4241545"/>
                      <a:ext cx="369438" cy="369437"/>
                    </a:xfrm>
                    <a:custGeom>
                      <a:rect b="b" l="l" r="r" t="t"/>
                      <a:pathLst>
                        <a:path extrusionOk="0" h="369437" w="369438">
                          <a:moveTo>
                            <a:pt x="274086" y="369438"/>
                          </a:moveTo>
                          <a:lnTo>
                            <a:pt x="0" y="0"/>
                          </a:lnTo>
                          <a:lnTo>
                            <a:pt x="369438" y="27416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0" name="Google Shape;6250;p87"/>
                    <p:cNvSpPr/>
                    <p:nvPr/>
                  </p:nvSpPr>
                  <p:spPr>
                    <a:xfrm>
                      <a:off x="7774359" y="4235258"/>
                      <a:ext cx="381995" cy="382004"/>
                    </a:xfrm>
                    <a:custGeom>
                      <a:rect b="b" l="l" r="r" t="t"/>
                      <a:pathLst>
                        <a:path extrusionOk="0" h="382004" w="381995">
                          <a:moveTo>
                            <a:pt x="280422" y="382004"/>
                          </a:moveTo>
                          <a:cubicBezTo>
                            <a:pt x="280255" y="382004"/>
                            <a:pt x="280088" y="382004"/>
                            <a:pt x="279920" y="382004"/>
                          </a:cubicBezTo>
                          <a:cubicBezTo>
                            <a:pt x="278078" y="381837"/>
                            <a:pt x="276404" y="380916"/>
                            <a:pt x="275316" y="379493"/>
                          </a:cubicBezTo>
                          <a:lnTo>
                            <a:pt x="1230" y="10055"/>
                          </a:lnTo>
                          <a:cubicBezTo>
                            <a:pt x="-611" y="7543"/>
                            <a:pt x="-360" y="4027"/>
                            <a:pt x="1816" y="1850"/>
                          </a:cubicBezTo>
                          <a:cubicBezTo>
                            <a:pt x="4077" y="-326"/>
                            <a:pt x="7509" y="-661"/>
                            <a:pt x="10020" y="1265"/>
                          </a:cubicBezTo>
                          <a:lnTo>
                            <a:pt x="379458" y="275350"/>
                          </a:lnTo>
                          <a:cubicBezTo>
                            <a:pt x="380965" y="276438"/>
                            <a:pt x="381886" y="278113"/>
                            <a:pt x="381970" y="279955"/>
                          </a:cubicBezTo>
                          <a:cubicBezTo>
                            <a:pt x="382137" y="281796"/>
                            <a:pt x="381467" y="283554"/>
                            <a:pt x="380128" y="284894"/>
                          </a:cubicBezTo>
                          <a:lnTo>
                            <a:pt x="284860" y="380163"/>
                          </a:lnTo>
                          <a:cubicBezTo>
                            <a:pt x="283688" y="381418"/>
                            <a:pt x="282097" y="382004"/>
                            <a:pt x="280422" y="382004"/>
                          </a:cubicBezTo>
                          <a:close/>
                          <a:moveTo>
                            <a:pt x="36809" y="36760"/>
                          </a:moveTo>
                          <a:lnTo>
                            <a:pt x="281092" y="366014"/>
                          </a:lnTo>
                          <a:lnTo>
                            <a:pt x="366064" y="281043"/>
                          </a:lnTo>
                          <a:lnTo>
                            <a:pt x="36809" y="3676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51" name="Google Shape;6251;p87"/>
                  <p:cNvGrpSpPr/>
                  <p:nvPr/>
                </p:nvGrpSpPr>
                <p:grpSpPr>
                  <a:xfrm>
                    <a:off x="8148351" y="4609118"/>
                    <a:ext cx="382078" cy="382102"/>
                    <a:chOff x="8148351" y="4609118"/>
                    <a:chExt cx="382078" cy="382102"/>
                  </a:xfrm>
                </p:grpSpPr>
                <p:sp>
                  <p:nvSpPr>
                    <p:cNvPr id="6252" name="Google Shape;6252;p87"/>
                    <p:cNvSpPr/>
                    <p:nvPr/>
                  </p:nvSpPr>
                  <p:spPr>
                    <a:xfrm>
                      <a:off x="8154655" y="4615504"/>
                      <a:ext cx="369437" cy="369438"/>
                    </a:xfrm>
                    <a:custGeom>
                      <a:rect b="b" l="l" r="r" t="t"/>
                      <a:pathLst>
                        <a:path extrusionOk="0" h="369438" w="369437">
                          <a:moveTo>
                            <a:pt x="0" y="95353"/>
                          </a:moveTo>
                          <a:lnTo>
                            <a:pt x="369438" y="369438"/>
                          </a:lnTo>
                          <a:lnTo>
                            <a:pt x="95352"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3" name="Google Shape;6253;p87"/>
                    <p:cNvSpPr/>
                    <p:nvPr/>
                  </p:nvSpPr>
                  <p:spPr>
                    <a:xfrm>
                      <a:off x="8148351" y="4609118"/>
                      <a:ext cx="382078" cy="382102"/>
                    </a:xfrm>
                    <a:custGeom>
                      <a:rect b="b" l="l" r="r" t="t"/>
                      <a:pathLst>
                        <a:path extrusionOk="0" h="382102" w="382078">
                          <a:moveTo>
                            <a:pt x="375742" y="382102"/>
                          </a:moveTo>
                          <a:cubicBezTo>
                            <a:pt x="374402" y="382102"/>
                            <a:pt x="373146" y="381684"/>
                            <a:pt x="371975" y="380846"/>
                          </a:cubicBezTo>
                          <a:lnTo>
                            <a:pt x="2537" y="106761"/>
                          </a:lnTo>
                          <a:cubicBezTo>
                            <a:pt x="1113" y="105672"/>
                            <a:pt x="109" y="103998"/>
                            <a:pt x="25" y="102157"/>
                          </a:cubicBezTo>
                          <a:cubicBezTo>
                            <a:pt x="-142" y="100315"/>
                            <a:pt x="528" y="98556"/>
                            <a:pt x="1867" y="97217"/>
                          </a:cubicBezTo>
                          <a:lnTo>
                            <a:pt x="97219" y="1865"/>
                          </a:lnTo>
                          <a:cubicBezTo>
                            <a:pt x="98559" y="609"/>
                            <a:pt x="100233" y="-144"/>
                            <a:pt x="102159" y="23"/>
                          </a:cubicBezTo>
                          <a:cubicBezTo>
                            <a:pt x="104000" y="190"/>
                            <a:pt x="105674" y="1111"/>
                            <a:pt x="106763" y="2535"/>
                          </a:cubicBezTo>
                          <a:lnTo>
                            <a:pt x="380848" y="371972"/>
                          </a:lnTo>
                          <a:cubicBezTo>
                            <a:pt x="382690" y="374484"/>
                            <a:pt x="382439" y="378000"/>
                            <a:pt x="380262" y="380176"/>
                          </a:cubicBezTo>
                          <a:cubicBezTo>
                            <a:pt x="379007" y="381516"/>
                            <a:pt x="377332" y="382102"/>
                            <a:pt x="375742" y="382102"/>
                          </a:cubicBezTo>
                          <a:close/>
                          <a:moveTo>
                            <a:pt x="15931" y="100984"/>
                          </a:moveTo>
                          <a:lnTo>
                            <a:pt x="345269" y="345351"/>
                          </a:lnTo>
                          <a:lnTo>
                            <a:pt x="100903" y="16096"/>
                          </a:lnTo>
                          <a:lnTo>
                            <a:pt x="15931" y="10098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54" name="Google Shape;6254;p87"/>
                  <p:cNvGrpSpPr/>
                  <p:nvPr/>
                </p:nvGrpSpPr>
                <p:grpSpPr>
                  <a:xfrm>
                    <a:off x="7774443" y="4609261"/>
                    <a:ext cx="381976" cy="382043"/>
                    <a:chOff x="7774443" y="4609261"/>
                    <a:chExt cx="381976" cy="382043"/>
                  </a:xfrm>
                </p:grpSpPr>
                <p:sp>
                  <p:nvSpPr>
                    <p:cNvPr id="6255" name="Google Shape;6255;p87"/>
                    <p:cNvSpPr/>
                    <p:nvPr/>
                  </p:nvSpPr>
                  <p:spPr>
                    <a:xfrm>
                      <a:off x="7780696" y="4615504"/>
                      <a:ext cx="369438" cy="369438"/>
                    </a:xfrm>
                    <a:custGeom>
                      <a:rect b="b" l="l" r="r" t="t"/>
                      <a:pathLst>
                        <a:path extrusionOk="0" h="369438" w="369438">
                          <a:moveTo>
                            <a:pt x="274086" y="0"/>
                          </a:moveTo>
                          <a:lnTo>
                            <a:pt x="0" y="369438"/>
                          </a:lnTo>
                          <a:lnTo>
                            <a:pt x="369438" y="9535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6" name="Google Shape;6256;p87"/>
                    <p:cNvSpPr/>
                    <p:nvPr/>
                  </p:nvSpPr>
                  <p:spPr>
                    <a:xfrm>
                      <a:off x="7774443" y="4609261"/>
                      <a:ext cx="381976" cy="382043"/>
                    </a:xfrm>
                    <a:custGeom>
                      <a:rect b="b" l="l" r="r" t="t"/>
                      <a:pathLst>
                        <a:path extrusionOk="0" h="382043" w="381976">
                          <a:moveTo>
                            <a:pt x="6253" y="382043"/>
                          </a:moveTo>
                          <a:cubicBezTo>
                            <a:pt x="4662" y="382043"/>
                            <a:pt x="2988" y="381457"/>
                            <a:pt x="1816" y="380202"/>
                          </a:cubicBezTo>
                          <a:cubicBezTo>
                            <a:pt x="-360" y="377941"/>
                            <a:pt x="-611" y="374509"/>
                            <a:pt x="1230" y="371998"/>
                          </a:cubicBezTo>
                          <a:lnTo>
                            <a:pt x="275316" y="2559"/>
                          </a:lnTo>
                          <a:cubicBezTo>
                            <a:pt x="276404" y="1136"/>
                            <a:pt x="278078" y="132"/>
                            <a:pt x="279920" y="48"/>
                          </a:cubicBezTo>
                          <a:cubicBezTo>
                            <a:pt x="281678" y="-203"/>
                            <a:pt x="283520" y="550"/>
                            <a:pt x="284860" y="1890"/>
                          </a:cubicBezTo>
                          <a:lnTo>
                            <a:pt x="380128" y="97242"/>
                          </a:lnTo>
                          <a:cubicBezTo>
                            <a:pt x="381384" y="98582"/>
                            <a:pt x="382053" y="100340"/>
                            <a:pt x="381970" y="102181"/>
                          </a:cubicBezTo>
                          <a:cubicBezTo>
                            <a:pt x="381802" y="104023"/>
                            <a:pt x="380881" y="105697"/>
                            <a:pt x="379458" y="106786"/>
                          </a:cubicBezTo>
                          <a:lnTo>
                            <a:pt x="10020" y="380871"/>
                          </a:lnTo>
                          <a:cubicBezTo>
                            <a:pt x="8848" y="381625"/>
                            <a:pt x="7593" y="382043"/>
                            <a:pt x="6253" y="382043"/>
                          </a:cubicBezTo>
                          <a:close/>
                          <a:moveTo>
                            <a:pt x="281092" y="15870"/>
                          </a:moveTo>
                          <a:lnTo>
                            <a:pt x="36725" y="345125"/>
                          </a:lnTo>
                          <a:lnTo>
                            <a:pt x="365980" y="100758"/>
                          </a:lnTo>
                          <a:lnTo>
                            <a:pt x="281092" y="1587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57" name="Google Shape;6257;p87"/>
                  <p:cNvGrpSpPr/>
                  <p:nvPr/>
                </p:nvGrpSpPr>
                <p:grpSpPr>
                  <a:xfrm>
                    <a:off x="8148351" y="4235258"/>
                    <a:ext cx="381994" cy="382004"/>
                    <a:chOff x="8148351" y="4235258"/>
                    <a:chExt cx="381994" cy="382004"/>
                  </a:xfrm>
                </p:grpSpPr>
                <p:sp>
                  <p:nvSpPr>
                    <p:cNvPr id="6258" name="Google Shape;6258;p87"/>
                    <p:cNvSpPr/>
                    <p:nvPr/>
                  </p:nvSpPr>
                  <p:spPr>
                    <a:xfrm>
                      <a:off x="8154655" y="4241545"/>
                      <a:ext cx="369437" cy="369437"/>
                    </a:xfrm>
                    <a:custGeom>
                      <a:rect b="b" l="l" r="r" t="t"/>
                      <a:pathLst>
                        <a:path extrusionOk="0" h="369437" w="369437">
                          <a:moveTo>
                            <a:pt x="0" y="274169"/>
                          </a:moveTo>
                          <a:lnTo>
                            <a:pt x="369438" y="0"/>
                          </a:lnTo>
                          <a:lnTo>
                            <a:pt x="95352" y="36943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9" name="Google Shape;6259;p87"/>
                    <p:cNvSpPr/>
                    <p:nvPr/>
                  </p:nvSpPr>
                  <p:spPr>
                    <a:xfrm>
                      <a:off x="8148351" y="4235258"/>
                      <a:ext cx="381994" cy="382004"/>
                    </a:xfrm>
                    <a:custGeom>
                      <a:rect b="b" l="l" r="r" t="t"/>
                      <a:pathLst>
                        <a:path extrusionOk="0" h="382004" w="381994">
                          <a:moveTo>
                            <a:pt x="101656" y="382004"/>
                          </a:moveTo>
                          <a:cubicBezTo>
                            <a:pt x="99982" y="382004"/>
                            <a:pt x="98391" y="381335"/>
                            <a:pt x="97219" y="380163"/>
                          </a:cubicBezTo>
                          <a:lnTo>
                            <a:pt x="1867" y="284894"/>
                          </a:lnTo>
                          <a:cubicBezTo>
                            <a:pt x="528" y="283554"/>
                            <a:pt x="-142" y="281796"/>
                            <a:pt x="25" y="279955"/>
                          </a:cubicBezTo>
                          <a:cubicBezTo>
                            <a:pt x="193" y="278113"/>
                            <a:pt x="1113" y="276438"/>
                            <a:pt x="2537" y="275350"/>
                          </a:cubicBezTo>
                          <a:lnTo>
                            <a:pt x="371975" y="1265"/>
                          </a:lnTo>
                          <a:cubicBezTo>
                            <a:pt x="374486" y="-661"/>
                            <a:pt x="378002" y="-326"/>
                            <a:pt x="380179" y="1850"/>
                          </a:cubicBezTo>
                          <a:cubicBezTo>
                            <a:pt x="382355" y="4111"/>
                            <a:pt x="382607" y="7543"/>
                            <a:pt x="380765" y="10055"/>
                          </a:cubicBezTo>
                          <a:lnTo>
                            <a:pt x="106679" y="379493"/>
                          </a:lnTo>
                          <a:cubicBezTo>
                            <a:pt x="105591" y="380916"/>
                            <a:pt x="103917" y="381920"/>
                            <a:pt x="102075" y="382004"/>
                          </a:cubicBezTo>
                          <a:cubicBezTo>
                            <a:pt x="101907" y="382004"/>
                            <a:pt x="101740" y="382004"/>
                            <a:pt x="101656" y="382004"/>
                          </a:cubicBezTo>
                          <a:close/>
                          <a:moveTo>
                            <a:pt x="15931" y="281127"/>
                          </a:moveTo>
                          <a:lnTo>
                            <a:pt x="100903" y="366098"/>
                          </a:lnTo>
                          <a:lnTo>
                            <a:pt x="345269" y="36760"/>
                          </a:lnTo>
                          <a:lnTo>
                            <a:pt x="15931" y="28112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260" name="Google Shape;6260;p87"/>
                <p:cNvGrpSpPr/>
                <p:nvPr/>
              </p:nvGrpSpPr>
              <p:grpSpPr>
                <a:xfrm>
                  <a:off x="7489030" y="3950591"/>
                  <a:ext cx="1326728" cy="1326016"/>
                  <a:chOff x="7489030" y="3950591"/>
                  <a:chExt cx="1326728" cy="1326016"/>
                </a:xfrm>
              </p:grpSpPr>
              <p:grpSp>
                <p:nvGrpSpPr>
                  <p:cNvPr id="6261" name="Google Shape;6261;p87"/>
                  <p:cNvGrpSpPr/>
                  <p:nvPr/>
                </p:nvGrpSpPr>
                <p:grpSpPr>
                  <a:xfrm>
                    <a:off x="8061804" y="3950591"/>
                    <a:ext cx="181066" cy="580694"/>
                    <a:chOff x="8061804" y="3950591"/>
                    <a:chExt cx="181066" cy="580694"/>
                  </a:xfrm>
                </p:grpSpPr>
                <p:sp>
                  <p:nvSpPr>
                    <p:cNvPr id="6262" name="Google Shape;6262;p87"/>
                    <p:cNvSpPr/>
                    <p:nvPr/>
                  </p:nvSpPr>
                  <p:spPr>
                    <a:xfrm>
                      <a:off x="8068176" y="3956158"/>
                      <a:ext cx="168436" cy="568848"/>
                    </a:xfrm>
                    <a:custGeom>
                      <a:rect b="b" l="l" r="r" t="t"/>
                      <a:pathLst>
                        <a:path extrusionOk="0" h="568848" w="168436">
                          <a:moveTo>
                            <a:pt x="0" y="568849"/>
                          </a:moveTo>
                          <a:lnTo>
                            <a:pt x="84218" y="0"/>
                          </a:lnTo>
                          <a:lnTo>
                            <a:pt x="168436" y="56884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63" name="Google Shape;6263;p87"/>
                    <p:cNvSpPr/>
                    <p:nvPr/>
                  </p:nvSpPr>
                  <p:spPr>
                    <a:xfrm>
                      <a:off x="8061804" y="3950591"/>
                      <a:ext cx="181066" cy="580694"/>
                    </a:xfrm>
                    <a:custGeom>
                      <a:rect b="b" l="l" r="r" t="t"/>
                      <a:pathLst>
                        <a:path extrusionOk="0" h="580694" w="181066">
                          <a:moveTo>
                            <a:pt x="174808" y="580695"/>
                          </a:moveTo>
                          <a:lnTo>
                            <a:pt x="6289" y="580695"/>
                          </a:lnTo>
                          <a:cubicBezTo>
                            <a:pt x="4447" y="580695"/>
                            <a:pt x="2689" y="579858"/>
                            <a:pt x="1517" y="578518"/>
                          </a:cubicBezTo>
                          <a:cubicBezTo>
                            <a:pt x="345" y="577095"/>
                            <a:pt x="-241" y="575253"/>
                            <a:pt x="93" y="573495"/>
                          </a:cubicBezTo>
                          <a:lnTo>
                            <a:pt x="84312" y="4646"/>
                          </a:lnTo>
                          <a:cubicBezTo>
                            <a:pt x="85233" y="-1549"/>
                            <a:pt x="95865" y="-1549"/>
                            <a:pt x="96785" y="4646"/>
                          </a:cubicBezTo>
                          <a:lnTo>
                            <a:pt x="181003" y="573495"/>
                          </a:lnTo>
                          <a:cubicBezTo>
                            <a:pt x="181255" y="575337"/>
                            <a:pt x="180752" y="577179"/>
                            <a:pt x="179580" y="578518"/>
                          </a:cubicBezTo>
                          <a:cubicBezTo>
                            <a:pt x="178408" y="579941"/>
                            <a:pt x="176650" y="580695"/>
                            <a:pt x="174808" y="580695"/>
                          </a:cubicBezTo>
                          <a:close/>
                          <a:moveTo>
                            <a:pt x="13656" y="568054"/>
                          </a:moveTo>
                          <a:lnTo>
                            <a:pt x="167525" y="568054"/>
                          </a:lnTo>
                          <a:lnTo>
                            <a:pt x="90590" y="48681"/>
                          </a:lnTo>
                          <a:lnTo>
                            <a:pt x="13656" y="56805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64" name="Google Shape;6264;p87"/>
                  <p:cNvGrpSpPr/>
                  <p:nvPr/>
                </p:nvGrpSpPr>
                <p:grpSpPr>
                  <a:xfrm>
                    <a:off x="8061834" y="4695201"/>
                    <a:ext cx="181066" cy="581406"/>
                    <a:chOff x="8061834" y="4695201"/>
                    <a:chExt cx="181066" cy="581406"/>
                  </a:xfrm>
                </p:grpSpPr>
                <p:sp>
                  <p:nvSpPr>
                    <p:cNvPr id="6265" name="Google Shape;6265;p87"/>
                    <p:cNvSpPr/>
                    <p:nvPr/>
                  </p:nvSpPr>
                  <p:spPr>
                    <a:xfrm>
                      <a:off x="8068176" y="4701480"/>
                      <a:ext cx="168436" cy="568848"/>
                    </a:xfrm>
                    <a:custGeom>
                      <a:rect b="b" l="l" r="r" t="t"/>
                      <a:pathLst>
                        <a:path extrusionOk="0" h="568848" w="168436">
                          <a:moveTo>
                            <a:pt x="0" y="0"/>
                          </a:moveTo>
                          <a:lnTo>
                            <a:pt x="84218" y="568849"/>
                          </a:lnTo>
                          <a:lnTo>
                            <a:pt x="168436"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66" name="Google Shape;6266;p87"/>
                    <p:cNvSpPr/>
                    <p:nvPr/>
                  </p:nvSpPr>
                  <p:spPr>
                    <a:xfrm>
                      <a:off x="8061834" y="4695201"/>
                      <a:ext cx="181066" cy="581406"/>
                    </a:xfrm>
                    <a:custGeom>
                      <a:rect b="b" l="l" r="r" t="t"/>
                      <a:pathLst>
                        <a:path extrusionOk="0" h="581406" w="181066">
                          <a:moveTo>
                            <a:pt x="90560" y="581406"/>
                          </a:moveTo>
                          <a:cubicBezTo>
                            <a:pt x="87463" y="581406"/>
                            <a:pt x="84784" y="579146"/>
                            <a:pt x="84281" y="576049"/>
                          </a:cubicBezTo>
                          <a:lnTo>
                            <a:pt x="63" y="7200"/>
                          </a:lnTo>
                          <a:cubicBezTo>
                            <a:pt x="-188" y="5358"/>
                            <a:pt x="314" y="3516"/>
                            <a:pt x="1486" y="2177"/>
                          </a:cubicBezTo>
                          <a:cubicBezTo>
                            <a:pt x="2658" y="753"/>
                            <a:pt x="4416" y="0"/>
                            <a:pt x="6258" y="0"/>
                          </a:cubicBezTo>
                          <a:lnTo>
                            <a:pt x="174778" y="0"/>
                          </a:lnTo>
                          <a:cubicBezTo>
                            <a:pt x="176620" y="0"/>
                            <a:pt x="178378" y="837"/>
                            <a:pt x="179550" y="2177"/>
                          </a:cubicBezTo>
                          <a:cubicBezTo>
                            <a:pt x="180722" y="3600"/>
                            <a:pt x="181308" y="5442"/>
                            <a:pt x="180973" y="7200"/>
                          </a:cubicBezTo>
                          <a:lnTo>
                            <a:pt x="96755" y="576049"/>
                          </a:lnTo>
                          <a:cubicBezTo>
                            <a:pt x="96336" y="579146"/>
                            <a:pt x="93658" y="581406"/>
                            <a:pt x="90560" y="581406"/>
                          </a:cubicBezTo>
                          <a:close/>
                          <a:moveTo>
                            <a:pt x="13625" y="12641"/>
                          </a:moveTo>
                          <a:lnTo>
                            <a:pt x="90560" y="532014"/>
                          </a:lnTo>
                          <a:lnTo>
                            <a:pt x="167495" y="12641"/>
                          </a:lnTo>
                          <a:lnTo>
                            <a:pt x="13625" y="1264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67" name="Google Shape;6267;p87"/>
                  <p:cNvGrpSpPr/>
                  <p:nvPr/>
                </p:nvGrpSpPr>
                <p:grpSpPr>
                  <a:xfrm>
                    <a:off x="7489030" y="4522684"/>
                    <a:ext cx="581406" cy="181140"/>
                    <a:chOff x="7489030" y="4522684"/>
                    <a:chExt cx="581406" cy="181140"/>
                  </a:xfrm>
                </p:grpSpPr>
                <p:sp>
                  <p:nvSpPr>
                    <p:cNvPr id="6268" name="Google Shape;6268;p87"/>
                    <p:cNvSpPr/>
                    <p:nvPr/>
                  </p:nvSpPr>
                  <p:spPr>
                    <a:xfrm>
                      <a:off x="7495309" y="4529025"/>
                      <a:ext cx="568848" cy="168436"/>
                    </a:xfrm>
                    <a:custGeom>
                      <a:rect b="b" l="l" r="r" t="t"/>
                      <a:pathLst>
                        <a:path extrusionOk="0" h="168436" w="568848">
                          <a:moveTo>
                            <a:pt x="568849" y="0"/>
                          </a:moveTo>
                          <a:lnTo>
                            <a:pt x="0" y="84218"/>
                          </a:lnTo>
                          <a:lnTo>
                            <a:pt x="568849" y="16843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69" name="Google Shape;6269;p87"/>
                    <p:cNvSpPr/>
                    <p:nvPr/>
                  </p:nvSpPr>
                  <p:spPr>
                    <a:xfrm>
                      <a:off x="7489030" y="4522684"/>
                      <a:ext cx="581406" cy="181140"/>
                    </a:xfrm>
                    <a:custGeom>
                      <a:rect b="b" l="l" r="r" t="t"/>
                      <a:pathLst>
                        <a:path extrusionOk="0" h="181140" w="581406">
                          <a:moveTo>
                            <a:pt x="575128" y="181140"/>
                          </a:moveTo>
                          <a:cubicBezTo>
                            <a:pt x="574793" y="181140"/>
                            <a:pt x="574542" y="181140"/>
                            <a:pt x="574207" y="181057"/>
                          </a:cubicBezTo>
                          <a:lnTo>
                            <a:pt x="5358" y="96839"/>
                          </a:lnTo>
                          <a:cubicBezTo>
                            <a:pt x="2260" y="96336"/>
                            <a:pt x="0" y="93741"/>
                            <a:pt x="0" y="90560"/>
                          </a:cubicBezTo>
                          <a:cubicBezTo>
                            <a:pt x="0" y="87379"/>
                            <a:pt x="2260" y="84784"/>
                            <a:pt x="5358" y="84281"/>
                          </a:cubicBezTo>
                          <a:lnTo>
                            <a:pt x="574207" y="63"/>
                          </a:lnTo>
                          <a:cubicBezTo>
                            <a:pt x="575881" y="-188"/>
                            <a:pt x="577890" y="314"/>
                            <a:pt x="579230" y="1486"/>
                          </a:cubicBezTo>
                          <a:cubicBezTo>
                            <a:pt x="580653" y="2658"/>
                            <a:pt x="581406" y="4417"/>
                            <a:pt x="581406" y="6258"/>
                          </a:cubicBezTo>
                          <a:lnTo>
                            <a:pt x="581406" y="174778"/>
                          </a:lnTo>
                          <a:cubicBezTo>
                            <a:pt x="581406" y="176620"/>
                            <a:pt x="580569" y="178378"/>
                            <a:pt x="579230" y="179550"/>
                          </a:cubicBezTo>
                          <a:cubicBezTo>
                            <a:pt x="578058" y="180555"/>
                            <a:pt x="576551" y="181140"/>
                            <a:pt x="575128" y="181140"/>
                          </a:cubicBezTo>
                          <a:close/>
                          <a:moveTo>
                            <a:pt x="49392" y="90560"/>
                          </a:moveTo>
                          <a:lnTo>
                            <a:pt x="568765" y="167495"/>
                          </a:lnTo>
                          <a:lnTo>
                            <a:pt x="568765" y="13625"/>
                          </a:lnTo>
                          <a:lnTo>
                            <a:pt x="49392" y="9056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70" name="Google Shape;6270;p87"/>
                  <p:cNvGrpSpPr/>
                  <p:nvPr/>
                </p:nvGrpSpPr>
                <p:grpSpPr>
                  <a:xfrm>
                    <a:off x="8234352" y="4522737"/>
                    <a:ext cx="581406" cy="181086"/>
                    <a:chOff x="8234352" y="4522737"/>
                    <a:chExt cx="581406" cy="181086"/>
                  </a:xfrm>
                </p:grpSpPr>
                <p:sp>
                  <p:nvSpPr>
                    <p:cNvPr id="6271" name="Google Shape;6271;p87"/>
                    <p:cNvSpPr/>
                    <p:nvPr/>
                  </p:nvSpPr>
                  <p:spPr>
                    <a:xfrm>
                      <a:off x="8240631" y="4529025"/>
                      <a:ext cx="568848" cy="168436"/>
                    </a:xfrm>
                    <a:custGeom>
                      <a:rect b="b" l="l" r="r" t="t"/>
                      <a:pathLst>
                        <a:path extrusionOk="0" h="168436" w="568848">
                          <a:moveTo>
                            <a:pt x="0" y="0"/>
                          </a:moveTo>
                          <a:lnTo>
                            <a:pt x="568849" y="84218"/>
                          </a:lnTo>
                          <a:lnTo>
                            <a:pt x="0" y="168436"/>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72" name="Google Shape;6272;p87"/>
                    <p:cNvSpPr/>
                    <p:nvPr/>
                  </p:nvSpPr>
                  <p:spPr>
                    <a:xfrm>
                      <a:off x="8234352" y="4522737"/>
                      <a:ext cx="581406" cy="181086"/>
                    </a:xfrm>
                    <a:custGeom>
                      <a:rect b="b" l="l" r="r" t="t"/>
                      <a:pathLst>
                        <a:path extrusionOk="0" h="181086" w="581406">
                          <a:moveTo>
                            <a:pt x="6279" y="181087"/>
                          </a:moveTo>
                          <a:cubicBezTo>
                            <a:pt x="4772" y="181087"/>
                            <a:pt x="3265" y="180585"/>
                            <a:pt x="2177" y="179580"/>
                          </a:cubicBezTo>
                          <a:cubicBezTo>
                            <a:pt x="754" y="178408"/>
                            <a:pt x="0" y="176650"/>
                            <a:pt x="0" y="174808"/>
                          </a:cubicBezTo>
                          <a:lnTo>
                            <a:pt x="0" y="6288"/>
                          </a:lnTo>
                          <a:cubicBezTo>
                            <a:pt x="0" y="4446"/>
                            <a:pt x="837" y="2689"/>
                            <a:pt x="2177" y="1516"/>
                          </a:cubicBezTo>
                          <a:cubicBezTo>
                            <a:pt x="3600" y="344"/>
                            <a:pt x="5442" y="-241"/>
                            <a:pt x="7200" y="93"/>
                          </a:cubicBezTo>
                          <a:lnTo>
                            <a:pt x="576049" y="84312"/>
                          </a:lnTo>
                          <a:cubicBezTo>
                            <a:pt x="579146" y="84814"/>
                            <a:pt x="581406" y="87409"/>
                            <a:pt x="581406" y="90590"/>
                          </a:cubicBezTo>
                          <a:cubicBezTo>
                            <a:pt x="581406" y="93771"/>
                            <a:pt x="579146" y="96367"/>
                            <a:pt x="576049" y="96869"/>
                          </a:cubicBezTo>
                          <a:lnTo>
                            <a:pt x="7200" y="181087"/>
                          </a:lnTo>
                          <a:cubicBezTo>
                            <a:pt x="6865" y="181087"/>
                            <a:pt x="6614" y="181087"/>
                            <a:pt x="6279" y="181087"/>
                          </a:cubicBezTo>
                          <a:close/>
                          <a:moveTo>
                            <a:pt x="12557" y="13572"/>
                          </a:moveTo>
                          <a:lnTo>
                            <a:pt x="12557" y="167441"/>
                          </a:lnTo>
                          <a:lnTo>
                            <a:pt x="531931" y="90507"/>
                          </a:lnTo>
                          <a:lnTo>
                            <a:pt x="12557" y="135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273" name="Google Shape;6273;p87"/>
                <p:cNvGrpSpPr/>
                <p:nvPr/>
              </p:nvGrpSpPr>
              <p:grpSpPr>
                <a:xfrm>
                  <a:off x="7494723" y="3955572"/>
                  <a:ext cx="1315342" cy="1315342"/>
                  <a:chOff x="7494723" y="3955572"/>
                  <a:chExt cx="1315342" cy="1315342"/>
                </a:xfrm>
              </p:grpSpPr>
              <p:grpSp>
                <p:nvGrpSpPr>
                  <p:cNvPr id="6274" name="Google Shape;6274;p87"/>
                  <p:cNvGrpSpPr/>
                  <p:nvPr/>
                </p:nvGrpSpPr>
                <p:grpSpPr>
                  <a:xfrm>
                    <a:off x="7777682" y="4238197"/>
                    <a:ext cx="378814" cy="331096"/>
                    <a:chOff x="7777682" y="4238197"/>
                    <a:chExt cx="378814" cy="331096"/>
                  </a:xfrm>
                </p:grpSpPr>
                <p:sp>
                  <p:nvSpPr>
                    <p:cNvPr id="6275" name="Google Shape;6275;p87"/>
                    <p:cNvSpPr/>
                    <p:nvPr/>
                  </p:nvSpPr>
                  <p:spPr>
                    <a:xfrm>
                      <a:off x="7780696" y="4241545"/>
                      <a:ext cx="369438" cy="321803"/>
                    </a:xfrm>
                    <a:custGeom>
                      <a:rect b="b" l="l" r="r" t="t"/>
                      <a:pathLst>
                        <a:path extrusionOk="0" h="321803" w="369438">
                          <a:moveTo>
                            <a:pt x="321804" y="321804"/>
                          </a:moveTo>
                          <a:lnTo>
                            <a:pt x="0" y="0"/>
                          </a:lnTo>
                          <a:lnTo>
                            <a:pt x="369438" y="274169"/>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76" name="Google Shape;6276;p87"/>
                    <p:cNvSpPr/>
                    <p:nvPr/>
                  </p:nvSpPr>
                  <p:spPr>
                    <a:xfrm>
                      <a:off x="7777682" y="4238197"/>
                      <a:ext cx="378814" cy="331096"/>
                    </a:xfrm>
                    <a:custGeom>
                      <a:rect b="b" l="l" r="r" t="t"/>
                      <a:pathLst>
                        <a:path extrusionOk="0" h="331096" w="378814">
                          <a:moveTo>
                            <a:pt x="324734" y="331096"/>
                          </a:moveTo>
                          <a:lnTo>
                            <a:pt x="0" y="6362"/>
                          </a:lnTo>
                          <a:lnTo>
                            <a:pt x="5525" y="0"/>
                          </a:lnTo>
                          <a:lnTo>
                            <a:pt x="378814" y="277016"/>
                          </a:lnTo>
                          <a:lnTo>
                            <a:pt x="324734" y="331096"/>
                          </a:lnTo>
                          <a:close/>
                          <a:moveTo>
                            <a:pt x="46462" y="40853"/>
                          </a:moveTo>
                          <a:lnTo>
                            <a:pt x="324817" y="319208"/>
                          </a:lnTo>
                          <a:lnTo>
                            <a:pt x="366006" y="278020"/>
                          </a:lnTo>
                          <a:lnTo>
                            <a:pt x="46462" y="4085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77" name="Google Shape;6277;p87"/>
                  <p:cNvGrpSpPr/>
                  <p:nvPr/>
                </p:nvGrpSpPr>
                <p:grpSpPr>
                  <a:xfrm>
                    <a:off x="8196345" y="4609142"/>
                    <a:ext cx="331096" cy="378814"/>
                    <a:chOff x="8196345" y="4609142"/>
                    <a:chExt cx="331096" cy="378814"/>
                  </a:xfrm>
                </p:grpSpPr>
                <p:sp>
                  <p:nvSpPr>
                    <p:cNvPr id="6278" name="Google Shape;6278;p87"/>
                    <p:cNvSpPr/>
                    <p:nvPr/>
                  </p:nvSpPr>
                  <p:spPr>
                    <a:xfrm>
                      <a:off x="8202289" y="4615504"/>
                      <a:ext cx="321803" cy="369438"/>
                    </a:xfrm>
                    <a:custGeom>
                      <a:rect b="b" l="l" r="r" t="t"/>
                      <a:pathLst>
                        <a:path extrusionOk="0" h="369438" w="321803">
                          <a:moveTo>
                            <a:pt x="0" y="47635"/>
                          </a:moveTo>
                          <a:lnTo>
                            <a:pt x="321804" y="369438"/>
                          </a:lnTo>
                          <a:lnTo>
                            <a:pt x="47718" y="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79" name="Google Shape;6279;p87"/>
                    <p:cNvSpPr/>
                    <p:nvPr/>
                  </p:nvSpPr>
                  <p:spPr>
                    <a:xfrm>
                      <a:off x="8196345" y="4609142"/>
                      <a:ext cx="331096" cy="378814"/>
                    </a:xfrm>
                    <a:custGeom>
                      <a:rect b="b" l="l" r="r" t="t"/>
                      <a:pathLst>
                        <a:path extrusionOk="0" h="378814" w="331096">
                          <a:moveTo>
                            <a:pt x="324734" y="378814"/>
                          </a:moveTo>
                          <a:lnTo>
                            <a:pt x="0" y="54080"/>
                          </a:lnTo>
                          <a:lnTo>
                            <a:pt x="54080" y="0"/>
                          </a:lnTo>
                          <a:lnTo>
                            <a:pt x="331096" y="373373"/>
                          </a:lnTo>
                          <a:lnTo>
                            <a:pt x="324734" y="378814"/>
                          </a:lnTo>
                          <a:close/>
                          <a:moveTo>
                            <a:pt x="11972" y="53997"/>
                          </a:moveTo>
                          <a:lnTo>
                            <a:pt x="290327" y="332352"/>
                          </a:lnTo>
                          <a:lnTo>
                            <a:pt x="53160" y="12808"/>
                          </a:lnTo>
                          <a:lnTo>
                            <a:pt x="11972" y="53997"/>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80" name="Google Shape;6280;p87"/>
                  <p:cNvGrpSpPr/>
                  <p:nvPr/>
                </p:nvGrpSpPr>
                <p:grpSpPr>
                  <a:xfrm>
                    <a:off x="7777682" y="4657278"/>
                    <a:ext cx="378814" cy="331096"/>
                    <a:chOff x="7777682" y="4657278"/>
                    <a:chExt cx="378814" cy="331096"/>
                  </a:xfrm>
                </p:grpSpPr>
                <p:sp>
                  <p:nvSpPr>
                    <p:cNvPr id="6281" name="Google Shape;6281;p87"/>
                    <p:cNvSpPr/>
                    <p:nvPr/>
                  </p:nvSpPr>
                  <p:spPr>
                    <a:xfrm>
                      <a:off x="7780696" y="4663138"/>
                      <a:ext cx="369438" cy="321803"/>
                    </a:xfrm>
                    <a:custGeom>
                      <a:rect b="b" l="l" r="r" t="t"/>
                      <a:pathLst>
                        <a:path extrusionOk="0" h="321803" w="369438">
                          <a:moveTo>
                            <a:pt x="321804" y="0"/>
                          </a:moveTo>
                          <a:lnTo>
                            <a:pt x="0" y="321804"/>
                          </a:lnTo>
                          <a:lnTo>
                            <a:pt x="369438" y="4771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82" name="Google Shape;6282;p87"/>
                    <p:cNvSpPr/>
                    <p:nvPr/>
                  </p:nvSpPr>
                  <p:spPr>
                    <a:xfrm>
                      <a:off x="7777682" y="4657278"/>
                      <a:ext cx="378814" cy="331096"/>
                    </a:xfrm>
                    <a:custGeom>
                      <a:rect b="b" l="l" r="r" t="t"/>
                      <a:pathLst>
                        <a:path extrusionOk="0" h="331096" w="378814">
                          <a:moveTo>
                            <a:pt x="5525" y="331096"/>
                          </a:moveTo>
                          <a:lnTo>
                            <a:pt x="0" y="324734"/>
                          </a:lnTo>
                          <a:lnTo>
                            <a:pt x="324734" y="0"/>
                          </a:lnTo>
                          <a:lnTo>
                            <a:pt x="378814" y="54080"/>
                          </a:lnTo>
                          <a:lnTo>
                            <a:pt x="5525" y="331096"/>
                          </a:lnTo>
                          <a:close/>
                          <a:moveTo>
                            <a:pt x="324734" y="11804"/>
                          </a:moveTo>
                          <a:lnTo>
                            <a:pt x="46379" y="290159"/>
                          </a:lnTo>
                          <a:lnTo>
                            <a:pt x="365922" y="52992"/>
                          </a:lnTo>
                          <a:lnTo>
                            <a:pt x="324734" y="1180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83" name="Google Shape;6283;p87"/>
                  <p:cNvGrpSpPr/>
                  <p:nvPr/>
                </p:nvGrpSpPr>
                <p:grpSpPr>
                  <a:xfrm>
                    <a:off x="8196345" y="4238615"/>
                    <a:ext cx="331096" cy="378814"/>
                    <a:chOff x="8196345" y="4238615"/>
                    <a:chExt cx="331096" cy="378814"/>
                  </a:xfrm>
                </p:grpSpPr>
                <p:sp>
                  <p:nvSpPr>
                    <p:cNvPr id="6284" name="Google Shape;6284;p87"/>
                    <p:cNvSpPr/>
                    <p:nvPr/>
                  </p:nvSpPr>
                  <p:spPr>
                    <a:xfrm>
                      <a:off x="8202289" y="4241545"/>
                      <a:ext cx="321803" cy="369437"/>
                    </a:xfrm>
                    <a:custGeom>
                      <a:rect b="b" l="l" r="r" t="t"/>
                      <a:pathLst>
                        <a:path extrusionOk="0" h="369437" w="321803">
                          <a:moveTo>
                            <a:pt x="0" y="321804"/>
                          </a:moveTo>
                          <a:lnTo>
                            <a:pt x="321804" y="0"/>
                          </a:lnTo>
                          <a:lnTo>
                            <a:pt x="47718" y="36943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85" name="Google Shape;6285;p87"/>
                    <p:cNvSpPr/>
                    <p:nvPr/>
                  </p:nvSpPr>
                  <p:spPr>
                    <a:xfrm>
                      <a:off x="8196345" y="4238615"/>
                      <a:ext cx="331096" cy="378814"/>
                    </a:xfrm>
                    <a:custGeom>
                      <a:rect b="b" l="l" r="r" t="t"/>
                      <a:pathLst>
                        <a:path extrusionOk="0" h="378814" w="331096">
                          <a:moveTo>
                            <a:pt x="54080" y="378814"/>
                          </a:moveTo>
                          <a:lnTo>
                            <a:pt x="0" y="324734"/>
                          </a:lnTo>
                          <a:lnTo>
                            <a:pt x="324734" y="0"/>
                          </a:lnTo>
                          <a:lnTo>
                            <a:pt x="331096" y="5525"/>
                          </a:lnTo>
                          <a:lnTo>
                            <a:pt x="54080" y="378814"/>
                          </a:lnTo>
                          <a:close/>
                          <a:moveTo>
                            <a:pt x="11888" y="324734"/>
                          </a:moveTo>
                          <a:lnTo>
                            <a:pt x="53160" y="365922"/>
                          </a:lnTo>
                          <a:lnTo>
                            <a:pt x="290327" y="46295"/>
                          </a:lnTo>
                          <a:lnTo>
                            <a:pt x="11888" y="32473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86" name="Google Shape;6286;p87"/>
                  <p:cNvGrpSpPr/>
                  <p:nvPr/>
                </p:nvGrpSpPr>
                <p:grpSpPr>
                  <a:xfrm>
                    <a:off x="8148125" y="3955572"/>
                    <a:ext cx="93343" cy="573620"/>
                    <a:chOff x="8148125" y="3955572"/>
                    <a:chExt cx="93343" cy="573620"/>
                  </a:xfrm>
                </p:grpSpPr>
                <p:sp>
                  <p:nvSpPr>
                    <p:cNvPr id="6287" name="Google Shape;6287;p87"/>
                    <p:cNvSpPr/>
                    <p:nvPr/>
                  </p:nvSpPr>
                  <p:spPr>
                    <a:xfrm>
                      <a:off x="8152394" y="3956158"/>
                      <a:ext cx="84218" cy="568848"/>
                    </a:xfrm>
                    <a:custGeom>
                      <a:rect b="b" l="l" r="r" t="t"/>
                      <a:pathLst>
                        <a:path extrusionOk="0" h="568848" w="84218">
                          <a:moveTo>
                            <a:pt x="0" y="568849"/>
                          </a:moveTo>
                          <a:lnTo>
                            <a:pt x="0" y="0"/>
                          </a:lnTo>
                          <a:lnTo>
                            <a:pt x="84218" y="568849"/>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88" name="Google Shape;6288;p87"/>
                    <p:cNvSpPr/>
                    <p:nvPr/>
                  </p:nvSpPr>
                  <p:spPr>
                    <a:xfrm>
                      <a:off x="8148125" y="3955572"/>
                      <a:ext cx="93343" cy="573620"/>
                    </a:xfrm>
                    <a:custGeom>
                      <a:rect b="b" l="l" r="r" t="t"/>
                      <a:pathLst>
                        <a:path extrusionOk="0" h="573620" w="93343">
                          <a:moveTo>
                            <a:pt x="93343" y="573621"/>
                          </a:moveTo>
                          <a:lnTo>
                            <a:pt x="0" y="573621"/>
                          </a:lnTo>
                          <a:lnTo>
                            <a:pt x="0" y="586"/>
                          </a:lnTo>
                          <a:lnTo>
                            <a:pt x="8372" y="0"/>
                          </a:lnTo>
                          <a:lnTo>
                            <a:pt x="93343" y="573621"/>
                          </a:lnTo>
                          <a:close/>
                          <a:moveTo>
                            <a:pt x="8455" y="565166"/>
                          </a:moveTo>
                          <a:lnTo>
                            <a:pt x="83632" y="565166"/>
                          </a:lnTo>
                          <a:lnTo>
                            <a:pt x="8455" y="57764"/>
                          </a:lnTo>
                          <a:lnTo>
                            <a:pt x="8455" y="565166"/>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89" name="Google Shape;6289;p87"/>
                  <p:cNvGrpSpPr/>
                  <p:nvPr/>
                </p:nvGrpSpPr>
                <p:grpSpPr>
                  <a:xfrm>
                    <a:off x="8148125" y="4697294"/>
                    <a:ext cx="93343" cy="573620"/>
                    <a:chOff x="8148125" y="4697294"/>
                    <a:chExt cx="93343" cy="573620"/>
                  </a:xfrm>
                </p:grpSpPr>
                <p:sp>
                  <p:nvSpPr>
                    <p:cNvPr id="6290" name="Google Shape;6290;p87"/>
                    <p:cNvSpPr/>
                    <p:nvPr/>
                  </p:nvSpPr>
                  <p:spPr>
                    <a:xfrm>
                      <a:off x="8152394" y="4701480"/>
                      <a:ext cx="84218" cy="568848"/>
                    </a:xfrm>
                    <a:custGeom>
                      <a:rect b="b" l="l" r="r" t="t"/>
                      <a:pathLst>
                        <a:path extrusionOk="0" h="568848" w="84218">
                          <a:moveTo>
                            <a:pt x="0" y="0"/>
                          </a:moveTo>
                          <a:lnTo>
                            <a:pt x="0" y="568849"/>
                          </a:lnTo>
                          <a:lnTo>
                            <a:pt x="84218" y="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91" name="Google Shape;6291;p87"/>
                    <p:cNvSpPr/>
                    <p:nvPr/>
                  </p:nvSpPr>
                  <p:spPr>
                    <a:xfrm>
                      <a:off x="8148125" y="4697294"/>
                      <a:ext cx="93343" cy="573620"/>
                    </a:xfrm>
                    <a:custGeom>
                      <a:rect b="b" l="l" r="r" t="t"/>
                      <a:pathLst>
                        <a:path extrusionOk="0" h="573620" w="93343">
                          <a:moveTo>
                            <a:pt x="8372" y="573621"/>
                          </a:moveTo>
                          <a:lnTo>
                            <a:pt x="0" y="573035"/>
                          </a:lnTo>
                          <a:lnTo>
                            <a:pt x="0" y="0"/>
                          </a:lnTo>
                          <a:lnTo>
                            <a:pt x="93343" y="0"/>
                          </a:lnTo>
                          <a:lnTo>
                            <a:pt x="92590" y="4855"/>
                          </a:lnTo>
                          <a:lnTo>
                            <a:pt x="8372" y="573621"/>
                          </a:lnTo>
                          <a:close/>
                          <a:moveTo>
                            <a:pt x="8455" y="8455"/>
                          </a:moveTo>
                          <a:lnTo>
                            <a:pt x="8455" y="515857"/>
                          </a:lnTo>
                          <a:lnTo>
                            <a:pt x="83632" y="8455"/>
                          </a:lnTo>
                          <a:lnTo>
                            <a:pt x="8455" y="8455"/>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92" name="Google Shape;6292;p87"/>
                  <p:cNvGrpSpPr/>
                  <p:nvPr/>
                </p:nvGrpSpPr>
                <p:grpSpPr>
                  <a:xfrm>
                    <a:off x="7494723" y="4609058"/>
                    <a:ext cx="573620" cy="93343"/>
                    <a:chOff x="7494723" y="4609058"/>
                    <a:chExt cx="573620" cy="93343"/>
                  </a:xfrm>
                </p:grpSpPr>
                <p:sp>
                  <p:nvSpPr>
                    <p:cNvPr id="6293" name="Google Shape;6293;p87"/>
                    <p:cNvSpPr/>
                    <p:nvPr/>
                  </p:nvSpPr>
                  <p:spPr>
                    <a:xfrm>
                      <a:off x="7495309" y="4613244"/>
                      <a:ext cx="568848" cy="84218"/>
                    </a:xfrm>
                    <a:custGeom>
                      <a:rect b="b" l="l" r="r" t="t"/>
                      <a:pathLst>
                        <a:path extrusionOk="0" h="84218" w="568848">
                          <a:moveTo>
                            <a:pt x="568849" y="0"/>
                          </a:moveTo>
                          <a:lnTo>
                            <a:pt x="0" y="0"/>
                          </a:lnTo>
                          <a:lnTo>
                            <a:pt x="568849" y="8421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94" name="Google Shape;6294;p87"/>
                    <p:cNvSpPr/>
                    <p:nvPr/>
                  </p:nvSpPr>
                  <p:spPr>
                    <a:xfrm>
                      <a:off x="7494723" y="4609058"/>
                      <a:ext cx="573620" cy="93343"/>
                    </a:xfrm>
                    <a:custGeom>
                      <a:rect b="b" l="l" r="r" t="t"/>
                      <a:pathLst>
                        <a:path extrusionOk="0" h="93343" w="573620">
                          <a:moveTo>
                            <a:pt x="573621" y="93343"/>
                          </a:moveTo>
                          <a:lnTo>
                            <a:pt x="568766" y="92590"/>
                          </a:lnTo>
                          <a:lnTo>
                            <a:pt x="0" y="8372"/>
                          </a:lnTo>
                          <a:lnTo>
                            <a:pt x="586" y="0"/>
                          </a:lnTo>
                          <a:lnTo>
                            <a:pt x="573621" y="0"/>
                          </a:lnTo>
                          <a:lnTo>
                            <a:pt x="573621" y="93343"/>
                          </a:lnTo>
                          <a:close/>
                          <a:moveTo>
                            <a:pt x="57764" y="8372"/>
                          </a:moveTo>
                          <a:lnTo>
                            <a:pt x="565166" y="83548"/>
                          </a:lnTo>
                          <a:lnTo>
                            <a:pt x="565166" y="8372"/>
                          </a:lnTo>
                          <a:lnTo>
                            <a:pt x="57764" y="83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95" name="Google Shape;6295;p87"/>
                  <p:cNvGrpSpPr/>
                  <p:nvPr/>
                </p:nvGrpSpPr>
                <p:grpSpPr>
                  <a:xfrm>
                    <a:off x="8236445" y="4609058"/>
                    <a:ext cx="573620" cy="93343"/>
                    <a:chOff x="8236445" y="4609058"/>
                    <a:chExt cx="573620" cy="93343"/>
                  </a:xfrm>
                </p:grpSpPr>
                <p:sp>
                  <p:nvSpPr>
                    <p:cNvPr id="6296" name="Google Shape;6296;p87"/>
                    <p:cNvSpPr/>
                    <p:nvPr/>
                  </p:nvSpPr>
                  <p:spPr>
                    <a:xfrm>
                      <a:off x="8240631" y="4613244"/>
                      <a:ext cx="568848" cy="84218"/>
                    </a:xfrm>
                    <a:custGeom>
                      <a:rect b="b" l="l" r="r" t="t"/>
                      <a:pathLst>
                        <a:path extrusionOk="0" h="84218" w="568848">
                          <a:moveTo>
                            <a:pt x="0" y="0"/>
                          </a:moveTo>
                          <a:lnTo>
                            <a:pt x="568849" y="0"/>
                          </a:lnTo>
                          <a:lnTo>
                            <a:pt x="0" y="84218"/>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97" name="Google Shape;6297;p87"/>
                    <p:cNvSpPr/>
                    <p:nvPr/>
                  </p:nvSpPr>
                  <p:spPr>
                    <a:xfrm>
                      <a:off x="8236445" y="4609058"/>
                      <a:ext cx="573620" cy="93343"/>
                    </a:xfrm>
                    <a:custGeom>
                      <a:rect b="b" l="l" r="r" t="t"/>
                      <a:pathLst>
                        <a:path extrusionOk="0" h="93343" w="573620">
                          <a:moveTo>
                            <a:pt x="0" y="93343"/>
                          </a:moveTo>
                          <a:lnTo>
                            <a:pt x="0" y="0"/>
                          </a:lnTo>
                          <a:lnTo>
                            <a:pt x="573035" y="0"/>
                          </a:lnTo>
                          <a:lnTo>
                            <a:pt x="573621" y="8372"/>
                          </a:lnTo>
                          <a:lnTo>
                            <a:pt x="0" y="93343"/>
                          </a:lnTo>
                          <a:close/>
                          <a:moveTo>
                            <a:pt x="8372" y="8372"/>
                          </a:moveTo>
                          <a:lnTo>
                            <a:pt x="8372" y="83548"/>
                          </a:lnTo>
                          <a:lnTo>
                            <a:pt x="515773" y="8372"/>
                          </a:lnTo>
                          <a:lnTo>
                            <a:pt x="8372" y="83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298" name="Google Shape;6298;p87"/>
                <p:cNvGrpSpPr/>
                <p:nvPr/>
              </p:nvGrpSpPr>
              <p:grpSpPr>
                <a:xfrm>
                  <a:off x="7491123" y="3951972"/>
                  <a:ext cx="1322542" cy="1322542"/>
                  <a:chOff x="7491123" y="3951972"/>
                  <a:chExt cx="1322542" cy="1322542"/>
                </a:xfrm>
              </p:grpSpPr>
              <p:sp>
                <p:nvSpPr>
                  <p:cNvPr id="6299" name="Google Shape;6299;p87"/>
                  <p:cNvSpPr/>
                  <p:nvPr/>
                </p:nvSpPr>
                <p:spPr>
                  <a:xfrm>
                    <a:off x="7776426" y="4237276"/>
                    <a:ext cx="330175" cy="330258"/>
                  </a:xfrm>
                  <a:custGeom>
                    <a:rect b="b" l="l" r="r" t="t"/>
                    <a:pathLst>
                      <a:path extrusionOk="0" h="330258" w="330175">
                        <a:moveTo>
                          <a:pt x="325990" y="330259"/>
                        </a:moveTo>
                        <a:cubicBezTo>
                          <a:pt x="324901" y="330259"/>
                          <a:pt x="323813" y="329840"/>
                          <a:pt x="322976" y="329003"/>
                        </a:cubicBezTo>
                        <a:lnTo>
                          <a:pt x="1256" y="7200"/>
                        </a:lnTo>
                        <a:cubicBezTo>
                          <a:pt x="-419" y="5525"/>
                          <a:pt x="-419" y="2930"/>
                          <a:pt x="1256" y="1256"/>
                        </a:cubicBezTo>
                        <a:cubicBezTo>
                          <a:pt x="2930" y="-419"/>
                          <a:pt x="5525" y="-419"/>
                          <a:pt x="7200" y="1256"/>
                        </a:cubicBezTo>
                        <a:lnTo>
                          <a:pt x="328920" y="323059"/>
                        </a:lnTo>
                        <a:cubicBezTo>
                          <a:pt x="330594" y="324734"/>
                          <a:pt x="330594" y="327329"/>
                          <a:pt x="328920" y="329003"/>
                        </a:cubicBezTo>
                        <a:cubicBezTo>
                          <a:pt x="328166" y="329840"/>
                          <a:pt x="327078" y="330259"/>
                          <a:pt x="325990"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0" name="Google Shape;6300;p87"/>
                  <p:cNvSpPr/>
                  <p:nvPr/>
                </p:nvSpPr>
                <p:spPr>
                  <a:xfrm>
                    <a:off x="8198103" y="4658869"/>
                    <a:ext cx="330175" cy="330258"/>
                  </a:xfrm>
                  <a:custGeom>
                    <a:rect b="b" l="l" r="r" t="t"/>
                    <a:pathLst>
                      <a:path extrusionOk="0" h="330258" w="330175">
                        <a:moveTo>
                          <a:pt x="325989" y="330259"/>
                        </a:moveTo>
                        <a:cubicBezTo>
                          <a:pt x="324901" y="330259"/>
                          <a:pt x="323813" y="329840"/>
                          <a:pt x="322975" y="329003"/>
                        </a:cubicBezTo>
                        <a:lnTo>
                          <a:pt x="1256" y="7200"/>
                        </a:lnTo>
                        <a:cubicBezTo>
                          <a:pt x="-419" y="5525"/>
                          <a:pt x="-419" y="2930"/>
                          <a:pt x="1256" y="1256"/>
                        </a:cubicBezTo>
                        <a:cubicBezTo>
                          <a:pt x="2930" y="-419"/>
                          <a:pt x="5525" y="-419"/>
                          <a:pt x="7200" y="1256"/>
                        </a:cubicBezTo>
                        <a:lnTo>
                          <a:pt x="328919" y="323059"/>
                        </a:lnTo>
                        <a:cubicBezTo>
                          <a:pt x="330594" y="324734"/>
                          <a:pt x="330594" y="327329"/>
                          <a:pt x="328919" y="329003"/>
                        </a:cubicBezTo>
                        <a:cubicBezTo>
                          <a:pt x="328166" y="329840"/>
                          <a:pt x="327078" y="330259"/>
                          <a:pt x="325989"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1" name="Google Shape;6301;p87"/>
                  <p:cNvSpPr/>
                  <p:nvPr/>
                </p:nvSpPr>
                <p:spPr>
                  <a:xfrm>
                    <a:off x="7776426" y="4658869"/>
                    <a:ext cx="330175" cy="330258"/>
                  </a:xfrm>
                  <a:custGeom>
                    <a:rect b="b" l="l" r="r" t="t"/>
                    <a:pathLst>
                      <a:path extrusionOk="0" h="330258" w="330175">
                        <a:moveTo>
                          <a:pt x="4270" y="330259"/>
                        </a:moveTo>
                        <a:cubicBezTo>
                          <a:pt x="3181" y="330259"/>
                          <a:pt x="2093" y="329840"/>
                          <a:pt x="1256" y="329003"/>
                        </a:cubicBezTo>
                        <a:cubicBezTo>
                          <a:pt x="-419" y="327329"/>
                          <a:pt x="-419" y="324734"/>
                          <a:pt x="1256" y="323059"/>
                        </a:cubicBezTo>
                        <a:lnTo>
                          <a:pt x="322976" y="1256"/>
                        </a:lnTo>
                        <a:cubicBezTo>
                          <a:pt x="324650" y="-419"/>
                          <a:pt x="327245" y="-419"/>
                          <a:pt x="328920" y="1256"/>
                        </a:cubicBezTo>
                        <a:cubicBezTo>
                          <a:pt x="330594" y="2930"/>
                          <a:pt x="330594" y="5525"/>
                          <a:pt x="328920" y="7200"/>
                        </a:cubicBezTo>
                        <a:lnTo>
                          <a:pt x="7283" y="329087"/>
                        </a:lnTo>
                        <a:cubicBezTo>
                          <a:pt x="6446" y="329924"/>
                          <a:pt x="5358" y="330259"/>
                          <a:pt x="4270"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2" name="Google Shape;6302;p87"/>
                  <p:cNvSpPr/>
                  <p:nvPr/>
                </p:nvSpPr>
                <p:spPr>
                  <a:xfrm>
                    <a:off x="8198019" y="4237276"/>
                    <a:ext cx="330258" cy="330258"/>
                  </a:xfrm>
                  <a:custGeom>
                    <a:rect b="b" l="l" r="r" t="t"/>
                    <a:pathLst>
                      <a:path extrusionOk="0" h="330258" w="330258">
                        <a:moveTo>
                          <a:pt x="4270" y="330259"/>
                        </a:moveTo>
                        <a:cubicBezTo>
                          <a:pt x="3181" y="330259"/>
                          <a:pt x="2093" y="329840"/>
                          <a:pt x="1256" y="329003"/>
                        </a:cubicBezTo>
                        <a:cubicBezTo>
                          <a:pt x="-419" y="327329"/>
                          <a:pt x="-419" y="324734"/>
                          <a:pt x="1256" y="323059"/>
                        </a:cubicBezTo>
                        <a:lnTo>
                          <a:pt x="323059" y="1256"/>
                        </a:lnTo>
                        <a:cubicBezTo>
                          <a:pt x="324734" y="-419"/>
                          <a:pt x="327329" y="-419"/>
                          <a:pt x="329003" y="1256"/>
                        </a:cubicBezTo>
                        <a:cubicBezTo>
                          <a:pt x="330677" y="2930"/>
                          <a:pt x="330677" y="5525"/>
                          <a:pt x="329003" y="7200"/>
                        </a:cubicBezTo>
                        <a:lnTo>
                          <a:pt x="7200" y="329003"/>
                        </a:lnTo>
                        <a:cubicBezTo>
                          <a:pt x="6446" y="329840"/>
                          <a:pt x="5358" y="330259"/>
                          <a:pt x="4270" y="33025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3" name="Google Shape;6303;p87"/>
                  <p:cNvSpPr/>
                  <p:nvPr/>
                </p:nvSpPr>
                <p:spPr>
                  <a:xfrm>
                    <a:off x="8148208" y="3951972"/>
                    <a:ext cx="8371" cy="577220"/>
                  </a:xfrm>
                  <a:custGeom>
                    <a:rect b="b" l="l" r="r" t="t"/>
                    <a:pathLst>
                      <a:path extrusionOk="0" h="577220" w="8371">
                        <a:moveTo>
                          <a:pt x="4186" y="577221"/>
                        </a:moveTo>
                        <a:cubicBezTo>
                          <a:pt x="1842" y="577221"/>
                          <a:pt x="0" y="575295"/>
                          <a:pt x="0" y="573035"/>
                        </a:cubicBezTo>
                        <a:lnTo>
                          <a:pt x="0" y="4186"/>
                        </a:lnTo>
                        <a:cubicBezTo>
                          <a:pt x="0" y="1842"/>
                          <a:pt x="1926" y="0"/>
                          <a:pt x="4186" y="0"/>
                        </a:cubicBezTo>
                        <a:cubicBezTo>
                          <a:pt x="6446" y="0"/>
                          <a:pt x="8372" y="1925"/>
                          <a:pt x="8372" y="4186"/>
                        </a:cubicBezTo>
                        <a:lnTo>
                          <a:pt x="8372" y="573035"/>
                        </a:lnTo>
                        <a:cubicBezTo>
                          <a:pt x="8372" y="575379"/>
                          <a:pt x="6446" y="577221"/>
                          <a:pt x="4186" y="577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4" name="Google Shape;6304;p87"/>
                  <p:cNvSpPr/>
                  <p:nvPr/>
                </p:nvSpPr>
                <p:spPr>
                  <a:xfrm>
                    <a:off x="8148208" y="4697294"/>
                    <a:ext cx="8371" cy="577220"/>
                  </a:xfrm>
                  <a:custGeom>
                    <a:rect b="b" l="l" r="r" t="t"/>
                    <a:pathLst>
                      <a:path extrusionOk="0" h="577220" w="8371">
                        <a:moveTo>
                          <a:pt x="4186" y="577221"/>
                        </a:moveTo>
                        <a:cubicBezTo>
                          <a:pt x="1842" y="577221"/>
                          <a:pt x="0" y="575295"/>
                          <a:pt x="0" y="573035"/>
                        </a:cubicBezTo>
                        <a:lnTo>
                          <a:pt x="0" y="4186"/>
                        </a:lnTo>
                        <a:cubicBezTo>
                          <a:pt x="0" y="1842"/>
                          <a:pt x="1926" y="0"/>
                          <a:pt x="4186" y="0"/>
                        </a:cubicBezTo>
                        <a:cubicBezTo>
                          <a:pt x="6446" y="0"/>
                          <a:pt x="8372" y="1925"/>
                          <a:pt x="8372" y="4186"/>
                        </a:cubicBezTo>
                        <a:lnTo>
                          <a:pt x="8372" y="573035"/>
                        </a:lnTo>
                        <a:cubicBezTo>
                          <a:pt x="8372" y="575379"/>
                          <a:pt x="6446" y="577221"/>
                          <a:pt x="4186" y="577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5" name="Google Shape;6305;p87"/>
                  <p:cNvSpPr/>
                  <p:nvPr/>
                </p:nvSpPr>
                <p:spPr>
                  <a:xfrm>
                    <a:off x="7491123" y="4609058"/>
                    <a:ext cx="577220" cy="8371"/>
                  </a:xfrm>
                  <a:custGeom>
                    <a:rect b="b" l="l" r="r" t="t"/>
                    <a:pathLst>
                      <a:path extrusionOk="0" h="8371" w="577220">
                        <a:moveTo>
                          <a:pt x="573035" y="8372"/>
                        </a:moveTo>
                        <a:lnTo>
                          <a:pt x="4186" y="8372"/>
                        </a:lnTo>
                        <a:cubicBezTo>
                          <a:pt x="1842" y="8372"/>
                          <a:pt x="0" y="6446"/>
                          <a:pt x="0" y="4186"/>
                        </a:cubicBezTo>
                        <a:cubicBezTo>
                          <a:pt x="0" y="1925"/>
                          <a:pt x="1925" y="0"/>
                          <a:pt x="4186" y="0"/>
                        </a:cubicBezTo>
                        <a:lnTo>
                          <a:pt x="573035" y="0"/>
                        </a:lnTo>
                        <a:cubicBezTo>
                          <a:pt x="575379" y="0"/>
                          <a:pt x="577221" y="1925"/>
                          <a:pt x="577221" y="4186"/>
                        </a:cubicBezTo>
                        <a:cubicBezTo>
                          <a:pt x="577221" y="6446"/>
                          <a:pt x="575295" y="8372"/>
                          <a:pt x="573035" y="837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6" name="Google Shape;6306;p87"/>
                  <p:cNvSpPr/>
                  <p:nvPr/>
                </p:nvSpPr>
                <p:spPr>
                  <a:xfrm>
                    <a:off x="8236445" y="4609058"/>
                    <a:ext cx="577220" cy="8371"/>
                  </a:xfrm>
                  <a:custGeom>
                    <a:rect b="b" l="l" r="r" t="t"/>
                    <a:pathLst>
                      <a:path extrusionOk="0" h="8371" w="577220">
                        <a:moveTo>
                          <a:pt x="573035" y="8372"/>
                        </a:moveTo>
                        <a:lnTo>
                          <a:pt x="4186" y="8372"/>
                        </a:lnTo>
                        <a:cubicBezTo>
                          <a:pt x="1842" y="8372"/>
                          <a:pt x="0" y="6446"/>
                          <a:pt x="0" y="4186"/>
                        </a:cubicBezTo>
                        <a:cubicBezTo>
                          <a:pt x="0" y="1925"/>
                          <a:pt x="1926" y="0"/>
                          <a:pt x="4186" y="0"/>
                        </a:cubicBezTo>
                        <a:lnTo>
                          <a:pt x="573035" y="0"/>
                        </a:lnTo>
                        <a:cubicBezTo>
                          <a:pt x="575379" y="0"/>
                          <a:pt x="577221" y="1925"/>
                          <a:pt x="577221" y="4186"/>
                        </a:cubicBezTo>
                        <a:cubicBezTo>
                          <a:pt x="577221" y="6446"/>
                          <a:pt x="575295" y="8372"/>
                          <a:pt x="573035" y="837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307" name="Google Shape;6307;p87"/>
              <p:cNvGrpSpPr/>
              <p:nvPr/>
            </p:nvGrpSpPr>
            <p:grpSpPr>
              <a:xfrm>
                <a:off x="7895470" y="4356320"/>
                <a:ext cx="513847" cy="513847"/>
                <a:chOff x="7895470" y="4356320"/>
                <a:chExt cx="513847" cy="513847"/>
              </a:xfrm>
            </p:grpSpPr>
            <p:grpSp>
              <p:nvGrpSpPr>
                <p:cNvPr id="6308" name="Google Shape;6308;p87"/>
                <p:cNvGrpSpPr/>
                <p:nvPr/>
              </p:nvGrpSpPr>
              <p:grpSpPr>
                <a:xfrm>
                  <a:off x="7895470" y="4356320"/>
                  <a:ext cx="513847" cy="513847"/>
                  <a:chOff x="7895470" y="4356320"/>
                  <a:chExt cx="513847" cy="513847"/>
                </a:xfrm>
              </p:grpSpPr>
              <p:sp>
                <p:nvSpPr>
                  <p:cNvPr id="6309" name="Google Shape;6309;p87"/>
                  <p:cNvSpPr/>
                  <p:nvPr/>
                </p:nvSpPr>
                <p:spPr>
                  <a:xfrm>
                    <a:off x="7899656" y="4360505"/>
                    <a:ext cx="505476" cy="505476"/>
                  </a:xfrm>
                  <a:custGeom>
                    <a:rect b="b" l="l" r="r" t="t"/>
                    <a:pathLst>
                      <a:path extrusionOk="0" h="505476" w="505476">
                        <a:moveTo>
                          <a:pt x="505476" y="252738"/>
                        </a:moveTo>
                        <a:cubicBezTo>
                          <a:pt x="505476" y="392322"/>
                          <a:pt x="392321" y="505476"/>
                          <a:pt x="252738" y="505476"/>
                        </a:cubicBezTo>
                        <a:cubicBezTo>
                          <a:pt x="113155" y="505476"/>
                          <a:pt x="0" y="392322"/>
                          <a:pt x="0" y="252738"/>
                        </a:cubicBezTo>
                        <a:cubicBezTo>
                          <a:pt x="0" y="113155"/>
                          <a:pt x="113155" y="0"/>
                          <a:pt x="252738" y="0"/>
                        </a:cubicBezTo>
                        <a:cubicBezTo>
                          <a:pt x="392321" y="0"/>
                          <a:pt x="505476" y="113155"/>
                          <a:pt x="505476" y="2527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0" name="Google Shape;6310;p87"/>
                  <p:cNvSpPr/>
                  <p:nvPr/>
                </p:nvSpPr>
                <p:spPr>
                  <a:xfrm>
                    <a:off x="7895470" y="4356320"/>
                    <a:ext cx="513847" cy="513847"/>
                  </a:xfrm>
                  <a:custGeom>
                    <a:rect b="b" l="l" r="r" t="t"/>
                    <a:pathLst>
                      <a:path extrusionOk="0" h="513847" w="513847">
                        <a:moveTo>
                          <a:pt x="256924" y="513848"/>
                        </a:moveTo>
                        <a:cubicBezTo>
                          <a:pt x="115277" y="513848"/>
                          <a:pt x="0" y="398571"/>
                          <a:pt x="0" y="256924"/>
                        </a:cubicBezTo>
                        <a:cubicBezTo>
                          <a:pt x="0" y="115276"/>
                          <a:pt x="115277" y="0"/>
                          <a:pt x="256924" y="0"/>
                        </a:cubicBezTo>
                        <a:cubicBezTo>
                          <a:pt x="398571" y="0"/>
                          <a:pt x="513848" y="115276"/>
                          <a:pt x="513848" y="256924"/>
                        </a:cubicBezTo>
                        <a:cubicBezTo>
                          <a:pt x="513848" y="398571"/>
                          <a:pt x="398571" y="513848"/>
                          <a:pt x="256924" y="513848"/>
                        </a:cubicBezTo>
                        <a:close/>
                        <a:moveTo>
                          <a:pt x="256924" y="8455"/>
                        </a:moveTo>
                        <a:cubicBezTo>
                          <a:pt x="119881" y="8455"/>
                          <a:pt x="8455" y="119965"/>
                          <a:pt x="8455" y="256924"/>
                        </a:cubicBezTo>
                        <a:cubicBezTo>
                          <a:pt x="8455" y="393883"/>
                          <a:pt x="119965" y="505392"/>
                          <a:pt x="256924" y="505392"/>
                        </a:cubicBezTo>
                        <a:cubicBezTo>
                          <a:pt x="393883" y="505392"/>
                          <a:pt x="505393" y="393883"/>
                          <a:pt x="505393" y="256924"/>
                        </a:cubicBezTo>
                        <a:cubicBezTo>
                          <a:pt x="505393" y="119965"/>
                          <a:pt x="393883" y="8455"/>
                          <a:pt x="256924"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311" name="Google Shape;6311;p87"/>
                <p:cNvSpPr/>
                <p:nvPr/>
              </p:nvSpPr>
              <p:spPr>
                <a:xfrm>
                  <a:off x="7907944" y="4368877"/>
                  <a:ext cx="488649" cy="488648"/>
                </a:xfrm>
                <a:custGeom>
                  <a:rect b="b" l="l" r="r" t="t"/>
                  <a:pathLst>
                    <a:path extrusionOk="0" h="488648" w="488649">
                      <a:moveTo>
                        <a:pt x="235911" y="480194"/>
                      </a:moveTo>
                      <a:cubicBezTo>
                        <a:pt x="235911" y="475673"/>
                        <a:pt x="239762" y="471739"/>
                        <a:pt x="244366" y="471739"/>
                      </a:cubicBezTo>
                      <a:lnTo>
                        <a:pt x="244366" y="471739"/>
                      </a:lnTo>
                      <a:cubicBezTo>
                        <a:pt x="249055" y="471739"/>
                        <a:pt x="252989" y="475589"/>
                        <a:pt x="252989" y="480194"/>
                      </a:cubicBezTo>
                      <a:lnTo>
                        <a:pt x="252989" y="480194"/>
                      </a:lnTo>
                      <a:cubicBezTo>
                        <a:pt x="252989" y="484882"/>
                        <a:pt x="249138" y="488649"/>
                        <a:pt x="244366" y="488649"/>
                      </a:cubicBezTo>
                      <a:lnTo>
                        <a:pt x="244366" y="488649"/>
                      </a:lnTo>
                      <a:cubicBezTo>
                        <a:pt x="239762" y="488649"/>
                        <a:pt x="235911" y="484882"/>
                        <a:pt x="235911" y="480194"/>
                      </a:cubicBezTo>
                      <a:close/>
                      <a:moveTo>
                        <a:pt x="209624" y="486221"/>
                      </a:moveTo>
                      <a:cubicBezTo>
                        <a:pt x="205104" y="485552"/>
                        <a:pt x="201839" y="481198"/>
                        <a:pt x="202508" y="476594"/>
                      </a:cubicBezTo>
                      <a:lnTo>
                        <a:pt x="202508" y="476594"/>
                      </a:lnTo>
                      <a:cubicBezTo>
                        <a:pt x="203178" y="472073"/>
                        <a:pt x="207364" y="468809"/>
                        <a:pt x="211969" y="469478"/>
                      </a:cubicBezTo>
                      <a:lnTo>
                        <a:pt x="211969" y="469311"/>
                      </a:lnTo>
                      <a:cubicBezTo>
                        <a:pt x="216657" y="469981"/>
                        <a:pt x="219754" y="474334"/>
                        <a:pt x="219252" y="478938"/>
                      </a:cubicBezTo>
                      <a:lnTo>
                        <a:pt x="219252" y="478938"/>
                      </a:lnTo>
                      <a:cubicBezTo>
                        <a:pt x="218582" y="483124"/>
                        <a:pt x="215066" y="486138"/>
                        <a:pt x="210797" y="486138"/>
                      </a:cubicBezTo>
                      <a:lnTo>
                        <a:pt x="210797" y="486138"/>
                      </a:lnTo>
                      <a:cubicBezTo>
                        <a:pt x="210461" y="486221"/>
                        <a:pt x="209960" y="486221"/>
                        <a:pt x="209624" y="486221"/>
                      </a:cubicBezTo>
                      <a:close/>
                      <a:moveTo>
                        <a:pt x="269565" y="479022"/>
                      </a:moveTo>
                      <a:cubicBezTo>
                        <a:pt x="268895" y="474501"/>
                        <a:pt x="272076" y="470064"/>
                        <a:pt x="276848" y="469562"/>
                      </a:cubicBezTo>
                      <a:lnTo>
                        <a:pt x="276848" y="469394"/>
                      </a:lnTo>
                      <a:cubicBezTo>
                        <a:pt x="281369" y="468892"/>
                        <a:pt x="285639" y="472073"/>
                        <a:pt x="286308" y="476678"/>
                      </a:cubicBezTo>
                      <a:lnTo>
                        <a:pt x="286308" y="476678"/>
                      </a:lnTo>
                      <a:cubicBezTo>
                        <a:pt x="286978" y="481198"/>
                        <a:pt x="283797" y="485635"/>
                        <a:pt x="279192" y="486305"/>
                      </a:cubicBezTo>
                      <a:lnTo>
                        <a:pt x="279192" y="486305"/>
                      </a:lnTo>
                      <a:lnTo>
                        <a:pt x="279192" y="486305"/>
                      </a:lnTo>
                      <a:lnTo>
                        <a:pt x="279192" y="486305"/>
                      </a:lnTo>
                      <a:cubicBezTo>
                        <a:pt x="278690" y="486305"/>
                        <a:pt x="278355" y="486305"/>
                        <a:pt x="278020" y="486305"/>
                      </a:cubicBezTo>
                      <a:lnTo>
                        <a:pt x="278020" y="486305"/>
                      </a:lnTo>
                      <a:cubicBezTo>
                        <a:pt x="273835" y="486221"/>
                        <a:pt x="270235" y="483207"/>
                        <a:pt x="269565" y="479022"/>
                      </a:cubicBezTo>
                      <a:close/>
                      <a:moveTo>
                        <a:pt x="302800" y="473078"/>
                      </a:moveTo>
                      <a:cubicBezTo>
                        <a:pt x="301461" y="468725"/>
                        <a:pt x="303972" y="463953"/>
                        <a:pt x="308493" y="462613"/>
                      </a:cubicBezTo>
                      <a:lnTo>
                        <a:pt x="308493" y="462613"/>
                      </a:lnTo>
                      <a:cubicBezTo>
                        <a:pt x="313013" y="461274"/>
                        <a:pt x="317618" y="463786"/>
                        <a:pt x="318957" y="468306"/>
                      </a:cubicBezTo>
                      <a:lnTo>
                        <a:pt x="318957" y="468306"/>
                      </a:lnTo>
                      <a:cubicBezTo>
                        <a:pt x="320297" y="472659"/>
                        <a:pt x="317785" y="477431"/>
                        <a:pt x="313265" y="478771"/>
                      </a:cubicBezTo>
                      <a:lnTo>
                        <a:pt x="313265" y="478771"/>
                      </a:lnTo>
                      <a:cubicBezTo>
                        <a:pt x="312428" y="478938"/>
                        <a:pt x="311758" y="479105"/>
                        <a:pt x="310920" y="479105"/>
                      </a:cubicBezTo>
                      <a:lnTo>
                        <a:pt x="310920" y="479105"/>
                      </a:lnTo>
                      <a:cubicBezTo>
                        <a:pt x="307153" y="479189"/>
                        <a:pt x="303805" y="476845"/>
                        <a:pt x="302800" y="473078"/>
                      </a:cubicBezTo>
                      <a:close/>
                      <a:moveTo>
                        <a:pt x="175552" y="478855"/>
                      </a:moveTo>
                      <a:cubicBezTo>
                        <a:pt x="171032" y="477515"/>
                        <a:pt x="168436" y="472743"/>
                        <a:pt x="169859" y="468390"/>
                      </a:cubicBezTo>
                      <a:lnTo>
                        <a:pt x="169859" y="468390"/>
                      </a:lnTo>
                      <a:cubicBezTo>
                        <a:pt x="171199" y="463869"/>
                        <a:pt x="175803" y="461274"/>
                        <a:pt x="180324" y="462697"/>
                      </a:cubicBezTo>
                      <a:lnTo>
                        <a:pt x="180324" y="462697"/>
                      </a:lnTo>
                      <a:cubicBezTo>
                        <a:pt x="184845" y="464037"/>
                        <a:pt x="187440" y="468725"/>
                        <a:pt x="186017" y="473162"/>
                      </a:cubicBezTo>
                      <a:lnTo>
                        <a:pt x="186017" y="473162"/>
                      </a:lnTo>
                      <a:cubicBezTo>
                        <a:pt x="184845" y="476845"/>
                        <a:pt x="181663" y="479189"/>
                        <a:pt x="177980" y="479189"/>
                      </a:cubicBezTo>
                      <a:lnTo>
                        <a:pt x="177980" y="479189"/>
                      </a:lnTo>
                      <a:cubicBezTo>
                        <a:pt x="177143" y="479189"/>
                        <a:pt x="176473" y="479022"/>
                        <a:pt x="175552" y="478855"/>
                      </a:cubicBezTo>
                      <a:close/>
                      <a:moveTo>
                        <a:pt x="334779" y="462530"/>
                      </a:moveTo>
                      <a:cubicBezTo>
                        <a:pt x="332770" y="458344"/>
                        <a:pt x="334612" y="453237"/>
                        <a:pt x="338798" y="451395"/>
                      </a:cubicBezTo>
                      <a:lnTo>
                        <a:pt x="338798" y="451395"/>
                      </a:lnTo>
                      <a:cubicBezTo>
                        <a:pt x="342984" y="449386"/>
                        <a:pt x="348091" y="451228"/>
                        <a:pt x="350100" y="455414"/>
                      </a:cubicBezTo>
                      <a:lnTo>
                        <a:pt x="350100" y="455414"/>
                      </a:lnTo>
                      <a:cubicBezTo>
                        <a:pt x="351941" y="459600"/>
                        <a:pt x="350100" y="464706"/>
                        <a:pt x="345914" y="466716"/>
                      </a:cubicBezTo>
                      <a:lnTo>
                        <a:pt x="345914" y="466716"/>
                      </a:lnTo>
                      <a:cubicBezTo>
                        <a:pt x="344742" y="467218"/>
                        <a:pt x="343570" y="467385"/>
                        <a:pt x="342398" y="467385"/>
                      </a:cubicBezTo>
                      <a:lnTo>
                        <a:pt x="342398" y="467385"/>
                      </a:lnTo>
                      <a:cubicBezTo>
                        <a:pt x="339217" y="467385"/>
                        <a:pt x="336119" y="465543"/>
                        <a:pt x="334779" y="462530"/>
                      </a:cubicBezTo>
                      <a:close/>
                      <a:moveTo>
                        <a:pt x="142903" y="466716"/>
                      </a:moveTo>
                      <a:cubicBezTo>
                        <a:pt x="142903" y="466716"/>
                        <a:pt x="142903" y="466716"/>
                        <a:pt x="142903" y="466548"/>
                      </a:cubicBezTo>
                      <a:lnTo>
                        <a:pt x="142903" y="466548"/>
                      </a:lnTo>
                      <a:cubicBezTo>
                        <a:pt x="138717" y="464706"/>
                        <a:pt x="136792" y="459600"/>
                        <a:pt x="138717" y="455414"/>
                      </a:cubicBezTo>
                      <a:lnTo>
                        <a:pt x="138717" y="455414"/>
                      </a:lnTo>
                      <a:cubicBezTo>
                        <a:pt x="140726" y="451228"/>
                        <a:pt x="145666" y="449386"/>
                        <a:pt x="149851" y="451395"/>
                      </a:cubicBezTo>
                      <a:lnTo>
                        <a:pt x="149851" y="451395"/>
                      </a:lnTo>
                      <a:cubicBezTo>
                        <a:pt x="154205" y="453237"/>
                        <a:pt x="156046" y="458260"/>
                        <a:pt x="154037" y="462530"/>
                      </a:cubicBezTo>
                      <a:lnTo>
                        <a:pt x="154037" y="462530"/>
                      </a:lnTo>
                      <a:cubicBezTo>
                        <a:pt x="152698" y="465543"/>
                        <a:pt x="149684" y="467385"/>
                        <a:pt x="146419" y="467385"/>
                      </a:cubicBezTo>
                      <a:lnTo>
                        <a:pt x="146419" y="467385"/>
                      </a:lnTo>
                      <a:cubicBezTo>
                        <a:pt x="145247" y="467385"/>
                        <a:pt x="144075" y="467218"/>
                        <a:pt x="142903" y="466716"/>
                      </a:cubicBezTo>
                      <a:close/>
                      <a:moveTo>
                        <a:pt x="364834" y="447293"/>
                      </a:moveTo>
                      <a:cubicBezTo>
                        <a:pt x="362322" y="443442"/>
                        <a:pt x="363494" y="438169"/>
                        <a:pt x="367345" y="435657"/>
                      </a:cubicBezTo>
                      <a:lnTo>
                        <a:pt x="367345" y="435657"/>
                      </a:lnTo>
                      <a:cubicBezTo>
                        <a:pt x="371196" y="433146"/>
                        <a:pt x="376470" y="434318"/>
                        <a:pt x="378982" y="438169"/>
                      </a:cubicBezTo>
                      <a:lnTo>
                        <a:pt x="378982" y="438169"/>
                      </a:lnTo>
                      <a:cubicBezTo>
                        <a:pt x="381493" y="442020"/>
                        <a:pt x="380488" y="447293"/>
                        <a:pt x="376470" y="449805"/>
                      </a:cubicBezTo>
                      <a:lnTo>
                        <a:pt x="376470" y="449805"/>
                      </a:lnTo>
                      <a:lnTo>
                        <a:pt x="376470" y="449805"/>
                      </a:lnTo>
                      <a:lnTo>
                        <a:pt x="376470" y="449805"/>
                      </a:lnTo>
                      <a:cubicBezTo>
                        <a:pt x="375131" y="450810"/>
                        <a:pt x="373624" y="451144"/>
                        <a:pt x="372117" y="451144"/>
                      </a:cubicBezTo>
                      <a:lnTo>
                        <a:pt x="372117" y="451144"/>
                      </a:lnTo>
                      <a:cubicBezTo>
                        <a:pt x="369187" y="451228"/>
                        <a:pt x="366508" y="449889"/>
                        <a:pt x="364834" y="447293"/>
                      </a:cubicBezTo>
                      <a:close/>
                      <a:moveTo>
                        <a:pt x="112263" y="449889"/>
                      </a:moveTo>
                      <a:cubicBezTo>
                        <a:pt x="108412" y="447377"/>
                        <a:pt x="107240" y="442103"/>
                        <a:pt x="109752" y="438252"/>
                      </a:cubicBezTo>
                      <a:lnTo>
                        <a:pt x="109752" y="438252"/>
                      </a:lnTo>
                      <a:cubicBezTo>
                        <a:pt x="112263" y="434401"/>
                        <a:pt x="117537" y="433229"/>
                        <a:pt x="121556" y="435741"/>
                      </a:cubicBezTo>
                      <a:lnTo>
                        <a:pt x="121556" y="435741"/>
                      </a:lnTo>
                      <a:cubicBezTo>
                        <a:pt x="125239" y="438252"/>
                        <a:pt x="126411" y="443526"/>
                        <a:pt x="123899" y="447377"/>
                      </a:cubicBezTo>
                      <a:lnTo>
                        <a:pt x="123899" y="447377"/>
                      </a:lnTo>
                      <a:cubicBezTo>
                        <a:pt x="122393" y="449889"/>
                        <a:pt x="119714" y="451228"/>
                        <a:pt x="116784" y="451228"/>
                      </a:cubicBezTo>
                      <a:lnTo>
                        <a:pt x="116784" y="451228"/>
                      </a:lnTo>
                      <a:cubicBezTo>
                        <a:pt x="115277" y="451228"/>
                        <a:pt x="113770" y="450893"/>
                        <a:pt x="112263" y="449889"/>
                      </a:cubicBezTo>
                      <a:close/>
                      <a:moveTo>
                        <a:pt x="392460" y="428123"/>
                      </a:moveTo>
                      <a:cubicBezTo>
                        <a:pt x="389446" y="424606"/>
                        <a:pt x="389781" y="419332"/>
                        <a:pt x="393464" y="416319"/>
                      </a:cubicBezTo>
                      <a:lnTo>
                        <a:pt x="393464" y="416319"/>
                      </a:lnTo>
                      <a:cubicBezTo>
                        <a:pt x="396813" y="413138"/>
                        <a:pt x="402255" y="413640"/>
                        <a:pt x="405268" y="417156"/>
                      </a:cubicBezTo>
                      <a:lnTo>
                        <a:pt x="405268" y="417156"/>
                      </a:lnTo>
                      <a:cubicBezTo>
                        <a:pt x="408282" y="420672"/>
                        <a:pt x="407947" y="425946"/>
                        <a:pt x="404431" y="428960"/>
                      </a:cubicBezTo>
                      <a:lnTo>
                        <a:pt x="404431" y="428960"/>
                      </a:lnTo>
                      <a:lnTo>
                        <a:pt x="404431" y="428960"/>
                      </a:lnTo>
                      <a:lnTo>
                        <a:pt x="404431" y="428960"/>
                      </a:lnTo>
                      <a:cubicBezTo>
                        <a:pt x="402924" y="430467"/>
                        <a:pt x="400915" y="431136"/>
                        <a:pt x="398906" y="431136"/>
                      </a:cubicBezTo>
                      <a:lnTo>
                        <a:pt x="398906" y="431136"/>
                      </a:lnTo>
                      <a:cubicBezTo>
                        <a:pt x="396478" y="431136"/>
                        <a:pt x="394134" y="430132"/>
                        <a:pt x="392460" y="428123"/>
                      </a:cubicBezTo>
                      <a:close/>
                      <a:moveTo>
                        <a:pt x="84469" y="428960"/>
                      </a:moveTo>
                      <a:cubicBezTo>
                        <a:pt x="80953" y="425946"/>
                        <a:pt x="80619" y="420504"/>
                        <a:pt x="83632" y="417156"/>
                      </a:cubicBezTo>
                      <a:lnTo>
                        <a:pt x="83632" y="417156"/>
                      </a:lnTo>
                      <a:cubicBezTo>
                        <a:pt x="86646" y="413640"/>
                        <a:pt x="91920" y="413138"/>
                        <a:pt x="95436" y="416151"/>
                      </a:cubicBezTo>
                      <a:lnTo>
                        <a:pt x="95436" y="416151"/>
                      </a:lnTo>
                      <a:cubicBezTo>
                        <a:pt x="98952" y="419332"/>
                        <a:pt x="99287" y="424606"/>
                        <a:pt x="96273" y="428123"/>
                      </a:cubicBezTo>
                      <a:lnTo>
                        <a:pt x="96273" y="428123"/>
                      </a:lnTo>
                      <a:cubicBezTo>
                        <a:pt x="94599" y="429964"/>
                        <a:pt x="92255" y="430969"/>
                        <a:pt x="89911" y="430969"/>
                      </a:cubicBezTo>
                      <a:lnTo>
                        <a:pt x="89911" y="430969"/>
                      </a:lnTo>
                      <a:cubicBezTo>
                        <a:pt x="87985" y="430969"/>
                        <a:pt x="85976" y="430299"/>
                        <a:pt x="84469" y="428960"/>
                      </a:cubicBezTo>
                      <a:close/>
                      <a:moveTo>
                        <a:pt x="417240" y="405185"/>
                      </a:moveTo>
                      <a:cubicBezTo>
                        <a:pt x="413724" y="402171"/>
                        <a:pt x="413389" y="396729"/>
                        <a:pt x="416402" y="393381"/>
                      </a:cubicBezTo>
                      <a:lnTo>
                        <a:pt x="416402" y="393381"/>
                      </a:lnTo>
                      <a:cubicBezTo>
                        <a:pt x="419416" y="389864"/>
                        <a:pt x="424691" y="389362"/>
                        <a:pt x="428206" y="392543"/>
                      </a:cubicBezTo>
                      <a:lnTo>
                        <a:pt x="428206" y="392543"/>
                      </a:lnTo>
                      <a:cubicBezTo>
                        <a:pt x="431723" y="395557"/>
                        <a:pt x="432057" y="400831"/>
                        <a:pt x="429044" y="404347"/>
                      </a:cubicBezTo>
                      <a:lnTo>
                        <a:pt x="429044" y="404347"/>
                      </a:lnTo>
                      <a:lnTo>
                        <a:pt x="429044" y="404347"/>
                      </a:lnTo>
                      <a:lnTo>
                        <a:pt x="429044" y="404347"/>
                      </a:lnTo>
                      <a:cubicBezTo>
                        <a:pt x="427369" y="406189"/>
                        <a:pt x="425025" y="407194"/>
                        <a:pt x="422681" y="407194"/>
                      </a:cubicBezTo>
                      <a:lnTo>
                        <a:pt x="422681" y="407194"/>
                      </a:lnTo>
                      <a:cubicBezTo>
                        <a:pt x="420756" y="407277"/>
                        <a:pt x="418747" y="406524"/>
                        <a:pt x="417240" y="405185"/>
                      </a:cubicBezTo>
                      <a:close/>
                      <a:moveTo>
                        <a:pt x="59690" y="404347"/>
                      </a:moveTo>
                      <a:cubicBezTo>
                        <a:pt x="59690" y="404347"/>
                        <a:pt x="59690" y="404347"/>
                        <a:pt x="59857" y="404347"/>
                      </a:cubicBezTo>
                      <a:lnTo>
                        <a:pt x="59857" y="404347"/>
                      </a:lnTo>
                      <a:cubicBezTo>
                        <a:pt x="56843" y="400831"/>
                        <a:pt x="57178" y="395390"/>
                        <a:pt x="60694" y="392376"/>
                      </a:cubicBezTo>
                      <a:lnTo>
                        <a:pt x="60694" y="392376"/>
                      </a:lnTo>
                      <a:cubicBezTo>
                        <a:pt x="64210" y="389362"/>
                        <a:pt x="69484" y="389697"/>
                        <a:pt x="72498" y="393213"/>
                      </a:cubicBezTo>
                      <a:lnTo>
                        <a:pt x="72498" y="393213"/>
                      </a:lnTo>
                      <a:cubicBezTo>
                        <a:pt x="75512" y="396729"/>
                        <a:pt x="75177" y="402171"/>
                        <a:pt x="71661" y="405185"/>
                      </a:cubicBezTo>
                      <a:lnTo>
                        <a:pt x="71661" y="405185"/>
                      </a:lnTo>
                      <a:cubicBezTo>
                        <a:pt x="70154" y="406524"/>
                        <a:pt x="68145" y="407194"/>
                        <a:pt x="66303" y="407194"/>
                      </a:cubicBezTo>
                      <a:lnTo>
                        <a:pt x="66303" y="407194"/>
                      </a:lnTo>
                      <a:cubicBezTo>
                        <a:pt x="63875" y="407277"/>
                        <a:pt x="61364" y="406189"/>
                        <a:pt x="59690" y="404347"/>
                      </a:cubicBezTo>
                      <a:close/>
                      <a:moveTo>
                        <a:pt x="438252" y="378897"/>
                      </a:moveTo>
                      <a:cubicBezTo>
                        <a:pt x="434401" y="376386"/>
                        <a:pt x="433397" y="371112"/>
                        <a:pt x="435741" y="367261"/>
                      </a:cubicBezTo>
                      <a:lnTo>
                        <a:pt x="435741" y="367261"/>
                      </a:lnTo>
                      <a:cubicBezTo>
                        <a:pt x="438252" y="363410"/>
                        <a:pt x="443527" y="362238"/>
                        <a:pt x="447545" y="364750"/>
                      </a:cubicBezTo>
                      <a:lnTo>
                        <a:pt x="447545" y="364750"/>
                      </a:lnTo>
                      <a:cubicBezTo>
                        <a:pt x="451396" y="367261"/>
                        <a:pt x="452400" y="372535"/>
                        <a:pt x="449889" y="376386"/>
                      </a:cubicBezTo>
                      <a:lnTo>
                        <a:pt x="449889" y="376386"/>
                      </a:lnTo>
                      <a:cubicBezTo>
                        <a:pt x="448382" y="378897"/>
                        <a:pt x="445703" y="380237"/>
                        <a:pt x="442773" y="380237"/>
                      </a:cubicBezTo>
                      <a:lnTo>
                        <a:pt x="442773" y="380237"/>
                      </a:lnTo>
                      <a:cubicBezTo>
                        <a:pt x="441266" y="380237"/>
                        <a:pt x="439759" y="379902"/>
                        <a:pt x="438252" y="378897"/>
                      </a:cubicBezTo>
                      <a:close/>
                      <a:moveTo>
                        <a:pt x="38761" y="376386"/>
                      </a:moveTo>
                      <a:cubicBezTo>
                        <a:pt x="36416" y="372535"/>
                        <a:pt x="37421" y="367261"/>
                        <a:pt x="41272" y="364750"/>
                      </a:cubicBezTo>
                      <a:lnTo>
                        <a:pt x="41272" y="364750"/>
                      </a:lnTo>
                      <a:cubicBezTo>
                        <a:pt x="45290" y="362238"/>
                        <a:pt x="50564" y="363410"/>
                        <a:pt x="52909" y="367261"/>
                      </a:cubicBezTo>
                      <a:lnTo>
                        <a:pt x="53076" y="367261"/>
                      </a:lnTo>
                      <a:cubicBezTo>
                        <a:pt x="55420" y="371112"/>
                        <a:pt x="54415" y="376386"/>
                        <a:pt x="50564" y="378897"/>
                      </a:cubicBezTo>
                      <a:lnTo>
                        <a:pt x="50564" y="378897"/>
                      </a:lnTo>
                      <a:cubicBezTo>
                        <a:pt x="49058" y="379902"/>
                        <a:pt x="47551" y="380237"/>
                        <a:pt x="45877" y="380237"/>
                      </a:cubicBezTo>
                      <a:lnTo>
                        <a:pt x="45877" y="380237"/>
                      </a:lnTo>
                      <a:cubicBezTo>
                        <a:pt x="43197" y="380237"/>
                        <a:pt x="40435" y="378897"/>
                        <a:pt x="38761" y="376386"/>
                      </a:cubicBezTo>
                      <a:close/>
                      <a:moveTo>
                        <a:pt x="455414" y="350099"/>
                      </a:moveTo>
                      <a:cubicBezTo>
                        <a:pt x="451396" y="348090"/>
                        <a:pt x="449303" y="342983"/>
                        <a:pt x="451396" y="338798"/>
                      </a:cubicBezTo>
                      <a:lnTo>
                        <a:pt x="451396" y="338798"/>
                      </a:lnTo>
                      <a:cubicBezTo>
                        <a:pt x="453237" y="334612"/>
                        <a:pt x="458344" y="332770"/>
                        <a:pt x="462530" y="334612"/>
                      </a:cubicBezTo>
                      <a:lnTo>
                        <a:pt x="462530" y="334612"/>
                      </a:lnTo>
                      <a:cubicBezTo>
                        <a:pt x="466716" y="336621"/>
                        <a:pt x="468641" y="341728"/>
                        <a:pt x="466716" y="345914"/>
                      </a:cubicBezTo>
                      <a:lnTo>
                        <a:pt x="466716" y="345914"/>
                      </a:lnTo>
                      <a:lnTo>
                        <a:pt x="466716" y="345914"/>
                      </a:lnTo>
                      <a:lnTo>
                        <a:pt x="466716" y="345914"/>
                      </a:lnTo>
                      <a:cubicBezTo>
                        <a:pt x="465209" y="348927"/>
                        <a:pt x="462195" y="350769"/>
                        <a:pt x="458930" y="350769"/>
                      </a:cubicBezTo>
                      <a:lnTo>
                        <a:pt x="458930" y="350769"/>
                      </a:lnTo>
                      <a:cubicBezTo>
                        <a:pt x="457758" y="350769"/>
                        <a:pt x="456586" y="350602"/>
                        <a:pt x="455414" y="350099"/>
                      </a:cubicBezTo>
                      <a:close/>
                      <a:moveTo>
                        <a:pt x="22101" y="345914"/>
                      </a:moveTo>
                      <a:cubicBezTo>
                        <a:pt x="20259" y="341728"/>
                        <a:pt x="22101" y="336621"/>
                        <a:pt x="26287" y="334612"/>
                      </a:cubicBezTo>
                      <a:lnTo>
                        <a:pt x="26287" y="334612"/>
                      </a:lnTo>
                      <a:cubicBezTo>
                        <a:pt x="30472" y="332770"/>
                        <a:pt x="35579" y="334612"/>
                        <a:pt x="37421" y="338798"/>
                      </a:cubicBezTo>
                      <a:lnTo>
                        <a:pt x="37421" y="338798"/>
                      </a:lnTo>
                      <a:cubicBezTo>
                        <a:pt x="39263" y="342983"/>
                        <a:pt x="37588" y="348090"/>
                        <a:pt x="33403" y="350099"/>
                      </a:cubicBezTo>
                      <a:lnTo>
                        <a:pt x="33403" y="350099"/>
                      </a:lnTo>
                      <a:cubicBezTo>
                        <a:pt x="32231" y="350602"/>
                        <a:pt x="31059" y="350769"/>
                        <a:pt x="29887" y="350769"/>
                      </a:cubicBezTo>
                      <a:lnTo>
                        <a:pt x="29887" y="350769"/>
                      </a:lnTo>
                      <a:cubicBezTo>
                        <a:pt x="26622" y="350769"/>
                        <a:pt x="23608" y="348927"/>
                        <a:pt x="22101" y="345914"/>
                      </a:cubicBezTo>
                      <a:close/>
                      <a:moveTo>
                        <a:pt x="9962" y="313264"/>
                      </a:moveTo>
                      <a:cubicBezTo>
                        <a:pt x="8623" y="308744"/>
                        <a:pt x="11134" y="304139"/>
                        <a:pt x="15655" y="302800"/>
                      </a:cubicBezTo>
                      <a:lnTo>
                        <a:pt x="15655" y="302800"/>
                      </a:lnTo>
                      <a:cubicBezTo>
                        <a:pt x="20008" y="301460"/>
                        <a:pt x="24780" y="303972"/>
                        <a:pt x="26119" y="308493"/>
                      </a:cubicBezTo>
                      <a:lnTo>
                        <a:pt x="26119" y="308493"/>
                      </a:lnTo>
                      <a:cubicBezTo>
                        <a:pt x="27459" y="312846"/>
                        <a:pt x="24780" y="317618"/>
                        <a:pt x="20343" y="318957"/>
                      </a:cubicBezTo>
                      <a:lnTo>
                        <a:pt x="20343" y="318957"/>
                      </a:lnTo>
                      <a:cubicBezTo>
                        <a:pt x="19506" y="319124"/>
                        <a:pt x="18669" y="319292"/>
                        <a:pt x="17999" y="319292"/>
                      </a:cubicBezTo>
                      <a:lnTo>
                        <a:pt x="17999" y="319292"/>
                      </a:lnTo>
                      <a:cubicBezTo>
                        <a:pt x="14399" y="319292"/>
                        <a:pt x="10967" y="316948"/>
                        <a:pt x="9962" y="313264"/>
                      </a:cubicBezTo>
                      <a:close/>
                      <a:moveTo>
                        <a:pt x="468390" y="318957"/>
                      </a:moveTo>
                      <a:cubicBezTo>
                        <a:pt x="464037" y="317618"/>
                        <a:pt x="461274" y="312846"/>
                        <a:pt x="462614" y="308493"/>
                      </a:cubicBezTo>
                      <a:lnTo>
                        <a:pt x="462614" y="308493"/>
                      </a:lnTo>
                      <a:cubicBezTo>
                        <a:pt x="463953" y="303972"/>
                        <a:pt x="468725" y="301377"/>
                        <a:pt x="473078" y="302800"/>
                      </a:cubicBezTo>
                      <a:lnTo>
                        <a:pt x="473078" y="302800"/>
                      </a:lnTo>
                      <a:cubicBezTo>
                        <a:pt x="477599" y="304139"/>
                        <a:pt x="480194" y="308660"/>
                        <a:pt x="478771" y="313264"/>
                      </a:cubicBezTo>
                      <a:lnTo>
                        <a:pt x="478771" y="313264"/>
                      </a:lnTo>
                      <a:cubicBezTo>
                        <a:pt x="477766" y="316948"/>
                        <a:pt x="474418" y="319292"/>
                        <a:pt x="470734" y="319292"/>
                      </a:cubicBezTo>
                      <a:lnTo>
                        <a:pt x="470734" y="319292"/>
                      </a:lnTo>
                      <a:cubicBezTo>
                        <a:pt x="470064" y="319292"/>
                        <a:pt x="469227" y="319124"/>
                        <a:pt x="468390" y="318957"/>
                      </a:cubicBezTo>
                      <a:close/>
                      <a:moveTo>
                        <a:pt x="2595" y="279192"/>
                      </a:moveTo>
                      <a:lnTo>
                        <a:pt x="2595" y="279192"/>
                      </a:lnTo>
                      <a:lnTo>
                        <a:pt x="2595" y="279192"/>
                      </a:lnTo>
                      <a:cubicBezTo>
                        <a:pt x="1926" y="274504"/>
                        <a:pt x="5107" y="270235"/>
                        <a:pt x="9795" y="269565"/>
                      </a:cubicBezTo>
                      <a:lnTo>
                        <a:pt x="9795" y="269565"/>
                      </a:lnTo>
                      <a:cubicBezTo>
                        <a:pt x="14315" y="268895"/>
                        <a:pt x="18585" y="272076"/>
                        <a:pt x="19255" y="276681"/>
                      </a:cubicBezTo>
                      <a:lnTo>
                        <a:pt x="19255" y="276681"/>
                      </a:lnTo>
                      <a:cubicBezTo>
                        <a:pt x="19925" y="281369"/>
                        <a:pt x="16743" y="285638"/>
                        <a:pt x="12139" y="286308"/>
                      </a:cubicBezTo>
                      <a:lnTo>
                        <a:pt x="12139" y="286308"/>
                      </a:lnTo>
                      <a:cubicBezTo>
                        <a:pt x="11636" y="286308"/>
                        <a:pt x="11302" y="286308"/>
                        <a:pt x="10799" y="286308"/>
                      </a:cubicBezTo>
                      <a:lnTo>
                        <a:pt x="10799" y="286308"/>
                      </a:lnTo>
                      <a:cubicBezTo>
                        <a:pt x="6781" y="286224"/>
                        <a:pt x="3265" y="283378"/>
                        <a:pt x="2595" y="279192"/>
                      </a:cubicBezTo>
                      <a:close/>
                      <a:moveTo>
                        <a:pt x="476678" y="286224"/>
                      </a:moveTo>
                      <a:cubicBezTo>
                        <a:pt x="472157" y="285554"/>
                        <a:pt x="468892" y="281369"/>
                        <a:pt x="469562" y="276597"/>
                      </a:cubicBezTo>
                      <a:lnTo>
                        <a:pt x="469562" y="276597"/>
                      </a:lnTo>
                      <a:cubicBezTo>
                        <a:pt x="470232" y="272076"/>
                        <a:pt x="474418" y="268811"/>
                        <a:pt x="479022" y="269481"/>
                      </a:cubicBezTo>
                      <a:lnTo>
                        <a:pt x="479022" y="269481"/>
                      </a:lnTo>
                      <a:cubicBezTo>
                        <a:pt x="483710" y="270151"/>
                        <a:pt x="486975" y="274337"/>
                        <a:pt x="486222" y="279108"/>
                      </a:cubicBezTo>
                      <a:lnTo>
                        <a:pt x="486222" y="279108"/>
                      </a:lnTo>
                      <a:cubicBezTo>
                        <a:pt x="485552" y="283127"/>
                        <a:pt x="482036" y="286224"/>
                        <a:pt x="477934" y="286224"/>
                      </a:cubicBezTo>
                      <a:lnTo>
                        <a:pt x="477934" y="286224"/>
                      </a:lnTo>
                      <a:cubicBezTo>
                        <a:pt x="477515" y="286224"/>
                        <a:pt x="477180" y="286224"/>
                        <a:pt x="476678" y="286224"/>
                      </a:cubicBezTo>
                      <a:close/>
                      <a:moveTo>
                        <a:pt x="471739" y="244283"/>
                      </a:moveTo>
                      <a:cubicBezTo>
                        <a:pt x="471739" y="239762"/>
                        <a:pt x="475590" y="235827"/>
                        <a:pt x="480194" y="235827"/>
                      </a:cubicBezTo>
                      <a:lnTo>
                        <a:pt x="480194" y="235827"/>
                      </a:lnTo>
                      <a:cubicBezTo>
                        <a:pt x="484882" y="235827"/>
                        <a:pt x="488649" y="239678"/>
                        <a:pt x="488649" y="244283"/>
                      </a:cubicBezTo>
                      <a:lnTo>
                        <a:pt x="488649" y="244283"/>
                      </a:lnTo>
                      <a:cubicBezTo>
                        <a:pt x="488649" y="248971"/>
                        <a:pt x="484966" y="252738"/>
                        <a:pt x="480194" y="252738"/>
                      </a:cubicBezTo>
                      <a:lnTo>
                        <a:pt x="480194" y="252738"/>
                      </a:lnTo>
                      <a:cubicBezTo>
                        <a:pt x="475673" y="252738"/>
                        <a:pt x="471739" y="249055"/>
                        <a:pt x="471739" y="244283"/>
                      </a:cubicBezTo>
                      <a:close/>
                      <a:moveTo>
                        <a:pt x="0" y="244283"/>
                      </a:moveTo>
                      <a:cubicBezTo>
                        <a:pt x="0" y="239762"/>
                        <a:pt x="3851" y="235827"/>
                        <a:pt x="8455" y="235827"/>
                      </a:cubicBezTo>
                      <a:lnTo>
                        <a:pt x="8455" y="235827"/>
                      </a:lnTo>
                      <a:cubicBezTo>
                        <a:pt x="13144" y="235827"/>
                        <a:pt x="17078" y="239678"/>
                        <a:pt x="17078" y="244283"/>
                      </a:cubicBezTo>
                      <a:lnTo>
                        <a:pt x="17078" y="244283"/>
                      </a:lnTo>
                      <a:cubicBezTo>
                        <a:pt x="17078" y="248971"/>
                        <a:pt x="13227" y="252738"/>
                        <a:pt x="8623" y="252738"/>
                      </a:cubicBezTo>
                      <a:lnTo>
                        <a:pt x="8623" y="252738"/>
                      </a:lnTo>
                      <a:cubicBezTo>
                        <a:pt x="3935" y="252738"/>
                        <a:pt x="0" y="249055"/>
                        <a:pt x="0" y="244283"/>
                      </a:cubicBezTo>
                      <a:close/>
                      <a:moveTo>
                        <a:pt x="9795" y="219252"/>
                      </a:moveTo>
                      <a:cubicBezTo>
                        <a:pt x="5107" y="218582"/>
                        <a:pt x="1842" y="214229"/>
                        <a:pt x="2595" y="209624"/>
                      </a:cubicBezTo>
                      <a:lnTo>
                        <a:pt x="2595" y="209624"/>
                      </a:lnTo>
                      <a:cubicBezTo>
                        <a:pt x="3265" y="205104"/>
                        <a:pt x="7451" y="201839"/>
                        <a:pt x="12223" y="202425"/>
                      </a:cubicBezTo>
                      <a:lnTo>
                        <a:pt x="12223" y="202425"/>
                      </a:lnTo>
                      <a:cubicBezTo>
                        <a:pt x="16743" y="203094"/>
                        <a:pt x="20008" y="207448"/>
                        <a:pt x="19338" y="212052"/>
                      </a:cubicBezTo>
                      <a:lnTo>
                        <a:pt x="19338" y="212052"/>
                      </a:lnTo>
                      <a:cubicBezTo>
                        <a:pt x="18836" y="216238"/>
                        <a:pt x="15153" y="219252"/>
                        <a:pt x="10883" y="219252"/>
                      </a:cubicBezTo>
                      <a:lnTo>
                        <a:pt x="10883" y="219252"/>
                      </a:lnTo>
                      <a:cubicBezTo>
                        <a:pt x="10464" y="219252"/>
                        <a:pt x="10130" y="219252"/>
                        <a:pt x="9795" y="219252"/>
                      </a:cubicBezTo>
                      <a:close/>
                      <a:moveTo>
                        <a:pt x="469562" y="211968"/>
                      </a:moveTo>
                      <a:cubicBezTo>
                        <a:pt x="468892" y="207448"/>
                        <a:pt x="472073" y="203011"/>
                        <a:pt x="476678" y="202341"/>
                      </a:cubicBezTo>
                      <a:lnTo>
                        <a:pt x="476678" y="202341"/>
                      </a:lnTo>
                      <a:cubicBezTo>
                        <a:pt x="481366" y="201839"/>
                        <a:pt x="485636" y="205020"/>
                        <a:pt x="486305" y="209541"/>
                      </a:cubicBezTo>
                      <a:lnTo>
                        <a:pt x="486305" y="209541"/>
                      </a:lnTo>
                      <a:cubicBezTo>
                        <a:pt x="486975" y="214061"/>
                        <a:pt x="483794" y="218331"/>
                        <a:pt x="479106" y="219000"/>
                      </a:cubicBezTo>
                      <a:lnTo>
                        <a:pt x="479106" y="219000"/>
                      </a:lnTo>
                      <a:cubicBezTo>
                        <a:pt x="478771" y="219168"/>
                        <a:pt x="478436" y="219168"/>
                        <a:pt x="477934" y="219168"/>
                      </a:cubicBezTo>
                      <a:lnTo>
                        <a:pt x="477934" y="219168"/>
                      </a:lnTo>
                      <a:cubicBezTo>
                        <a:pt x="473832" y="219252"/>
                        <a:pt x="470232" y="216154"/>
                        <a:pt x="469562" y="211968"/>
                      </a:cubicBezTo>
                      <a:close/>
                      <a:moveTo>
                        <a:pt x="15739" y="186016"/>
                      </a:moveTo>
                      <a:cubicBezTo>
                        <a:pt x="11218" y="184677"/>
                        <a:pt x="8623" y="179905"/>
                        <a:pt x="10046" y="175552"/>
                      </a:cubicBezTo>
                      <a:lnTo>
                        <a:pt x="10046" y="175552"/>
                      </a:lnTo>
                      <a:lnTo>
                        <a:pt x="10046" y="175552"/>
                      </a:lnTo>
                      <a:lnTo>
                        <a:pt x="10046" y="175552"/>
                      </a:lnTo>
                      <a:cubicBezTo>
                        <a:pt x="11218" y="171031"/>
                        <a:pt x="15906" y="168436"/>
                        <a:pt x="20510" y="169859"/>
                      </a:cubicBezTo>
                      <a:lnTo>
                        <a:pt x="20510" y="169859"/>
                      </a:lnTo>
                      <a:cubicBezTo>
                        <a:pt x="24864" y="171031"/>
                        <a:pt x="27459" y="175719"/>
                        <a:pt x="26287" y="180324"/>
                      </a:cubicBezTo>
                      <a:lnTo>
                        <a:pt x="26287" y="180324"/>
                      </a:lnTo>
                      <a:cubicBezTo>
                        <a:pt x="25115" y="184007"/>
                        <a:pt x="21934" y="186435"/>
                        <a:pt x="18166" y="186435"/>
                      </a:cubicBezTo>
                      <a:lnTo>
                        <a:pt x="18166" y="186435"/>
                      </a:lnTo>
                      <a:cubicBezTo>
                        <a:pt x="17246" y="186351"/>
                        <a:pt x="16408" y="186184"/>
                        <a:pt x="15739" y="186016"/>
                      </a:cubicBezTo>
                      <a:close/>
                      <a:moveTo>
                        <a:pt x="462697" y="180324"/>
                      </a:moveTo>
                      <a:cubicBezTo>
                        <a:pt x="461358" y="175803"/>
                        <a:pt x="464037" y="171031"/>
                        <a:pt x="468474" y="169859"/>
                      </a:cubicBezTo>
                      <a:lnTo>
                        <a:pt x="468474" y="169859"/>
                      </a:lnTo>
                      <a:cubicBezTo>
                        <a:pt x="472994" y="168520"/>
                        <a:pt x="477599" y="171031"/>
                        <a:pt x="478938" y="175552"/>
                      </a:cubicBezTo>
                      <a:lnTo>
                        <a:pt x="478938" y="175552"/>
                      </a:lnTo>
                      <a:cubicBezTo>
                        <a:pt x="480278" y="179905"/>
                        <a:pt x="477766" y="184677"/>
                        <a:pt x="473246" y="186016"/>
                      </a:cubicBezTo>
                      <a:lnTo>
                        <a:pt x="473246" y="186016"/>
                      </a:lnTo>
                      <a:cubicBezTo>
                        <a:pt x="472576" y="186184"/>
                        <a:pt x="471739" y="186351"/>
                        <a:pt x="470901" y="186351"/>
                      </a:cubicBezTo>
                      <a:lnTo>
                        <a:pt x="470901" y="186351"/>
                      </a:lnTo>
                      <a:cubicBezTo>
                        <a:pt x="467218" y="186351"/>
                        <a:pt x="463869" y="183840"/>
                        <a:pt x="462697" y="180324"/>
                      </a:cubicBezTo>
                      <a:close/>
                      <a:moveTo>
                        <a:pt x="451396" y="149768"/>
                      </a:moveTo>
                      <a:lnTo>
                        <a:pt x="451396" y="149768"/>
                      </a:lnTo>
                      <a:cubicBezTo>
                        <a:pt x="449554" y="145582"/>
                        <a:pt x="451396" y="140643"/>
                        <a:pt x="455582" y="138633"/>
                      </a:cubicBezTo>
                      <a:lnTo>
                        <a:pt x="455582" y="138633"/>
                      </a:lnTo>
                      <a:cubicBezTo>
                        <a:pt x="459767" y="136624"/>
                        <a:pt x="464707" y="138633"/>
                        <a:pt x="466716" y="142819"/>
                      </a:cubicBezTo>
                      <a:lnTo>
                        <a:pt x="466716" y="142819"/>
                      </a:lnTo>
                      <a:lnTo>
                        <a:pt x="466716" y="142819"/>
                      </a:lnTo>
                      <a:lnTo>
                        <a:pt x="466716" y="142819"/>
                      </a:lnTo>
                      <a:cubicBezTo>
                        <a:pt x="468558" y="147005"/>
                        <a:pt x="466716" y="152111"/>
                        <a:pt x="462530" y="153953"/>
                      </a:cubicBezTo>
                      <a:lnTo>
                        <a:pt x="462530" y="153953"/>
                      </a:lnTo>
                      <a:cubicBezTo>
                        <a:pt x="461358" y="154456"/>
                        <a:pt x="460186" y="154790"/>
                        <a:pt x="459014" y="154790"/>
                      </a:cubicBezTo>
                      <a:lnTo>
                        <a:pt x="459014" y="154790"/>
                      </a:lnTo>
                      <a:cubicBezTo>
                        <a:pt x="455749" y="154874"/>
                        <a:pt x="452735" y="153032"/>
                        <a:pt x="451396" y="149768"/>
                      </a:cubicBezTo>
                      <a:close/>
                      <a:moveTo>
                        <a:pt x="26287" y="154037"/>
                      </a:moveTo>
                      <a:cubicBezTo>
                        <a:pt x="22101" y="152195"/>
                        <a:pt x="20176" y="147088"/>
                        <a:pt x="22101" y="142903"/>
                      </a:cubicBezTo>
                      <a:lnTo>
                        <a:pt x="22101" y="142903"/>
                      </a:lnTo>
                      <a:cubicBezTo>
                        <a:pt x="24110" y="138717"/>
                        <a:pt x="29050" y="136708"/>
                        <a:pt x="33403" y="138717"/>
                      </a:cubicBezTo>
                      <a:lnTo>
                        <a:pt x="33403" y="138717"/>
                      </a:lnTo>
                      <a:cubicBezTo>
                        <a:pt x="37588" y="140726"/>
                        <a:pt x="39263" y="145666"/>
                        <a:pt x="37421" y="149851"/>
                      </a:cubicBezTo>
                      <a:lnTo>
                        <a:pt x="37421" y="149851"/>
                      </a:lnTo>
                      <a:cubicBezTo>
                        <a:pt x="36082" y="153032"/>
                        <a:pt x="33068" y="154874"/>
                        <a:pt x="29803" y="154874"/>
                      </a:cubicBezTo>
                      <a:lnTo>
                        <a:pt x="29803" y="154874"/>
                      </a:lnTo>
                      <a:cubicBezTo>
                        <a:pt x="28715" y="154874"/>
                        <a:pt x="27542" y="154539"/>
                        <a:pt x="26287" y="154037"/>
                      </a:cubicBezTo>
                      <a:close/>
                      <a:moveTo>
                        <a:pt x="435741" y="121304"/>
                      </a:moveTo>
                      <a:cubicBezTo>
                        <a:pt x="433397" y="117453"/>
                        <a:pt x="434401" y="112179"/>
                        <a:pt x="438252" y="109668"/>
                      </a:cubicBezTo>
                      <a:lnTo>
                        <a:pt x="438252" y="109668"/>
                      </a:lnTo>
                      <a:cubicBezTo>
                        <a:pt x="442271" y="107156"/>
                        <a:pt x="447545" y="108328"/>
                        <a:pt x="450056" y="112179"/>
                      </a:cubicBezTo>
                      <a:lnTo>
                        <a:pt x="450056" y="112179"/>
                      </a:lnTo>
                      <a:cubicBezTo>
                        <a:pt x="450056" y="112179"/>
                        <a:pt x="450056" y="112179"/>
                        <a:pt x="449889" y="112179"/>
                      </a:cubicBezTo>
                      <a:lnTo>
                        <a:pt x="449889" y="112179"/>
                      </a:lnTo>
                      <a:cubicBezTo>
                        <a:pt x="452400" y="116030"/>
                        <a:pt x="451396" y="121304"/>
                        <a:pt x="447545" y="123816"/>
                      </a:cubicBezTo>
                      <a:lnTo>
                        <a:pt x="447545" y="123816"/>
                      </a:lnTo>
                      <a:cubicBezTo>
                        <a:pt x="446038" y="124820"/>
                        <a:pt x="444531" y="125155"/>
                        <a:pt x="443024" y="125155"/>
                      </a:cubicBezTo>
                      <a:lnTo>
                        <a:pt x="443024" y="125155"/>
                      </a:lnTo>
                      <a:cubicBezTo>
                        <a:pt x="440094" y="125239"/>
                        <a:pt x="437415" y="123816"/>
                        <a:pt x="435741" y="121304"/>
                      </a:cubicBezTo>
                      <a:close/>
                      <a:moveTo>
                        <a:pt x="41272" y="123816"/>
                      </a:moveTo>
                      <a:cubicBezTo>
                        <a:pt x="37421" y="121304"/>
                        <a:pt x="36416" y="116030"/>
                        <a:pt x="38928" y="112179"/>
                      </a:cubicBezTo>
                      <a:lnTo>
                        <a:pt x="38928" y="112179"/>
                      </a:lnTo>
                      <a:cubicBezTo>
                        <a:pt x="38928" y="112179"/>
                        <a:pt x="38928" y="112179"/>
                        <a:pt x="38761" y="112179"/>
                      </a:cubicBezTo>
                      <a:lnTo>
                        <a:pt x="38761" y="112179"/>
                      </a:lnTo>
                      <a:cubicBezTo>
                        <a:pt x="41272" y="108328"/>
                        <a:pt x="46546" y="107156"/>
                        <a:pt x="50564" y="109668"/>
                      </a:cubicBezTo>
                      <a:lnTo>
                        <a:pt x="50564" y="109668"/>
                      </a:lnTo>
                      <a:cubicBezTo>
                        <a:pt x="54415" y="112179"/>
                        <a:pt x="55420" y="117453"/>
                        <a:pt x="53076" y="121304"/>
                      </a:cubicBezTo>
                      <a:lnTo>
                        <a:pt x="53076" y="121304"/>
                      </a:lnTo>
                      <a:cubicBezTo>
                        <a:pt x="51401" y="123816"/>
                        <a:pt x="48723" y="125155"/>
                        <a:pt x="45877" y="125155"/>
                      </a:cubicBezTo>
                      <a:lnTo>
                        <a:pt x="45877" y="125155"/>
                      </a:lnTo>
                      <a:cubicBezTo>
                        <a:pt x="44369" y="125239"/>
                        <a:pt x="42863" y="124653"/>
                        <a:pt x="41272" y="123816"/>
                      </a:cubicBezTo>
                      <a:close/>
                      <a:moveTo>
                        <a:pt x="416319" y="95352"/>
                      </a:moveTo>
                      <a:cubicBezTo>
                        <a:pt x="413305" y="91836"/>
                        <a:pt x="413640" y="86562"/>
                        <a:pt x="417156" y="83548"/>
                      </a:cubicBezTo>
                      <a:lnTo>
                        <a:pt x="417156" y="83548"/>
                      </a:lnTo>
                      <a:cubicBezTo>
                        <a:pt x="420672" y="80534"/>
                        <a:pt x="425946" y="80869"/>
                        <a:pt x="429127" y="84385"/>
                      </a:cubicBezTo>
                      <a:lnTo>
                        <a:pt x="429127" y="84385"/>
                      </a:lnTo>
                      <a:cubicBezTo>
                        <a:pt x="432141" y="87902"/>
                        <a:pt x="431639" y="93176"/>
                        <a:pt x="428290" y="96189"/>
                      </a:cubicBezTo>
                      <a:lnTo>
                        <a:pt x="428290" y="96189"/>
                      </a:lnTo>
                      <a:cubicBezTo>
                        <a:pt x="426616" y="97696"/>
                        <a:pt x="424607" y="98366"/>
                        <a:pt x="422765" y="98366"/>
                      </a:cubicBezTo>
                      <a:lnTo>
                        <a:pt x="422765" y="98366"/>
                      </a:lnTo>
                      <a:cubicBezTo>
                        <a:pt x="420421" y="98449"/>
                        <a:pt x="418077" y="97361"/>
                        <a:pt x="416319" y="95352"/>
                      </a:cubicBezTo>
                      <a:close/>
                      <a:moveTo>
                        <a:pt x="60694" y="96189"/>
                      </a:moveTo>
                      <a:cubicBezTo>
                        <a:pt x="57178" y="93176"/>
                        <a:pt x="56843" y="87734"/>
                        <a:pt x="59857" y="84385"/>
                      </a:cubicBezTo>
                      <a:lnTo>
                        <a:pt x="59857" y="84385"/>
                      </a:lnTo>
                      <a:cubicBezTo>
                        <a:pt x="62871" y="80869"/>
                        <a:pt x="68061" y="80367"/>
                        <a:pt x="71661" y="83548"/>
                      </a:cubicBezTo>
                      <a:lnTo>
                        <a:pt x="71661" y="83548"/>
                      </a:lnTo>
                      <a:cubicBezTo>
                        <a:pt x="75177" y="86562"/>
                        <a:pt x="75512" y="91752"/>
                        <a:pt x="72498" y="95352"/>
                      </a:cubicBezTo>
                      <a:lnTo>
                        <a:pt x="72498" y="95352"/>
                      </a:lnTo>
                      <a:cubicBezTo>
                        <a:pt x="70824" y="97361"/>
                        <a:pt x="68480" y="98198"/>
                        <a:pt x="66052" y="98198"/>
                      </a:cubicBezTo>
                      <a:lnTo>
                        <a:pt x="66052" y="98198"/>
                      </a:lnTo>
                      <a:cubicBezTo>
                        <a:pt x="64210" y="98282"/>
                        <a:pt x="62201" y="97612"/>
                        <a:pt x="60694" y="96189"/>
                      </a:cubicBezTo>
                      <a:close/>
                      <a:moveTo>
                        <a:pt x="393464" y="72498"/>
                      </a:moveTo>
                      <a:lnTo>
                        <a:pt x="393464" y="72498"/>
                      </a:lnTo>
                      <a:cubicBezTo>
                        <a:pt x="389949" y="69484"/>
                        <a:pt x="389613" y="64043"/>
                        <a:pt x="392627" y="60694"/>
                      </a:cubicBezTo>
                      <a:lnTo>
                        <a:pt x="392627" y="60694"/>
                      </a:lnTo>
                      <a:cubicBezTo>
                        <a:pt x="395641" y="57010"/>
                        <a:pt x="400832" y="56675"/>
                        <a:pt x="404431" y="59857"/>
                      </a:cubicBezTo>
                      <a:lnTo>
                        <a:pt x="404431" y="59857"/>
                      </a:lnTo>
                      <a:cubicBezTo>
                        <a:pt x="404431" y="59857"/>
                        <a:pt x="404431" y="59857"/>
                        <a:pt x="404431" y="59689"/>
                      </a:cubicBezTo>
                      <a:lnTo>
                        <a:pt x="404431" y="59689"/>
                      </a:lnTo>
                      <a:cubicBezTo>
                        <a:pt x="407947" y="62870"/>
                        <a:pt x="408282" y="68145"/>
                        <a:pt x="405268" y="71660"/>
                      </a:cubicBezTo>
                      <a:lnTo>
                        <a:pt x="405268" y="71660"/>
                      </a:lnTo>
                      <a:cubicBezTo>
                        <a:pt x="403594" y="73502"/>
                        <a:pt x="401250" y="74507"/>
                        <a:pt x="398822" y="74507"/>
                      </a:cubicBezTo>
                      <a:lnTo>
                        <a:pt x="398822" y="74507"/>
                      </a:lnTo>
                      <a:cubicBezTo>
                        <a:pt x="396981" y="74507"/>
                        <a:pt x="394971" y="73837"/>
                        <a:pt x="393464" y="72498"/>
                      </a:cubicBezTo>
                      <a:close/>
                      <a:moveTo>
                        <a:pt x="83632" y="71660"/>
                      </a:moveTo>
                      <a:cubicBezTo>
                        <a:pt x="80619" y="68145"/>
                        <a:pt x="80953" y="62870"/>
                        <a:pt x="84469" y="59689"/>
                      </a:cubicBezTo>
                      <a:lnTo>
                        <a:pt x="84469" y="59689"/>
                      </a:lnTo>
                      <a:lnTo>
                        <a:pt x="84469" y="59689"/>
                      </a:lnTo>
                      <a:lnTo>
                        <a:pt x="84469" y="59689"/>
                      </a:lnTo>
                      <a:cubicBezTo>
                        <a:pt x="87985" y="56675"/>
                        <a:pt x="93427" y="57010"/>
                        <a:pt x="96441" y="60526"/>
                      </a:cubicBezTo>
                      <a:lnTo>
                        <a:pt x="96441" y="60526"/>
                      </a:lnTo>
                      <a:cubicBezTo>
                        <a:pt x="99455" y="64043"/>
                        <a:pt x="98952" y="69317"/>
                        <a:pt x="95604" y="72498"/>
                      </a:cubicBezTo>
                      <a:lnTo>
                        <a:pt x="95604" y="72498"/>
                      </a:lnTo>
                      <a:cubicBezTo>
                        <a:pt x="93929" y="73837"/>
                        <a:pt x="91920" y="74507"/>
                        <a:pt x="90078" y="74507"/>
                      </a:cubicBezTo>
                      <a:lnTo>
                        <a:pt x="90078" y="74507"/>
                      </a:lnTo>
                      <a:cubicBezTo>
                        <a:pt x="87651" y="74507"/>
                        <a:pt x="85306" y="73502"/>
                        <a:pt x="83632" y="71660"/>
                      </a:cubicBezTo>
                      <a:close/>
                      <a:moveTo>
                        <a:pt x="367345" y="53076"/>
                      </a:moveTo>
                      <a:cubicBezTo>
                        <a:pt x="363494" y="50397"/>
                        <a:pt x="362489" y="45123"/>
                        <a:pt x="364834" y="41272"/>
                      </a:cubicBezTo>
                      <a:lnTo>
                        <a:pt x="364834" y="41272"/>
                      </a:lnTo>
                      <a:cubicBezTo>
                        <a:pt x="367345" y="37421"/>
                        <a:pt x="372619" y="36249"/>
                        <a:pt x="376637" y="38760"/>
                      </a:cubicBezTo>
                      <a:lnTo>
                        <a:pt x="376637" y="38760"/>
                      </a:lnTo>
                      <a:lnTo>
                        <a:pt x="376637" y="38760"/>
                      </a:lnTo>
                      <a:lnTo>
                        <a:pt x="376637" y="38760"/>
                      </a:lnTo>
                      <a:cubicBezTo>
                        <a:pt x="380488" y="41272"/>
                        <a:pt x="381660" y="46546"/>
                        <a:pt x="378982" y="50397"/>
                      </a:cubicBezTo>
                      <a:lnTo>
                        <a:pt x="378982" y="50397"/>
                      </a:lnTo>
                      <a:cubicBezTo>
                        <a:pt x="377475" y="52908"/>
                        <a:pt x="374796" y="54248"/>
                        <a:pt x="371866" y="54248"/>
                      </a:cubicBezTo>
                      <a:lnTo>
                        <a:pt x="371866" y="54248"/>
                      </a:lnTo>
                      <a:cubicBezTo>
                        <a:pt x="370359" y="54248"/>
                        <a:pt x="368852" y="53913"/>
                        <a:pt x="367345" y="53076"/>
                      </a:cubicBezTo>
                      <a:close/>
                      <a:moveTo>
                        <a:pt x="109919" y="50397"/>
                      </a:moveTo>
                      <a:cubicBezTo>
                        <a:pt x="107408" y="46546"/>
                        <a:pt x="108412" y="41272"/>
                        <a:pt x="112263" y="38760"/>
                      </a:cubicBezTo>
                      <a:lnTo>
                        <a:pt x="112263" y="38760"/>
                      </a:lnTo>
                      <a:cubicBezTo>
                        <a:pt x="116281" y="36249"/>
                        <a:pt x="121556" y="37421"/>
                        <a:pt x="124067" y="41272"/>
                      </a:cubicBezTo>
                      <a:lnTo>
                        <a:pt x="124067" y="41272"/>
                      </a:lnTo>
                      <a:cubicBezTo>
                        <a:pt x="126411" y="45123"/>
                        <a:pt x="125407" y="50397"/>
                        <a:pt x="121556" y="52908"/>
                      </a:cubicBezTo>
                      <a:lnTo>
                        <a:pt x="121556" y="53076"/>
                      </a:lnTo>
                      <a:cubicBezTo>
                        <a:pt x="120048" y="53913"/>
                        <a:pt x="118542" y="54248"/>
                        <a:pt x="117035" y="54248"/>
                      </a:cubicBezTo>
                      <a:lnTo>
                        <a:pt x="117035" y="54248"/>
                      </a:lnTo>
                      <a:cubicBezTo>
                        <a:pt x="114105" y="54248"/>
                        <a:pt x="111426" y="52908"/>
                        <a:pt x="109919" y="50397"/>
                      </a:cubicBezTo>
                      <a:close/>
                      <a:moveTo>
                        <a:pt x="138717" y="33235"/>
                      </a:moveTo>
                      <a:cubicBezTo>
                        <a:pt x="136875" y="29049"/>
                        <a:pt x="138717" y="24110"/>
                        <a:pt x="142903" y="22101"/>
                      </a:cubicBezTo>
                      <a:lnTo>
                        <a:pt x="142903" y="22101"/>
                      </a:lnTo>
                      <a:cubicBezTo>
                        <a:pt x="147089" y="20259"/>
                        <a:pt x="152196" y="22101"/>
                        <a:pt x="154037" y="26287"/>
                      </a:cubicBezTo>
                      <a:lnTo>
                        <a:pt x="154037" y="26287"/>
                      </a:lnTo>
                      <a:cubicBezTo>
                        <a:pt x="156046" y="30472"/>
                        <a:pt x="154205" y="35412"/>
                        <a:pt x="150019" y="37421"/>
                      </a:cubicBezTo>
                      <a:lnTo>
                        <a:pt x="150019" y="37421"/>
                      </a:lnTo>
                      <a:cubicBezTo>
                        <a:pt x="148847" y="37923"/>
                        <a:pt x="147675" y="38258"/>
                        <a:pt x="146503" y="38258"/>
                      </a:cubicBezTo>
                      <a:lnTo>
                        <a:pt x="146503" y="38258"/>
                      </a:lnTo>
                      <a:cubicBezTo>
                        <a:pt x="143238" y="38258"/>
                        <a:pt x="140224" y="36416"/>
                        <a:pt x="138717" y="33235"/>
                      </a:cubicBezTo>
                      <a:close/>
                      <a:moveTo>
                        <a:pt x="338882" y="37421"/>
                      </a:moveTo>
                      <a:lnTo>
                        <a:pt x="338882" y="37421"/>
                      </a:lnTo>
                      <a:cubicBezTo>
                        <a:pt x="334696" y="35412"/>
                        <a:pt x="332770" y="30472"/>
                        <a:pt x="334863" y="26287"/>
                      </a:cubicBezTo>
                      <a:lnTo>
                        <a:pt x="334863" y="26287"/>
                      </a:lnTo>
                      <a:cubicBezTo>
                        <a:pt x="336705" y="22101"/>
                        <a:pt x="341812" y="20092"/>
                        <a:pt x="345998" y="22101"/>
                      </a:cubicBezTo>
                      <a:lnTo>
                        <a:pt x="345998" y="22101"/>
                      </a:lnTo>
                      <a:cubicBezTo>
                        <a:pt x="350184" y="24110"/>
                        <a:pt x="352109" y="29049"/>
                        <a:pt x="350184" y="33235"/>
                      </a:cubicBezTo>
                      <a:lnTo>
                        <a:pt x="350184" y="33235"/>
                      </a:lnTo>
                      <a:cubicBezTo>
                        <a:pt x="348676" y="36416"/>
                        <a:pt x="345663" y="38091"/>
                        <a:pt x="342398" y="38091"/>
                      </a:cubicBezTo>
                      <a:lnTo>
                        <a:pt x="342398" y="38091"/>
                      </a:lnTo>
                      <a:cubicBezTo>
                        <a:pt x="341226" y="38091"/>
                        <a:pt x="340054" y="37923"/>
                        <a:pt x="338882" y="37421"/>
                      </a:cubicBezTo>
                      <a:close/>
                      <a:moveTo>
                        <a:pt x="169859" y="20427"/>
                      </a:moveTo>
                      <a:cubicBezTo>
                        <a:pt x="168520" y="15906"/>
                        <a:pt x="171032" y="11302"/>
                        <a:pt x="175552" y="9962"/>
                      </a:cubicBezTo>
                      <a:lnTo>
                        <a:pt x="175552" y="9962"/>
                      </a:lnTo>
                      <a:cubicBezTo>
                        <a:pt x="179905" y="8623"/>
                        <a:pt x="184677" y="11134"/>
                        <a:pt x="186017" y="15655"/>
                      </a:cubicBezTo>
                      <a:lnTo>
                        <a:pt x="186017" y="15655"/>
                      </a:lnTo>
                      <a:cubicBezTo>
                        <a:pt x="187356" y="20008"/>
                        <a:pt x="184845" y="24780"/>
                        <a:pt x="180324" y="26119"/>
                      </a:cubicBezTo>
                      <a:lnTo>
                        <a:pt x="180324" y="26119"/>
                      </a:lnTo>
                      <a:cubicBezTo>
                        <a:pt x="179654" y="26287"/>
                        <a:pt x="178817" y="26454"/>
                        <a:pt x="177980" y="26454"/>
                      </a:cubicBezTo>
                      <a:lnTo>
                        <a:pt x="177980" y="26454"/>
                      </a:lnTo>
                      <a:cubicBezTo>
                        <a:pt x="174213" y="26454"/>
                        <a:pt x="170864" y="24110"/>
                        <a:pt x="169859" y="20427"/>
                      </a:cubicBezTo>
                      <a:close/>
                      <a:moveTo>
                        <a:pt x="308493" y="26119"/>
                      </a:moveTo>
                      <a:lnTo>
                        <a:pt x="308493" y="25952"/>
                      </a:lnTo>
                      <a:cubicBezTo>
                        <a:pt x="303972" y="24780"/>
                        <a:pt x="301377" y="20008"/>
                        <a:pt x="302800" y="15655"/>
                      </a:cubicBezTo>
                      <a:lnTo>
                        <a:pt x="302800" y="15655"/>
                      </a:lnTo>
                      <a:cubicBezTo>
                        <a:pt x="304140" y="11134"/>
                        <a:pt x="308660" y="8539"/>
                        <a:pt x="313265" y="9962"/>
                      </a:cubicBezTo>
                      <a:lnTo>
                        <a:pt x="313265" y="9962"/>
                      </a:lnTo>
                      <a:cubicBezTo>
                        <a:pt x="313265" y="9962"/>
                        <a:pt x="313265" y="9962"/>
                        <a:pt x="313265" y="9795"/>
                      </a:cubicBezTo>
                      <a:lnTo>
                        <a:pt x="313265" y="9795"/>
                      </a:lnTo>
                      <a:cubicBezTo>
                        <a:pt x="317618" y="11134"/>
                        <a:pt x="320381" y="15822"/>
                        <a:pt x="318957" y="20427"/>
                      </a:cubicBezTo>
                      <a:lnTo>
                        <a:pt x="318957" y="20427"/>
                      </a:lnTo>
                      <a:cubicBezTo>
                        <a:pt x="317953" y="24110"/>
                        <a:pt x="314437" y="26454"/>
                        <a:pt x="310837" y="26454"/>
                      </a:cubicBezTo>
                      <a:lnTo>
                        <a:pt x="310837" y="26454"/>
                      </a:lnTo>
                      <a:cubicBezTo>
                        <a:pt x="310083" y="26454"/>
                        <a:pt x="309163" y="26287"/>
                        <a:pt x="308493" y="26119"/>
                      </a:cubicBezTo>
                      <a:close/>
                      <a:moveTo>
                        <a:pt x="202592" y="11971"/>
                      </a:moveTo>
                      <a:cubicBezTo>
                        <a:pt x="201923" y="7451"/>
                        <a:pt x="205104" y="3181"/>
                        <a:pt x="209708" y="2511"/>
                      </a:cubicBezTo>
                      <a:lnTo>
                        <a:pt x="209708" y="2511"/>
                      </a:lnTo>
                      <a:cubicBezTo>
                        <a:pt x="214396" y="1842"/>
                        <a:pt x="218666" y="5023"/>
                        <a:pt x="219335" y="9627"/>
                      </a:cubicBezTo>
                      <a:lnTo>
                        <a:pt x="219335" y="9627"/>
                      </a:lnTo>
                      <a:cubicBezTo>
                        <a:pt x="219838" y="14315"/>
                        <a:pt x="216824" y="18585"/>
                        <a:pt x="212052" y="19255"/>
                      </a:cubicBezTo>
                      <a:lnTo>
                        <a:pt x="212052" y="19255"/>
                      </a:lnTo>
                      <a:cubicBezTo>
                        <a:pt x="211717" y="19255"/>
                        <a:pt x="211215" y="19255"/>
                        <a:pt x="210880" y="19255"/>
                      </a:cubicBezTo>
                      <a:lnTo>
                        <a:pt x="210880" y="19255"/>
                      </a:lnTo>
                      <a:cubicBezTo>
                        <a:pt x="206778" y="19255"/>
                        <a:pt x="203095" y="16157"/>
                        <a:pt x="202592" y="11971"/>
                      </a:cubicBezTo>
                      <a:close/>
                      <a:moveTo>
                        <a:pt x="276848" y="19255"/>
                      </a:moveTo>
                      <a:lnTo>
                        <a:pt x="276848" y="19255"/>
                      </a:lnTo>
                      <a:cubicBezTo>
                        <a:pt x="272160" y="18585"/>
                        <a:pt x="268895" y="14232"/>
                        <a:pt x="269565" y="9627"/>
                      </a:cubicBezTo>
                      <a:lnTo>
                        <a:pt x="269565" y="9627"/>
                      </a:lnTo>
                      <a:cubicBezTo>
                        <a:pt x="270235" y="5106"/>
                        <a:pt x="274421" y="1842"/>
                        <a:pt x="279192" y="2511"/>
                      </a:cubicBezTo>
                      <a:lnTo>
                        <a:pt x="279192" y="2511"/>
                      </a:lnTo>
                      <a:cubicBezTo>
                        <a:pt x="283713" y="3181"/>
                        <a:pt x="286978" y="7367"/>
                        <a:pt x="286308" y="11971"/>
                      </a:cubicBezTo>
                      <a:lnTo>
                        <a:pt x="286308" y="11971"/>
                      </a:lnTo>
                      <a:cubicBezTo>
                        <a:pt x="285806" y="16157"/>
                        <a:pt x="282122" y="19171"/>
                        <a:pt x="277853" y="19171"/>
                      </a:cubicBezTo>
                      <a:lnTo>
                        <a:pt x="277853" y="19171"/>
                      </a:lnTo>
                      <a:cubicBezTo>
                        <a:pt x="277518" y="19255"/>
                        <a:pt x="277183" y="19255"/>
                        <a:pt x="276848" y="19255"/>
                      </a:cubicBezTo>
                      <a:close/>
                      <a:moveTo>
                        <a:pt x="235911" y="8455"/>
                      </a:moveTo>
                      <a:cubicBezTo>
                        <a:pt x="235911" y="3934"/>
                        <a:pt x="239762" y="0"/>
                        <a:pt x="244366" y="0"/>
                      </a:cubicBezTo>
                      <a:lnTo>
                        <a:pt x="244366" y="0"/>
                      </a:lnTo>
                      <a:cubicBezTo>
                        <a:pt x="249055" y="0"/>
                        <a:pt x="252822" y="3851"/>
                        <a:pt x="252822" y="8455"/>
                      </a:cubicBezTo>
                      <a:lnTo>
                        <a:pt x="252822" y="8455"/>
                      </a:lnTo>
                      <a:cubicBezTo>
                        <a:pt x="252822" y="13143"/>
                        <a:pt x="249138" y="16910"/>
                        <a:pt x="244366" y="16910"/>
                      </a:cubicBezTo>
                      <a:lnTo>
                        <a:pt x="244366" y="16910"/>
                      </a:lnTo>
                      <a:cubicBezTo>
                        <a:pt x="239762" y="16910"/>
                        <a:pt x="235911" y="13143"/>
                        <a:pt x="235911"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312" name="Google Shape;6312;p87"/>
                <p:cNvGrpSpPr/>
                <p:nvPr/>
              </p:nvGrpSpPr>
              <p:grpSpPr>
                <a:xfrm>
                  <a:off x="7929124" y="4389973"/>
                  <a:ext cx="446540" cy="446540"/>
                  <a:chOff x="7929124" y="4389973"/>
                  <a:chExt cx="446540" cy="446540"/>
                </a:xfrm>
              </p:grpSpPr>
              <p:sp>
                <p:nvSpPr>
                  <p:cNvPr id="6313" name="Google Shape;6313;p87"/>
                  <p:cNvSpPr/>
                  <p:nvPr/>
                </p:nvSpPr>
                <p:spPr>
                  <a:xfrm>
                    <a:off x="7933394" y="4394243"/>
                    <a:ext cx="438001" cy="438001"/>
                  </a:xfrm>
                  <a:custGeom>
                    <a:rect b="b" l="l" r="r" t="t"/>
                    <a:pathLst>
                      <a:path extrusionOk="0" h="438001" w="438001">
                        <a:moveTo>
                          <a:pt x="438001" y="219001"/>
                        </a:moveTo>
                        <a:cubicBezTo>
                          <a:pt x="438001" y="339951"/>
                          <a:pt x="339951" y="438001"/>
                          <a:pt x="219000" y="438001"/>
                        </a:cubicBezTo>
                        <a:cubicBezTo>
                          <a:pt x="98050" y="438001"/>
                          <a:pt x="0" y="339952"/>
                          <a:pt x="0" y="219001"/>
                        </a:cubicBezTo>
                        <a:cubicBezTo>
                          <a:pt x="0" y="98050"/>
                          <a:pt x="98050" y="0"/>
                          <a:pt x="219000" y="0"/>
                        </a:cubicBezTo>
                        <a:cubicBezTo>
                          <a:pt x="339951" y="0"/>
                          <a:pt x="438001" y="98050"/>
                          <a:pt x="438001" y="21900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4" name="Google Shape;6314;p87"/>
                  <p:cNvSpPr/>
                  <p:nvPr/>
                </p:nvSpPr>
                <p:spPr>
                  <a:xfrm>
                    <a:off x="7929124" y="4389973"/>
                    <a:ext cx="446540" cy="446540"/>
                  </a:xfrm>
                  <a:custGeom>
                    <a:rect b="b" l="l" r="r" t="t"/>
                    <a:pathLst>
                      <a:path extrusionOk="0" h="446540" w="446540">
                        <a:moveTo>
                          <a:pt x="223270" y="446540"/>
                        </a:moveTo>
                        <a:cubicBezTo>
                          <a:pt x="100208" y="446540"/>
                          <a:pt x="0" y="346416"/>
                          <a:pt x="0" y="223270"/>
                        </a:cubicBezTo>
                        <a:cubicBezTo>
                          <a:pt x="0" y="100124"/>
                          <a:pt x="100124" y="0"/>
                          <a:pt x="223270" y="0"/>
                        </a:cubicBezTo>
                        <a:cubicBezTo>
                          <a:pt x="346416" y="0"/>
                          <a:pt x="446540" y="100124"/>
                          <a:pt x="446540" y="223270"/>
                        </a:cubicBezTo>
                        <a:cubicBezTo>
                          <a:pt x="446540" y="346416"/>
                          <a:pt x="346332" y="446540"/>
                          <a:pt x="223270" y="446540"/>
                        </a:cubicBezTo>
                        <a:close/>
                        <a:moveTo>
                          <a:pt x="223270" y="8455"/>
                        </a:moveTo>
                        <a:cubicBezTo>
                          <a:pt x="104812" y="8455"/>
                          <a:pt x="8455" y="104812"/>
                          <a:pt x="8455" y="223270"/>
                        </a:cubicBezTo>
                        <a:cubicBezTo>
                          <a:pt x="8455" y="341728"/>
                          <a:pt x="104812" y="438085"/>
                          <a:pt x="223270" y="438085"/>
                        </a:cubicBezTo>
                        <a:cubicBezTo>
                          <a:pt x="341728" y="438085"/>
                          <a:pt x="438085" y="341728"/>
                          <a:pt x="438085" y="223270"/>
                        </a:cubicBezTo>
                        <a:cubicBezTo>
                          <a:pt x="438085" y="104812"/>
                          <a:pt x="341728" y="8455"/>
                          <a:pt x="223270"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315" name="Google Shape;6315;p87"/>
                <p:cNvGrpSpPr/>
                <p:nvPr/>
              </p:nvGrpSpPr>
              <p:grpSpPr>
                <a:xfrm>
                  <a:off x="7949647" y="4407892"/>
                  <a:ext cx="412718" cy="412718"/>
                  <a:chOff x="7949647" y="4407892"/>
                  <a:chExt cx="412718" cy="412718"/>
                </a:xfrm>
              </p:grpSpPr>
              <p:sp>
                <p:nvSpPr>
                  <p:cNvPr id="6316" name="Google Shape;6316;p87"/>
                  <p:cNvSpPr/>
                  <p:nvPr/>
                </p:nvSpPr>
                <p:spPr>
                  <a:xfrm>
                    <a:off x="7950221" y="4411070"/>
                    <a:ext cx="404347" cy="404347"/>
                  </a:xfrm>
                  <a:custGeom>
                    <a:rect b="b" l="l" r="r" t="t"/>
                    <a:pathLst>
                      <a:path extrusionOk="0" h="404347" w="404347">
                        <a:moveTo>
                          <a:pt x="404347" y="202174"/>
                        </a:moveTo>
                        <a:cubicBezTo>
                          <a:pt x="404347" y="313831"/>
                          <a:pt x="313831" y="404348"/>
                          <a:pt x="202174" y="404348"/>
                        </a:cubicBezTo>
                        <a:cubicBezTo>
                          <a:pt x="90516" y="404348"/>
                          <a:pt x="0" y="313831"/>
                          <a:pt x="0" y="202174"/>
                        </a:cubicBezTo>
                        <a:cubicBezTo>
                          <a:pt x="0" y="90516"/>
                          <a:pt x="90516" y="0"/>
                          <a:pt x="202174" y="0"/>
                        </a:cubicBezTo>
                        <a:cubicBezTo>
                          <a:pt x="313831" y="0"/>
                          <a:pt x="404347" y="90516"/>
                          <a:pt x="404347" y="2021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17" name="Google Shape;6317;p87"/>
                  <p:cNvSpPr/>
                  <p:nvPr/>
                </p:nvSpPr>
                <p:spPr>
                  <a:xfrm>
                    <a:off x="7949647" y="4407892"/>
                    <a:ext cx="412718" cy="412718"/>
                  </a:xfrm>
                  <a:custGeom>
                    <a:rect b="b" l="l" r="r" t="t"/>
                    <a:pathLst>
                      <a:path extrusionOk="0" h="412718" w="412718">
                        <a:moveTo>
                          <a:pt x="206359" y="412719"/>
                        </a:moveTo>
                        <a:cubicBezTo>
                          <a:pt x="92590" y="412719"/>
                          <a:pt x="0" y="320129"/>
                          <a:pt x="0" y="206360"/>
                        </a:cubicBezTo>
                        <a:cubicBezTo>
                          <a:pt x="0" y="92590"/>
                          <a:pt x="92590" y="0"/>
                          <a:pt x="206359" y="0"/>
                        </a:cubicBezTo>
                        <a:cubicBezTo>
                          <a:pt x="320129" y="0"/>
                          <a:pt x="412719" y="92590"/>
                          <a:pt x="412719" y="206360"/>
                        </a:cubicBezTo>
                        <a:cubicBezTo>
                          <a:pt x="412719" y="320129"/>
                          <a:pt x="320129" y="412719"/>
                          <a:pt x="206359" y="412719"/>
                        </a:cubicBezTo>
                        <a:close/>
                        <a:moveTo>
                          <a:pt x="206359" y="8372"/>
                        </a:moveTo>
                        <a:cubicBezTo>
                          <a:pt x="97194" y="8372"/>
                          <a:pt x="8372" y="97194"/>
                          <a:pt x="8372" y="206360"/>
                        </a:cubicBezTo>
                        <a:cubicBezTo>
                          <a:pt x="8372" y="315525"/>
                          <a:pt x="97194" y="404347"/>
                          <a:pt x="206359" y="404347"/>
                        </a:cubicBezTo>
                        <a:cubicBezTo>
                          <a:pt x="315525" y="404347"/>
                          <a:pt x="404347" y="315525"/>
                          <a:pt x="404347" y="206360"/>
                        </a:cubicBezTo>
                        <a:cubicBezTo>
                          <a:pt x="404347" y="97194"/>
                          <a:pt x="315525" y="8372"/>
                          <a:pt x="206359" y="837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318" name="Google Shape;6318;p87"/>
                <p:cNvGrpSpPr/>
                <p:nvPr/>
              </p:nvGrpSpPr>
              <p:grpSpPr>
                <a:xfrm>
                  <a:off x="7967047" y="4427897"/>
                  <a:ext cx="370693" cy="370693"/>
                  <a:chOff x="7967047" y="4427897"/>
                  <a:chExt cx="370693" cy="370693"/>
                </a:xfrm>
              </p:grpSpPr>
              <p:grpSp>
                <p:nvGrpSpPr>
                  <p:cNvPr id="6319" name="Google Shape;6319;p87"/>
                  <p:cNvGrpSpPr/>
                  <p:nvPr/>
                </p:nvGrpSpPr>
                <p:grpSpPr>
                  <a:xfrm>
                    <a:off x="7967047" y="4427897"/>
                    <a:ext cx="370693" cy="370693"/>
                    <a:chOff x="7967047" y="4427897"/>
                    <a:chExt cx="370693" cy="370693"/>
                  </a:xfrm>
                </p:grpSpPr>
                <p:sp>
                  <p:nvSpPr>
                    <p:cNvPr id="6320" name="Google Shape;6320;p87"/>
                    <p:cNvSpPr/>
                    <p:nvPr/>
                  </p:nvSpPr>
                  <p:spPr>
                    <a:xfrm>
                      <a:off x="8118657" y="4427897"/>
                      <a:ext cx="67391" cy="84301"/>
                    </a:xfrm>
                    <a:custGeom>
                      <a:rect b="b" l="l" r="r" t="t"/>
                      <a:pathLst>
                        <a:path extrusionOk="0" h="84301" w="67391">
                          <a:moveTo>
                            <a:pt x="33737" y="0"/>
                          </a:moveTo>
                          <a:lnTo>
                            <a:pt x="67391" y="84302"/>
                          </a:lnTo>
                          <a:lnTo>
                            <a:pt x="0" y="84302"/>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1" name="Google Shape;6321;p87"/>
                    <p:cNvSpPr/>
                    <p:nvPr/>
                  </p:nvSpPr>
                  <p:spPr>
                    <a:xfrm>
                      <a:off x="8118657" y="4714372"/>
                      <a:ext cx="67391" cy="84218"/>
                    </a:xfrm>
                    <a:custGeom>
                      <a:rect b="b" l="l" r="r" t="t"/>
                      <a:pathLst>
                        <a:path extrusionOk="0" h="84218" w="67391">
                          <a:moveTo>
                            <a:pt x="33737" y="84218"/>
                          </a:moveTo>
                          <a:lnTo>
                            <a:pt x="0" y="0"/>
                          </a:lnTo>
                          <a:lnTo>
                            <a:pt x="67391"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2" name="Google Shape;6322;p87"/>
                    <p:cNvSpPr/>
                    <p:nvPr/>
                  </p:nvSpPr>
                  <p:spPr>
                    <a:xfrm>
                      <a:off x="7967047" y="4579590"/>
                      <a:ext cx="84218" cy="67391"/>
                    </a:xfrm>
                    <a:custGeom>
                      <a:rect b="b" l="l" r="r" t="t"/>
                      <a:pathLst>
                        <a:path extrusionOk="0" h="67391" w="84218">
                          <a:moveTo>
                            <a:pt x="0" y="33654"/>
                          </a:moveTo>
                          <a:lnTo>
                            <a:pt x="84218" y="0"/>
                          </a:lnTo>
                          <a:lnTo>
                            <a:pt x="84218" y="67391"/>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3" name="Google Shape;6323;p87"/>
                    <p:cNvSpPr/>
                    <p:nvPr/>
                  </p:nvSpPr>
                  <p:spPr>
                    <a:xfrm>
                      <a:off x="8253439" y="4579590"/>
                      <a:ext cx="84301" cy="67391"/>
                    </a:xfrm>
                    <a:custGeom>
                      <a:rect b="b" l="l" r="r" t="t"/>
                      <a:pathLst>
                        <a:path extrusionOk="0" h="67391" w="84301">
                          <a:moveTo>
                            <a:pt x="84302" y="33654"/>
                          </a:moveTo>
                          <a:lnTo>
                            <a:pt x="0" y="67391"/>
                          </a:lnTo>
                          <a:lnTo>
                            <a:pt x="0"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4" name="Google Shape;6324;p87"/>
                    <p:cNvSpPr/>
                    <p:nvPr/>
                  </p:nvSpPr>
                  <p:spPr>
                    <a:xfrm>
                      <a:off x="8021379" y="4482228"/>
                      <a:ext cx="83381" cy="83381"/>
                    </a:xfrm>
                    <a:custGeom>
                      <a:rect b="b" l="l" r="r" t="t"/>
                      <a:pathLst>
                        <a:path extrusionOk="0" h="83381" w="83381">
                          <a:moveTo>
                            <a:pt x="0" y="0"/>
                          </a:moveTo>
                          <a:lnTo>
                            <a:pt x="83381" y="35746"/>
                          </a:lnTo>
                          <a:lnTo>
                            <a:pt x="35663" y="83381"/>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5" name="Google Shape;6325;p87"/>
                    <p:cNvSpPr/>
                    <p:nvPr/>
                  </p:nvSpPr>
                  <p:spPr>
                    <a:xfrm>
                      <a:off x="8200028" y="4660878"/>
                      <a:ext cx="83381" cy="83464"/>
                    </a:xfrm>
                    <a:custGeom>
                      <a:rect b="b" l="l" r="r" t="t"/>
                      <a:pathLst>
                        <a:path extrusionOk="0" h="83464" w="83381">
                          <a:moveTo>
                            <a:pt x="83381" y="83465"/>
                          </a:moveTo>
                          <a:lnTo>
                            <a:pt x="0" y="47634"/>
                          </a:lnTo>
                          <a:lnTo>
                            <a:pt x="47718"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6" name="Google Shape;6326;p87"/>
                    <p:cNvSpPr/>
                    <p:nvPr/>
                  </p:nvSpPr>
                  <p:spPr>
                    <a:xfrm>
                      <a:off x="8021379" y="4660878"/>
                      <a:ext cx="83381" cy="83464"/>
                    </a:xfrm>
                    <a:custGeom>
                      <a:rect b="b" l="l" r="r" t="t"/>
                      <a:pathLst>
                        <a:path extrusionOk="0" h="83464" w="83381">
                          <a:moveTo>
                            <a:pt x="0" y="83465"/>
                          </a:moveTo>
                          <a:lnTo>
                            <a:pt x="35663" y="0"/>
                          </a:lnTo>
                          <a:lnTo>
                            <a:pt x="83381" y="47634"/>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27" name="Google Shape;6327;p87"/>
                    <p:cNvSpPr/>
                    <p:nvPr/>
                  </p:nvSpPr>
                  <p:spPr>
                    <a:xfrm>
                      <a:off x="8200028" y="4482228"/>
                      <a:ext cx="83381" cy="83381"/>
                    </a:xfrm>
                    <a:custGeom>
                      <a:rect b="b" l="l" r="r" t="t"/>
                      <a:pathLst>
                        <a:path extrusionOk="0" h="83381" w="83381">
                          <a:moveTo>
                            <a:pt x="83381" y="0"/>
                          </a:moveTo>
                          <a:lnTo>
                            <a:pt x="47718" y="83381"/>
                          </a:lnTo>
                          <a:lnTo>
                            <a:pt x="0" y="35746"/>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328" name="Google Shape;6328;p87"/>
                  <p:cNvGrpSpPr/>
                  <p:nvPr/>
                </p:nvGrpSpPr>
                <p:grpSpPr>
                  <a:xfrm>
                    <a:off x="8000785" y="4461634"/>
                    <a:ext cx="303219" cy="303219"/>
                    <a:chOff x="8000785" y="4461634"/>
                    <a:chExt cx="303219" cy="303219"/>
                  </a:xfrm>
                </p:grpSpPr>
                <p:sp>
                  <p:nvSpPr>
                    <p:cNvPr id="6329" name="Google Shape;6329;p87"/>
                    <p:cNvSpPr/>
                    <p:nvPr/>
                  </p:nvSpPr>
                  <p:spPr>
                    <a:xfrm>
                      <a:off x="8089607" y="4461634"/>
                      <a:ext cx="51903" cy="78609"/>
                    </a:xfrm>
                    <a:custGeom>
                      <a:rect b="b" l="l" r="r" t="t"/>
                      <a:pathLst>
                        <a:path extrusionOk="0" h="78609" w="51903">
                          <a:moveTo>
                            <a:pt x="0" y="0"/>
                          </a:moveTo>
                          <a:lnTo>
                            <a:pt x="51904" y="59271"/>
                          </a:lnTo>
                          <a:lnTo>
                            <a:pt x="5191" y="78609"/>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0" name="Google Shape;6330;p87"/>
                    <p:cNvSpPr/>
                    <p:nvPr/>
                  </p:nvSpPr>
                  <p:spPr>
                    <a:xfrm>
                      <a:off x="8163277" y="4686327"/>
                      <a:ext cx="51903" cy="78525"/>
                    </a:xfrm>
                    <a:custGeom>
                      <a:rect b="b" l="l" r="r" t="t"/>
                      <a:pathLst>
                        <a:path extrusionOk="0" h="78525" w="51903">
                          <a:moveTo>
                            <a:pt x="51904" y="78526"/>
                          </a:moveTo>
                          <a:lnTo>
                            <a:pt x="0" y="19255"/>
                          </a:lnTo>
                          <a:lnTo>
                            <a:pt x="46714"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1" name="Google Shape;6331;p87"/>
                    <p:cNvSpPr/>
                    <p:nvPr/>
                  </p:nvSpPr>
                  <p:spPr>
                    <a:xfrm>
                      <a:off x="8000785" y="4624127"/>
                      <a:ext cx="78609" cy="51903"/>
                    </a:xfrm>
                    <a:custGeom>
                      <a:rect b="b" l="l" r="r" t="t"/>
                      <a:pathLst>
                        <a:path extrusionOk="0" h="51903" w="78609">
                          <a:moveTo>
                            <a:pt x="0" y="51904"/>
                          </a:moveTo>
                          <a:lnTo>
                            <a:pt x="59187" y="0"/>
                          </a:lnTo>
                          <a:lnTo>
                            <a:pt x="78609" y="46713"/>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2" name="Google Shape;6332;p87"/>
                    <p:cNvSpPr/>
                    <p:nvPr/>
                  </p:nvSpPr>
                  <p:spPr>
                    <a:xfrm>
                      <a:off x="8225395" y="4550457"/>
                      <a:ext cx="78609" cy="51903"/>
                    </a:xfrm>
                    <a:custGeom>
                      <a:rect b="b" l="l" r="r" t="t"/>
                      <a:pathLst>
                        <a:path extrusionOk="0" h="51903" w="78609">
                          <a:moveTo>
                            <a:pt x="78609" y="0"/>
                          </a:moveTo>
                          <a:lnTo>
                            <a:pt x="19422" y="51904"/>
                          </a:lnTo>
                          <a:lnTo>
                            <a:pt x="0" y="519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3" name="Google Shape;6333;p87"/>
                    <p:cNvSpPr/>
                    <p:nvPr/>
                  </p:nvSpPr>
                  <p:spPr>
                    <a:xfrm>
                      <a:off x="8000785" y="4550457"/>
                      <a:ext cx="78609" cy="51903"/>
                    </a:xfrm>
                    <a:custGeom>
                      <a:rect b="b" l="l" r="r" t="t"/>
                      <a:pathLst>
                        <a:path extrusionOk="0" h="51903" w="78609">
                          <a:moveTo>
                            <a:pt x="0" y="0"/>
                          </a:moveTo>
                          <a:lnTo>
                            <a:pt x="78609" y="5190"/>
                          </a:lnTo>
                          <a:lnTo>
                            <a:pt x="59187" y="51904"/>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4" name="Google Shape;6334;p87"/>
                    <p:cNvSpPr/>
                    <p:nvPr/>
                  </p:nvSpPr>
                  <p:spPr>
                    <a:xfrm>
                      <a:off x="8225478" y="4624127"/>
                      <a:ext cx="78525" cy="51903"/>
                    </a:xfrm>
                    <a:custGeom>
                      <a:rect b="b" l="l" r="r" t="t"/>
                      <a:pathLst>
                        <a:path extrusionOk="0" h="51903" w="78525">
                          <a:moveTo>
                            <a:pt x="78525" y="51904"/>
                          </a:moveTo>
                          <a:lnTo>
                            <a:pt x="0" y="46713"/>
                          </a:lnTo>
                          <a:lnTo>
                            <a:pt x="19338" y="0"/>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5" name="Google Shape;6335;p87"/>
                    <p:cNvSpPr/>
                    <p:nvPr/>
                  </p:nvSpPr>
                  <p:spPr>
                    <a:xfrm>
                      <a:off x="8089607" y="4686244"/>
                      <a:ext cx="51903" cy="78609"/>
                    </a:xfrm>
                    <a:custGeom>
                      <a:rect b="b" l="l" r="r" t="t"/>
                      <a:pathLst>
                        <a:path extrusionOk="0" h="78609" w="51903">
                          <a:moveTo>
                            <a:pt x="0" y="78609"/>
                          </a:moveTo>
                          <a:lnTo>
                            <a:pt x="5191" y="0"/>
                          </a:lnTo>
                          <a:lnTo>
                            <a:pt x="51904" y="19422"/>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36" name="Google Shape;6336;p87"/>
                    <p:cNvSpPr/>
                    <p:nvPr/>
                  </p:nvSpPr>
                  <p:spPr>
                    <a:xfrm>
                      <a:off x="8163277" y="4461634"/>
                      <a:ext cx="51987" cy="78609"/>
                    </a:xfrm>
                    <a:custGeom>
                      <a:rect b="b" l="l" r="r" t="t"/>
                      <a:pathLst>
                        <a:path extrusionOk="0" h="78609" w="51987">
                          <a:moveTo>
                            <a:pt x="51988" y="0"/>
                          </a:moveTo>
                          <a:lnTo>
                            <a:pt x="46714" y="78609"/>
                          </a:lnTo>
                          <a:lnTo>
                            <a:pt x="0" y="59271"/>
                          </a:lnTo>
                          <a:close/>
                        </a:path>
                      </a:pathLst>
                    </a:custGeom>
                    <a:solidFill>
                      <a:srgbClr val="3A3D5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337" name="Google Shape;6337;p87"/>
                <p:cNvGrpSpPr/>
                <p:nvPr/>
              </p:nvGrpSpPr>
              <p:grpSpPr>
                <a:xfrm>
                  <a:off x="7967047" y="4427897"/>
                  <a:ext cx="370693" cy="370693"/>
                  <a:chOff x="7967047" y="4427897"/>
                  <a:chExt cx="370693" cy="370693"/>
                </a:xfrm>
              </p:grpSpPr>
              <p:grpSp>
                <p:nvGrpSpPr>
                  <p:cNvPr id="6338" name="Google Shape;6338;p87"/>
                  <p:cNvGrpSpPr/>
                  <p:nvPr/>
                </p:nvGrpSpPr>
                <p:grpSpPr>
                  <a:xfrm>
                    <a:off x="7967047" y="4427897"/>
                    <a:ext cx="370693" cy="370693"/>
                    <a:chOff x="7967047" y="4427897"/>
                    <a:chExt cx="370693" cy="370693"/>
                  </a:xfrm>
                </p:grpSpPr>
                <p:sp>
                  <p:nvSpPr>
                    <p:cNvPr id="6339" name="Google Shape;6339;p87"/>
                    <p:cNvSpPr/>
                    <p:nvPr/>
                  </p:nvSpPr>
                  <p:spPr>
                    <a:xfrm>
                      <a:off x="8118657" y="4427897"/>
                      <a:ext cx="67391" cy="84301"/>
                    </a:xfrm>
                    <a:custGeom>
                      <a:rect b="b" l="l" r="r" t="t"/>
                      <a:pathLst>
                        <a:path extrusionOk="0" h="84301" w="67391">
                          <a:moveTo>
                            <a:pt x="33737" y="0"/>
                          </a:moveTo>
                          <a:lnTo>
                            <a:pt x="67391" y="84302"/>
                          </a:lnTo>
                          <a:lnTo>
                            <a:pt x="0" y="8430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0" name="Google Shape;6340;p87"/>
                    <p:cNvSpPr/>
                    <p:nvPr/>
                  </p:nvSpPr>
                  <p:spPr>
                    <a:xfrm>
                      <a:off x="8118657" y="4714372"/>
                      <a:ext cx="67391" cy="84218"/>
                    </a:xfrm>
                    <a:custGeom>
                      <a:rect b="b" l="l" r="r" t="t"/>
                      <a:pathLst>
                        <a:path extrusionOk="0" h="84218" w="67391">
                          <a:moveTo>
                            <a:pt x="33737" y="84218"/>
                          </a:moveTo>
                          <a:lnTo>
                            <a:pt x="0" y="0"/>
                          </a:lnTo>
                          <a:lnTo>
                            <a:pt x="67391"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1" name="Google Shape;6341;p87"/>
                    <p:cNvSpPr/>
                    <p:nvPr/>
                  </p:nvSpPr>
                  <p:spPr>
                    <a:xfrm>
                      <a:off x="7967047" y="4579590"/>
                      <a:ext cx="84218" cy="67391"/>
                    </a:xfrm>
                    <a:custGeom>
                      <a:rect b="b" l="l" r="r" t="t"/>
                      <a:pathLst>
                        <a:path extrusionOk="0" h="67391" w="84218">
                          <a:moveTo>
                            <a:pt x="0" y="33654"/>
                          </a:moveTo>
                          <a:lnTo>
                            <a:pt x="84218" y="0"/>
                          </a:lnTo>
                          <a:lnTo>
                            <a:pt x="84218" y="6739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2" name="Google Shape;6342;p87"/>
                    <p:cNvSpPr/>
                    <p:nvPr/>
                  </p:nvSpPr>
                  <p:spPr>
                    <a:xfrm>
                      <a:off x="8253439" y="4579590"/>
                      <a:ext cx="84301" cy="67391"/>
                    </a:xfrm>
                    <a:custGeom>
                      <a:rect b="b" l="l" r="r" t="t"/>
                      <a:pathLst>
                        <a:path extrusionOk="0" h="67391" w="84301">
                          <a:moveTo>
                            <a:pt x="84302" y="33654"/>
                          </a:moveTo>
                          <a:lnTo>
                            <a:pt x="0" y="67391"/>
                          </a:lnTo>
                          <a:lnTo>
                            <a:pt x="0"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3" name="Google Shape;6343;p87"/>
                    <p:cNvSpPr/>
                    <p:nvPr/>
                  </p:nvSpPr>
                  <p:spPr>
                    <a:xfrm>
                      <a:off x="8021379" y="4482228"/>
                      <a:ext cx="83381" cy="83381"/>
                    </a:xfrm>
                    <a:custGeom>
                      <a:rect b="b" l="l" r="r" t="t"/>
                      <a:pathLst>
                        <a:path extrusionOk="0" h="83381" w="83381">
                          <a:moveTo>
                            <a:pt x="0" y="0"/>
                          </a:moveTo>
                          <a:lnTo>
                            <a:pt x="83381" y="35746"/>
                          </a:lnTo>
                          <a:lnTo>
                            <a:pt x="35663" y="8338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4" name="Google Shape;6344;p87"/>
                    <p:cNvSpPr/>
                    <p:nvPr/>
                  </p:nvSpPr>
                  <p:spPr>
                    <a:xfrm>
                      <a:off x="8200028" y="4660878"/>
                      <a:ext cx="83381" cy="83464"/>
                    </a:xfrm>
                    <a:custGeom>
                      <a:rect b="b" l="l" r="r" t="t"/>
                      <a:pathLst>
                        <a:path extrusionOk="0" h="83464" w="83381">
                          <a:moveTo>
                            <a:pt x="83381" y="83465"/>
                          </a:moveTo>
                          <a:lnTo>
                            <a:pt x="0" y="47634"/>
                          </a:lnTo>
                          <a:lnTo>
                            <a:pt x="47718"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5" name="Google Shape;6345;p87"/>
                    <p:cNvSpPr/>
                    <p:nvPr/>
                  </p:nvSpPr>
                  <p:spPr>
                    <a:xfrm>
                      <a:off x="8021379" y="4660878"/>
                      <a:ext cx="83381" cy="83464"/>
                    </a:xfrm>
                    <a:custGeom>
                      <a:rect b="b" l="l" r="r" t="t"/>
                      <a:pathLst>
                        <a:path extrusionOk="0" h="83464" w="83381">
                          <a:moveTo>
                            <a:pt x="0" y="83465"/>
                          </a:moveTo>
                          <a:lnTo>
                            <a:pt x="35663" y="0"/>
                          </a:lnTo>
                          <a:lnTo>
                            <a:pt x="83381" y="4763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6" name="Google Shape;6346;p87"/>
                    <p:cNvSpPr/>
                    <p:nvPr/>
                  </p:nvSpPr>
                  <p:spPr>
                    <a:xfrm>
                      <a:off x="8200028" y="4482228"/>
                      <a:ext cx="83381" cy="83381"/>
                    </a:xfrm>
                    <a:custGeom>
                      <a:rect b="b" l="l" r="r" t="t"/>
                      <a:pathLst>
                        <a:path extrusionOk="0" h="83381" w="83381">
                          <a:moveTo>
                            <a:pt x="83381" y="0"/>
                          </a:moveTo>
                          <a:lnTo>
                            <a:pt x="47718" y="83381"/>
                          </a:lnTo>
                          <a:lnTo>
                            <a:pt x="0" y="3574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347" name="Google Shape;6347;p87"/>
                  <p:cNvGrpSpPr/>
                  <p:nvPr/>
                </p:nvGrpSpPr>
                <p:grpSpPr>
                  <a:xfrm>
                    <a:off x="8000785" y="4461634"/>
                    <a:ext cx="303219" cy="303219"/>
                    <a:chOff x="8000785" y="4461634"/>
                    <a:chExt cx="303219" cy="303219"/>
                  </a:xfrm>
                </p:grpSpPr>
                <p:sp>
                  <p:nvSpPr>
                    <p:cNvPr id="6348" name="Google Shape;6348;p87"/>
                    <p:cNvSpPr/>
                    <p:nvPr/>
                  </p:nvSpPr>
                  <p:spPr>
                    <a:xfrm>
                      <a:off x="8089607" y="4461634"/>
                      <a:ext cx="51903" cy="78609"/>
                    </a:xfrm>
                    <a:custGeom>
                      <a:rect b="b" l="l" r="r" t="t"/>
                      <a:pathLst>
                        <a:path extrusionOk="0" h="78609" w="51903">
                          <a:moveTo>
                            <a:pt x="0" y="0"/>
                          </a:moveTo>
                          <a:lnTo>
                            <a:pt x="51904" y="59271"/>
                          </a:lnTo>
                          <a:lnTo>
                            <a:pt x="5191" y="78609"/>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49" name="Google Shape;6349;p87"/>
                    <p:cNvSpPr/>
                    <p:nvPr/>
                  </p:nvSpPr>
                  <p:spPr>
                    <a:xfrm>
                      <a:off x="8163277" y="4686327"/>
                      <a:ext cx="51903" cy="78525"/>
                    </a:xfrm>
                    <a:custGeom>
                      <a:rect b="b" l="l" r="r" t="t"/>
                      <a:pathLst>
                        <a:path extrusionOk="0" h="78525" w="51903">
                          <a:moveTo>
                            <a:pt x="51904" y="78526"/>
                          </a:moveTo>
                          <a:lnTo>
                            <a:pt x="0" y="19255"/>
                          </a:lnTo>
                          <a:lnTo>
                            <a:pt x="46714"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0" name="Google Shape;6350;p87"/>
                    <p:cNvSpPr/>
                    <p:nvPr/>
                  </p:nvSpPr>
                  <p:spPr>
                    <a:xfrm>
                      <a:off x="8000785" y="4624127"/>
                      <a:ext cx="78609" cy="51903"/>
                    </a:xfrm>
                    <a:custGeom>
                      <a:rect b="b" l="l" r="r" t="t"/>
                      <a:pathLst>
                        <a:path extrusionOk="0" h="51903" w="78609">
                          <a:moveTo>
                            <a:pt x="0" y="51904"/>
                          </a:moveTo>
                          <a:lnTo>
                            <a:pt x="59187" y="0"/>
                          </a:lnTo>
                          <a:lnTo>
                            <a:pt x="78609" y="4671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1" name="Google Shape;6351;p87"/>
                    <p:cNvSpPr/>
                    <p:nvPr/>
                  </p:nvSpPr>
                  <p:spPr>
                    <a:xfrm>
                      <a:off x="8225395" y="4550457"/>
                      <a:ext cx="78609" cy="51903"/>
                    </a:xfrm>
                    <a:custGeom>
                      <a:rect b="b" l="l" r="r" t="t"/>
                      <a:pathLst>
                        <a:path extrusionOk="0" h="51903" w="78609">
                          <a:moveTo>
                            <a:pt x="78609" y="0"/>
                          </a:moveTo>
                          <a:lnTo>
                            <a:pt x="19422" y="51904"/>
                          </a:lnTo>
                          <a:lnTo>
                            <a:pt x="0" y="519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2" name="Google Shape;6352;p87"/>
                    <p:cNvSpPr/>
                    <p:nvPr/>
                  </p:nvSpPr>
                  <p:spPr>
                    <a:xfrm>
                      <a:off x="8000785" y="4550457"/>
                      <a:ext cx="78609" cy="51903"/>
                    </a:xfrm>
                    <a:custGeom>
                      <a:rect b="b" l="l" r="r" t="t"/>
                      <a:pathLst>
                        <a:path extrusionOk="0" h="51903" w="78609">
                          <a:moveTo>
                            <a:pt x="0" y="0"/>
                          </a:moveTo>
                          <a:lnTo>
                            <a:pt x="78609" y="5190"/>
                          </a:lnTo>
                          <a:lnTo>
                            <a:pt x="59187" y="5190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3" name="Google Shape;6353;p87"/>
                    <p:cNvSpPr/>
                    <p:nvPr/>
                  </p:nvSpPr>
                  <p:spPr>
                    <a:xfrm>
                      <a:off x="8225478" y="4624127"/>
                      <a:ext cx="78525" cy="51903"/>
                    </a:xfrm>
                    <a:custGeom>
                      <a:rect b="b" l="l" r="r" t="t"/>
                      <a:pathLst>
                        <a:path extrusionOk="0" h="51903" w="78525">
                          <a:moveTo>
                            <a:pt x="78525" y="51904"/>
                          </a:moveTo>
                          <a:lnTo>
                            <a:pt x="0" y="46713"/>
                          </a:lnTo>
                          <a:lnTo>
                            <a:pt x="19338" y="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4" name="Google Shape;6354;p87"/>
                    <p:cNvSpPr/>
                    <p:nvPr/>
                  </p:nvSpPr>
                  <p:spPr>
                    <a:xfrm>
                      <a:off x="8089607" y="4686244"/>
                      <a:ext cx="51903" cy="78609"/>
                    </a:xfrm>
                    <a:custGeom>
                      <a:rect b="b" l="l" r="r" t="t"/>
                      <a:pathLst>
                        <a:path extrusionOk="0" h="78609" w="51903">
                          <a:moveTo>
                            <a:pt x="0" y="78609"/>
                          </a:moveTo>
                          <a:lnTo>
                            <a:pt x="5191" y="0"/>
                          </a:lnTo>
                          <a:lnTo>
                            <a:pt x="51904" y="1942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5" name="Google Shape;6355;p87"/>
                    <p:cNvSpPr/>
                    <p:nvPr/>
                  </p:nvSpPr>
                  <p:spPr>
                    <a:xfrm>
                      <a:off x="8163277" y="4461634"/>
                      <a:ext cx="51987" cy="78609"/>
                    </a:xfrm>
                    <a:custGeom>
                      <a:rect b="b" l="l" r="r" t="t"/>
                      <a:pathLst>
                        <a:path extrusionOk="0" h="78609" w="51987">
                          <a:moveTo>
                            <a:pt x="51988" y="0"/>
                          </a:moveTo>
                          <a:lnTo>
                            <a:pt x="46714" y="78609"/>
                          </a:lnTo>
                          <a:lnTo>
                            <a:pt x="0" y="5927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356" name="Google Shape;6356;p87"/>
                <p:cNvGrpSpPr/>
                <p:nvPr/>
              </p:nvGrpSpPr>
              <p:grpSpPr>
                <a:xfrm>
                  <a:off x="8039043" y="4499809"/>
                  <a:ext cx="226786" cy="226869"/>
                  <a:chOff x="8039043" y="4499809"/>
                  <a:chExt cx="226786" cy="226869"/>
                </a:xfrm>
              </p:grpSpPr>
              <p:sp>
                <p:nvSpPr>
                  <p:cNvPr id="6357" name="Google Shape;6357;p87"/>
                  <p:cNvSpPr/>
                  <p:nvPr/>
                </p:nvSpPr>
                <p:spPr>
                  <a:xfrm>
                    <a:off x="8043229" y="4504078"/>
                    <a:ext cx="218330" cy="218330"/>
                  </a:xfrm>
                  <a:custGeom>
                    <a:rect b="b" l="l" r="r" t="t"/>
                    <a:pathLst>
                      <a:path extrusionOk="0" h="218330" w="218330">
                        <a:moveTo>
                          <a:pt x="218331" y="109165"/>
                        </a:moveTo>
                        <a:cubicBezTo>
                          <a:pt x="218331" y="169441"/>
                          <a:pt x="169441" y="218331"/>
                          <a:pt x="109165" y="218331"/>
                        </a:cubicBezTo>
                        <a:cubicBezTo>
                          <a:pt x="48890" y="218331"/>
                          <a:pt x="0" y="169441"/>
                          <a:pt x="0" y="109165"/>
                        </a:cubicBezTo>
                        <a:cubicBezTo>
                          <a:pt x="0" y="48890"/>
                          <a:pt x="48890" y="0"/>
                          <a:pt x="109165" y="0"/>
                        </a:cubicBezTo>
                        <a:cubicBezTo>
                          <a:pt x="169441" y="0"/>
                          <a:pt x="218331" y="48890"/>
                          <a:pt x="218331" y="10916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58" name="Google Shape;6358;p87"/>
                  <p:cNvSpPr/>
                  <p:nvPr/>
                </p:nvSpPr>
                <p:spPr>
                  <a:xfrm>
                    <a:off x="8039043" y="4499809"/>
                    <a:ext cx="226786" cy="226869"/>
                  </a:xfrm>
                  <a:custGeom>
                    <a:rect b="b" l="l" r="r" t="t"/>
                    <a:pathLst>
                      <a:path extrusionOk="0" h="226869" w="226786">
                        <a:moveTo>
                          <a:pt x="113351" y="226870"/>
                        </a:moveTo>
                        <a:cubicBezTo>
                          <a:pt x="50816" y="226870"/>
                          <a:pt x="0" y="175970"/>
                          <a:pt x="0" y="113435"/>
                        </a:cubicBezTo>
                        <a:cubicBezTo>
                          <a:pt x="0" y="50899"/>
                          <a:pt x="50816" y="0"/>
                          <a:pt x="113351" y="0"/>
                        </a:cubicBezTo>
                        <a:cubicBezTo>
                          <a:pt x="175887" y="0"/>
                          <a:pt x="226786" y="50899"/>
                          <a:pt x="226786" y="113435"/>
                        </a:cubicBezTo>
                        <a:cubicBezTo>
                          <a:pt x="226786" y="175970"/>
                          <a:pt x="175887" y="226870"/>
                          <a:pt x="113351" y="226870"/>
                        </a:cubicBezTo>
                        <a:close/>
                        <a:moveTo>
                          <a:pt x="113351" y="8455"/>
                        </a:moveTo>
                        <a:cubicBezTo>
                          <a:pt x="55503" y="8455"/>
                          <a:pt x="8372" y="55503"/>
                          <a:pt x="8372" y="113435"/>
                        </a:cubicBezTo>
                        <a:cubicBezTo>
                          <a:pt x="8372" y="171366"/>
                          <a:pt x="55420" y="218415"/>
                          <a:pt x="113351" y="218415"/>
                        </a:cubicBezTo>
                        <a:cubicBezTo>
                          <a:pt x="171199" y="218415"/>
                          <a:pt x="218331" y="171366"/>
                          <a:pt x="218331" y="113435"/>
                        </a:cubicBezTo>
                        <a:cubicBezTo>
                          <a:pt x="218331" y="55503"/>
                          <a:pt x="171199" y="8455"/>
                          <a:pt x="113351"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359" name="Google Shape;6359;p87"/>
                <p:cNvGrpSpPr/>
                <p:nvPr/>
              </p:nvGrpSpPr>
              <p:grpSpPr>
                <a:xfrm>
                  <a:off x="8064158" y="4524923"/>
                  <a:ext cx="176556" cy="176556"/>
                  <a:chOff x="8064158" y="4524923"/>
                  <a:chExt cx="176556" cy="176556"/>
                </a:xfrm>
              </p:grpSpPr>
              <p:sp>
                <p:nvSpPr>
                  <p:cNvPr id="6360" name="Google Shape;6360;p87"/>
                  <p:cNvSpPr/>
                  <p:nvPr/>
                </p:nvSpPr>
                <p:spPr>
                  <a:xfrm>
                    <a:off x="8068344" y="4529193"/>
                    <a:ext cx="168101" cy="168101"/>
                  </a:xfrm>
                  <a:custGeom>
                    <a:rect b="b" l="l" r="r" t="t"/>
                    <a:pathLst>
                      <a:path extrusionOk="0" h="168101" w="168101">
                        <a:moveTo>
                          <a:pt x="168101" y="84051"/>
                        </a:moveTo>
                        <a:cubicBezTo>
                          <a:pt x="168101" y="130513"/>
                          <a:pt x="130513" y="168101"/>
                          <a:pt x="84051" y="168101"/>
                        </a:cubicBezTo>
                        <a:cubicBezTo>
                          <a:pt x="37672" y="168101"/>
                          <a:pt x="0" y="130513"/>
                          <a:pt x="0" y="84051"/>
                        </a:cubicBezTo>
                        <a:cubicBezTo>
                          <a:pt x="0" y="37588"/>
                          <a:pt x="37672" y="0"/>
                          <a:pt x="84051" y="0"/>
                        </a:cubicBezTo>
                        <a:cubicBezTo>
                          <a:pt x="130513" y="0"/>
                          <a:pt x="168101" y="37588"/>
                          <a:pt x="168101" y="84051"/>
                        </a:cubicBezTo>
                        <a:close/>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1" name="Google Shape;6361;p87"/>
                  <p:cNvSpPr/>
                  <p:nvPr/>
                </p:nvSpPr>
                <p:spPr>
                  <a:xfrm>
                    <a:off x="8064158" y="4524923"/>
                    <a:ext cx="176556" cy="176556"/>
                  </a:xfrm>
                  <a:custGeom>
                    <a:rect b="b" l="l" r="r" t="t"/>
                    <a:pathLst>
                      <a:path extrusionOk="0" h="176556" w="176556">
                        <a:moveTo>
                          <a:pt x="88236" y="176557"/>
                        </a:moveTo>
                        <a:cubicBezTo>
                          <a:pt x="39597" y="176557"/>
                          <a:pt x="0" y="136959"/>
                          <a:pt x="0" y="88320"/>
                        </a:cubicBezTo>
                        <a:cubicBezTo>
                          <a:pt x="0" y="39597"/>
                          <a:pt x="39597" y="0"/>
                          <a:pt x="88236" y="0"/>
                        </a:cubicBezTo>
                        <a:cubicBezTo>
                          <a:pt x="136959" y="0"/>
                          <a:pt x="176557" y="39597"/>
                          <a:pt x="176557" y="88320"/>
                        </a:cubicBezTo>
                        <a:cubicBezTo>
                          <a:pt x="176473" y="136959"/>
                          <a:pt x="136875" y="176557"/>
                          <a:pt x="88236" y="176557"/>
                        </a:cubicBezTo>
                        <a:close/>
                        <a:moveTo>
                          <a:pt x="88236" y="8455"/>
                        </a:moveTo>
                        <a:cubicBezTo>
                          <a:pt x="44202" y="8455"/>
                          <a:pt x="8372" y="44286"/>
                          <a:pt x="8372" y="88320"/>
                        </a:cubicBezTo>
                        <a:cubicBezTo>
                          <a:pt x="8372" y="132355"/>
                          <a:pt x="44202" y="168185"/>
                          <a:pt x="88236" y="168185"/>
                        </a:cubicBezTo>
                        <a:cubicBezTo>
                          <a:pt x="132271" y="168185"/>
                          <a:pt x="168101" y="132355"/>
                          <a:pt x="168101" y="88320"/>
                        </a:cubicBezTo>
                        <a:cubicBezTo>
                          <a:pt x="168101" y="44286"/>
                          <a:pt x="132271" y="8455"/>
                          <a:pt x="88236"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362" name="Google Shape;6362;p87"/>
                <p:cNvGrpSpPr/>
                <p:nvPr/>
              </p:nvGrpSpPr>
              <p:grpSpPr>
                <a:xfrm>
                  <a:off x="8083496" y="4544429"/>
                  <a:ext cx="137879" cy="137796"/>
                  <a:chOff x="8083496" y="4544429"/>
                  <a:chExt cx="137879" cy="137796"/>
                </a:xfrm>
              </p:grpSpPr>
              <p:sp>
                <p:nvSpPr>
                  <p:cNvPr id="6363" name="Google Shape;6363;p87"/>
                  <p:cNvSpPr/>
                  <p:nvPr/>
                </p:nvSpPr>
                <p:spPr>
                  <a:xfrm>
                    <a:off x="8087598" y="4548531"/>
                    <a:ext cx="129508" cy="129424"/>
                  </a:xfrm>
                  <a:custGeom>
                    <a:rect b="b" l="l" r="r" t="t"/>
                    <a:pathLst>
                      <a:path extrusionOk="0" h="129424" w="129508">
                        <a:moveTo>
                          <a:pt x="129509" y="64713"/>
                        </a:moveTo>
                        <a:cubicBezTo>
                          <a:pt x="129509" y="100459"/>
                          <a:pt x="100543" y="129425"/>
                          <a:pt x="64712" y="129425"/>
                        </a:cubicBezTo>
                        <a:cubicBezTo>
                          <a:pt x="28966" y="129425"/>
                          <a:pt x="0" y="100459"/>
                          <a:pt x="0" y="64713"/>
                        </a:cubicBezTo>
                        <a:cubicBezTo>
                          <a:pt x="0" y="28966"/>
                          <a:pt x="28966" y="0"/>
                          <a:pt x="64712" y="0"/>
                        </a:cubicBezTo>
                        <a:cubicBezTo>
                          <a:pt x="100543" y="0"/>
                          <a:pt x="129509" y="28966"/>
                          <a:pt x="129509" y="64713"/>
                        </a:cubicBezTo>
                        <a:close/>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4" name="Google Shape;6364;p87"/>
                  <p:cNvSpPr/>
                  <p:nvPr/>
                </p:nvSpPr>
                <p:spPr>
                  <a:xfrm>
                    <a:off x="8083496" y="4544429"/>
                    <a:ext cx="137879" cy="137796"/>
                  </a:xfrm>
                  <a:custGeom>
                    <a:rect b="b" l="l" r="r" t="t"/>
                    <a:pathLst>
                      <a:path extrusionOk="0" h="137796" w="137879">
                        <a:moveTo>
                          <a:pt x="68898" y="137796"/>
                        </a:moveTo>
                        <a:cubicBezTo>
                          <a:pt x="30891" y="137796"/>
                          <a:pt x="0" y="106905"/>
                          <a:pt x="0" y="68898"/>
                        </a:cubicBezTo>
                        <a:cubicBezTo>
                          <a:pt x="0" y="30891"/>
                          <a:pt x="30891" y="0"/>
                          <a:pt x="68898" y="0"/>
                        </a:cubicBezTo>
                        <a:cubicBezTo>
                          <a:pt x="106905" y="0"/>
                          <a:pt x="137880" y="30891"/>
                          <a:pt x="137880" y="68898"/>
                        </a:cubicBezTo>
                        <a:cubicBezTo>
                          <a:pt x="137880" y="106905"/>
                          <a:pt x="106905" y="137796"/>
                          <a:pt x="68898" y="137796"/>
                        </a:cubicBezTo>
                        <a:close/>
                        <a:moveTo>
                          <a:pt x="68898" y="8288"/>
                        </a:moveTo>
                        <a:cubicBezTo>
                          <a:pt x="35579" y="8288"/>
                          <a:pt x="8455" y="35412"/>
                          <a:pt x="8455" y="68815"/>
                        </a:cubicBezTo>
                        <a:cubicBezTo>
                          <a:pt x="8455" y="102217"/>
                          <a:pt x="35579" y="129341"/>
                          <a:pt x="68898" y="129341"/>
                        </a:cubicBezTo>
                        <a:cubicBezTo>
                          <a:pt x="102300" y="129341"/>
                          <a:pt x="129425" y="102217"/>
                          <a:pt x="129425" y="68815"/>
                        </a:cubicBezTo>
                        <a:cubicBezTo>
                          <a:pt x="129425" y="35412"/>
                          <a:pt x="102217" y="8288"/>
                          <a:pt x="68898" y="828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365" name="Google Shape;6365;p87"/>
                <p:cNvGrpSpPr/>
                <p:nvPr/>
              </p:nvGrpSpPr>
              <p:grpSpPr>
                <a:xfrm>
                  <a:off x="8109615" y="4570465"/>
                  <a:ext cx="85641" cy="85557"/>
                  <a:chOff x="8109615" y="4570465"/>
                  <a:chExt cx="85641" cy="85557"/>
                </a:xfrm>
              </p:grpSpPr>
              <p:sp>
                <p:nvSpPr>
                  <p:cNvPr id="6366" name="Google Shape;6366;p87"/>
                  <p:cNvSpPr/>
                  <p:nvPr/>
                </p:nvSpPr>
                <p:spPr>
                  <a:xfrm>
                    <a:off x="8111625" y="4572474"/>
                    <a:ext cx="81539" cy="81539"/>
                  </a:xfrm>
                  <a:custGeom>
                    <a:rect b="b" l="l" r="r" t="t"/>
                    <a:pathLst>
                      <a:path extrusionOk="0" h="81539" w="81539">
                        <a:moveTo>
                          <a:pt x="81539" y="40770"/>
                        </a:moveTo>
                        <a:cubicBezTo>
                          <a:pt x="81539" y="63289"/>
                          <a:pt x="63289" y="81539"/>
                          <a:pt x="40769" y="81539"/>
                        </a:cubicBezTo>
                        <a:cubicBezTo>
                          <a:pt x="18250" y="81539"/>
                          <a:pt x="0" y="63289"/>
                          <a:pt x="0" y="40770"/>
                        </a:cubicBezTo>
                        <a:cubicBezTo>
                          <a:pt x="0" y="18250"/>
                          <a:pt x="18250" y="0"/>
                          <a:pt x="40769" y="0"/>
                        </a:cubicBezTo>
                        <a:cubicBezTo>
                          <a:pt x="63289" y="0"/>
                          <a:pt x="81539" y="18250"/>
                          <a:pt x="81539" y="4077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67" name="Google Shape;6367;p87"/>
                  <p:cNvSpPr/>
                  <p:nvPr/>
                </p:nvSpPr>
                <p:spPr>
                  <a:xfrm>
                    <a:off x="8109615" y="4570465"/>
                    <a:ext cx="85641" cy="85557"/>
                  </a:xfrm>
                  <a:custGeom>
                    <a:rect b="b" l="l" r="r" t="t"/>
                    <a:pathLst>
                      <a:path extrusionOk="0" h="85557" w="85641">
                        <a:moveTo>
                          <a:pt x="42779" y="85558"/>
                        </a:moveTo>
                        <a:cubicBezTo>
                          <a:pt x="19171" y="85558"/>
                          <a:pt x="0" y="66386"/>
                          <a:pt x="0" y="42779"/>
                        </a:cubicBezTo>
                        <a:cubicBezTo>
                          <a:pt x="0" y="19171"/>
                          <a:pt x="19171" y="0"/>
                          <a:pt x="42779" y="0"/>
                        </a:cubicBezTo>
                        <a:cubicBezTo>
                          <a:pt x="66387" y="0"/>
                          <a:pt x="85642" y="19171"/>
                          <a:pt x="85642" y="42779"/>
                        </a:cubicBezTo>
                        <a:cubicBezTo>
                          <a:pt x="85642" y="66386"/>
                          <a:pt x="66387" y="85558"/>
                          <a:pt x="42779" y="85558"/>
                        </a:cubicBezTo>
                        <a:close/>
                        <a:moveTo>
                          <a:pt x="42779" y="4018"/>
                        </a:moveTo>
                        <a:cubicBezTo>
                          <a:pt x="21431" y="4018"/>
                          <a:pt x="4019" y="21431"/>
                          <a:pt x="4019" y="42779"/>
                        </a:cubicBezTo>
                        <a:cubicBezTo>
                          <a:pt x="4019" y="64126"/>
                          <a:pt x="21431" y="81539"/>
                          <a:pt x="42779" y="81539"/>
                        </a:cubicBezTo>
                        <a:cubicBezTo>
                          <a:pt x="64126" y="81539"/>
                          <a:pt x="81540" y="64126"/>
                          <a:pt x="81540" y="42779"/>
                        </a:cubicBezTo>
                        <a:cubicBezTo>
                          <a:pt x="81540" y="21431"/>
                          <a:pt x="64126" y="4018"/>
                          <a:pt x="42779" y="4018"/>
                        </a:cubicBezTo>
                        <a:close/>
                      </a:path>
                    </a:pathLst>
                  </a:custGeom>
                  <a:solidFill>
                    <a:srgbClr val="F5F0D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sp>
          <p:nvSpPr>
            <p:cNvPr id="6368" name="Google Shape;6368;p87"/>
            <p:cNvSpPr/>
            <p:nvPr/>
          </p:nvSpPr>
          <p:spPr>
            <a:xfrm>
              <a:off x="4434425" y="116425"/>
              <a:ext cx="3545400" cy="867825"/>
            </a:xfrm>
            <a:custGeom>
              <a:rect b="b" l="l" r="r" t="t"/>
              <a:pathLst>
                <a:path extrusionOk="0" h="34713" w="141816">
                  <a:moveTo>
                    <a:pt x="0" y="0"/>
                  </a:moveTo>
                  <a:cubicBezTo>
                    <a:pt x="1828" y="12807"/>
                    <a:pt x="17172" y="23383"/>
                    <a:pt x="30056" y="24553"/>
                  </a:cubicBezTo>
                  <a:cubicBezTo>
                    <a:pt x="40667" y="25517"/>
                    <a:pt x="50873" y="19953"/>
                    <a:pt x="61383" y="18203"/>
                  </a:cubicBezTo>
                  <a:cubicBezTo>
                    <a:pt x="88381" y="13707"/>
                    <a:pt x="119046" y="19527"/>
                    <a:pt x="141816" y="34713"/>
                  </a:cubicBezTo>
                </a:path>
              </a:pathLst>
            </a:custGeom>
            <a:noFill/>
            <a:ln cap="flat" cmpd="sng" w="19050">
              <a:solidFill>
                <a:schemeClr val="dk1"/>
              </a:solidFill>
              <a:prstDash val="dash"/>
              <a:round/>
              <a:headEnd len="med" w="med" type="none"/>
              <a:tailEnd len="med" w="med" type="none"/>
            </a:ln>
          </p:spPr>
        </p:sp>
      </p:grpSp>
      <p:grpSp>
        <p:nvGrpSpPr>
          <p:cNvPr id="6369" name="Google Shape;6369;p87"/>
          <p:cNvGrpSpPr/>
          <p:nvPr/>
        </p:nvGrpSpPr>
        <p:grpSpPr>
          <a:xfrm rot="2558815">
            <a:off x="590109" y="2139939"/>
            <a:ext cx="448775" cy="440203"/>
            <a:chOff x="7214310" y="2387484"/>
            <a:chExt cx="892385" cy="872259"/>
          </a:xfrm>
        </p:grpSpPr>
        <p:sp>
          <p:nvSpPr>
            <p:cNvPr id="6370" name="Google Shape;6370;p87"/>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grpSp>
          <p:nvGrpSpPr>
            <p:cNvPr id="6371" name="Google Shape;6371;p87"/>
            <p:cNvGrpSpPr/>
            <p:nvPr/>
          </p:nvGrpSpPr>
          <p:grpSpPr>
            <a:xfrm>
              <a:off x="7214310" y="2387484"/>
              <a:ext cx="892385" cy="812385"/>
              <a:chOff x="7214310" y="2387484"/>
              <a:chExt cx="892385" cy="812385"/>
            </a:xfrm>
          </p:grpSpPr>
          <p:sp>
            <p:nvSpPr>
              <p:cNvPr id="6372" name="Google Shape;6372;p87"/>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sp>
            <p:nvSpPr>
              <p:cNvPr id="6373" name="Google Shape;6373;p87"/>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grpSp>
        <p:grpSp>
          <p:nvGrpSpPr>
            <p:cNvPr id="6374" name="Google Shape;6374;p87"/>
            <p:cNvGrpSpPr/>
            <p:nvPr/>
          </p:nvGrpSpPr>
          <p:grpSpPr>
            <a:xfrm>
              <a:off x="7416197" y="2468695"/>
              <a:ext cx="266634" cy="250394"/>
              <a:chOff x="7416197" y="2468695"/>
              <a:chExt cx="266634" cy="250394"/>
            </a:xfrm>
          </p:grpSpPr>
          <p:sp>
            <p:nvSpPr>
              <p:cNvPr id="6375" name="Google Shape;6375;p87"/>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sp>
            <p:nvSpPr>
              <p:cNvPr id="6376" name="Google Shape;6376;p87"/>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grpSp>
        <p:grpSp>
          <p:nvGrpSpPr>
            <p:cNvPr id="6377" name="Google Shape;6377;p87"/>
            <p:cNvGrpSpPr/>
            <p:nvPr/>
          </p:nvGrpSpPr>
          <p:grpSpPr>
            <a:xfrm>
              <a:off x="7634109" y="2799122"/>
              <a:ext cx="79530" cy="336119"/>
              <a:chOff x="7634109" y="2799122"/>
              <a:chExt cx="79530" cy="336119"/>
            </a:xfrm>
          </p:grpSpPr>
          <p:sp>
            <p:nvSpPr>
              <p:cNvPr id="6378" name="Google Shape;6378;p87"/>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sp>
            <p:nvSpPr>
              <p:cNvPr id="6379" name="Google Shape;6379;p87"/>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grpSp>
      </p:grpSp>
      <p:sp>
        <p:nvSpPr>
          <p:cNvPr id="6380" name="Google Shape;6380;p87"/>
          <p:cNvSpPr txBox="1"/>
          <p:nvPr>
            <p:ph idx="1" type="subTitle"/>
          </p:nvPr>
        </p:nvSpPr>
        <p:spPr>
          <a:xfrm>
            <a:off x="2427374" y="3678040"/>
            <a:ext cx="2069400" cy="531600"/>
          </a:xfrm>
          <a:prstGeom prst="rect">
            <a:avLst/>
          </a:prstGeom>
        </p:spPr>
        <p:txBody>
          <a:bodyPr anchorCtr="0" anchor="t" bIns="78100" lIns="78100" spcFirstLastPara="1" rIns="78100" wrap="square" tIns="78100">
            <a:noAutofit/>
          </a:bodyPr>
          <a:lstStyle/>
          <a:p>
            <a:pPr indent="0" lvl="0" marL="0" rtl="0" algn="ctr">
              <a:spcBef>
                <a:spcPts val="0"/>
              </a:spcBef>
              <a:spcAft>
                <a:spcPts val="0"/>
              </a:spcAft>
              <a:buNone/>
            </a:pPr>
            <a:r>
              <a:rPr lang="en" sz="1500"/>
              <a:t>Assistant Professor</a:t>
            </a:r>
            <a:endParaRPr sz="1500"/>
          </a:p>
          <a:p>
            <a:pPr indent="0" lvl="0" marL="0" rtl="0" algn="ctr">
              <a:spcBef>
                <a:spcPts val="0"/>
              </a:spcBef>
              <a:spcAft>
                <a:spcPts val="0"/>
              </a:spcAft>
              <a:buNone/>
            </a:pPr>
            <a:r>
              <a:rPr lang="en" sz="1500"/>
              <a:t>CompSci &amp; Math Librarian</a:t>
            </a:r>
            <a:endParaRPr sz="1500"/>
          </a:p>
        </p:txBody>
      </p:sp>
      <p:sp>
        <p:nvSpPr>
          <p:cNvPr id="6381" name="Google Shape;6381;p87"/>
          <p:cNvSpPr/>
          <p:nvPr/>
        </p:nvSpPr>
        <p:spPr>
          <a:xfrm>
            <a:off x="7056350" y="1365250"/>
            <a:ext cx="1386300" cy="1397700"/>
          </a:xfrm>
          <a:prstGeom prst="ellipse">
            <a:avLst/>
          </a:prstGeom>
          <a:solidFill>
            <a:schemeClr val="accent2"/>
          </a:solidFill>
          <a:ln cap="flat" cmpd="sng" w="16275">
            <a:solidFill>
              <a:schemeClr val="dk1"/>
            </a:solidFill>
            <a:prstDash val="dash"/>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latin typeface="ABeeZee"/>
              <a:ea typeface="ABeeZee"/>
              <a:cs typeface="ABeeZee"/>
              <a:sym typeface="ABeeZee"/>
            </a:endParaRPr>
          </a:p>
        </p:txBody>
      </p:sp>
      <p:sp>
        <p:nvSpPr>
          <p:cNvPr id="6382" name="Google Shape;6382;p87"/>
          <p:cNvSpPr/>
          <p:nvPr/>
        </p:nvSpPr>
        <p:spPr>
          <a:xfrm>
            <a:off x="4929125" y="1365550"/>
            <a:ext cx="1386600" cy="1397700"/>
          </a:xfrm>
          <a:prstGeom prst="ellipse">
            <a:avLst/>
          </a:prstGeom>
          <a:solidFill>
            <a:schemeClr val="accent2"/>
          </a:solidFill>
          <a:ln cap="flat" cmpd="sng" w="16275">
            <a:solidFill>
              <a:schemeClr val="dk1"/>
            </a:solidFill>
            <a:prstDash val="dash"/>
            <a:round/>
            <a:headEnd len="sm" w="sm" type="none"/>
            <a:tailEnd len="sm" w="sm" type="none"/>
          </a:ln>
        </p:spPr>
        <p:txBody>
          <a:bodyPr anchorCtr="0" anchor="ctr" bIns="78100" lIns="78100" spcFirstLastPara="1" rIns="78100" wrap="square" tIns="78100">
            <a:noAutofit/>
          </a:bodyPr>
          <a:lstStyle/>
          <a:p>
            <a:pPr indent="0" lvl="0" marL="0" rtl="0" algn="ctr">
              <a:spcBef>
                <a:spcPts val="0"/>
              </a:spcBef>
              <a:spcAft>
                <a:spcPts val="0"/>
              </a:spcAft>
              <a:buNone/>
            </a:pPr>
            <a:r>
              <a:t/>
            </a:r>
            <a:endParaRPr sz="1196">
              <a:latin typeface="ABeeZee"/>
              <a:ea typeface="ABeeZee"/>
              <a:cs typeface="ABeeZee"/>
              <a:sym typeface="ABeeZee"/>
            </a:endParaRPr>
          </a:p>
        </p:txBody>
      </p:sp>
      <p:sp>
        <p:nvSpPr>
          <p:cNvPr id="6383" name="Google Shape;6383;p87"/>
          <p:cNvSpPr txBox="1"/>
          <p:nvPr>
            <p:ph idx="1" type="subTitle"/>
          </p:nvPr>
        </p:nvSpPr>
        <p:spPr>
          <a:xfrm>
            <a:off x="4587730" y="3678040"/>
            <a:ext cx="2069400" cy="531600"/>
          </a:xfrm>
          <a:prstGeom prst="rect">
            <a:avLst/>
          </a:prstGeom>
        </p:spPr>
        <p:txBody>
          <a:bodyPr anchorCtr="0" anchor="t" bIns="78100" lIns="78100" spcFirstLastPara="1" rIns="78100" wrap="square" tIns="78100">
            <a:noAutofit/>
          </a:bodyPr>
          <a:lstStyle/>
          <a:p>
            <a:pPr indent="0" lvl="0" marL="0" rtl="0" algn="ctr">
              <a:spcBef>
                <a:spcPts val="0"/>
              </a:spcBef>
              <a:spcAft>
                <a:spcPts val="0"/>
              </a:spcAft>
              <a:buNone/>
            </a:pPr>
            <a:r>
              <a:rPr lang="en" sz="1500"/>
              <a:t>Associate Professor</a:t>
            </a:r>
            <a:endParaRPr sz="1500"/>
          </a:p>
          <a:p>
            <a:pPr indent="0" lvl="0" marL="0" rtl="0" algn="ctr">
              <a:spcBef>
                <a:spcPts val="0"/>
              </a:spcBef>
              <a:spcAft>
                <a:spcPts val="0"/>
              </a:spcAft>
              <a:buNone/>
            </a:pPr>
            <a:r>
              <a:rPr lang="en" sz="1500"/>
              <a:t>STEM Librarian</a:t>
            </a:r>
            <a:endParaRPr sz="1500"/>
          </a:p>
        </p:txBody>
      </p:sp>
      <p:sp>
        <p:nvSpPr>
          <p:cNvPr id="6384" name="Google Shape;6384;p87"/>
          <p:cNvSpPr txBox="1"/>
          <p:nvPr>
            <p:ph idx="3" type="title"/>
          </p:nvPr>
        </p:nvSpPr>
        <p:spPr>
          <a:xfrm>
            <a:off x="4418283" y="3300584"/>
            <a:ext cx="2407800" cy="450900"/>
          </a:xfrm>
          <a:prstGeom prst="rect">
            <a:avLst/>
          </a:prstGeom>
        </p:spPr>
        <p:txBody>
          <a:bodyPr anchorCtr="0" anchor="b" bIns="78100" lIns="78100" spcFirstLastPara="1" rIns="78100" wrap="square" tIns="78100">
            <a:noAutofit/>
          </a:bodyPr>
          <a:lstStyle/>
          <a:p>
            <a:pPr indent="0" lvl="0" marL="0" rtl="0" algn="ctr">
              <a:spcBef>
                <a:spcPts val="0"/>
              </a:spcBef>
              <a:spcAft>
                <a:spcPts val="0"/>
              </a:spcAft>
              <a:buNone/>
            </a:pPr>
            <a:r>
              <a:rPr lang="en" sz="2038"/>
              <a:t>Daniel</a:t>
            </a:r>
            <a:endParaRPr sz="2038"/>
          </a:p>
          <a:p>
            <a:pPr indent="0" lvl="0" marL="0" rtl="0" algn="ctr">
              <a:spcBef>
                <a:spcPts val="0"/>
              </a:spcBef>
              <a:spcAft>
                <a:spcPts val="0"/>
              </a:spcAft>
              <a:buNone/>
            </a:pPr>
            <a:r>
              <a:rPr lang="en" sz="2038"/>
              <a:t>Kipnis</a:t>
            </a:r>
            <a:endParaRPr sz="2038"/>
          </a:p>
        </p:txBody>
      </p:sp>
      <p:sp>
        <p:nvSpPr>
          <p:cNvPr id="6385" name="Google Shape;6385;p87"/>
          <p:cNvSpPr txBox="1"/>
          <p:nvPr>
            <p:ph idx="4" type="title"/>
          </p:nvPr>
        </p:nvSpPr>
        <p:spPr>
          <a:xfrm>
            <a:off x="6551087" y="3300501"/>
            <a:ext cx="2397000" cy="450900"/>
          </a:xfrm>
          <a:prstGeom prst="rect">
            <a:avLst/>
          </a:prstGeom>
        </p:spPr>
        <p:txBody>
          <a:bodyPr anchorCtr="0" anchor="b" bIns="78100" lIns="78100" spcFirstLastPara="1" rIns="78100" wrap="square" tIns="78100">
            <a:noAutofit/>
          </a:bodyPr>
          <a:lstStyle/>
          <a:p>
            <a:pPr indent="0" lvl="0" marL="0" rtl="0" algn="ctr">
              <a:spcBef>
                <a:spcPts val="0"/>
              </a:spcBef>
              <a:spcAft>
                <a:spcPts val="0"/>
              </a:spcAft>
              <a:buNone/>
            </a:pPr>
            <a:r>
              <a:rPr lang="en" sz="2038"/>
              <a:t>Rasitha Jayesekere</a:t>
            </a:r>
            <a:endParaRPr sz="2038"/>
          </a:p>
        </p:txBody>
      </p:sp>
      <p:cxnSp>
        <p:nvCxnSpPr>
          <p:cNvPr id="6386" name="Google Shape;6386;p87"/>
          <p:cNvCxnSpPr/>
          <p:nvPr/>
        </p:nvCxnSpPr>
        <p:spPr>
          <a:xfrm>
            <a:off x="5622425" y="2780225"/>
            <a:ext cx="0" cy="342000"/>
          </a:xfrm>
          <a:prstGeom prst="straightConnector1">
            <a:avLst/>
          </a:prstGeom>
          <a:noFill/>
          <a:ln cap="flat" cmpd="sng" w="16275">
            <a:solidFill>
              <a:schemeClr val="dk1"/>
            </a:solidFill>
            <a:prstDash val="dash"/>
            <a:round/>
            <a:headEnd len="med" w="med" type="none"/>
            <a:tailEnd len="med" w="med" type="none"/>
          </a:ln>
        </p:spPr>
      </p:cxnSp>
      <p:cxnSp>
        <p:nvCxnSpPr>
          <p:cNvPr id="6387" name="Google Shape;6387;p87"/>
          <p:cNvCxnSpPr/>
          <p:nvPr/>
        </p:nvCxnSpPr>
        <p:spPr>
          <a:xfrm>
            <a:off x="7749500" y="2779925"/>
            <a:ext cx="300" cy="342300"/>
          </a:xfrm>
          <a:prstGeom prst="straightConnector1">
            <a:avLst/>
          </a:prstGeom>
          <a:noFill/>
          <a:ln cap="flat" cmpd="sng" w="16275">
            <a:solidFill>
              <a:schemeClr val="dk1"/>
            </a:solidFill>
            <a:prstDash val="dash"/>
            <a:round/>
            <a:headEnd len="med" w="med" type="none"/>
            <a:tailEnd len="med" w="med" type="none"/>
          </a:ln>
        </p:spPr>
      </p:cxnSp>
      <p:grpSp>
        <p:nvGrpSpPr>
          <p:cNvPr id="6388" name="Google Shape;6388;p87"/>
          <p:cNvGrpSpPr/>
          <p:nvPr/>
        </p:nvGrpSpPr>
        <p:grpSpPr>
          <a:xfrm rot="2558815">
            <a:off x="4798912" y="2139939"/>
            <a:ext cx="448775" cy="440203"/>
            <a:chOff x="7214310" y="2387484"/>
            <a:chExt cx="892385" cy="872259"/>
          </a:xfrm>
        </p:grpSpPr>
        <p:sp>
          <p:nvSpPr>
            <p:cNvPr id="6389" name="Google Shape;6389;p87"/>
            <p:cNvSpPr/>
            <p:nvPr/>
          </p:nvSpPr>
          <p:spPr>
            <a:xfrm>
              <a:off x="7218340" y="2455819"/>
              <a:ext cx="884172" cy="803924"/>
            </a:xfrm>
            <a:custGeom>
              <a:rect b="b" l="l" r="r" t="t"/>
              <a:pathLst>
                <a:path extrusionOk="0" h="803924" w="884172">
                  <a:moveTo>
                    <a:pt x="882067" y="215134"/>
                  </a:moveTo>
                  <a:cubicBezTo>
                    <a:pt x="871854" y="176206"/>
                    <a:pt x="831000" y="155528"/>
                    <a:pt x="794082" y="169006"/>
                  </a:cubicBezTo>
                  <a:lnTo>
                    <a:pt x="563026" y="253392"/>
                  </a:lnTo>
                  <a:lnTo>
                    <a:pt x="481236" y="189600"/>
                  </a:lnTo>
                  <a:lnTo>
                    <a:pt x="494379" y="176457"/>
                  </a:lnTo>
                  <a:cubicBezTo>
                    <a:pt x="503504" y="167332"/>
                    <a:pt x="503504" y="152347"/>
                    <a:pt x="494379" y="143222"/>
                  </a:cubicBezTo>
                  <a:cubicBezTo>
                    <a:pt x="485254" y="134097"/>
                    <a:pt x="470269" y="134097"/>
                    <a:pt x="461144" y="143222"/>
                  </a:cubicBezTo>
                  <a:lnTo>
                    <a:pt x="443815" y="160551"/>
                  </a:lnTo>
                  <a:lnTo>
                    <a:pt x="399194" y="125809"/>
                  </a:lnTo>
                  <a:lnTo>
                    <a:pt x="408738" y="116265"/>
                  </a:lnTo>
                  <a:cubicBezTo>
                    <a:pt x="417863" y="107140"/>
                    <a:pt x="417863" y="92155"/>
                    <a:pt x="408738" y="83030"/>
                  </a:cubicBezTo>
                  <a:cubicBezTo>
                    <a:pt x="399613" y="73905"/>
                    <a:pt x="384628" y="73905"/>
                    <a:pt x="375503" y="83030"/>
                  </a:cubicBezTo>
                  <a:lnTo>
                    <a:pt x="361857" y="96676"/>
                  </a:lnTo>
                  <a:lnTo>
                    <a:pt x="250599" y="9863"/>
                  </a:lnTo>
                  <a:cubicBezTo>
                    <a:pt x="237874" y="-16"/>
                    <a:pt x="220963" y="-2695"/>
                    <a:pt x="205811" y="2830"/>
                  </a:cubicBezTo>
                  <a:cubicBezTo>
                    <a:pt x="176175" y="13630"/>
                    <a:pt x="165627" y="50130"/>
                    <a:pt x="184714" y="75161"/>
                  </a:cubicBezTo>
                  <a:lnTo>
                    <a:pt x="373912" y="322457"/>
                  </a:lnTo>
                  <a:lnTo>
                    <a:pt x="135155" y="440915"/>
                  </a:lnTo>
                  <a:lnTo>
                    <a:pt x="56797" y="389932"/>
                  </a:lnTo>
                  <a:cubicBezTo>
                    <a:pt x="47086" y="383654"/>
                    <a:pt x="35031" y="382231"/>
                    <a:pt x="24147" y="386165"/>
                  </a:cubicBezTo>
                  <a:cubicBezTo>
                    <a:pt x="1209" y="394537"/>
                    <a:pt x="-7330" y="422498"/>
                    <a:pt x="7070" y="442255"/>
                  </a:cubicBezTo>
                  <a:lnTo>
                    <a:pt x="63829" y="508892"/>
                  </a:lnTo>
                  <a:lnTo>
                    <a:pt x="67680" y="605501"/>
                  </a:lnTo>
                  <a:cubicBezTo>
                    <a:pt x="69438" y="629862"/>
                    <a:pt x="93966" y="645768"/>
                    <a:pt x="116904" y="637396"/>
                  </a:cubicBezTo>
                  <a:cubicBezTo>
                    <a:pt x="127787" y="633462"/>
                    <a:pt x="136159" y="624588"/>
                    <a:pt x="139508" y="613537"/>
                  </a:cubicBezTo>
                  <a:lnTo>
                    <a:pt x="166548" y="524045"/>
                  </a:lnTo>
                  <a:lnTo>
                    <a:pt x="420039" y="448366"/>
                  </a:lnTo>
                  <a:lnTo>
                    <a:pt x="434774" y="759370"/>
                  </a:lnTo>
                  <a:cubicBezTo>
                    <a:pt x="436280" y="790847"/>
                    <a:pt x="467841" y="811860"/>
                    <a:pt x="497477" y="801061"/>
                  </a:cubicBezTo>
                  <a:cubicBezTo>
                    <a:pt x="512629" y="795536"/>
                    <a:pt x="523847" y="782643"/>
                    <a:pt x="527196" y="766821"/>
                  </a:cubicBezTo>
                  <a:lnTo>
                    <a:pt x="559510" y="614040"/>
                  </a:lnTo>
                  <a:lnTo>
                    <a:pt x="581946" y="617891"/>
                  </a:lnTo>
                  <a:cubicBezTo>
                    <a:pt x="594671" y="620067"/>
                    <a:pt x="606893" y="611444"/>
                    <a:pt x="609070" y="598636"/>
                  </a:cubicBezTo>
                  <a:cubicBezTo>
                    <a:pt x="611246" y="585911"/>
                    <a:pt x="602624" y="573689"/>
                    <a:pt x="589815" y="571512"/>
                  </a:cubicBezTo>
                  <a:lnTo>
                    <a:pt x="569137" y="567996"/>
                  </a:lnTo>
                  <a:lnTo>
                    <a:pt x="580774" y="512995"/>
                  </a:lnTo>
                  <a:lnTo>
                    <a:pt x="616855" y="519190"/>
                  </a:lnTo>
                  <a:cubicBezTo>
                    <a:pt x="629580" y="521366"/>
                    <a:pt x="641803" y="512743"/>
                    <a:pt x="643979" y="499935"/>
                  </a:cubicBezTo>
                  <a:cubicBezTo>
                    <a:pt x="646156" y="487210"/>
                    <a:pt x="637533" y="474988"/>
                    <a:pt x="624725" y="472811"/>
                  </a:cubicBezTo>
                  <a:lnTo>
                    <a:pt x="590485" y="467035"/>
                  </a:lnTo>
                  <a:lnTo>
                    <a:pt x="608986" y="379384"/>
                  </a:lnTo>
                  <a:lnTo>
                    <a:pt x="837447" y="295920"/>
                  </a:lnTo>
                  <a:cubicBezTo>
                    <a:pt x="870514" y="283865"/>
                    <a:pt x="891025" y="249039"/>
                    <a:pt x="882067" y="215134"/>
                  </a:cubicBezTo>
                  <a:close/>
                </a:path>
              </a:pathLst>
            </a:custGeom>
            <a:solidFill>
              <a:schemeClr val="dk2"/>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grpSp>
          <p:nvGrpSpPr>
            <p:cNvPr id="6390" name="Google Shape;6390;p87"/>
            <p:cNvGrpSpPr/>
            <p:nvPr/>
          </p:nvGrpSpPr>
          <p:grpSpPr>
            <a:xfrm>
              <a:off x="7214310" y="2387484"/>
              <a:ext cx="892385" cy="812385"/>
              <a:chOff x="7214310" y="2387484"/>
              <a:chExt cx="892385" cy="812385"/>
            </a:xfrm>
          </p:grpSpPr>
          <p:sp>
            <p:nvSpPr>
              <p:cNvPr id="6391" name="Google Shape;6391;p87"/>
              <p:cNvSpPr/>
              <p:nvPr/>
            </p:nvSpPr>
            <p:spPr>
              <a:xfrm>
                <a:off x="7218591" y="2391776"/>
                <a:ext cx="883973" cy="803924"/>
              </a:xfrm>
              <a:custGeom>
                <a:rect b="b" l="l" r="r" t="t"/>
                <a:pathLst>
                  <a:path extrusionOk="0" h="803924" w="883973">
                    <a:moveTo>
                      <a:pt x="881900" y="215050"/>
                    </a:moveTo>
                    <a:cubicBezTo>
                      <a:pt x="871687" y="176122"/>
                      <a:pt x="830833" y="155444"/>
                      <a:pt x="793914" y="168923"/>
                    </a:cubicBezTo>
                    <a:lnTo>
                      <a:pt x="562859" y="253308"/>
                    </a:lnTo>
                    <a:lnTo>
                      <a:pt x="481068" y="189600"/>
                    </a:lnTo>
                    <a:lnTo>
                      <a:pt x="494212" y="176457"/>
                    </a:lnTo>
                    <a:cubicBezTo>
                      <a:pt x="503337" y="167332"/>
                      <a:pt x="503337" y="152347"/>
                      <a:pt x="494212" y="143222"/>
                    </a:cubicBezTo>
                    <a:cubicBezTo>
                      <a:pt x="485087" y="134097"/>
                      <a:pt x="470102" y="134097"/>
                      <a:pt x="460977" y="143222"/>
                    </a:cubicBezTo>
                    <a:lnTo>
                      <a:pt x="443731" y="160467"/>
                    </a:lnTo>
                    <a:lnTo>
                      <a:pt x="399111" y="125642"/>
                    </a:lnTo>
                    <a:lnTo>
                      <a:pt x="408654" y="116098"/>
                    </a:lnTo>
                    <a:cubicBezTo>
                      <a:pt x="417779" y="106973"/>
                      <a:pt x="417779" y="91988"/>
                      <a:pt x="408654" y="82863"/>
                    </a:cubicBezTo>
                    <a:cubicBezTo>
                      <a:pt x="399529" y="73738"/>
                      <a:pt x="384544" y="73738"/>
                      <a:pt x="375419" y="82863"/>
                    </a:cubicBezTo>
                    <a:lnTo>
                      <a:pt x="361773" y="96508"/>
                    </a:lnTo>
                    <a:lnTo>
                      <a:pt x="250599" y="9863"/>
                    </a:lnTo>
                    <a:cubicBezTo>
                      <a:pt x="237874" y="-16"/>
                      <a:pt x="220963" y="-2695"/>
                      <a:pt x="205811" y="2830"/>
                    </a:cubicBezTo>
                    <a:cubicBezTo>
                      <a:pt x="176175" y="13630"/>
                      <a:pt x="165627" y="50130"/>
                      <a:pt x="184714" y="75161"/>
                    </a:cubicBezTo>
                    <a:lnTo>
                      <a:pt x="373912" y="322457"/>
                    </a:lnTo>
                    <a:lnTo>
                      <a:pt x="135155" y="440915"/>
                    </a:lnTo>
                    <a:lnTo>
                      <a:pt x="56796" y="389932"/>
                    </a:lnTo>
                    <a:cubicBezTo>
                      <a:pt x="47086" y="383654"/>
                      <a:pt x="35030" y="382231"/>
                      <a:pt x="24147" y="386165"/>
                    </a:cubicBezTo>
                    <a:cubicBezTo>
                      <a:pt x="1209" y="394537"/>
                      <a:pt x="-7330" y="422498"/>
                      <a:pt x="7069" y="442255"/>
                    </a:cubicBezTo>
                    <a:lnTo>
                      <a:pt x="63829" y="508892"/>
                    </a:lnTo>
                    <a:lnTo>
                      <a:pt x="67680" y="605501"/>
                    </a:lnTo>
                    <a:cubicBezTo>
                      <a:pt x="69438" y="629862"/>
                      <a:pt x="93967" y="645768"/>
                      <a:pt x="116905" y="637396"/>
                    </a:cubicBezTo>
                    <a:cubicBezTo>
                      <a:pt x="127788" y="633462"/>
                      <a:pt x="136159" y="624588"/>
                      <a:pt x="139508" y="613537"/>
                    </a:cubicBezTo>
                    <a:lnTo>
                      <a:pt x="166548" y="524045"/>
                    </a:lnTo>
                    <a:lnTo>
                      <a:pt x="420040" y="448366"/>
                    </a:lnTo>
                    <a:lnTo>
                      <a:pt x="434773" y="759370"/>
                    </a:lnTo>
                    <a:cubicBezTo>
                      <a:pt x="436197" y="790847"/>
                      <a:pt x="467841" y="811860"/>
                      <a:pt x="497477" y="801061"/>
                    </a:cubicBezTo>
                    <a:cubicBezTo>
                      <a:pt x="512629" y="795536"/>
                      <a:pt x="523847" y="782643"/>
                      <a:pt x="527196" y="766821"/>
                    </a:cubicBezTo>
                    <a:lnTo>
                      <a:pt x="559510" y="614123"/>
                    </a:lnTo>
                    <a:lnTo>
                      <a:pt x="582030" y="617974"/>
                    </a:lnTo>
                    <a:cubicBezTo>
                      <a:pt x="594754" y="620151"/>
                      <a:pt x="606977" y="611528"/>
                      <a:pt x="609154" y="598720"/>
                    </a:cubicBezTo>
                    <a:cubicBezTo>
                      <a:pt x="611330" y="585995"/>
                      <a:pt x="602707" y="573772"/>
                      <a:pt x="589899" y="571596"/>
                    </a:cubicBezTo>
                    <a:lnTo>
                      <a:pt x="569305" y="568080"/>
                    </a:lnTo>
                    <a:lnTo>
                      <a:pt x="580941" y="513078"/>
                    </a:lnTo>
                    <a:lnTo>
                      <a:pt x="617023" y="519190"/>
                    </a:lnTo>
                    <a:cubicBezTo>
                      <a:pt x="629748" y="521366"/>
                      <a:pt x="641970" y="512743"/>
                      <a:pt x="644147" y="499935"/>
                    </a:cubicBezTo>
                    <a:cubicBezTo>
                      <a:pt x="646323" y="487210"/>
                      <a:pt x="637701" y="474988"/>
                      <a:pt x="624892" y="472811"/>
                    </a:cubicBezTo>
                    <a:lnTo>
                      <a:pt x="590652" y="467035"/>
                    </a:lnTo>
                    <a:lnTo>
                      <a:pt x="609154" y="379384"/>
                    </a:lnTo>
                    <a:lnTo>
                      <a:pt x="837614" y="295920"/>
                    </a:lnTo>
                    <a:cubicBezTo>
                      <a:pt x="870263" y="283865"/>
                      <a:pt x="890774" y="248955"/>
                      <a:pt x="881900" y="215050"/>
                    </a:cubicBezTo>
                    <a:close/>
                  </a:path>
                </a:pathLst>
              </a:custGeom>
              <a:solidFill>
                <a:schemeClr val="accent2"/>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sp>
            <p:nvSpPr>
              <p:cNvPr id="6392" name="Google Shape;6392;p87"/>
              <p:cNvSpPr/>
              <p:nvPr/>
            </p:nvSpPr>
            <p:spPr>
              <a:xfrm>
                <a:off x="7214310" y="2387484"/>
                <a:ext cx="892385" cy="812385"/>
              </a:xfrm>
              <a:custGeom>
                <a:rect b="b" l="l" r="r" t="t"/>
                <a:pathLst>
                  <a:path extrusionOk="0" h="812385" w="892385">
                    <a:moveTo>
                      <a:pt x="485350" y="812385"/>
                    </a:moveTo>
                    <a:cubicBezTo>
                      <a:pt x="475471" y="812385"/>
                      <a:pt x="465844" y="809455"/>
                      <a:pt x="457305" y="803846"/>
                    </a:cubicBezTo>
                    <a:cubicBezTo>
                      <a:pt x="443659" y="794805"/>
                      <a:pt x="435455" y="780238"/>
                      <a:pt x="434702" y="763830"/>
                    </a:cubicBezTo>
                    <a:lnTo>
                      <a:pt x="420219" y="458183"/>
                    </a:lnTo>
                    <a:lnTo>
                      <a:pt x="174011" y="531686"/>
                    </a:lnTo>
                    <a:lnTo>
                      <a:pt x="147640" y="619002"/>
                    </a:lnTo>
                    <a:cubicBezTo>
                      <a:pt x="143956" y="631308"/>
                      <a:pt x="134497" y="641270"/>
                      <a:pt x="122525" y="645623"/>
                    </a:cubicBezTo>
                    <a:cubicBezTo>
                      <a:pt x="110387" y="650060"/>
                      <a:pt x="97159" y="648637"/>
                      <a:pt x="86276" y="641605"/>
                    </a:cubicBezTo>
                    <a:cubicBezTo>
                      <a:pt x="75393" y="634573"/>
                      <a:pt x="68612" y="623104"/>
                      <a:pt x="67692" y="610128"/>
                    </a:cubicBezTo>
                    <a:lnTo>
                      <a:pt x="67692" y="609960"/>
                    </a:lnTo>
                    <a:lnTo>
                      <a:pt x="63841" y="514775"/>
                    </a:lnTo>
                    <a:lnTo>
                      <a:pt x="7918" y="449058"/>
                    </a:lnTo>
                    <a:lnTo>
                      <a:pt x="7835" y="448891"/>
                    </a:lnTo>
                    <a:cubicBezTo>
                      <a:pt x="217" y="438427"/>
                      <a:pt x="-1960" y="425283"/>
                      <a:pt x="1807" y="412893"/>
                    </a:cubicBezTo>
                    <a:cubicBezTo>
                      <a:pt x="5574" y="400503"/>
                      <a:pt x="14699" y="390876"/>
                      <a:pt x="26922" y="386439"/>
                    </a:cubicBezTo>
                    <a:cubicBezTo>
                      <a:pt x="38977" y="382086"/>
                      <a:pt x="52539" y="383593"/>
                      <a:pt x="63254" y="390625"/>
                    </a:cubicBezTo>
                    <a:lnTo>
                      <a:pt x="139603" y="440268"/>
                    </a:lnTo>
                    <a:lnTo>
                      <a:pt x="371663" y="325159"/>
                    </a:lnTo>
                    <a:lnTo>
                      <a:pt x="185563" y="81881"/>
                    </a:lnTo>
                    <a:cubicBezTo>
                      <a:pt x="175601" y="68905"/>
                      <a:pt x="172504" y="52413"/>
                      <a:pt x="177108" y="36674"/>
                    </a:cubicBezTo>
                    <a:cubicBezTo>
                      <a:pt x="181712" y="20936"/>
                      <a:pt x="193098" y="8713"/>
                      <a:pt x="208501" y="3104"/>
                    </a:cubicBezTo>
                    <a:cubicBezTo>
                      <a:pt x="225077" y="-2923"/>
                      <a:pt x="243327" y="-77"/>
                      <a:pt x="257224" y="10806"/>
                    </a:cubicBezTo>
                    <a:lnTo>
                      <a:pt x="365468" y="95192"/>
                    </a:lnTo>
                    <a:lnTo>
                      <a:pt x="376519" y="84141"/>
                    </a:lnTo>
                    <a:cubicBezTo>
                      <a:pt x="387318" y="73342"/>
                      <a:pt x="404899" y="73342"/>
                      <a:pt x="415698" y="84141"/>
                    </a:cubicBezTo>
                    <a:cubicBezTo>
                      <a:pt x="420889" y="89332"/>
                      <a:pt x="423819" y="96280"/>
                      <a:pt x="423819" y="103731"/>
                    </a:cubicBezTo>
                    <a:cubicBezTo>
                      <a:pt x="423819" y="111181"/>
                      <a:pt x="420972" y="118130"/>
                      <a:pt x="415698" y="123320"/>
                    </a:cubicBezTo>
                    <a:lnTo>
                      <a:pt x="409503" y="129515"/>
                    </a:lnTo>
                    <a:lnTo>
                      <a:pt x="447510" y="159151"/>
                    </a:lnTo>
                    <a:lnTo>
                      <a:pt x="462160" y="144500"/>
                    </a:lnTo>
                    <a:cubicBezTo>
                      <a:pt x="472960" y="133701"/>
                      <a:pt x="490540" y="133701"/>
                      <a:pt x="501339" y="144500"/>
                    </a:cubicBezTo>
                    <a:cubicBezTo>
                      <a:pt x="512055" y="155300"/>
                      <a:pt x="512055" y="172880"/>
                      <a:pt x="501339" y="183679"/>
                    </a:cubicBezTo>
                    <a:lnTo>
                      <a:pt x="491545" y="193474"/>
                    </a:lnTo>
                    <a:lnTo>
                      <a:pt x="567810" y="252912"/>
                    </a:lnTo>
                    <a:lnTo>
                      <a:pt x="796689" y="169280"/>
                    </a:lnTo>
                    <a:cubicBezTo>
                      <a:pt x="815525" y="162415"/>
                      <a:pt x="836454" y="163755"/>
                      <a:pt x="854202" y="173047"/>
                    </a:cubicBezTo>
                    <a:cubicBezTo>
                      <a:pt x="872201" y="182424"/>
                      <a:pt x="884925" y="198497"/>
                      <a:pt x="890199" y="218338"/>
                    </a:cubicBezTo>
                    <a:lnTo>
                      <a:pt x="890199" y="218338"/>
                    </a:lnTo>
                    <a:cubicBezTo>
                      <a:pt x="899408" y="253498"/>
                      <a:pt x="878730" y="291170"/>
                      <a:pt x="843067" y="304146"/>
                    </a:cubicBezTo>
                    <a:lnTo>
                      <a:pt x="616784" y="386774"/>
                    </a:lnTo>
                    <a:lnTo>
                      <a:pt x="599622" y="467895"/>
                    </a:lnTo>
                    <a:lnTo>
                      <a:pt x="629508" y="473001"/>
                    </a:lnTo>
                    <a:cubicBezTo>
                      <a:pt x="644577" y="475596"/>
                      <a:pt x="654707" y="489912"/>
                      <a:pt x="652195" y="504981"/>
                    </a:cubicBezTo>
                    <a:cubicBezTo>
                      <a:pt x="649684" y="520050"/>
                      <a:pt x="635368" y="530179"/>
                      <a:pt x="620299" y="527668"/>
                    </a:cubicBezTo>
                    <a:lnTo>
                      <a:pt x="588153" y="522226"/>
                    </a:lnTo>
                    <a:lnTo>
                      <a:pt x="578274" y="569023"/>
                    </a:lnTo>
                    <a:lnTo>
                      <a:pt x="594599" y="571786"/>
                    </a:lnTo>
                    <a:cubicBezTo>
                      <a:pt x="601882" y="573041"/>
                      <a:pt x="608244" y="577060"/>
                      <a:pt x="612514" y="583087"/>
                    </a:cubicBezTo>
                    <a:cubicBezTo>
                      <a:pt x="616784" y="589115"/>
                      <a:pt x="618458" y="596482"/>
                      <a:pt x="617286" y="603765"/>
                    </a:cubicBezTo>
                    <a:cubicBezTo>
                      <a:pt x="616030" y="611049"/>
                      <a:pt x="612012" y="617411"/>
                      <a:pt x="605984" y="621680"/>
                    </a:cubicBezTo>
                    <a:cubicBezTo>
                      <a:pt x="599957" y="625950"/>
                      <a:pt x="592590" y="627624"/>
                      <a:pt x="585306" y="626452"/>
                    </a:cubicBezTo>
                    <a:lnTo>
                      <a:pt x="566805" y="623271"/>
                    </a:lnTo>
                    <a:lnTo>
                      <a:pt x="535328" y="772118"/>
                    </a:lnTo>
                    <a:cubicBezTo>
                      <a:pt x="531644" y="789363"/>
                      <a:pt x="519589" y="803344"/>
                      <a:pt x="502930" y="809455"/>
                    </a:cubicBezTo>
                    <a:cubicBezTo>
                      <a:pt x="497154" y="811381"/>
                      <a:pt x="491210" y="812385"/>
                      <a:pt x="485350" y="812385"/>
                    </a:cubicBezTo>
                    <a:close/>
                    <a:moveTo>
                      <a:pt x="428004" y="447133"/>
                    </a:moveTo>
                    <a:lnTo>
                      <a:pt x="442989" y="763495"/>
                    </a:lnTo>
                    <a:cubicBezTo>
                      <a:pt x="443659" y="777141"/>
                      <a:pt x="450524" y="789363"/>
                      <a:pt x="461909" y="796898"/>
                    </a:cubicBezTo>
                    <a:cubicBezTo>
                      <a:pt x="473295" y="804516"/>
                      <a:pt x="487191" y="806106"/>
                      <a:pt x="500084" y="801418"/>
                    </a:cubicBezTo>
                    <a:cubicBezTo>
                      <a:pt x="513980" y="796312"/>
                      <a:pt x="524110" y="784675"/>
                      <a:pt x="527124" y="770276"/>
                    </a:cubicBezTo>
                    <a:lnTo>
                      <a:pt x="560275" y="613644"/>
                    </a:lnTo>
                    <a:lnTo>
                      <a:pt x="586730" y="618164"/>
                    </a:lnTo>
                    <a:cubicBezTo>
                      <a:pt x="591836" y="619002"/>
                      <a:pt x="596943" y="617829"/>
                      <a:pt x="601129" y="614816"/>
                    </a:cubicBezTo>
                    <a:cubicBezTo>
                      <a:pt x="605314" y="611802"/>
                      <a:pt x="608161" y="607365"/>
                      <a:pt x="608998" y="602342"/>
                    </a:cubicBezTo>
                    <a:cubicBezTo>
                      <a:pt x="609835" y="597235"/>
                      <a:pt x="608663" y="592129"/>
                      <a:pt x="605649" y="587943"/>
                    </a:cubicBezTo>
                    <a:cubicBezTo>
                      <a:pt x="602636" y="583757"/>
                      <a:pt x="598198" y="580911"/>
                      <a:pt x="593176" y="580074"/>
                    </a:cubicBezTo>
                    <a:lnTo>
                      <a:pt x="568228" y="575804"/>
                    </a:lnTo>
                    <a:lnTo>
                      <a:pt x="581623" y="512599"/>
                    </a:lnTo>
                    <a:lnTo>
                      <a:pt x="621639" y="519380"/>
                    </a:lnTo>
                    <a:cubicBezTo>
                      <a:pt x="632103" y="521138"/>
                      <a:pt x="642149" y="514106"/>
                      <a:pt x="643907" y="503557"/>
                    </a:cubicBezTo>
                    <a:cubicBezTo>
                      <a:pt x="645665" y="493093"/>
                      <a:pt x="638550" y="483047"/>
                      <a:pt x="628085" y="481205"/>
                    </a:cubicBezTo>
                    <a:lnTo>
                      <a:pt x="589576" y="474675"/>
                    </a:lnTo>
                    <a:lnTo>
                      <a:pt x="609500" y="380495"/>
                    </a:lnTo>
                    <a:lnTo>
                      <a:pt x="840137" y="296277"/>
                    </a:lnTo>
                    <a:cubicBezTo>
                      <a:pt x="871782" y="284724"/>
                      <a:pt x="890199" y="251405"/>
                      <a:pt x="882079" y="220430"/>
                    </a:cubicBezTo>
                    <a:lnTo>
                      <a:pt x="882079" y="220430"/>
                    </a:lnTo>
                    <a:cubicBezTo>
                      <a:pt x="877474" y="202934"/>
                      <a:pt x="866173" y="188702"/>
                      <a:pt x="850351" y="180414"/>
                    </a:cubicBezTo>
                    <a:cubicBezTo>
                      <a:pt x="834696" y="172210"/>
                      <a:pt x="816194" y="171038"/>
                      <a:pt x="799619" y="177149"/>
                    </a:cubicBezTo>
                    <a:lnTo>
                      <a:pt x="566386" y="262372"/>
                    </a:lnTo>
                    <a:lnTo>
                      <a:pt x="478987" y="194311"/>
                    </a:lnTo>
                    <a:lnTo>
                      <a:pt x="495479" y="177819"/>
                    </a:lnTo>
                    <a:cubicBezTo>
                      <a:pt x="503014" y="170285"/>
                      <a:pt x="503014" y="157979"/>
                      <a:pt x="495479" y="150444"/>
                    </a:cubicBezTo>
                    <a:cubicBezTo>
                      <a:pt x="487945" y="142910"/>
                      <a:pt x="475639" y="142910"/>
                      <a:pt x="468104" y="150444"/>
                    </a:cubicBezTo>
                    <a:lnTo>
                      <a:pt x="448180" y="170368"/>
                    </a:lnTo>
                    <a:lnTo>
                      <a:pt x="396862" y="130352"/>
                    </a:lnTo>
                    <a:lnTo>
                      <a:pt x="409754" y="117460"/>
                    </a:lnTo>
                    <a:cubicBezTo>
                      <a:pt x="413354" y="113860"/>
                      <a:pt x="415363" y="109005"/>
                      <a:pt x="415363" y="103814"/>
                    </a:cubicBezTo>
                    <a:cubicBezTo>
                      <a:pt x="415363" y="98624"/>
                      <a:pt x="413354" y="93768"/>
                      <a:pt x="409754" y="90169"/>
                    </a:cubicBezTo>
                    <a:cubicBezTo>
                      <a:pt x="402220" y="82634"/>
                      <a:pt x="389914" y="82634"/>
                      <a:pt x="382379" y="90169"/>
                    </a:cubicBezTo>
                    <a:lnTo>
                      <a:pt x="366055" y="106493"/>
                    </a:lnTo>
                    <a:lnTo>
                      <a:pt x="252117" y="17420"/>
                    </a:lnTo>
                    <a:cubicBezTo>
                      <a:pt x="240481" y="8378"/>
                      <a:pt x="225244" y="5951"/>
                      <a:pt x="211348" y="10974"/>
                    </a:cubicBezTo>
                    <a:cubicBezTo>
                      <a:pt x="198539" y="15662"/>
                      <a:pt x="188912" y="25875"/>
                      <a:pt x="185145" y="39018"/>
                    </a:cubicBezTo>
                    <a:cubicBezTo>
                      <a:pt x="181294" y="52162"/>
                      <a:pt x="183889" y="65891"/>
                      <a:pt x="192177" y="76774"/>
                    </a:cubicBezTo>
                    <a:lnTo>
                      <a:pt x="384472" y="328089"/>
                    </a:lnTo>
                    <a:lnTo>
                      <a:pt x="139017" y="449896"/>
                    </a:lnTo>
                    <a:lnTo>
                      <a:pt x="58650" y="397657"/>
                    </a:lnTo>
                    <a:cubicBezTo>
                      <a:pt x="50111" y="392132"/>
                      <a:pt x="39312" y="390876"/>
                      <a:pt x="29684" y="394308"/>
                    </a:cubicBezTo>
                    <a:cubicBezTo>
                      <a:pt x="19974" y="397824"/>
                      <a:pt x="12774" y="405526"/>
                      <a:pt x="9760" y="415405"/>
                    </a:cubicBezTo>
                    <a:cubicBezTo>
                      <a:pt x="6746" y="425199"/>
                      <a:pt x="8504" y="435580"/>
                      <a:pt x="14448" y="443952"/>
                    </a:cubicBezTo>
                    <a:lnTo>
                      <a:pt x="71961" y="511594"/>
                    </a:lnTo>
                    <a:lnTo>
                      <a:pt x="75896" y="609542"/>
                    </a:lnTo>
                    <a:cubicBezTo>
                      <a:pt x="76649" y="619839"/>
                      <a:pt x="82090" y="628880"/>
                      <a:pt x="90713" y="634489"/>
                    </a:cubicBezTo>
                    <a:cubicBezTo>
                      <a:pt x="99336" y="640098"/>
                      <a:pt x="109884" y="641270"/>
                      <a:pt x="119512" y="637670"/>
                    </a:cubicBezTo>
                    <a:cubicBezTo>
                      <a:pt x="129139" y="634154"/>
                      <a:pt x="136590" y="626285"/>
                      <a:pt x="139520" y="616490"/>
                    </a:cubicBezTo>
                    <a:lnTo>
                      <a:pt x="167230" y="524905"/>
                    </a:lnTo>
                    <a:lnTo>
                      <a:pt x="428004" y="447133"/>
                    </a:lnTo>
                    <a:close/>
                  </a:path>
                </a:pathLst>
              </a:custGeom>
              <a:solidFill>
                <a:schemeClr val="dk1"/>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grpSp>
        <p:grpSp>
          <p:nvGrpSpPr>
            <p:cNvPr id="6393" name="Google Shape;6393;p87"/>
            <p:cNvGrpSpPr/>
            <p:nvPr/>
          </p:nvGrpSpPr>
          <p:grpSpPr>
            <a:xfrm>
              <a:off x="7416197" y="2468695"/>
              <a:ext cx="266634" cy="250394"/>
              <a:chOff x="7416197" y="2468695"/>
              <a:chExt cx="266634" cy="250394"/>
            </a:xfrm>
          </p:grpSpPr>
          <p:sp>
            <p:nvSpPr>
              <p:cNvPr id="6394" name="Google Shape;6394;p87"/>
              <p:cNvSpPr/>
              <p:nvPr/>
            </p:nvSpPr>
            <p:spPr>
              <a:xfrm>
                <a:off x="7421890" y="2474221"/>
                <a:ext cx="252905" cy="239929"/>
              </a:xfrm>
              <a:custGeom>
                <a:rect b="b" l="l" r="r" t="t"/>
                <a:pathLst>
                  <a:path extrusionOk="0" h="239929" w="252905">
                    <a:moveTo>
                      <a:pt x="19757" y="0"/>
                    </a:moveTo>
                    <a:lnTo>
                      <a:pt x="0" y="17162"/>
                    </a:lnTo>
                    <a:lnTo>
                      <a:pt x="170445" y="239930"/>
                    </a:lnTo>
                    <a:lnTo>
                      <a:pt x="252906" y="211634"/>
                    </a:lnTo>
                    <a:close/>
                  </a:path>
                </a:pathLst>
              </a:custGeom>
              <a:solidFill>
                <a:schemeClr val="accent4"/>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sp>
            <p:nvSpPr>
              <p:cNvPr id="6395" name="Google Shape;6395;p87"/>
              <p:cNvSpPr/>
              <p:nvPr/>
            </p:nvSpPr>
            <p:spPr>
              <a:xfrm>
                <a:off x="7416197" y="2468695"/>
                <a:ext cx="266634" cy="250394"/>
              </a:xfrm>
              <a:custGeom>
                <a:rect b="b" l="l" r="r" t="t"/>
                <a:pathLst>
                  <a:path extrusionOk="0" h="250394" w="266634">
                    <a:moveTo>
                      <a:pt x="174715" y="250394"/>
                    </a:moveTo>
                    <a:lnTo>
                      <a:pt x="0" y="22101"/>
                    </a:lnTo>
                    <a:lnTo>
                      <a:pt x="25533" y="0"/>
                    </a:lnTo>
                    <a:lnTo>
                      <a:pt x="266635" y="218833"/>
                    </a:lnTo>
                    <a:lnTo>
                      <a:pt x="174715" y="250394"/>
                    </a:lnTo>
                    <a:close/>
                    <a:moveTo>
                      <a:pt x="11469" y="23273"/>
                    </a:moveTo>
                    <a:lnTo>
                      <a:pt x="177645" y="240516"/>
                    </a:lnTo>
                    <a:lnTo>
                      <a:pt x="250561" y="215485"/>
                    </a:lnTo>
                    <a:lnTo>
                      <a:pt x="25450" y="11134"/>
                    </a:lnTo>
                    <a:lnTo>
                      <a:pt x="11469" y="23273"/>
                    </a:lnTo>
                    <a:close/>
                  </a:path>
                </a:pathLst>
              </a:custGeom>
              <a:solidFill>
                <a:schemeClr val="dk1"/>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grpSp>
        <p:grpSp>
          <p:nvGrpSpPr>
            <p:cNvPr id="6396" name="Google Shape;6396;p87"/>
            <p:cNvGrpSpPr/>
            <p:nvPr/>
          </p:nvGrpSpPr>
          <p:grpSpPr>
            <a:xfrm>
              <a:off x="7634109" y="2799122"/>
              <a:ext cx="79530" cy="336119"/>
              <a:chOff x="7634109" y="2799122"/>
              <a:chExt cx="79530" cy="336119"/>
            </a:xfrm>
          </p:grpSpPr>
          <p:sp>
            <p:nvSpPr>
              <p:cNvPr id="6397" name="Google Shape;6397;p87"/>
              <p:cNvSpPr/>
              <p:nvPr/>
            </p:nvSpPr>
            <p:spPr>
              <a:xfrm>
                <a:off x="7638379" y="2805986"/>
                <a:ext cx="70488" cy="324566"/>
              </a:xfrm>
              <a:custGeom>
                <a:rect b="b" l="l" r="r" t="t"/>
                <a:pathLst>
                  <a:path extrusionOk="0" h="324566" w="70488">
                    <a:moveTo>
                      <a:pt x="0" y="34156"/>
                    </a:moveTo>
                    <a:lnTo>
                      <a:pt x="70489" y="0"/>
                    </a:lnTo>
                    <a:lnTo>
                      <a:pt x="47216" y="324566"/>
                    </a:lnTo>
                    <a:lnTo>
                      <a:pt x="13144" y="321050"/>
                    </a:lnTo>
                    <a:close/>
                  </a:path>
                </a:pathLst>
              </a:custGeom>
              <a:solidFill>
                <a:schemeClr val="accent4"/>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sp>
            <p:nvSpPr>
              <p:cNvPr id="6398" name="Google Shape;6398;p87"/>
              <p:cNvSpPr/>
              <p:nvPr/>
            </p:nvSpPr>
            <p:spPr>
              <a:xfrm>
                <a:off x="7634109" y="2799122"/>
                <a:ext cx="79530" cy="336119"/>
              </a:xfrm>
              <a:custGeom>
                <a:rect b="b" l="l" r="r" t="t"/>
                <a:pathLst>
                  <a:path extrusionOk="0" h="336119" w="79530">
                    <a:moveTo>
                      <a:pt x="55336" y="336119"/>
                    </a:moveTo>
                    <a:lnTo>
                      <a:pt x="13395" y="331766"/>
                    </a:lnTo>
                    <a:lnTo>
                      <a:pt x="0" y="38509"/>
                    </a:lnTo>
                    <a:lnTo>
                      <a:pt x="79530" y="0"/>
                    </a:lnTo>
                    <a:lnTo>
                      <a:pt x="55336" y="336119"/>
                    </a:lnTo>
                    <a:close/>
                    <a:moveTo>
                      <a:pt x="21431" y="324148"/>
                    </a:moveTo>
                    <a:lnTo>
                      <a:pt x="47635" y="326910"/>
                    </a:lnTo>
                    <a:lnTo>
                      <a:pt x="70154" y="13897"/>
                    </a:lnTo>
                    <a:lnTo>
                      <a:pt x="8623" y="43700"/>
                    </a:lnTo>
                    <a:lnTo>
                      <a:pt x="21431" y="324148"/>
                    </a:lnTo>
                    <a:close/>
                  </a:path>
                </a:pathLst>
              </a:custGeom>
              <a:solidFill>
                <a:schemeClr val="dk1"/>
              </a:solidFill>
              <a:ln>
                <a:noFill/>
              </a:ln>
            </p:spPr>
            <p:txBody>
              <a:bodyPr anchorCtr="0" anchor="ctr" bIns="39050" lIns="78100" spcFirstLastPara="1" rIns="78100" wrap="square" tIns="39050">
                <a:noAutofit/>
              </a:bodyPr>
              <a:lstStyle/>
              <a:p>
                <a:pPr indent="0" lvl="0" marL="0" marR="0" rtl="0" algn="l">
                  <a:spcBef>
                    <a:spcPts val="0"/>
                  </a:spcBef>
                  <a:spcAft>
                    <a:spcPts val="0"/>
                  </a:spcAft>
                  <a:buNone/>
                </a:pPr>
                <a:r>
                  <a:t/>
                </a:r>
                <a:endParaRPr sz="1538">
                  <a:solidFill>
                    <a:srgbClr val="000000"/>
                  </a:solidFill>
                  <a:latin typeface="Calibri"/>
                  <a:ea typeface="Calibri"/>
                  <a:cs typeface="Calibri"/>
                  <a:sym typeface="Calibri"/>
                </a:endParaRPr>
              </a:p>
            </p:txBody>
          </p:sp>
        </p:grpSp>
      </p:grpSp>
      <p:sp>
        <p:nvSpPr>
          <p:cNvPr id="6399" name="Google Shape;6399;p87"/>
          <p:cNvSpPr txBox="1"/>
          <p:nvPr>
            <p:ph idx="1" type="subTitle"/>
          </p:nvPr>
        </p:nvSpPr>
        <p:spPr>
          <a:xfrm>
            <a:off x="6714824" y="3678040"/>
            <a:ext cx="2069400" cy="531600"/>
          </a:xfrm>
          <a:prstGeom prst="rect">
            <a:avLst/>
          </a:prstGeom>
        </p:spPr>
        <p:txBody>
          <a:bodyPr anchorCtr="0" anchor="t" bIns="78100" lIns="78100" spcFirstLastPara="1" rIns="78100" wrap="square" tIns="78100">
            <a:noAutofit/>
          </a:bodyPr>
          <a:lstStyle/>
          <a:p>
            <a:pPr indent="0" lvl="0" marL="0" rtl="0" algn="ctr">
              <a:spcBef>
                <a:spcPts val="0"/>
              </a:spcBef>
              <a:spcAft>
                <a:spcPts val="0"/>
              </a:spcAft>
              <a:buNone/>
            </a:pPr>
            <a:r>
              <a:rPr lang="en" sz="1500"/>
              <a:t>Professor</a:t>
            </a:r>
            <a:endParaRPr sz="1500"/>
          </a:p>
          <a:p>
            <a:pPr indent="0" lvl="0" marL="0" rtl="0" algn="ctr">
              <a:spcBef>
                <a:spcPts val="0"/>
              </a:spcBef>
              <a:spcAft>
                <a:spcPts val="0"/>
              </a:spcAft>
              <a:buNone/>
            </a:pPr>
            <a:r>
              <a:rPr lang="en" sz="1500"/>
              <a:t>Statistics &amp; Actuarial Science</a:t>
            </a:r>
            <a:endParaRPr sz="1500"/>
          </a:p>
        </p:txBody>
      </p:sp>
      <p:pic>
        <p:nvPicPr>
          <p:cNvPr id="6400" name="Google Shape;6400;p87" title="20260319_113053.jpg"/>
          <p:cNvPicPr preferRelativeResize="0"/>
          <p:nvPr>
            <p:ph idx="5" type="pic"/>
          </p:nvPr>
        </p:nvPicPr>
        <p:blipFill rotWithShape="1">
          <a:blip r:embed="rId3">
            <a:alphaModFix/>
          </a:blip>
          <a:srcRect b="16648" l="0" r="0" t="8226"/>
          <a:stretch/>
        </p:blipFill>
        <p:spPr>
          <a:xfrm>
            <a:off x="883524" y="1516125"/>
            <a:ext cx="1060200" cy="1062000"/>
          </a:xfrm>
          <a:prstGeom prst="ellipse">
            <a:avLst/>
          </a:prstGeom>
          <a:noFill/>
          <a:ln>
            <a:noFill/>
          </a:ln>
        </p:spPr>
      </p:pic>
      <p:pic>
        <p:nvPicPr>
          <p:cNvPr id="6401" name="Google Shape;6401;p87"/>
          <p:cNvPicPr preferRelativeResize="0"/>
          <p:nvPr>
            <p:ph idx="2" type="pic"/>
          </p:nvPr>
        </p:nvPicPr>
        <p:blipFill rotWithShape="1">
          <a:blip r:embed="rId4">
            <a:alphaModFix/>
          </a:blip>
          <a:srcRect b="22411" l="0" r="0" t="5413"/>
          <a:stretch/>
        </p:blipFill>
        <p:spPr>
          <a:xfrm>
            <a:off x="2933828" y="1502790"/>
            <a:ext cx="1053900" cy="1055700"/>
          </a:xfrm>
          <a:prstGeom prst="ellipse">
            <a:avLst/>
          </a:prstGeom>
          <a:noFill/>
          <a:ln>
            <a:noFill/>
          </a:ln>
        </p:spPr>
      </p:pic>
      <p:pic>
        <p:nvPicPr>
          <p:cNvPr id="6402" name="Google Shape;6402;p87"/>
          <p:cNvPicPr preferRelativeResize="0"/>
          <p:nvPr>
            <p:ph idx="3" type="pic"/>
          </p:nvPr>
        </p:nvPicPr>
        <p:blipFill rotWithShape="1">
          <a:blip r:embed="rId5">
            <a:alphaModFix/>
          </a:blip>
          <a:srcRect b="31195" l="490" r="-490" t="4193"/>
          <a:stretch/>
        </p:blipFill>
        <p:spPr>
          <a:xfrm>
            <a:off x="5070943" y="1502900"/>
            <a:ext cx="1115400" cy="1117200"/>
          </a:xfrm>
          <a:prstGeom prst="ellipse">
            <a:avLst/>
          </a:prstGeom>
          <a:noFill/>
          <a:ln>
            <a:noFill/>
          </a:ln>
        </p:spPr>
      </p:pic>
      <p:pic>
        <p:nvPicPr>
          <p:cNvPr id="6403" name="Google Shape;6403;p87"/>
          <p:cNvPicPr preferRelativeResize="0"/>
          <p:nvPr>
            <p:ph idx="6" type="pic"/>
          </p:nvPr>
        </p:nvPicPr>
        <p:blipFill rotWithShape="1">
          <a:blip r:embed="rId6">
            <a:alphaModFix/>
          </a:blip>
          <a:srcRect b="10670" l="0" r="0" t="2017"/>
          <a:stretch/>
        </p:blipFill>
        <p:spPr>
          <a:xfrm>
            <a:off x="7170802" y="1475559"/>
            <a:ext cx="1174200" cy="1176000"/>
          </a:xfrm>
          <a:prstGeom prst="ellipse">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407" name="Shape 6407"/>
        <p:cNvGrpSpPr/>
        <p:nvPr/>
      </p:nvGrpSpPr>
      <p:grpSpPr>
        <a:xfrm>
          <a:off x="0" y="0"/>
          <a:ext cx="0" cy="0"/>
          <a:chOff x="0" y="0"/>
          <a:chExt cx="0" cy="0"/>
        </a:xfrm>
      </p:grpSpPr>
      <p:sp>
        <p:nvSpPr>
          <p:cNvPr id="6408" name="Google Shape;6408;p88"/>
          <p:cNvSpPr txBox="1"/>
          <p:nvPr>
            <p:ph type="title"/>
          </p:nvPr>
        </p:nvSpPr>
        <p:spPr>
          <a:xfrm>
            <a:off x="720000" y="811413"/>
            <a:ext cx="47568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Research Questions</a:t>
            </a:r>
            <a:endParaRPr/>
          </a:p>
        </p:txBody>
      </p:sp>
      <p:sp>
        <p:nvSpPr>
          <p:cNvPr id="6409" name="Google Shape;6409;p88"/>
          <p:cNvSpPr txBox="1"/>
          <p:nvPr>
            <p:ph idx="1" type="subTitle"/>
          </p:nvPr>
        </p:nvSpPr>
        <p:spPr>
          <a:xfrm rot="-323">
            <a:off x="776524" y="1479645"/>
            <a:ext cx="6393000" cy="2715000"/>
          </a:xfrm>
          <a:prstGeom prst="rect">
            <a:avLst/>
          </a:prstGeom>
          <a:solidFill>
            <a:srgbClr val="FCF9EF">
              <a:alpha val="92410"/>
            </a:srgbClr>
          </a:solidFill>
          <a:ln>
            <a:noFill/>
          </a:ln>
        </p:spPr>
        <p:txBody>
          <a:bodyPr anchorCtr="0" anchor="t" bIns="91425" lIns="91425" spcFirstLastPara="1" rIns="91425" wrap="square" tIns="91425">
            <a:noAutofit/>
          </a:bodyPr>
          <a:lstStyle/>
          <a:p>
            <a:pPr indent="-361950" lvl="0" marL="457200" rtl="0" algn="l">
              <a:spcBef>
                <a:spcPts val="0"/>
              </a:spcBef>
              <a:spcAft>
                <a:spcPts val="0"/>
              </a:spcAft>
              <a:buSzPts val="2100"/>
              <a:buAutoNum type="arabicPeriod"/>
            </a:pPr>
            <a:r>
              <a:rPr lang="en" sz="2100"/>
              <a:t>How often do mathematics faculty interact with academic librarians?</a:t>
            </a:r>
            <a:endParaRPr sz="2100"/>
          </a:p>
          <a:p>
            <a:pPr indent="-361950" lvl="0" marL="457200" rtl="0" algn="l">
              <a:spcBef>
                <a:spcPts val="0"/>
              </a:spcBef>
              <a:spcAft>
                <a:spcPts val="0"/>
              </a:spcAft>
              <a:buSzPts val="2100"/>
              <a:buAutoNum type="arabicPeriod"/>
            </a:pPr>
            <a:r>
              <a:rPr lang="en" sz="2100"/>
              <a:t>For what purposes do mathematics faculty, instructors and instructional staff interact with academic librarians?</a:t>
            </a:r>
            <a:endParaRPr sz="2100"/>
          </a:p>
          <a:p>
            <a:pPr indent="-361950" lvl="0" marL="457200" rtl="0" algn="l">
              <a:spcBef>
                <a:spcPts val="0"/>
              </a:spcBef>
              <a:spcAft>
                <a:spcPts val="0"/>
              </a:spcAft>
              <a:buSzPts val="2100"/>
              <a:buAutoNum type="arabicPeriod"/>
            </a:pPr>
            <a:r>
              <a:rPr lang="en" sz="2100"/>
              <a:t>What resources and services do mathematics faculty use for their research and instruction?</a:t>
            </a:r>
            <a:endParaRPr sz="2100"/>
          </a:p>
        </p:txBody>
      </p:sp>
      <p:grpSp>
        <p:nvGrpSpPr>
          <p:cNvPr id="6410" name="Google Shape;6410;p88"/>
          <p:cNvGrpSpPr/>
          <p:nvPr/>
        </p:nvGrpSpPr>
        <p:grpSpPr>
          <a:xfrm>
            <a:off x="7082672" y="1554550"/>
            <a:ext cx="1453281" cy="3429002"/>
            <a:chOff x="6784897" y="1608675"/>
            <a:chExt cx="1453281" cy="3429002"/>
          </a:xfrm>
        </p:grpSpPr>
        <p:grpSp>
          <p:nvGrpSpPr>
            <p:cNvPr id="6411" name="Google Shape;6411;p88"/>
            <p:cNvGrpSpPr/>
            <p:nvPr/>
          </p:nvGrpSpPr>
          <p:grpSpPr>
            <a:xfrm>
              <a:off x="6784897" y="1985643"/>
              <a:ext cx="1172221" cy="1172221"/>
              <a:chOff x="3080085" y="1865439"/>
              <a:chExt cx="913300" cy="913300"/>
            </a:xfrm>
          </p:grpSpPr>
          <p:sp>
            <p:nvSpPr>
              <p:cNvPr id="6412" name="Google Shape;6412;p88"/>
              <p:cNvSpPr/>
              <p:nvPr/>
            </p:nvSpPr>
            <p:spPr>
              <a:xfrm>
                <a:off x="3228649" y="1990594"/>
                <a:ext cx="698524" cy="698524"/>
              </a:xfrm>
              <a:custGeom>
                <a:rect b="b" l="l" r="r" t="t"/>
                <a:pathLst>
                  <a:path extrusionOk="0" h="698524" w="698524">
                    <a:moveTo>
                      <a:pt x="698525" y="349262"/>
                    </a:moveTo>
                    <a:cubicBezTo>
                      <a:pt x="698525" y="542155"/>
                      <a:pt x="542155" y="698525"/>
                      <a:pt x="349262" y="698525"/>
                    </a:cubicBezTo>
                    <a:cubicBezTo>
                      <a:pt x="156370" y="698525"/>
                      <a:pt x="0" y="542155"/>
                      <a:pt x="0" y="349262"/>
                    </a:cubicBezTo>
                    <a:cubicBezTo>
                      <a:pt x="0" y="156370"/>
                      <a:pt x="156370" y="0"/>
                      <a:pt x="349262" y="0"/>
                    </a:cubicBezTo>
                    <a:cubicBezTo>
                      <a:pt x="542155" y="0"/>
                      <a:pt x="698525" y="156370"/>
                      <a:pt x="698525" y="34926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413" name="Google Shape;6413;p88"/>
              <p:cNvGrpSpPr/>
              <p:nvPr/>
            </p:nvGrpSpPr>
            <p:grpSpPr>
              <a:xfrm>
                <a:off x="3080085" y="1865439"/>
                <a:ext cx="913300" cy="913300"/>
                <a:chOff x="3080085" y="1865439"/>
                <a:chExt cx="913300" cy="913300"/>
              </a:xfrm>
            </p:grpSpPr>
            <p:grpSp>
              <p:nvGrpSpPr>
                <p:cNvPr id="6414" name="Google Shape;6414;p88"/>
                <p:cNvGrpSpPr/>
                <p:nvPr/>
              </p:nvGrpSpPr>
              <p:grpSpPr>
                <a:xfrm>
                  <a:off x="3183024" y="1968577"/>
                  <a:ext cx="706896" cy="706896"/>
                  <a:chOff x="3183024" y="1968577"/>
                  <a:chExt cx="706896" cy="706896"/>
                </a:xfrm>
              </p:grpSpPr>
              <p:sp>
                <p:nvSpPr>
                  <p:cNvPr id="6415" name="Google Shape;6415;p88"/>
                  <p:cNvSpPr/>
                  <p:nvPr/>
                </p:nvSpPr>
                <p:spPr>
                  <a:xfrm>
                    <a:off x="3187209" y="1972847"/>
                    <a:ext cx="698524" cy="698524"/>
                  </a:xfrm>
                  <a:custGeom>
                    <a:rect b="b" l="l" r="r" t="t"/>
                    <a:pathLst>
                      <a:path extrusionOk="0" h="698524" w="698524">
                        <a:moveTo>
                          <a:pt x="349262" y="0"/>
                        </a:moveTo>
                        <a:cubicBezTo>
                          <a:pt x="156381" y="0"/>
                          <a:pt x="0" y="156381"/>
                          <a:pt x="0" y="349262"/>
                        </a:cubicBezTo>
                        <a:cubicBezTo>
                          <a:pt x="0" y="542144"/>
                          <a:pt x="156381" y="698525"/>
                          <a:pt x="349262" y="698525"/>
                        </a:cubicBezTo>
                        <a:cubicBezTo>
                          <a:pt x="542144" y="698525"/>
                          <a:pt x="698525" y="542144"/>
                          <a:pt x="698525" y="349262"/>
                        </a:cubicBezTo>
                        <a:cubicBezTo>
                          <a:pt x="698525" y="156381"/>
                          <a:pt x="542144" y="0"/>
                          <a:pt x="349262" y="0"/>
                        </a:cubicBezTo>
                        <a:close/>
                        <a:moveTo>
                          <a:pt x="349262" y="645030"/>
                        </a:moveTo>
                        <a:cubicBezTo>
                          <a:pt x="185933" y="645030"/>
                          <a:pt x="53411" y="512592"/>
                          <a:pt x="53411" y="349179"/>
                        </a:cubicBezTo>
                        <a:cubicBezTo>
                          <a:pt x="53411" y="185849"/>
                          <a:pt x="185849" y="53327"/>
                          <a:pt x="349262" y="53327"/>
                        </a:cubicBezTo>
                        <a:cubicBezTo>
                          <a:pt x="512676" y="53327"/>
                          <a:pt x="645114" y="185765"/>
                          <a:pt x="645114" y="349179"/>
                        </a:cubicBezTo>
                        <a:cubicBezTo>
                          <a:pt x="645030" y="512592"/>
                          <a:pt x="512676" y="645030"/>
                          <a:pt x="349262" y="645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16" name="Google Shape;6416;p88"/>
                  <p:cNvSpPr/>
                  <p:nvPr/>
                </p:nvSpPr>
                <p:spPr>
                  <a:xfrm>
                    <a:off x="3183024" y="1968577"/>
                    <a:ext cx="706896" cy="706896"/>
                  </a:xfrm>
                  <a:custGeom>
                    <a:rect b="b" l="l" r="r" t="t"/>
                    <a:pathLst>
                      <a:path extrusionOk="0" h="706896" w="706896">
                        <a:moveTo>
                          <a:pt x="353448" y="706896"/>
                        </a:moveTo>
                        <a:cubicBezTo>
                          <a:pt x="305730" y="706896"/>
                          <a:pt x="259435" y="697520"/>
                          <a:pt x="215903" y="679103"/>
                        </a:cubicBezTo>
                        <a:cubicBezTo>
                          <a:pt x="173794" y="661271"/>
                          <a:pt x="136038" y="635822"/>
                          <a:pt x="103556" y="603340"/>
                        </a:cubicBezTo>
                        <a:cubicBezTo>
                          <a:pt x="71075" y="570858"/>
                          <a:pt x="45625" y="533102"/>
                          <a:pt x="27794" y="490993"/>
                        </a:cubicBezTo>
                        <a:cubicBezTo>
                          <a:pt x="9376" y="447377"/>
                          <a:pt x="0" y="401166"/>
                          <a:pt x="0" y="353448"/>
                        </a:cubicBezTo>
                        <a:cubicBezTo>
                          <a:pt x="0" y="305730"/>
                          <a:pt x="9376" y="259435"/>
                          <a:pt x="27794" y="215903"/>
                        </a:cubicBezTo>
                        <a:cubicBezTo>
                          <a:pt x="45625" y="173794"/>
                          <a:pt x="71075" y="136038"/>
                          <a:pt x="103556" y="103556"/>
                        </a:cubicBezTo>
                        <a:cubicBezTo>
                          <a:pt x="136038" y="71075"/>
                          <a:pt x="173794" y="45625"/>
                          <a:pt x="215903" y="27794"/>
                        </a:cubicBezTo>
                        <a:cubicBezTo>
                          <a:pt x="259519" y="9376"/>
                          <a:pt x="305730" y="0"/>
                          <a:pt x="353448" y="0"/>
                        </a:cubicBezTo>
                        <a:cubicBezTo>
                          <a:pt x="401166" y="0"/>
                          <a:pt x="447461" y="9376"/>
                          <a:pt x="490993" y="27794"/>
                        </a:cubicBezTo>
                        <a:cubicBezTo>
                          <a:pt x="533102" y="45625"/>
                          <a:pt x="570858" y="71075"/>
                          <a:pt x="603340" y="103556"/>
                        </a:cubicBezTo>
                        <a:cubicBezTo>
                          <a:pt x="635822" y="136038"/>
                          <a:pt x="661271" y="173794"/>
                          <a:pt x="679103" y="215903"/>
                        </a:cubicBezTo>
                        <a:cubicBezTo>
                          <a:pt x="697520" y="259519"/>
                          <a:pt x="706896" y="305730"/>
                          <a:pt x="706896" y="353448"/>
                        </a:cubicBezTo>
                        <a:cubicBezTo>
                          <a:pt x="706896" y="401166"/>
                          <a:pt x="697520" y="447461"/>
                          <a:pt x="679103" y="490993"/>
                        </a:cubicBezTo>
                        <a:cubicBezTo>
                          <a:pt x="661271" y="533102"/>
                          <a:pt x="635822" y="570858"/>
                          <a:pt x="603340" y="603340"/>
                        </a:cubicBezTo>
                        <a:cubicBezTo>
                          <a:pt x="570858" y="635822"/>
                          <a:pt x="533102" y="661271"/>
                          <a:pt x="490993" y="679103"/>
                        </a:cubicBezTo>
                        <a:cubicBezTo>
                          <a:pt x="447461" y="697520"/>
                          <a:pt x="401166" y="706896"/>
                          <a:pt x="353448" y="706896"/>
                        </a:cubicBezTo>
                        <a:close/>
                        <a:moveTo>
                          <a:pt x="353448" y="8455"/>
                        </a:moveTo>
                        <a:cubicBezTo>
                          <a:pt x="306902" y="8455"/>
                          <a:pt x="261696" y="17580"/>
                          <a:pt x="219168" y="35579"/>
                        </a:cubicBezTo>
                        <a:cubicBezTo>
                          <a:pt x="178064" y="52992"/>
                          <a:pt x="141145" y="77856"/>
                          <a:pt x="109500" y="109500"/>
                        </a:cubicBezTo>
                        <a:cubicBezTo>
                          <a:pt x="77772" y="141229"/>
                          <a:pt x="52908" y="178064"/>
                          <a:pt x="35579" y="219168"/>
                        </a:cubicBezTo>
                        <a:cubicBezTo>
                          <a:pt x="17580" y="261696"/>
                          <a:pt x="8455" y="306902"/>
                          <a:pt x="8455" y="353448"/>
                        </a:cubicBezTo>
                        <a:cubicBezTo>
                          <a:pt x="8455" y="399994"/>
                          <a:pt x="17580" y="445201"/>
                          <a:pt x="35579" y="487728"/>
                        </a:cubicBezTo>
                        <a:cubicBezTo>
                          <a:pt x="52992" y="528833"/>
                          <a:pt x="77856" y="565752"/>
                          <a:pt x="109500" y="597396"/>
                        </a:cubicBezTo>
                        <a:cubicBezTo>
                          <a:pt x="141229" y="629124"/>
                          <a:pt x="178064" y="653988"/>
                          <a:pt x="219168" y="671317"/>
                        </a:cubicBezTo>
                        <a:cubicBezTo>
                          <a:pt x="261696" y="689316"/>
                          <a:pt x="306902" y="698441"/>
                          <a:pt x="353448" y="698441"/>
                        </a:cubicBezTo>
                        <a:cubicBezTo>
                          <a:pt x="399994" y="698441"/>
                          <a:pt x="445201" y="689316"/>
                          <a:pt x="487728" y="671317"/>
                        </a:cubicBezTo>
                        <a:cubicBezTo>
                          <a:pt x="528833" y="653904"/>
                          <a:pt x="565751" y="629041"/>
                          <a:pt x="597396" y="597396"/>
                        </a:cubicBezTo>
                        <a:cubicBezTo>
                          <a:pt x="629124" y="565668"/>
                          <a:pt x="653988" y="528833"/>
                          <a:pt x="671317" y="487728"/>
                        </a:cubicBezTo>
                        <a:cubicBezTo>
                          <a:pt x="689316" y="445201"/>
                          <a:pt x="698441" y="399994"/>
                          <a:pt x="698441" y="353448"/>
                        </a:cubicBezTo>
                        <a:cubicBezTo>
                          <a:pt x="698441" y="306902"/>
                          <a:pt x="689316" y="261696"/>
                          <a:pt x="671317" y="219168"/>
                        </a:cubicBezTo>
                        <a:cubicBezTo>
                          <a:pt x="653904" y="178064"/>
                          <a:pt x="629041" y="141145"/>
                          <a:pt x="597396" y="109500"/>
                        </a:cubicBezTo>
                        <a:cubicBezTo>
                          <a:pt x="565668" y="77772"/>
                          <a:pt x="528833" y="52908"/>
                          <a:pt x="487728" y="35579"/>
                        </a:cubicBezTo>
                        <a:cubicBezTo>
                          <a:pt x="445201" y="17580"/>
                          <a:pt x="400078" y="8455"/>
                          <a:pt x="353448" y="8455"/>
                        </a:cubicBezTo>
                        <a:close/>
                        <a:moveTo>
                          <a:pt x="353448" y="653486"/>
                        </a:moveTo>
                        <a:cubicBezTo>
                          <a:pt x="312930" y="653486"/>
                          <a:pt x="273667" y="645533"/>
                          <a:pt x="236665" y="629878"/>
                        </a:cubicBezTo>
                        <a:cubicBezTo>
                          <a:pt x="200918" y="614809"/>
                          <a:pt x="168855" y="593127"/>
                          <a:pt x="141312" y="565584"/>
                        </a:cubicBezTo>
                        <a:cubicBezTo>
                          <a:pt x="113770" y="538042"/>
                          <a:pt x="92087" y="505978"/>
                          <a:pt x="77019" y="470232"/>
                        </a:cubicBezTo>
                        <a:cubicBezTo>
                          <a:pt x="61364" y="433229"/>
                          <a:pt x="53411" y="393967"/>
                          <a:pt x="53411" y="353448"/>
                        </a:cubicBezTo>
                        <a:cubicBezTo>
                          <a:pt x="53411" y="312930"/>
                          <a:pt x="61364" y="273667"/>
                          <a:pt x="77019" y="236665"/>
                        </a:cubicBezTo>
                        <a:cubicBezTo>
                          <a:pt x="92087" y="200918"/>
                          <a:pt x="113770" y="168855"/>
                          <a:pt x="141312" y="141312"/>
                        </a:cubicBezTo>
                        <a:cubicBezTo>
                          <a:pt x="168855" y="113770"/>
                          <a:pt x="200918" y="92087"/>
                          <a:pt x="236665" y="77019"/>
                        </a:cubicBezTo>
                        <a:cubicBezTo>
                          <a:pt x="273667" y="61364"/>
                          <a:pt x="312930" y="53411"/>
                          <a:pt x="353448" y="53411"/>
                        </a:cubicBezTo>
                        <a:cubicBezTo>
                          <a:pt x="393967" y="53411"/>
                          <a:pt x="433229" y="61364"/>
                          <a:pt x="470232" y="77019"/>
                        </a:cubicBezTo>
                        <a:cubicBezTo>
                          <a:pt x="505978" y="92087"/>
                          <a:pt x="538042" y="113770"/>
                          <a:pt x="565584" y="141312"/>
                        </a:cubicBezTo>
                        <a:cubicBezTo>
                          <a:pt x="593127" y="168855"/>
                          <a:pt x="614725" y="200918"/>
                          <a:pt x="629878" y="236665"/>
                        </a:cubicBezTo>
                        <a:cubicBezTo>
                          <a:pt x="645533" y="273667"/>
                          <a:pt x="653486" y="312930"/>
                          <a:pt x="653486" y="353448"/>
                        </a:cubicBezTo>
                        <a:cubicBezTo>
                          <a:pt x="653486" y="393967"/>
                          <a:pt x="645533" y="433229"/>
                          <a:pt x="629878" y="470232"/>
                        </a:cubicBezTo>
                        <a:cubicBezTo>
                          <a:pt x="614725" y="505978"/>
                          <a:pt x="593127" y="538042"/>
                          <a:pt x="565584" y="565584"/>
                        </a:cubicBezTo>
                        <a:cubicBezTo>
                          <a:pt x="538042" y="593127"/>
                          <a:pt x="505978" y="614725"/>
                          <a:pt x="470232" y="629878"/>
                        </a:cubicBezTo>
                        <a:cubicBezTo>
                          <a:pt x="433229" y="645533"/>
                          <a:pt x="393967" y="653486"/>
                          <a:pt x="353448" y="653486"/>
                        </a:cubicBezTo>
                        <a:close/>
                        <a:moveTo>
                          <a:pt x="353448" y="61866"/>
                        </a:moveTo>
                        <a:cubicBezTo>
                          <a:pt x="275509" y="61866"/>
                          <a:pt x="202341" y="92171"/>
                          <a:pt x="147256" y="147256"/>
                        </a:cubicBezTo>
                        <a:cubicBezTo>
                          <a:pt x="92171" y="202341"/>
                          <a:pt x="61866" y="275592"/>
                          <a:pt x="61866" y="353448"/>
                        </a:cubicBezTo>
                        <a:cubicBezTo>
                          <a:pt x="61866" y="431388"/>
                          <a:pt x="92171" y="504555"/>
                          <a:pt x="147256" y="559640"/>
                        </a:cubicBezTo>
                        <a:cubicBezTo>
                          <a:pt x="202341" y="614725"/>
                          <a:pt x="275592" y="645030"/>
                          <a:pt x="353448" y="645030"/>
                        </a:cubicBezTo>
                        <a:cubicBezTo>
                          <a:pt x="431304" y="645030"/>
                          <a:pt x="504555" y="614725"/>
                          <a:pt x="559640" y="559640"/>
                        </a:cubicBezTo>
                        <a:cubicBezTo>
                          <a:pt x="614725" y="504555"/>
                          <a:pt x="645030" y="431304"/>
                          <a:pt x="645114" y="353448"/>
                        </a:cubicBezTo>
                        <a:cubicBezTo>
                          <a:pt x="645114" y="275509"/>
                          <a:pt x="614809" y="202341"/>
                          <a:pt x="559724" y="147256"/>
                        </a:cubicBezTo>
                        <a:cubicBezTo>
                          <a:pt x="504639" y="92171"/>
                          <a:pt x="431388" y="61866"/>
                          <a:pt x="353448" y="6186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17" name="Google Shape;6417;p88"/>
                <p:cNvGrpSpPr/>
                <p:nvPr/>
              </p:nvGrpSpPr>
              <p:grpSpPr>
                <a:xfrm>
                  <a:off x="3080085" y="1865439"/>
                  <a:ext cx="913300" cy="913300"/>
                  <a:chOff x="3080085" y="1865439"/>
                  <a:chExt cx="913300" cy="913300"/>
                </a:xfrm>
              </p:grpSpPr>
              <p:sp>
                <p:nvSpPr>
                  <p:cNvPr id="6418" name="Google Shape;6418;p88"/>
                  <p:cNvSpPr/>
                  <p:nvPr/>
                </p:nvSpPr>
                <p:spPr>
                  <a:xfrm rot="-2700000">
                    <a:off x="3213834" y="1999189"/>
                    <a:ext cx="645801" cy="645801"/>
                  </a:xfrm>
                  <a:custGeom>
                    <a:rect b="b" l="l" r="r" t="t"/>
                    <a:pathLst>
                      <a:path extrusionOk="0" h="645442" w="645442">
                        <a:moveTo>
                          <a:pt x="645443" y="322721"/>
                        </a:moveTo>
                        <a:cubicBezTo>
                          <a:pt x="645443" y="500956"/>
                          <a:pt x="500955" y="645443"/>
                          <a:pt x="322721" y="645443"/>
                        </a:cubicBezTo>
                        <a:cubicBezTo>
                          <a:pt x="144487" y="645443"/>
                          <a:pt x="0" y="500956"/>
                          <a:pt x="0" y="322721"/>
                        </a:cubicBezTo>
                        <a:cubicBezTo>
                          <a:pt x="0" y="144487"/>
                          <a:pt x="144487" y="0"/>
                          <a:pt x="322721" y="0"/>
                        </a:cubicBezTo>
                        <a:cubicBezTo>
                          <a:pt x="500955" y="0"/>
                          <a:pt x="645443" y="144487"/>
                          <a:pt x="645443" y="322721"/>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19" name="Google Shape;6419;p88"/>
                  <p:cNvSpPr/>
                  <p:nvPr/>
                </p:nvSpPr>
                <p:spPr>
                  <a:xfrm>
                    <a:off x="3209561" y="1995115"/>
                    <a:ext cx="653820" cy="653820"/>
                  </a:xfrm>
                  <a:custGeom>
                    <a:rect b="b" l="l" r="r" t="t"/>
                    <a:pathLst>
                      <a:path extrusionOk="0" h="653820" w="653820">
                        <a:moveTo>
                          <a:pt x="326910" y="653821"/>
                        </a:moveTo>
                        <a:cubicBezTo>
                          <a:pt x="284466" y="653821"/>
                          <a:pt x="243111" y="645784"/>
                          <a:pt x="203932" y="629878"/>
                        </a:cubicBezTo>
                        <a:cubicBezTo>
                          <a:pt x="163413" y="613470"/>
                          <a:pt x="126997" y="589276"/>
                          <a:pt x="95771" y="558050"/>
                        </a:cubicBezTo>
                        <a:cubicBezTo>
                          <a:pt x="64545" y="526824"/>
                          <a:pt x="40435" y="490491"/>
                          <a:pt x="23943" y="449889"/>
                        </a:cubicBezTo>
                        <a:cubicBezTo>
                          <a:pt x="8037" y="410710"/>
                          <a:pt x="0" y="369354"/>
                          <a:pt x="0" y="326910"/>
                        </a:cubicBezTo>
                        <a:cubicBezTo>
                          <a:pt x="0" y="284466"/>
                          <a:pt x="8037" y="243111"/>
                          <a:pt x="23943" y="203932"/>
                        </a:cubicBezTo>
                        <a:cubicBezTo>
                          <a:pt x="40351" y="163413"/>
                          <a:pt x="64545" y="126997"/>
                          <a:pt x="95771" y="95771"/>
                        </a:cubicBezTo>
                        <a:cubicBezTo>
                          <a:pt x="126997" y="64545"/>
                          <a:pt x="163330" y="40435"/>
                          <a:pt x="203932" y="23943"/>
                        </a:cubicBezTo>
                        <a:cubicBezTo>
                          <a:pt x="243111" y="8037"/>
                          <a:pt x="284466" y="0"/>
                          <a:pt x="326910" y="0"/>
                        </a:cubicBezTo>
                        <a:cubicBezTo>
                          <a:pt x="369354" y="0"/>
                          <a:pt x="410710" y="8037"/>
                          <a:pt x="449889" y="23943"/>
                        </a:cubicBezTo>
                        <a:cubicBezTo>
                          <a:pt x="490407" y="40351"/>
                          <a:pt x="526824" y="64545"/>
                          <a:pt x="558050" y="95771"/>
                        </a:cubicBezTo>
                        <a:cubicBezTo>
                          <a:pt x="589276" y="126997"/>
                          <a:pt x="613386" y="163330"/>
                          <a:pt x="629878" y="203932"/>
                        </a:cubicBezTo>
                        <a:cubicBezTo>
                          <a:pt x="645784" y="243111"/>
                          <a:pt x="653821" y="284466"/>
                          <a:pt x="653821" y="326910"/>
                        </a:cubicBezTo>
                        <a:cubicBezTo>
                          <a:pt x="653821" y="369354"/>
                          <a:pt x="645784" y="410710"/>
                          <a:pt x="629878" y="449889"/>
                        </a:cubicBezTo>
                        <a:cubicBezTo>
                          <a:pt x="613470" y="490407"/>
                          <a:pt x="589276" y="526824"/>
                          <a:pt x="558050" y="558050"/>
                        </a:cubicBezTo>
                        <a:cubicBezTo>
                          <a:pt x="526824" y="589276"/>
                          <a:pt x="490491" y="613386"/>
                          <a:pt x="449889" y="629878"/>
                        </a:cubicBezTo>
                        <a:cubicBezTo>
                          <a:pt x="410794" y="645784"/>
                          <a:pt x="369354" y="653821"/>
                          <a:pt x="326910" y="653821"/>
                        </a:cubicBezTo>
                        <a:close/>
                        <a:moveTo>
                          <a:pt x="326910" y="8455"/>
                        </a:moveTo>
                        <a:cubicBezTo>
                          <a:pt x="285555" y="8455"/>
                          <a:pt x="245204" y="16325"/>
                          <a:pt x="207029" y="31812"/>
                        </a:cubicBezTo>
                        <a:cubicBezTo>
                          <a:pt x="167515" y="47802"/>
                          <a:pt x="132104" y="71410"/>
                          <a:pt x="101631" y="101799"/>
                        </a:cubicBezTo>
                        <a:cubicBezTo>
                          <a:pt x="71242" y="132187"/>
                          <a:pt x="47718" y="167683"/>
                          <a:pt x="31645" y="207197"/>
                        </a:cubicBezTo>
                        <a:cubicBezTo>
                          <a:pt x="16157" y="245371"/>
                          <a:pt x="8288" y="285722"/>
                          <a:pt x="8288" y="327078"/>
                        </a:cubicBezTo>
                        <a:cubicBezTo>
                          <a:pt x="8288" y="368433"/>
                          <a:pt x="16157" y="408784"/>
                          <a:pt x="31645" y="446959"/>
                        </a:cubicBezTo>
                        <a:cubicBezTo>
                          <a:pt x="47634" y="486473"/>
                          <a:pt x="71242" y="521885"/>
                          <a:pt x="101631" y="552357"/>
                        </a:cubicBezTo>
                        <a:cubicBezTo>
                          <a:pt x="132020" y="582746"/>
                          <a:pt x="167515" y="606270"/>
                          <a:pt x="207029" y="622344"/>
                        </a:cubicBezTo>
                        <a:cubicBezTo>
                          <a:pt x="245204" y="637831"/>
                          <a:pt x="285555" y="645700"/>
                          <a:pt x="326910" y="645700"/>
                        </a:cubicBezTo>
                        <a:cubicBezTo>
                          <a:pt x="368266" y="645700"/>
                          <a:pt x="408617" y="637831"/>
                          <a:pt x="446791" y="622344"/>
                        </a:cubicBezTo>
                        <a:cubicBezTo>
                          <a:pt x="486305" y="606354"/>
                          <a:pt x="521717" y="582746"/>
                          <a:pt x="552190" y="552357"/>
                        </a:cubicBezTo>
                        <a:cubicBezTo>
                          <a:pt x="582578" y="521968"/>
                          <a:pt x="606103" y="486473"/>
                          <a:pt x="622176" y="446959"/>
                        </a:cubicBezTo>
                        <a:cubicBezTo>
                          <a:pt x="637663" y="408784"/>
                          <a:pt x="645533" y="368433"/>
                          <a:pt x="645533" y="327078"/>
                        </a:cubicBezTo>
                        <a:cubicBezTo>
                          <a:pt x="645533" y="285722"/>
                          <a:pt x="637663" y="245371"/>
                          <a:pt x="622176" y="207197"/>
                        </a:cubicBezTo>
                        <a:cubicBezTo>
                          <a:pt x="606186" y="167683"/>
                          <a:pt x="582578" y="132271"/>
                          <a:pt x="552190" y="101799"/>
                        </a:cubicBezTo>
                        <a:cubicBezTo>
                          <a:pt x="521801" y="71410"/>
                          <a:pt x="486305" y="47885"/>
                          <a:pt x="446791" y="31812"/>
                        </a:cubicBezTo>
                        <a:cubicBezTo>
                          <a:pt x="408617" y="16325"/>
                          <a:pt x="368266" y="8455"/>
                          <a:pt x="326910"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20" name="Google Shape;6420;p88"/>
                <p:cNvGrpSpPr/>
                <p:nvPr/>
              </p:nvGrpSpPr>
              <p:grpSpPr>
                <a:xfrm>
                  <a:off x="3150623" y="1933029"/>
                  <a:ext cx="772100" cy="772100"/>
                  <a:chOff x="3150623" y="1933029"/>
                  <a:chExt cx="772100" cy="772100"/>
                </a:xfrm>
              </p:grpSpPr>
              <p:sp>
                <p:nvSpPr>
                  <p:cNvPr id="6421" name="Google Shape;6421;p88"/>
                  <p:cNvSpPr/>
                  <p:nvPr/>
                </p:nvSpPr>
                <p:spPr>
                  <a:xfrm rot="-2700000">
                    <a:off x="3263695" y="2046100"/>
                    <a:ext cx="545957" cy="545957"/>
                  </a:xfrm>
                  <a:custGeom>
                    <a:rect b="b" l="l" r="r" t="t"/>
                    <a:pathLst>
                      <a:path extrusionOk="0" h="545654" w="545654">
                        <a:moveTo>
                          <a:pt x="545654" y="272827"/>
                        </a:moveTo>
                        <a:cubicBezTo>
                          <a:pt x="545654" y="423505"/>
                          <a:pt x="423506" y="545654"/>
                          <a:pt x="272827" y="545654"/>
                        </a:cubicBezTo>
                        <a:cubicBezTo>
                          <a:pt x="122149" y="545654"/>
                          <a:pt x="0" y="423505"/>
                          <a:pt x="0" y="272827"/>
                        </a:cubicBezTo>
                        <a:cubicBezTo>
                          <a:pt x="0" y="122149"/>
                          <a:pt x="122149" y="0"/>
                          <a:pt x="272827" y="0"/>
                        </a:cubicBezTo>
                        <a:cubicBezTo>
                          <a:pt x="423506" y="0"/>
                          <a:pt x="545654" y="122149"/>
                          <a:pt x="545654" y="27282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2" name="Google Shape;6422;p88"/>
                  <p:cNvSpPr/>
                  <p:nvPr/>
                </p:nvSpPr>
                <p:spPr>
                  <a:xfrm>
                    <a:off x="3259456" y="2041996"/>
                    <a:ext cx="554031" cy="554031"/>
                  </a:xfrm>
                  <a:custGeom>
                    <a:rect b="b" l="l" r="r" t="t"/>
                    <a:pathLst>
                      <a:path extrusionOk="0" h="554031" w="554031">
                        <a:moveTo>
                          <a:pt x="277016" y="554031"/>
                        </a:moveTo>
                        <a:cubicBezTo>
                          <a:pt x="203011" y="554031"/>
                          <a:pt x="133443" y="525233"/>
                          <a:pt x="81121" y="472911"/>
                        </a:cubicBezTo>
                        <a:cubicBezTo>
                          <a:pt x="28798" y="420588"/>
                          <a:pt x="0" y="351020"/>
                          <a:pt x="0" y="277016"/>
                        </a:cubicBezTo>
                        <a:cubicBezTo>
                          <a:pt x="0" y="203011"/>
                          <a:pt x="28798" y="133443"/>
                          <a:pt x="81121" y="81121"/>
                        </a:cubicBezTo>
                        <a:cubicBezTo>
                          <a:pt x="133443" y="28798"/>
                          <a:pt x="203011" y="0"/>
                          <a:pt x="277016" y="0"/>
                        </a:cubicBezTo>
                        <a:cubicBezTo>
                          <a:pt x="351020" y="0"/>
                          <a:pt x="420588" y="28798"/>
                          <a:pt x="472911" y="81121"/>
                        </a:cubicBezTo>
                        <a:cubicBezTo>
                          <a:pt x="525233" y="133443"/>
                          <a:pt x="554031" y="203011"/>
                          <a:pt x="554031" y="277016"/>
                        </a:cubicBezTo>
                        <a:cubicBezTo>
                          <a:pt x="554031" y="351020"/>
                          <a:pt x="525233" y="420588"/>
                          <a:pt x="472911" y="472911"/>
                        </a:cubicBezTo>
                        <a:cubicBezTo>
                          <a:pt x="420588" y="525233"/>
                          <a:pt x="351020" y="554031"/>
                          <a:pt x="277016" y="554031"/>
                        </a:cubicBezTo>
                        <a:close/>
                        <a:moveTo>
                          <a:pt x="277016" y="8455"/>
                        </a:moveTo>
                        <a:cubicBezTo>
                          <a:pt x="205271" y="8455"/>
                          <a:pt x="137796" y="36416"/>
                          <a:pt x="87064" y="87148"/>
                        </a:cubicBezTo>
                        <a:cubicBezTo>
                          <a:pt x="36333" y="137880"/>
                          <a:pt x="8372" y="205355"/>
                          <a:pt x="8372" y="277099"/>
                        </a:cubicBezTo>
                        <a:cubicBezTo>
                          <a:pt x="8372" y="348844"/>
                          <a:pt x="36333" y="416319"/>
                          <a:pt x="87064" y="467051"/>
                        </a:cubicBezTo>
                        <a:cubicBezTo>
                          <a:pt x="137796" y="517782"/>
                          <a:pt x="205271" y="545744"/>
                          <a:pt x="277016" y="545744"/>
                        </a:cubicBezTo>
                        <a:cubicBezTo>
                          <a:pt x="348760" y="545744"/>
                          <a:pt x="416235" y="517782"/>
                          <a:pt x="466967" y="467051"/>
                        </a:cubicBezTo>
                        <a:cubicBezTo>
                          <a:pt x="517699" y="416319"/>
                          <a:pt x="545660" y="348844"/>
                          <a:pt x="545660" y="277099"/>
                        </a:cubicBezTo>
                        <a:cubicBezTo>
                          <a:pt x="545660" y="205355"/>
                          <a:pt x="517699" y="137880"/>
                          <a:pt x="466967" y="87148"/>
                        </a:cubicBezTo>
                        <a:cubicBezTo>
                          <a:pt x="416235" y="36416"/>
                          <a:pt x="348760" y="8455"/>
                          <a:pt x="277016" y="84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23" name="Google Shape;6423;p88"/>
                <p:cNvGrpSpPr/>
                <p:nvPr/>
              </p:nvGrpSpPr>
              <p:grpSpPr>
                <a:xfrm>
                  <a:off x="3531114" y="2022406"/>
                  <a:ext cx="10799" cy="599406"/>
                  <a:chOff x="3531114" y="2022406"/>
                  <a:chExt cx="10799" cy="599406"/>
                </a:xfrm>
              </p:grpSpPr>
              <p:sp>
                <p:nvSpPr>
                  <p:cNvPr id="6424" name="Google Shape;6424;p88"/>
                  <p:cNvSpPr/>
                  <p:nvPr/>
                </p:nvSpPr>
                <p:spPr>
                  <a:xfrm>
                    <a:off x="3531114" y="2022406"/>
                    <a:ext cx="10799" cy="111342"/>
                  </a:xfrm>
                  <a:custGeom>
                    <a:rect b="b" l="l" r="r" t="t"/>
                    <a:pathLst>
                      <a:path extrusionOk="0" h="111342" w="10799">
                        <a:moveTo>
                          <a:pt x="0" y="0"/>
                        </a:moveTo>
                        <a:lnTo>
                          <a:pt x="10799" y="0"/>
                        </a:lnTo>
                        <a:lnTo>
                          <a:pt x="10799" y="111342"/>
                        </a:lnTo>
                        <a:lnTo>
                          <a:pt x="0" y="111342"/>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5" name="Google Shape;6425;p88"/>
                  <p:cNvSpPr/>
                  <p:nvPr/>
                </p:nvSpPr>
                <p:spPr>
                  <a:xfrm>
                    <a:off x="3531114" y="2510470"/>
                    <a:ext cx="10799" cy="111342"/>
                  </a:xfrm>
                  <a:custGeom>
                    <a:rect b="b" l="l" r="r" t="t"/>
                    <a:pathLst>
                      <a:path extrusionOk="0" h="111342" w="10799">
                        <a:moveTo>
                          <a:pt x="0" y="0"/>
                        </a:moveTo>
                        <a:lnTo>
                          <a:pt x="10799" y="0"/>
                        </a:lnTo>
                        <a:lnTo>
                          <a:pt x="10799" y="111342"/>
                        </a:lnTo>
                        <a:lnTo>
                          <a:pt x="0" y="111342"/>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26" name="Google Shape;6426;p88"/>
                <p:cNvGrpSpPr/>
                <p:nvPr/>
              </p:nvGrpSpPr>
              <p:grpSpPr>
                <a:xfrm>
                  <a:off x="3494978" y="2020700"/>
                  <a:ext cx="82675" cy="602532"/>
                  <a:chOff x="3494978" y="2020700"/>
                  <a:chExt cx="82675" cy="602532"/>
                </a:xfrm>
              </p:grpSpPr>
              <p:sp>
                <p:nvSpPr>
                  <p:cNvPr id="6427" name="Google Shape;6427;p88"/>
                  <p:cNvSpPr/>
                  <p:nvPr/>
                </p:nvSpPr>
                <p:spPr>
                  <a:xfrm rot="-447735">
                    <a:off x="3500655" y="2020557"/>
                    <a:ext cx="3518" cy="87648"/>
                  </a:xfrm>
                  <a:custGeom>
                    <a:rect b="b" l="l" r="r" t="t"/>
                    <a:pathLst>
                      <a:path extrusionOk="0" h="87562" w="3515">
                        <a:moveTo>
                          <a:pt x="0" y="0"/>
                        </a:moveTo>
                        <a:lnTo>
                          <a:pt x="3516" y="0"/>
                        </a:lnTo>
                        <a:lnTo>
                          <a:pt x="3516" y="87562"/>
                        </a:lnTo>
                        <a:lnTo>
                          <a:pt x="0" y="87562"/>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8" name="Google Shape;6428;p88"/>
                  <p:cNvSpPr/>
                  <p:nvPr/>
                </p:nvSpPr>
                <p:spPr>
                  <a:xfrm rot="-447735">
                    <a:off x="3568458" y="2535727"/>
                    <a:ext cx="3518" cy="87648"/>
                  </a:xfrm>
                  <a:custGeom>
                    <a:rect b="b" l="l" r="r" t="t"/>
                    <a:pathLst>
                      <a:path extrusionOk="0" h="87562" w="3515">
                        <a:moveTo>
                          <a:pt x="0" y="0"/>
                        </a:moveTo>
                        <a:lnTo>
                          <a:pt x="3516" y="0"/>
                        </a:lnTo>
                        <a:lnTo>
                          <a:pt x="3516" y="87563"/>
                        </a:lnTo>
                        <a:lnTo>
                          <a:pt x="0" y="8756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29" name="Google Shape;6429;p88"/>
                <p:cNvGrpSpPr/>
                <p:nvPr/>
              </p:nvGrpSpPr>
              <p:grpSpPr>
                <a:xfrm>
                  <a:off x="3456103" y="2028245"/>
                  <a:ext cx="160686" cy="587428"/>
                  <a:chOff x="3456103" y="2028245"/>
                  <a:chExt cx="160686" cy="587428"/>
                </a:xfrm>
              </p:grpSpPr>
              <p:sp>
                <p:nvSpPr>
                  <p:cNvPr id="6430" name="Google Shape;6430;p88"/>
                  <p:cNvSpPr/>
                  <p:nvPr/>
                </p:nvSpPr>
                <p:spPr>
                  <a:xfrm rot="-904748">
                    <a:off x="3467426" y="2027195"/>
                    <a:ext cx="3513" cy="87513"/>
                  </a:xfrm>
                  <a:custGeom>
                    <a:rect b="b" l="l" r="r" t="t"/>
                    <a:pathLst>
                      <a:path extrusionOk="0" h="87564" w="3515">
                        <a:moveTo>
                          <a:pt x="0" y="0"/>
                        </a:moveTo>
                        <a:lnTo>
                          <a:pt x="3516" y="0"/>
                        </a:lnTo>
                        <a:lnTo>
                          <a:pt x="3516" y="87564"/>
                        </a:lnTo>
                        <a:lnTo>
                          <a:pt x="0" y="8756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1" name="Google Shape;6431;p88"/>
                  <p:cNvSpPr/>
                  <p:nvPr/>
                </p:nvSpPr>
                <p:spPr>
                  <a:xfrm rot="-904748">
                    <a:off x="3601953" y="2529210"/>
                    <a:ext cx="3513" cy="87513"/>
                  </a:xfrm>
                  <a:custGeom>
                    <a:rect b="b" l="l" r="r" t="t"/>
                    <a:pathLst>
                      <a:path extrusionOk="0" h="87564" w="3515">
                        <a:moveTo>
                          <a:pt x="0" y="0"/>
                        </a:moveTo>
                        <a:lnTo>
                          <a:pt x="3516" y="0"/>
                        </a:lnTo>
                        <a:lnTo>
                          <a:pt x="3516" y="87564"/>
                        </a:lnTo>
                        <a:lnTo>
                          <a:pt x="0" y="8756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32" name="Google Shape;6432;p88"/>
                <p:cNvGrpSpPr/>
                <p:nvPr/>
              </p:nvGrpSpPr>
              <p:grpSpPr>
                <a:xfrm>
                  <a:off x="3418774" y="2041001"/>
                  <a:ext cx="235657" cy="562461"/>
                  <a:chOff x="3418774" y="2041001"/>
                  <a:chExt cx="235657" cy="562461"/>
                </a:xfrm>
              </p:grpSpPr>
              <p:sp>
                <p:nvSpPr>
                  <p:cNvPr id="6433" name="Google Shape;6433;p88"/>
                  <p:cNvSpPr/>
                  <p:nvPr/>
                </p:nvSpPr>
                <p:spPr>
                  <a:xfrm rot="-1347945">
                    <a:off x="3435388" y="2038347"/>
                    <a:ext cx="3519" cy="87653"/>
                  </a:xfrm>
                  <a:custGeom>
                    <a:rect b="b" l="l" r="r" t="t"/>
                    <a:pathLst>
                      <a:path extrusionOk="0" h="87568" w="3516">
                        <a:moveTo>
                          <a:pt x="0" y="0"/>
                        </a:moveTo>
                        <a:lnTo>
                          <a:pt x="3516" y="0"/>
                        </a:lnTo>
                        <a:lnTo>
                          <a:pt x="3516" y="87569"/>
                        </a:lnTo>
                        <a:lnTo>
                          <a:pt x="0" y="875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4" name="Google Shape;6434;p88"/>
                  <p:cNvSpPr/>
                  <p:nvPr/>
                </p:nvSpPr>
                <p:spPr>
                  <a:xfrm rot="-1347945">
                    <a:off x="3634298" y="2518463"/>
                    <a:ext cx="3519" cy="87653"/>
                  </a:xfrm>
                  <a:custGeom>
                    <a:rect b="b" l="l" r="r" t="t"/>
                    <a:pathLst>
                      <a:path extrusionOk="0" h="87568" w="3516">
                        <a:moveTo>
                          <a:pt x="0" y="0"/>
                        </a:moveTo>
                        <a:lnTo>
                          <a:pt x="3516" y="0"/>
                        </a:lnTo>
                        <a:lnTo>
                          <a:pt x="3516" y="87569"/>
                        </a:lnTo>
                        <a:lnTo>
                          <a:pt x="0" y="875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35" name="Google Shape;6435;p88"/>
                <p:cNvGrpSpPr/>
                <p:nvPr/>
              </p:nvGrpSpPr>
              <p:grpSpPr>
                <a:xfrm>
                  <a:off x="3383094" y="2058146"/>
                  <a:ext cx="306690" cy="527630"/>
                  <a:chOff x="3383094" y="2058146"/>
                  <a:chExt cx="306690" cy="527630"/>
                </a:xfrm>
              </p:grpSpPr>
              <p:sp>
                <p:nvSpPr>
                  <p:cNvPr id="6436" name="Google Shape;6436;p88"/>
                  <p:cNvSpPr/>
                  <p:nvPr/>
                </p:nvSpPr>
                <p:spPr>
                  <a:xfrm rot="-1801764">
                    <a:off x="3404749" y="2053153"/>
                    <a:ext cx="3512" cy="87486"/>
                  </a:xfrm>
                  <a:custGeom>
                    <a:rect b="b" l="l" r="r" t="t"/>
                    <a:pathLst>
                      <a:path extrusionOk="0" h="87564" w="3515">
                        <a:moveTo>
                          <a:pt x="0" y="0"/>
                        </a:moveTo>
                        <a:lnTo>
                          <a:pt x="3516" y="0"/>
                        </a:lnTo>
                        <a:lnTo>
                          <a:pt x="3516" y="87565"/>
                        </a:lnTo>
                        <a:lnTo>
                          <a:pt x="0" y="8756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7" name="Google Shape;6437;p88"/>
                  <p:cNvSpPr/>
                  <p:nvPr/>
                </p:nvSpPr>
                <p:spPr>
                  <a:xfrm rot="-1801764">
                    <a:off x="3664617" y="2503283"/>
                    <a:ext cx="3512" cy="87486"/>
                  </a:xfrm>
                  <a:custGeom>
                    <a:rect b="b" l="l" r="r" t="t"/>
                    <a:pathLst>
                      <a:path extrusionOk="0" h="87564" w="3515">
                        <a:moveTo>
                          <a:pt x="0" y="0"/>
                        </a:moveTo>
                        <a:lnTo>
                          <a:pt x="3516" y="0"/>
                        </a:lnTo>
                        <a:lnTo>
                          <a:pt x="3516" y="87565"/>
                        </a:lnTo>
                        <a:lnTo>
                          <a:pt x="0" y="8756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38" name="Google Shape;6438;p88"/>
                <p:cNvGrpSpPr/>
                <p:nvPr/>
              </p:nvGrpSpPr>
              <p:grpSpPr>
                <a:xfrm>
                  <a:off x="3350481" y="2080239"/>
                  <a:ext cx="372634" cy="483975"/>
                  <a:chOff x="3350481" y="2080239"/>
                  <a:chExt cx="372634" cy="483975"/>
                </a:xfrm>
              </p:grpSpPr>
              <p:sp>
                <p:nvSpPr>
                  <p:cNvPr id="6439" name="Google Shape;6439;p88"/>
                  <p:cNvSpPr/>
                  <p:nvPr/>
                </p:nvSpPr>
                <p:spPr>
                  <a:xfrm rot="-2255163">
                    <a:off x="3376826" y="2072222"/>
                    <a:ext cx="3516" cy="87579"/>
                  </a:xfrm>
                  <a:custGeom>
                    <a:rect b="b" l="l" r="r" t="t"/>
                    <a:pathLst>
                      <a:path extrusionOk="0" h="87572" w="3516">
                        <a:moveTo>
                          <a:pt x="0" y="0"/>
                        </a:moveTo>
                        <a:lnTo>
                          <a:pt x="3516" y="0"/>
                        </a:lnTo>
                        <a:lnTo>
                          <a:pt x="3516" y="87572"/>
                        </a:lnTo>
                        <a:lnTo>
                          <a:pt x="0" y="87572"/>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40" name="Google Shape;6440;p88"/>
                  <p:cNvSpPr/>
                  <p:nvPr/>
                </p:nvSpPr>
                <p:spPr>
                  <a:xfrm rot="-2255163">
                    <a:off x="3693255" y="2484651"/>
                    <a:ext cx="3516" cy="87579"/>
                  </a:xfrm>
                  <a:custGeom>
                    <a:rect b="b" l="l" r="r" t="t"/>
                    <a:pathLst>
                      <a:path extrusionOk="0" h="87572" w="3516">
                        <a:moveTo>
                          <a:pt x="0" y="0"/>
                        </a:moveTo>
                        <a:lnTo>
                          <a:pt x="3516" y="0"/>
                        </a:lnTo>
                        <a:lnTo>
                          <a:pt x="3516" y="87572"/>
                        </a:lnTo>
                        <a:lnTo>
                          <a:pt x="0" y="87572"/>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41" name="Google Shape;6441;p88"/>
                <p:cNvGrpSpPr/>
                <p:nvPr/>
              </p:nvGrpSpPr>
              <p:grpSpPr>
                <a:xfrm>
                  <a:off x="3320517" y="2106138"/>
                  <a:ext cx="431897" cy="431834"/>
                  <a:chOff x="3320517" y="2106138"/>
                  <a:chExt cx="431897" cy="431834"/>
                </a:xfrm>
              </p:grpSpPr>
              <p:sp>
                <p:nvSpPr>
                  <p:cNvPr id="6442" name="Google Shape;6442;p88"/>
                  <p:cNvSpPr/>
                  <p:nvPr/>
                </p:nvSpPr>
                <p:spPr>
                  <a:xfrm rot="-2700000">
                    <a:off x="3350978" y="2094551"/>
                    <a:ext cx="3518" cy="87614"/>
                  </a:xfrm>
                  <a:custGeom>
                    <a:rect b="b" l="l" r="r" t="t"/>
                    <a:pathLst>
                      <a:path extrusionOk="0" h="87565" w="3516">
                        <a:moveTo>
                          <a:pt x="0" y="0"/>
                        </a:moveTo>
                        <a:lnTo>
                          <a:pt x="3516" y="0"/>
                        </a:lnTo>
                        <a:lnTo>
                          <a:pt x="3516" y="87566"/>
                        </a:lnTo>
                        <a:lnTo>
                          <a:pt x="0" y="8756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43" name="Google Shape;6443;p88"/>
                  <p:cNvSpPr/>
                  <p:nvPr/>
                </p:nvSpPr>
                <p:spPr>
                  <a:xfrm rot="-2700000">
                    <a:off x="3718435" y="2461945"/>
                    <a:ext cx="3518" cy="87614"/>
                  </a:xfrm>
                  <a:custGeom>
                    <a:rect b="b" l="l" r="r" t="t"/>
                    <a:pathLst>
                      <a:path extrusionOk="0" h="87565" w="3516">
                        <a:moveTo>
                          <a:pt x="0" y="0"/>
                        </a:moveTo>
                        <a:lnTo>
                          <a:pt x="3516" y="0"/>
                        </a:lnTo>
                        <a:lnTo>
                          <a:pt x="3516" y="87566"/>
                        </a:lnTo>
                        <a:lnTo>
                          <a:pt x="0" y="8756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44" name="Google Shape;6444;p88"/>
                <p:cNvGrpSpPr/>
                <p:nvPr/>
              </p:nvGrpSpPr>
              <p:grpSpPr>
                <a:xfrm>
                  <a:off x="3294784" y="2135943"/>
                  <a:ext cx="483914" cy="372548"/>
                  <a:chOff x="3294784" y="2135943"/>
                  <a:chExt cx="483914" cy="372548"/>
                </a:xfrm>
              </p:grpSpPr>
              <p:sp>
                <p:nvSpPr>
                  <p:cNvPr id="6445" name="Google Shape;6445;p88"/>
                  <p:cNvSpPr/>
                  <p:nvPr/>
                </p:nvSpPr>
                <p:spPr>
                  <a:xfrm rot="-3144837">
                    <a:off x="3328799" y="2120256"/>
                    <a:ext cx="3516" cy="87579"/>
                  </a:xfrm>
                  <a:custGeom>
                    <a:rect b="b" l="l" r="r" t="t"/>
                    <a:pathLst>
                      <a:path extrusionOk="0" h="87572" w="3516">
                        <a:moveTo>
                          <a:pt x="0" y="0"/>
                        </a:moveTo>
                        <a:lnTo>
                          <a:pt x="3516" y="0"/>
                        </a:lnTo>
                        <a:lnTo>
                          <a:pt x="3516" y="87572"/>
                        </a:lnTo>
                        <a:lnTo>
                          <a:pt x="0" y="87572"/>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46" name="Google Shape;6446;p88"/>
                  <p:cNvSpPr/>
                  <p:nvPr/>
                </p:nvSpPr>
                <p:spPr>
                  <a:xfrm rot="-3144837">
                    <a:off x="3741167" y="2436599"/>
                    <a:ext cx="3516" cy="87579"/>
                  </a:xfrm>
                  <a:custGeom>
                    <a:rect b="b" l="l" r="r" t="t"/>
                    <a:pathLst>
                      <a:path extrusionOk="0" h="87572" w="3516">
                        <a:moveTo>
                          <a:pt x="0" y="0"/>
                        </a:moveTo>
                        <a:lnTo>
                          <a:pt x="3516" y="0"/>
                        </a:lnTo>
                        <a:lnTo>
                          <a:pt x="3516" y="87572"/>
                        </a:lnTo>
                        <a:lnTo>
                          <a:pt x="0" y="87572"/>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47" name="Google Shape;6447;p88"/>
                <p:cNvGrpSpPr/>
                <p:nvPr/>
              </p:nvGrpSpPr>
              <p:grpSpPr>
                <a:xfrm>
                  <a:off x="3272546" y="2168786"/>
                  <a:ext cx="527537" cy="306667"/>
                  <a:chOff x="3272546" y="2168786"/>
                  <a:chExt cx="527537" cy="306667"/>
                </a:xfrm>
              </p:grpSpPr>
              <p:sp>
                <p:nvSpPr>
                  <p:cNvPr id="6448" name="Google Shape;6448;p88"/>
                  <p:cNvSpPr/>
                  <p:nvPr/>
                </p:nvSpPr>
                <p:spPr>
                  <a:xfrm rot="-3598236">
                    <a:off x="3309540" y="2148454"/>
                    <a:ext cx="3512" cy="87486"/>
                  </a:xfrm>
                  <a:custGeom>
                    <a:rect b="b" l="l" r="r" t="t"/>
                    <a:pathLst>
                      <a:path extrusionOk="0" h="87564" w="3515">
                        <a:moveTo>
                          <a:pt x="0" y="0"/>
                        </a:moveTo>
                        <a:lnTo>
                          <a:pt x="3516" y="0"/>
                        </a:lnTo>
                        <a:lnTo>
                          <a:pt x="3516" y="87565"/>
                        </a:lnTo>
                        <a:lnTo>
                          <a:pt x="0" y="8756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49" name="Google Shape;6449;p88"/>
                  <p:cNvSpPr/>
                  <p:nvPr/>
                </p:nvSpPr>
                <p:spPr>
                  <a:xfrm rot="-3598236">
                    <a:off x="3759577" y="2408299"/>
                    <a:ext cx="3512" cy="87486"/>
                  </a:xfrm>
                  <a:custGeom>
                    <a:rect b="b" l="l" r="r" t="t"/>
                    <a:pathLst>
                      <a:path extrusionOk="0" h="87564" w="3515">
                        <a:moveTo>
                          <a:pt x="0" y="0"/>
                        </a:moveTo>
                        <a:lnTo>
                          <a:pt x="3516" y="0"/>
                        </a:lnTo>
                        <a:lnTo>
                          <a:pt x="3516" y="87565"/>
                        </a:lnTo>
                        <a:lnTo>
                          <a:pt x="0" y="8756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50" name="Google Shape;6450;p88"/>
                <p:cNvGrpSpPr/>
                <p:nvPr/>
              </p:nvGrpSpPr>
              <p:grpSpPr>
                <a:xfrm>
                  <a:off x="3255397" y="2204261"/>
                  <a:ext cx="562552" cy="235614"/>
                  <a:chOff x="3255397" y="2204261"/>
                  <a:chExt cx="562552" cy="235614"/>
                </a:xfrm>
              </p:grpSpPr>
              <p:sp>
                <p:nvSpPr>
                  <p:cNvPr id="6451" name="Google Shape;6451;p88"/>
                  <p:cNvSpPr/>
                  <p:nvPr/>
                </p:nvSpPr>
                <p:spPr>
                  <a:xfrm rot="-4052055">
                    <a:off x="3294810" y="2178808"/>
                    <a:ext cx="3519" cy="87653"/>
                  </a:xfrm>
                  <a:custGeom>
                    <a:rect b="b" l="l" r="r" t="t"/>
                    <a:pathLst>
                      <a:path extrusionOk="0" h="87568" w="3516">
                        <a:moveTo>
                          <a:pt x="0" y="0"/>
                        </a:moveTo>
                        <a:lnTo>
                          <a:pt x="3516" y="0"/>
                        </a:lnTo>
                        <a:lnTo>
                          <a:pt x="3516" y="87569"/>
                        </a:lnTo>
                        <a:lnTo>
                          <a:pt x="0" y="875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2" name="Google Shape;6452;p88"/>
                  <p:cNvSpPr/>
                  <p:nvPr/>
                </p:nvSpPr>
                <p:spPr>
                  <a:xfrm rot="-4052055">
                    <a:off x="3775017" y="2377675"/>
                    <a:ext cx="3519" cy="87653"/>
                  </a:xfrm>
                  <a:custGeom>
                    <a:rect b="b" l="l" r="r" t="t"/>
                    <a:pathLst>
                      <a:path extrusionOk="0" h="87568" w="3516">
                        <a:moveTo>
                          <a:pt x="0" y="0"/>
                        </a:moveTo>
                        <a:lnTo>
                          <a:pt x="3516" y="0"/>
                        </a:lnTo>
                        <a:lnTo>
                          <a:pt x="3516" y="87569"/>
                        </a:lnTo>
                        <a:lnTo>
                          <a:pt x="0" y="8756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53" name="Google Shape;6453;p88"/>
                <p:cNvGrpSpPr/>
                <p:nvPr/>
              </p:nvGrpSpPr>
              <p:grpSpPr>
                <a:xfrm>
                  <a:off x="3242643" y="2241822"/>
                  <a:ext cx="587306" cy="160657"/>
                  <a:chOff x="3242643" y="2241822"/>
                  <a:chExt cx="587306" cy="160657"/>
                </a:xfrm>
              </p:grpSpPr>
              <p:sp>
                <p:nvSpPr>
                  <p:cNvPr id="6454" name="Google Shape;6454;p88"/>
                  <p:cNvSpPr/>
                  <p:nvPr/>
                </p:nvSpPr>
                <p:spPr>
                  <a:xfrm rot="-4495252">
                    <a:off x="3283593" y="2211145"/>
                    <a:ext cx="3513" cy="87513"/>
                  </a:xfrm>
                  <a:custGeom>
                    <a:rect b="b" l="l" r="r" t="t"/>
                    <a:pathLst>
                      <a:path extrusionOk="0" h="87564" w="3515">
                        <a:moveTo>
                          <a:pt x="0" y="0"/>
                        </a:moveTo>
                        <a:lnTo>
                          <a:pt x="3516" y="0"/>
                        </a:lnTo>
                        <a:lnTo>
                          <a:pt x="3516" y="87564"/>
                        </a:lnTo>
                        <a:lnTo>
                          <a:pt x="0" y="8756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5" name="Google Shape;6455;p88"/>
                  <p:cNvSpPr/>
                  <p:nvPr/>
                </p:nvSpPr>
                <p:spPr>
                  <a:xfrm rot="-4495252">
                    <a:off x="3785486" y="2345643"/>
                    <a:ext cx="3513" cy="87513"/>
                  </a:xfrm>
                  <a:custGeom>
                    <a:rect b="b" l="l" r="r" t="t"/>
                    <a:pathLst>
                      <a:path extrusionOk="0" h="87564" w="3515">
                        <a:moveTo>
                          <a:pt x="0" y="0"/>
                        </a:moveTo>
                        <a:lnTo>
                          <a:pt x="3516" y="0"/>
                        </a:lnTo>
                        <a:lnTo>
                          <a:pt x="3516" y="87564"/>
                        </a:lnTo>
                        <a:lnTo>
                          <a:pt x="0" y="87564"/>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56" name="Google Shape;6456;p88"/>
                <p:cNvGrpSpPr/>
                <p:nvPr/>
              </p:nvGrpSpPr>
              <p:grpSpPr>
                <a:xfrm>
                  <a:off x="3234980" y="2280667"/>
                  <a:ext cx="602637" cy="82762"/>
                  <a:chOff x="3234980" y="2280667"/>
                  <a:chExt cx="602637" cy="82762"/>
                </a:xfrm>
              </p:grpSpPr>
              <p:sp>
                <p:nvSpPr>
                  <p:cNvPr id="6457" name="Google Shape;6457;p88"/>
                  <p:cNvSpPr/>
                  <p:nvPr/>
                </p:nvSpPr>
                <p:spPr>
                  <a:xfrm rot="-4952265">
                    <a:off x="3276901" y="2244279"/>
                    <a:ext cx="3518" cy="87648"/>
                  </a:xfrm>
                  <a:custGeom>
                    <a:rect b="b" l="l" r="r" t="t"/>
                    <a:pathLst>
                      <a:path extrusionOk="0" h="87562" w="3515">
                        <a:moveTo>
                          <a:pt x="0" y="0"/>
                        </a:moveTo>
                        <a:lnTo>
                          <a:pt x="3516" y="0"/>
                        </a:lnTo>
                        <a:lnTo>
                          <a:pt x="3516" y="87563"/>
                        </a:lnTo>
                        <a:lnTo>
                          <a:pt x="0" y="8756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58" name="Google Shape;6458;p88"/>
                  <p:cNvSpPr/>
                  <p:nvPr/>
                </p:nvSpPr>
                <p:spPr>
                  <a:xfrm rot="-4952265">
                    <a:off x="3792176" y="2312169"/>
                    <a:ext cx="3518" cy="87648"/>
                  </a:xfrm>
                  <a:custGeom>
                    <a:rect b="b" l="l" r="r" t="t"/>
                    <a:pathLst>
                      <a:path extrusionOk="0" h="87562" w="3515">
                        <a:moveTo>
                          <a:pt x="0" y="0"/>
                        </a:moveTo>
                        <a:lnTo>
                          <a:pt x="3516" y="0"/>
                        </a:lnTo>
                        <a:lnTo>
                          <a:pt x="3516" y="87563"/>
                        </a:lnTo>
                        <a:lnTo>
                          <a:pt x="0" y="8756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59" name="Google Shape;6459;p88"/>
                <p:cNvGrpSpPr/>
                <p:nvPr/>
              </p:nvGrpSpPr>
              <p:grpSpPr>
                <a:xfrm>
                  <a:off x="3235114" y="2280604"/>
                  <a:ext cx="602530" cy="82675"/>
                  <a:chOff x="3235114" y="2280604"/>
                  <a:chExt cx="602530" cy="82675"/>
                </a:xfrm>
              </p:grpSpPr>
              <p:sp>
                <p:nvSpPr>
                  <p:cNvPr id="6460" name="Google Shape;6460;p88"/>
                  <p:cNvSpPr/>
                  <p:nvPr/>
                </p:nvSpPr>
                <p:spPr>
                  <a:xfrm rot="-447735">
                    <a:off x="3234971" y="2354083"/>
                    <a:ext cx="87648" cy="3518"/>
                  </a:xfrm>
                  <a:custGeom>
                    <a:rect b="b" l="l" r="r" t="t"/>
                    <a:pathLst>
                      <a:path extrusionOk="0" h="3515" w="87562">
                        <a:moveTo>
                          <a:pt x="0" y="0"/>
                        </a:moveTo>
                        <a:lnTo>
                          <a:pt x="87562" y="0"/>
                        </a:lnTo>
                        <a:lnTo>
                          <a:pt x="87562"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1" name="Google Shape;6461;p88"/>
                  <p:cNvSpPr/>
                  <p:nvPr/>
                </p:nvSpPr>
                <p:spPr>
                  <a:xfrm rot="-447735">
                    <a:off x="3750139" y="2286280"/>
                    <a:ext cx="87648" cy="3518"/>
                  </a:xfrm>
                  <a:custGeom>
                    <a:rect b="b" l="l" r="r" t="t"/>
                    <a:pathLst>
                      <a:path extrusionOk="0" h="3515" w="87562">
                        <a:moveTo>
                          <a:pt x="0" y="0"/>
                        </a:moveTo>
                        <a:lnTo>
                          <a:pt x="87562" y="0"/>
                        </a:lnTo>
                        <a:lnTo>
                          <a:pt x="87562"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62" name="Google Shape;6462;p88"/>
                <p:cNvGrpSpPr/>
                <p:nvPr/>
              </p:nvGrpSpPr>
              <p:grpSpPr>
                <a:xfrm>
                  <a:off x="3242622" y="2241603"/>
                  <a:ext cx="587450" cy="160613"/>
                  <a:chOff x="3242622" y="2241603"/>
                  <a:chExt cx="587450" cy="160613"/>
                </a:xfrm>
              </p:grpSpPr>
              <p:sp>
                <p:nvSpPr>
                  <p:cNvPr id="6463" name="Google Shape;6463;p88"/>
                  <p:cNvSpPr/>
                  <p:nvPr/>
                </p:nvSpPr>
                <p:spPr>
                  <a:xfrm rot="-904748">
                    <a:off x="3241572" y="2387380"/>
                    <a:ext cx="87513" cy="3513"/>
                  </a:xfrm>
                  <a:custGeom>
                    <a:rect b="b" l="l" r="r" t="t"/>
                    <a:pathLst>
                      <a:path extrusionOk="0" h="3515" w="87564">
                        <a:moveTo>
                          <a:pt x="0" y="0"/>
                        </a:moveTo>
                        <a:lnTo>
                          <a:pt x="87564" y="0"/>
                        </a:lnTo>
                        <a:lnTo>
                          <a:pt x="87564"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4" name="Google Shape;6464;p88"/>
                  <p:cNvSpPr/>
                  <p:nvPr/>
                </p:nvSpPr>
                <p:spPr>
                  <a:xfrm rot="-904748">
                    <a:off x="3743609" y="2252926"/>
                    <a:ext cx="87513" cy="3513"/>
                  </a:xfrm>
                  <a:custGeom>
                    <a:rect b="b" l="l" r="r" t="t"/>
                    <a:pathLst>
                      <a:path extrusionOk="0" h="3515" w="87564">
                        <a:moveTo>
                          <a:pt x="0" y="0"/>
                        </a:moveTo>
                        <a:lnTo>
                          <a:pt x="87564" y="0"/>
                        </a:lnTo>
                        <a:lnTo>
                          <a:pt x="87564"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65" name="Google Shape;6465;p88"/>
                <p:cNvGrpSpPr/>
                <p:nvPr/>
              </p:nvGrpSpPr>
              <p:grpSpPr>
                <a:xfrm>
                  <a:off x="3255382" y="2204341"/>
                  <a:ext cx="562445" cy="235651"/>
                  <a:chOff x="3255382" y="2204341"/>
                  <a:chExt cx="562445" cy="235651"/>
                </a:xfrm>
              </p:grpSpPr>
              <p:sp>
                <p:nvSpPr>
                  <p:cNvPr id="6466" name="Google Shape;6466;p88"/>
                  <p:cNvSpPr/>
                  <p:nvPr/>
                </p:nvSpPr>
                <p:spPr>
                  <a:xfrm rot="-1347945">
                    <a:off x="3252729" y="2419859"/>
                    <a:ext cx="87653" cy="3519"/>
                  </a:xfrm>
                  <a:custGeom>
                    <a:rect b="b" l="l" r="r" t="t"/>
                    <a:pathLst>
                      <a:path extrusionOk="0" h="3516" w="87568">
                        <a:moveTo>
                          <a:pt x="0" y="0"/>
                        </a:moveTo>
                        <a:lnTo>
                          <a:pt x="87569" y="0"/>
                        </a:lnTo>
                        <a:lnTo>
                          <a:pt x="87569"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67" name="Google Shape;6467;p88"/>
                  <p:cNvSpPr/>
                  <p:nvPr/>
                </p:nvSpPr>
                <p:spPr>
                  <a:xfrm rot="-1347945">
                    <a:off x="3732829" y="2220955"/>
                    <a:ext cx="87653" cy="3519"/>
                  </a:xfrm>
                  <a:custGeom>
                    <a:rect b="b" l="l" r="r" t="t"/>
                    <a:pathLst>
                      <a:path extrusionOk="0" h="3516" w="87568">
                        <a:moveTo>
                          <a:pt x="0" y="0"/>
                        </a:moveTo>
                        <a:lnTo>
                          <a:pt x="87569" y="0"/>
                        </a:lnTo>
                        <a:lnTo>
                          <a:pt x="87569"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68" name="Google Shape;6468;p88"/>
                <p:cNvGrpSpPr/>
                <p:nvPr/>
              </p:nvGrpSpPr>
              <p:grpSpPr>
                <a:xfrm>
                  <a:off x="3272605" y="2168636"/>
                  <a:ext cx="527558" cy="306669"/>
                  <a:chOff x="3272605" y="2168636"/>
                  <a:chExt cx="527558" cy="306669"/>
                </a:xfrm>
              </p:grpSpPr>
              <p:sp>
                <p:nvSpPr>
                  <p:cNvPr id="6469" name="Google Shape;6469;p88"/>
                  <p:cNvSpPr/>
                  <p:nvPr/>
                </p:nvSpPr>
                <p:spPr>
                  <a:xfrm rot="-1801764">
                    <a:off x="3267612" y="2450138"/>
                    <a:ext cx="87486" cy="3512"/>
                  </a:xfrm>
                  <a:custGeom>
                    <a:rect b="b" l="l" r="r" t="t"/>
                    <a:pathLst>
                      <a:path extrusionOk="0" h="3515" w="87564">
                        <a:moveTo>
                          <a:pt x="0" y="0"/>
                        </a:moveTo>
                        <a:lnTo>
                          <a:pt x="87565" y="0"/>
                        </a:lnTo>
                        <a:lnTo>
                          <a:pt x="87565"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0" name="Google Shape;6470;p88"/>
                  <p:cNvSpPr/>
                  <p:nvPr/>
                </p:nvSpPr>
                <p:spPr>
                  <a:xfrm rot="-1801764">
                    <a:off x="3717670" y="2190291"/>
                    <a:ext cx="87486" cy="3512"/>
                  </a:xfrm>
                  <a:custGeom>
                    <a:rect b="b" l="l" r="r" t="t"/>
                    <a:pathLst>
                      <a:path extrusionOk="0" h="3515" w="87564">
                        <a:moveTo>
                          <a:pt x="0" y="0"/>
                        </a:moveTo>
                        <a:lnTo>
                          <a:pt x="87565" y="0"/>
                        </a:lnTo>
                        <a:lnTo>
                          <a:pt x="87565"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71" name="Google Shape;6471;p88"/>
                <p:cNvGrpSpPr/>
                <p:nvPr/>
              </p:nvGrpSpPr>
              <p:grpSpPr>
                <a:xfrm>
                  <a:off x="3294760" y="2135872"/>
                  <a:ext cx="483884" cy="372609"/>
                  <a:chOff x="3294760" y="2135872"/>
                  <a:chExt cx="483884" cy="372609"/>
                </a:xfrm>
              </p:grpSpPr>
              <p:sp>
                <p:nvSpPr>
                  <p:cNvPr id="6472" name="Google Shape;6472;p88"/>
                  <p:cNvSpPr/>
                  <p:nvPr/>
                </p:nvSpPr>
                <p:spPr>
                  <a:xfrm rot="-2255163">
                    <a:off x="3286743" y="2478620"/>
                    <a:ext cx="87579" cy="3516"/>
                  </a:xfrm>
                  <a:custGeom>
                    <a:rect b="b" l="l" r="r" t="t"/>
                    <a:pathLst>
                      <a:path extrusionOk="0" h="3516" w="87572">
                        <a:moveTo>
                          <a:pt x="0" y="0"/>
                        </a:moveTo>
                        <a:lnTo>
                          <a:pt x="87572" y="0"/>
                        </a:lnTo>
                        <a:lnTo>
                          <a:pt x="87572"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3" name="Google Shape;6473;p88"/>
                  <p:cNvSpPr/>
                  <p:nvPr/>
                </p:nvSpPr>
                <p:spPr>
                  <a:xfrm rot="-2255163">
                    <a:off x="3699081" y="2162216"/>
                    <a:ext cx="87579" cy="3516"/>
                  </a:xfrm>
                  <a:custGeom>
                    <a:rect b="b" l="l" r="r" t="t"/>
                    <a:pathLst>
                      <a:path extrusionOk="0" h="3516" w="87572">
                        <a:moveTo>
                          <a:pt x="0" y="0"/>
                        </a:moveTo>
                        <a:lnTo>
                          <a:pt x="87572" y="0"/>
                        </a:lnTo>
                        <a:lnTo>
                          <a:pt x="87572"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74" name="Google Shape;6474;p88"/>
                <p:cNvGrpSpPr/>
                <p:nvPr/>
              </p:nvGrpSpPr>
              <p:grpSpPr>
                <a:xfrm>
                  <a:off x="3320480" y="2106109"/>
                  <a:ext cx="431903" cy="431862"/>
                  <a:chOff x="3320480" y="2106109"/>
                  <a:chExt cx="431903" cy="431862"/>
                </a:xfrm>
              </p:grpSpPr>
              <p:sp>
                <p:nvSpPr>
                  <p:cNvPr id="6475" name="Google Shape;6475;p88"/>
                  <p:cNvSpPr/>
                  <p:nvPr/>
                </p:nvSpPr>
                <p:spPr>
                  <a:xfrm rot="-2700000">
                    <a:off x="3308893" y="2503991"/>
                    <a:ext cx="87614" cy="3518"/>
                  </a:xfrm>
                  <a:custGeom>
                    <a:rect b="b" l="l" r="r" t="t"/>
                    <a:pathLst>
                      <a:path extrusionOk="0" h="3516" w="87565">
                        <a:moveTo>
                          <a:pt x="0" y="0"/>
                        </a:moveTo>
                        <a:lnTo>
                          <a:pt x="87566" y="0"/>
                        </a:lnTo>
                        <a:lnTo>
                          <a:pt x="87566"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6" name="Google Shape;6476;p88"/>
                  <p:cNvSpPr/>
                  <p:nvPr/>
                </p:nvSpPr>
                <p:spPr>
                  <a:xfrm rot="-2700000">
                    <a:off x="3676356" y="2136569"/>
                    <a:ext cx="87614" cy="3518"/>
                  </a:xfrm>
                  <a:custGeom>
                    <a:rect b="b" l="l" r="r" t="t"/>
                    <a:pathLst>
                      <a:path extrusionOk="0" h="3516" w="87565">
                        <a:moveTo>
                          <a:pt x="0" y="0"/>
                        </a:moveTo>
                        <a:lnTo>
                          <a:pt x="87566" y="0"/>
                        </a:lnTo>
                        <a:lnTo>
                          <a:pt x="87566"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77" name="Google Shape;6477;p88"/>
                <p:cNvGrpSpPr/>
                <p:nvPr/>
              </p:nvGrpSpPr>
              <p:grpSpPr>
                <a:xfrm>
                  <a:off x="3350606" y="2080186"/>
                  <a:ext cx="372497" cy="483931"/>
                  <a:chOff x="3350606" y="2080186"/>
                  <a:chExt cx="372497" cy="483931"/>
                </a:xfrm>
              </p:grpSpPr>
              <p:sp>
                <p:nvSpPr>
                  <p:cNvPr id="6478" name="Google Shape;6478;p88"/>
                  <p:cNvSpPr/>
                  <p:nvPr/>
                </p:nvSpPr>
                <p:spPr>
                  <a:xfrm rot="-3144837">
                    <a:off x="3334919" y="2526585"/>
                    <a:ext cx="87579" cy="3516"/>
                  </a:xfrm>
                  <a:custGeom>
                    <a:rect b="b" l="l" r="r" t="t"/>
                    <a:pathLst>
                      <a:path extrusionOk="0" h="3516" w="87572">
                        <a:moveTo>
                          <a:pt x="0" y="0"/>
                        </a:moveTo>
                        <a:lnTo>
                          <a:pt x="87572" y="0"/>
                        </a:lnTo>
                        <a:lnTo>
                          <a:pt x="87572"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79" name="Google Shape;6479;p88"/>
                  <p:cNvSpPr/>
                  <p:nvPr/>
                </p:nvSpPr>
                <p:spPr>
                  <a:xfrm rot="-3144837">
                    <a:off x="3651211" y="2114200"/>
                    <a:ext cx="87579" cy="3516"/>
                  </a:xfrm>
                  <a:custGeom>
                    <a:rect b="b" l="l" r="r" t="t"/>
                    <a:pathLst>
                      <a:path extrusionOk="0" h="3516" w="87572">
                        <a:moveTo>
                          <a:pt x="0" y="0"/>
                        </a:moveTo>
                        <a:lnTo>
                          <a:pt x="87572" y="0"/>
                        </a:lnTo>
                        <a:lnTo>
                          <a:pt x="87572"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80" name="Google Shape;6480;p88"/>
                <p:cNvGrpSpPr/>
                <p:nvPr/>
              </p:nvGrpSpPr>
              <p:grpSpPr>
                <a:xfrm>
                  <a:off x="3383014" y="2058370"/>
                  <a:ext cx="306667" cy="527536"/>
                  <a:chOff x="3383014" y="2058370"/>
                  <a:chExt cx="306667" cy="527536"/>
                </a:xfrm>
              </p:grpSpPr>
              <p:sp>
                <p:nvSpPr>
                  <p:cNvPr id="6481" name="Google Shape;6481;p88"/>
                  <p:cNvSpPr/>
                  <p:nvPr/>
                </p:nvSpPr>
                <p:spPr>
                  <a:xfrm rot="-3598236">
                    <a:off x="3362683" y="2545400"/>
                    <a:ext cx="87486" cy="3512"/>
                  </a:xfrm>
                  <a:custGeom>
                    <a:rect b="b" l="l" r="r" t="t"/>
                    <a:pathLst>
                      <a:path extrusionOk="0" h="3515" w="87564">
                        <a:moveTo>
                          <a:pt x="0" y="0"/>
                        </a:moveTo>
                        <a:lnTo>
                          <a:pt x="87565" y="0"/>
                        </a:lnTo>
                        <a:lnTo>
                          <a:pt x="87565"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82" name="Google Shape;6482;p88"/>
                  <p:cNvSpPr/>
                  <p:nvPr/>
                </p:nvSpPr>
                <p:spPr>
                  <a:xfrm rot="-3598236">
                    <a:off x="3622528" y="2095364"/>
                    <a:ext cx="87486" cy="3512"/>
                  </a:xfrm>
                  <a:custGeom>
                    <a:rect b="b" l="l" r="r" t="t"/>
                    <a:pathLst>
                      <a:path extrusionOk="0" h="3515" w="87564">
                        <a:moveTo>
                          <a:pt x="0" y="0"/>
                        </a:moveTo>
                        <a:lnTo>
                          <a:pt x="87565" y="0"/>
                        </a:lnTo>
                        <a:lnTo>
                          <a:pt x="87565"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83" name="Google Shape;6483;p88"/>
                <p:cNvGrpSpPr/>
                <p:nvPr/>
              </p:nvGrpSpPr>
              <p:grpSpPr>
                <a:xfrm>
                  <a:off x="3418781" y="2040766"/>
                  <a:ext cx="235631" cy="562544"/>
                  <a:chOff x="3418781" y="2040766"/>
                  <a:chExt cx="235631" cy="562544"/>
                </a:xfrm>
              </p:grpSpPr>
              <p:sp>
                <p:nvSpPr>
                  <p:cNvPr id="6484" name="Google Shape;6484;p88"/>
                  <p:cNvSpPr/>
                  <p:nvPr/>
                </p:nvSpPr>
                <p:spPr>
                  <a:xfrm rot="-4052055">
                    <a:off x="3393328" y="2560378"/>
                    <a:ext cx="87653" cy="3519"/>
                  </a:xfrm>
                  <a:custGeom>
                    <a:rect b="b" l="l" r="r" t="t"/>
                    <a:pathLst>
                      <a:path extrusionOk="0" h="3516" w="87568">
                        <a:moveTo>
                          <a:pt x="0" y="0"/>
                        </a:moveTo>
                        <a:lnTo>
                          <a:pt x="87569" y="0"/>
                        </a:lnTo>
                        <a:lnTo>
                          <a:pt x="87569"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85" name="Google Shape;6485;p88"/>
                  <p:cNvSpPr/>
                  <p:nvPr/>
                </p:nvSpPr>
                <p:spPr>
                  <a:xfrm rot="-4052055">
                    <a:off x="3592212" y="2080179"/>
                    <a:ext cx="87653" cy="3519"/>
                  </a:xfrm>
                  <a:custGeom>
                    <a:rect b="b" l="l" r="r" t="t"/>
                    <a:pathLst>
                      <a:path extrusionOk="0" h="3516" w="87568">
                        <a:moveTo>
                          <a:pt x="0" y="0"/>
                        </a:moveTo>
                        <a:lnTo>
                          <a:pt x="87569" y="0"/>
                        </a:lnTo>
                        <a:lnTo>
                          <a:pt x="87569"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86" name="Google Shape;6486;p88"/>
                <p:cNvGrpSpPr/>
                <p:nvPr/>
              </p:nvGrpSpPr>
              <p:grpSpPr>
                <a:xfrm>
                  <a:off x="3455997" y="2028464"/>
                  <a:ext cx="160729" cy="587293"/>
                  <a:chOff x="3455997" y="2028464"/>
                  <a:chExt cx="160729" cy="587293"/>
                </a:xfrm>
              </p:grpSpPr>
              <p:sp>
                <p:nvSpPr>
                  <p:cNvPr id="6487" name="Google Shape;6487;p88"/>
                  <p:cNvSpPr/>
                  <p:nvPr/>
                </p:nvSpPr>
                <p:spPr>
                  <a:xfrm rot="-4495252">
                    <a:off x="3425320" y="2571294"/>
                    <a:ext cx="87513" cy="3513"/>
                  </a:xfrm>
                  <a:custGeom>
                    <a:rect b="b" l="l" r="r" t="t"/>
                    <a:pathLst>
                      <a:path extrusionOk="0" h="3515" w="87564">
                        <a:moveTo>
                          <a:pt x="0" y="0"/>
                        </a:moveTo>
                        <a:lnTo>
                          <a:pt x="87564" y="0"/>
                        </a:lnTo>
                        <a:lnTo>
                          <a:pt x="87564"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88" name="Google Shape;6488;p88"/>
                  <p:cNvSpPr/>
                  <p:nvPr/>
                </p:nvSpPr>
                <p:spPr>
                  <a:xfrm rot="-4495252">
                    <a:off x="3559890" y="2069414"/>
                    <a:ext cx="87513" cy="3513"/>
                  </a:xfrm>
                  <a:custGeom>
                    <a:rect b="b" l="l" r="r" t="t"/>
                    <a:pathLst>
                      <a:path extrusionOk="0" h="3515" w="87564">
                        <a:moveTo>
                          <a:pt x="0" y="0"/>
                        </a:moveTo>
                        <a:lnTo>
                          <a:pt x="87564" y="0"/>
                        </a:lnTo>
                        <a:lnTo>
                          <a:pt x="87564"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89" name="Google Shape;6489;p88"/>
                <p:cNvGrpSpPr/>
                <p:nvPr/>
              </p:nvGrpSpPr>
              <p:grpSpPr>
                <a:xfrm>
                  <a:off x="3494827" y="2020748"/>
                  <a:ext cx="82788" cy="602603"/>
                  <a:chOff x="3494827" y="2020748"/>
                  <a:chExt cx="82788" cy="602603"/>
                </a:xfrm>
              </p:grpSpPr>
              <p:sp>
                <p:nvSpPr>
                  <p:cNvPr id="6490" name="Google Shape;6490;p88"/>
                  <p:cNvSpPr/>
                  <p:nvPr/>
                </p:nvSpPr>
                <p:spPr>
                  <a:xfrm rot="-4952265">
                    <a:off x="3458439" y="2577911"/>
                    <a:ext cx="87648" cy="3518"/>
                  </a:xfrm>
                  <a:custGeom>
                    <a:rect b="b" l="l" r="r" t="t"/>
                    <a:pathLst>
                      <a:path extrusionOk="0" h="3515" w="87562">
                        <a:moveTo>
                          <a:pt x="0" y="0"/>
                        </a:moveTo>
                        <a:lnTo>
                          <a:pt x="87562" y="0"/>
                        </a:lnTo>
                        <a:lnTo>
                          <a:pt x="87562"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91" name="Google Shape;6491;p88"/>
                  <p:cNvSpPr/>
                  <p:nvPr/>
                </p:nvSpPr>
                <p:spPr>
                  <a:xfrm rot="-4952265">
                    <a:off x="3526355" y="2062670"/>
                    <a:ext cx="87648" cy="3518"/>
                  </a:xfrm>
                  <a:custGeom>
                    <a:rect b="b" l="l" r="r" t="t"/>
                    <a:pathLst>
                      <a:path extrusionOk="0" h="3515" w="87562">
                        <a:moveTo>
                          <a:pt x="0" y="0"/>
                        </a:moveTo>
                        <a:lnTo>
                          <a:pt x="87562" y="0"/>
                        </a:lnTo>
                        <a:lnTo>
                          <a:pt x="87562" y="3516"/>
                        </a:lnTo>
                        <a:lnTo>
                          <a:pt x="0" y="3516"/>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92" name="Google Shape;6492;p88"/>
                <p:cNvGrpSpPr/>
                <p:nvPr/>
              </p:nvGrpSpPr>
              <p:grpSpPr>
                <a:xfrm>
                  <a:off x="3236769" y="2316667"/>
                  <a:ext cx="599405" cy="10799"/>
                  <a:chOff x="3236769" y="2316667"/>
                  <a:chExt cx="599405" cy="10799"/>
                </a:xfrm>
              </p:grpSpPr>
              <p:sp>
                <p:nvSpPr>
                  <p:cNvPr id="6493" name="Google Shape;6493;p88"/>
                  <p:cNvSpPr/>
                  <p:nvPr/>
                </p:nvSpPr>
                <p:spPr>
                  <a:xfrm>
                    <a:off x="3236769" y="2316667"/>
                    <a:ext cx="111342" cy="10799"/>
                  </a:xfrm>
                  <a:custGeom>
                    <a:rect b="b" l="l" r="r" t="t"/>
                    <a:pathLst>
                      <a:path extrusionOk="0" h="10799" w="111342">
                        <a:moveTo>
                          <a:pt x="0" y="0"/>
                        </a:moveTo>
                        <a:lnTo>
                          <a:pt x="111342" y="0"/>
                        </a:lnTo>
                        <a:lnTo>
                          <a:pt x="111342" y="10799"/>
                        </a:lnTo>
                        <a:lnTo>
                          <a:pt x="0" y="1079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94" name="Google Shape;6494;p88"/>
                  <p:cNvSpPr/>
                  <p:nvPr/>
                </p:nvSpPr>
                <p:spPr>
                  <a:xfrm>
                    <a:off x="3724832" y="2316667"/>
                    <a:ext cx="111342" cy="10799"/>
                  </a:xfrm>
                  <a:custGeom>
                    <a:rect b="b" l="l" r="r" t="t"/>
                    <a:pathLst>
                      <a:path extrusionOk="0" h="10799" w="111342">
                        <a:moveTo>
                          <a:pt x="0" y="0"/>
                        </a:moveTo>
                        <a:lnTo>
                          <a:pt x="111342" y="0"/>
                        </a:lnTo>
                        <a:lnTo>
                          <a:pt x="111342" y="10799"/>
                        </a:lnTo>
                        <a:lnTo>
                          <a:pt x="0" y="10799"/>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95" name="Google Shape;6495;p88"/>
                <p:cNvGrpSpPr/>
                <p:nvPr/>
              </p:nvGrpSpPr>
              <p:grpSpPr>
                <a:xfrm>
                  <a:off x="3308346" y="2093983"/>
                  <a:ext cx="456251" cy="456251"/>
                  <a:chOff x="3308346" y="2093983"/>
                  <a:chExt cx="456251" cy="456251"/>
                </a:xfrm>
              </p:grpSpPr>
              <p:sp>
                <p:nvSpPr>
                  <p:cNvPr id="6496" name="Google Shape;6496;p88"/>
                  <p:cNvSpPr/>
                  <p:nvPr/>
                </p:nvSpPr>
                <p:spPr>
                  <a:xfrm>
                    <a:off x="3312448" y="2098085"/>
                    <a:ext cx="448046" cy="448047"/>
                  </a:xfrm>
                  <a:custGeom>
                    <a:rect b="b" l="l" r="r" t="t"/>
                    <a:pathLst>
                      <a:path extrusionOk="0" h="448047" w="448046">
                        <a:moveTo>
                          <a:pt x="224024" y="0"/>
                        </a:moveTo>
                        <a:cubicBezTo>
                          <a:pt x="100292" y="0"/>
                          <a:pt x="0" y="100292"/>
                          <a:pt x="0" y="224024"/>
                        </a:cubicBezTo>
                        <a:cubicBezTo>
                          <a:pt x="0" y="347756"/>
                          <a:pt x="100292" y="448047"/>
                          <a:pt x="224024" y="448047"/>
                        </a:cubicBezTo>
                        <a:cubicBezTo>
                          <a:pt x="347756" y="448047"/>
                          <a:pt x="448047" y="347756"/>
                          <a:pt x="448047" y="224024"/>
                        </a:cubicBezTo>
                        <a:cubicBezTo>
                          <a:pt x="448047" y="100292"/>
                          <a:pt x="347756" y="0"/>
                          <a:pt x="224024" y="0"/>
                        </a:cubicBezTo>
                        <a:close/>
                        <a:moveTo>
                          <a:pt x="224024" y="440429"/>
                        </a:moveTo>
                        <a:cubicBezTo>
                          <a:pt x="104477" y="440429"/>
                          <a:pt x="7618" y="343486"/>
                          <a:pt x="7618" y="224024"/>
                        </a:cubicBezTo>
                        <a:cubicBezTo>
                          <a:pt x="7618" y="104477"/>
                          <a:pt x="104561" y="7618"/>
                          <a:pt x="224024" y="7618"/>
                        </a:cubicBezTo>
                        <a:cubicBezTo>
                          <a:pt x="343570" y="7618"/>
                          <a:pt x="440429" y="104561"/>
                          <a:pt x="440429" y="224024"/>
                        </a:cubicBezTo>
                        <a:cubicBezTo>
                          <a:pt x="440429" y="343486"/>
                          <a:pt x="343486" y="440429"/>
                          <a:pt x="224024" y="440429"/>
                        </a:cubicBezTo>
                        <a:close/>
                      </a:path>
                    </a:pathLst>
                  </a:custGeom>
                  <a:solidFill>
                    <a:srgbClr val="A0621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97" name="Google Shape;6497;p88"/>
                  <p:cNvSpPr/>
                  <p:nvPr/>
                </p:nvSpPr>
                <p:spPr>
                  <a:xfrm>
                    <a:off x="3308346" y="2093983"/>
                    <a:ext cx="456251" cy="456251"/>
                  </a:xfrm>
                  <a:custGeom>
                    <a:rect b="b" l="l" r="r" t="t"/>
                    <a:pathLst>
                      <a:path extrusionOk="0" h="456251" w="456251">
                        <a:moveTo>
                          <a:pt x="228126" y="456251"/>
                        </a:moveTo>
                        <a:cubicBezTo>
                          <a:pt x="167180" y="456251"/>
                          <a:pt x="109919" y="432476"/>
                          <a:pt x="66805" y="389446"/>
                        </a:cubicBezTo>
                        <a:cubicBezTo>
                          <a:pt x="23692" y="346332"/>
                          <a:pt x="0" y="289071"/>
                          <a:pt x="0" y="228126"/>
                        </a:cubicBezTo>
                        <a:cubicBezTo>
                          <a:pt x="0" y="167180"/>
                          <a:pt x="23775" y="109919"/>
                          <a:pt x="66805" y="66805"/>
                        </a:cubicBezTo>
                        <a:cubicBezTo>
                          <a:pt x="109919" y="23692"/>
                          <a:pt x="167180" y="0"/>
                          <a:pt x="228126" y="0"/>
                        </a:cubicBezTo>
                        <a:cubicBezTo>
                          <a:pt x="289071" y="0"/>
                          <a:pt x="346332" y="23775"/>
                          <a:pt x="389446" y="66805"/>
                        </a:cubicBezTo>
                        <a:cubicBezTo>
                          <a:pt x="432560" y="109919"/>
                          <a:pt x="456251" y="167180"/>
                          <a:pt x="456251" y="228126"/>
                        </a:cubicBezTo>
                        <a:cubicBezTo>
                          <a:pt x="456251" y="289071"/>
                          <a:pt x="432476" y="346332"/>
                          <a:pt x="389446" y="389446"/>
                        </a:cubicBezTo>
                        <a:cubicBezTo>
                          <a:pt x="346416" y="432560"/>
                          <a:pt x="289071" y="456251"/>
                          <a:pt x="228126" y="456251"/>
                        </a:cubicBezTo>
                        <a:close/>
                        <a:moveTo>
                          <a:pt x="228126" y="15906"/>
                        </a:moveTo>
                        <a:cubicBezTo>
                          <a:pt x="171450" y="15906"/>
                          <a:pt x="118207" y="38007"/>
                          <a:pt x="78107" y="78023"/>
                        </a:cubicBezTo>
                        <a:cubicBezTo>
                          <a:pt x="38007" y="118123"/>
                          <a:pt x="15906" y="171366"/>
                          <a:pt x="15906" y="228042"/>
                        </a:cubicBezTo>
                        <a:cubicBezTo>
                          <a:pt x="15906" y="284717"/>
                          <a:pt x="38007" y="337961"/>
                          <a:pt x="78023" y="378061"/>
                        </a:cubicBezTo>
                        <a:cubicBezTo>
                          <a:pt x="118123" y="418161"/>
                          <a:pt x="171366" y="440261"/>
                          <a:pt x="228042" y="440261"/>
                        </a:cubicBezTo>
                        <a:cubicBezTo>
                          <a:pt x="284717" y="440261"/>
                          <a:pt x="337961" y="418161"/>
                          <a:pt x="378061" y="378061"/>
                        </a:cubicBezTo>
                        <a:cubicBezTo>
                          <a:pt x="418161" y="337961"/>
                          <a:pt x="440262" y="284717"/>
                          <a:pt x="440262" y="228042"/>
                        </a:cubicBezTo>
                        <a:cubicBezTo>
                          <a:pt x="440262" y="171366"/>
                          <a:pt x="418161" y="118123"/>
                          <a:pt x="378144" y="78023"/>
                        </a:cubicBezTo>
                        <a:cubicBezTo>
                          <a:pt x="338128" y="38007"/>
                          <a:pt x="284801" y="15906"/>
                          <a:pt x="228126" y="1590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498" name="Google Shape;6498;p88"/>
                <p:cNvGrpSpPr/>
                <p:nvPr/>
              </p:nvGrpSpPr>
              <p:grpSpPr>
                <a:xfrm>
                  <a:off x="3372305" y="2157942"/>
                  <a:ext cx="328333" cy="328333"/>
                  <a:chOff x="3372305" y="2157942"/>
                  <a:chExt cx="328333" cy="328333"/>
                </a:xfrm>
              </p:grpSpPr>
              <p:sp>
                <p:nvSpPr>
                  <p:cNvPr id="6499" name="Google Shape;6499;p88"/>
                  <p:cNvSpPr/>
                  <p:nvPr/>
                </p:nvSpPr>
                <p:spPr>
                  <a:xfrm>
                    <a:off x="3376491" y="2162128"/>
                    <a:ext cx="319961" cy="319961"/>
                  </a:xfrm>
                  <a:custGeom>
                    <a:rect b="b" l="l" r="r" t="t"/>
                    <a:pathLst>
                      <a:path extrusionOk="0" h="319961" w="319961">
                        <a:moveTo>
                          <a:pt x="159981" y="0"/>
                        </a:moveTo>
                        <a:cubicBezTo>
                          <a:pt x="71661" y="0"/>
                          <a:pt x="0" y="71577"/>
                          <a:pt x="0" y="159981"/>
                        </a:cubicBezTo>
                        <a:cubicBezTo>
                          <a:pt x="0" y="248301"/>
                          <a:pt x="71577" y="319962"/>
                          <a:pt x="159981" y="319962"/>
                        </a:cubicBezTo>
                        <a:cubicBezTo>
                          <a:pt x="248385" y="319962"/>
                          <a:pt x="319962" y="248385"/>
                          <a:pt x="319962" y="159981"/>
                        </a:cubicBezTo>
                        <a:cubicBezTo>
                          <a:pt x="319962" y="71577"/>
                          <a:pt x="248301" y="0"/>
                          <a:pt x="159981" y="0"/>
                        </a:cubicBezTo>
                        <a:close/>
                        <a:moveTo>
                          <a:pt x="159981" y="311674"/>
                        </a:moveTo>
                        <a:cubicBezTo>
                          <a:pt x="76181" y="311674"/>
                          <a:pt x="8204" y="243697"/>
                          <a:pt x="8204" y="159981"/>
                        </a:cubicBezTo>
                        <a:cubicBezTo>
                          <a:pt x="8204" y="76181"/>
                          <a:pt x="76181" y="8288"/>
                          <a:pt x="159981" y="8288"/>
                        </a:cubicBezTo>
                        <a:cubicBezTo>
                          <a:pt x="243780" y="8288"/>
                          <a:pt x="311758" y="76265"/>
                          <a:pt x="311758" y="159981"/>
                        </a:cubicBezTo>
                        <a:cubicBezTo>
                          <a:pt x="311758" y="243780"/>
                          <a:pt x="243780" y="311674"/>
                          <a:pt x="159981" y="311674"/>
                        </a:cubicBezTo>
                        <a:close/>
                      </a:path>
                    </a:pathLst>
                  </a:custGeom>
                  <a:solidFill>
                    <a:srgbClr val="A0621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00" name="Google Shape;6500;p88"/>
                  <p:cNvSpPr/>
                  <p:nvPr/>
                </p:nvSpPr>
                <p:spPr>
                  <a:xfrm>
                    <a:off x="3372305" y="2157942"/>
                    <a:ext cx="328333" cy="328333"/>
                  </a:xfrm>
                  <a:custGeom>
                    <a:rect b="b" l="l" r="r" t="t"/>
                    <a:pathLst>
                      <a:path extrusionOk="0" h="328333" w="328333">
                        <a:moveTo>
                          <a:pt x="164167" y="328333"/>
                        </a:moveTo>
                        <a:cubicBezTo>
                          <a:pt x="73670" y="328333"/>
                          <a:pt x="0" y="254663"/>
                          <a:pt x="0" y="164167"/>
                        </a:cubicBezTo>
                        <a:cubicBezTo>
                          <a:pt x="0" y="73670"/>
                          <a:pt x="73670" y="0"/>
                          <a:pt x="164167" y="0"/>
                        </a:cubicBezTo>
                        <a:cubicBezTo>
                          <a:pt x="208034" y="0"/>
                          <a:pt x="249222" y="17078"/>
                          <a:pt x="280197" y="48053"/>
                        </a:cubicBezTo>
                        <a:cubicBezTo>
                          <a:pt x="311172" y="79028"/>
                          <a:pt x="328250" y="120300"/>
                          <a:pt x="328333" y="164167"/>
                        </a:cubicBezTo>
                        <a:cubicBezTo>
                          <a:pt x="328333" y="208034"/>
                          <a:pt x="311255" y="249222"/>
                          <a:pt x="280281" y="280281"/>
                        </a:cubicBezTo>
                        <a:cubicBezTo>
                          <a:pt x="249306" y="311255"/>
                          <a:pt x="208034" y="328333"/>
                          <a:pt x="164167" y="328333"/>
                        </a:cubicBezTo>
                        <a:close/>
                        <a:moveTo>
                          <a:pt x="164167" y="16576"/>
                        </a:moveTo>
                        <a:cubicBezTo>
                          <a:pt x="82795" y="16576"/>
                          <a:pt x="16659" y="82795"/>
                          <a:pt x="16659" y="164083"/>
                        </a:cubicBezTo>
                        <a:cubicBezTo>
                          <a:pt x="16659" y="245371"/>
                          <a:pt x="82879" y="311590"/>
                          <a:pt x="164167" y="311590"/>
                        </a:cubicBezTo>
                        <a:cubicBezTo>
                          <a:pt x="245455" y="311590"/>
                          <a:pt x="311674" y="245371"/>
                          <a:pt x="311758" y="164083"/>
                        </a:cubicBezTo>
                        <a:cubicBezTo>
                          <a:pt x="311758" y="82795"/>
                          <a:pt x="245539" y="16576"/>
                          <a:pt x="164167" y="1657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01" name="Google Shape;6501;p88"/>
                <p:cNvGrpSpPr/>
                <p:nvPr/>
              </p:nvGrpSpPr>
              <p:grpSpPr>
                <a:xfrm>
                  <a:off x="3422786" y="2208423"/>
                  <a:ext cx="227372" cy="227372"/>
                  <a:chOff x="3422786" y="2208423"/>
                  <a:chExt cx="227372" cy="227372"/>
                </a:xfrm>
              </p:grpSpPr>
              <p:sp>
                <p:nvSpPr>
                  <p:cNvPr id="6502" name="Google Shape;6502;p88"/>
                  <p:cNvSpPr/>
                  <p:nvPr/>
                </p:nvSpPr>
                <p:spPr>
                  <a:xfrm>
                    <a:off x="3426971" y="2212609"/>
                    <a:ext cx="219000" cy="219000"/>
                  </a:xfrm>
                  <a:custGeom>
                    <a:rect b="b" l="l" r="r" t="t"/>
                    <a:pathLst>
                      <a:path extrusionOk="0" h="219000" w="219000">
                        <a:moveTo>
                          <a:pt x="109500" y="0"/>
                        </a:moveTo>
                        <a:cubicBezTo>
                          <a:pt x="49057" y="0"/>
                          <a:pt x="0" y="49058"/>
                          <a:pt x="0" y="109500"/>
                        </a:cubicBezTo>
                        <a:cubicBezTo>
                          <a:pt x="0" y="169943"/>
                          <a:pt x="49057" y="219001"/>
                          <a:pt x="109500" y="219001"/>
                        </a:cubicBezTo>
                        <a:cubicBezTo>
                          <a:pt x="169943" y="219001"/>
                          <a:pt x="219001" y="169943"/>
                          <a:pt x="219001" y="109500"/>
                        </a:cubicBezTo>
                        <a:cubicBezTo>
                          <a:pt x="219001" y="48974"/>
                          <a:pt x="169943" y="0"/>
                          <a:pt x="109500" y="0"/>
                        </a:cubicBezTo>
                        <a:close/>
                        <a:moveTo>
                          <a:pt x="109500" y="213308"/>
                        </a:moveTo>
                        <a:cubicBezTo>
                          <a:pt x="52155" y="213308"/>
                          <a:pt x="5609" y="166762"/>
                          <a:pt x="5609" y="109417"/>
                        </a:cubicBezTo>
                        <a:cubicBezTo>
                          <a:pt x="5609" y="52071"/>
                          <a:pt x="52155" y="5525"/>
                          <a:pt x="109500" y="5525"/>
                        </a:cubicBezTo>
                        <a:cubicBezTo>
                          <a:pt x="166846" y="5525"/>
                          <a:pt x="213392" y="52071"/>
                          <a:pt x="213392" y="109417"/>
                        </a:cubicBezTo>
                        <a:cubicBezTo>
                          <a:pt x="213392" y="166846"/>
                          <a:pt x="166846" y="213308"/>
                          <a:pt x="109500" y="213308"/>
                        </a:cubicBezTo>
                        <a:close/>
                      </a:path>
                    </a:pathLst>
                  </a:custGeom>
                  <a:solidFill>
                    <a:srgbClr val="A0621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03" name="Google Shape;6503;p88"/>
                  <p:cNvSpPr/>
                  <p:nvPr/>
                </p:nvSpPr>
                <p:spPr>
                  <a:xfrm>
                    <a:off x="3422786" y="2208423"/>
                    <a:ext cx="227372" cy="227372"/>
                  </a:xfrm>
                  <a:custGeom>
                    <a:rect b="b" l="l" r="r" t="t"/>
                    <a:pathLst>
                      <a:path extrusionOk="0" h="227372" w="227372">
                        <a:moveTo>
                          <a:pt x="113686" y="227372"/>
                        </a:moveTo>
                        <a:cubicBezTo>
                          <a:pt x="50983" y="227372"/>
                          <a:pt x="0" y="176389"/>
                          <a:pt x="0" y="113686"/>
                        </a:cubicBezTo>
                        <a:cubicBezTo>
                          <a:pt x="0" y="50983"/>
                          <a:pt x="50983" y="0"/>
                          <a:pt x="113686" y="0"/>
                        </a:cubicBezTo>
                        <a:cubicBezTo>
                          <a:pt x="176306" y="0"/>
                          <a:pt x="227372" y="50983"/>
                          <a:pt x="227372" y="113686"/>
                        </a:cubicBezTo>
                        <a:cubicBezTo>
                          <a:pt x="227456" y="176389"/>
                          <a:pt x="176389" y="227372"/>
                          <a:pt x="113686" y="227372"/>
                        </a:cubicBezTo>
                        <a:close/>
                        <a:moveTo>
                          <a:pt x="113686" y="13897"/>
                        </a:moveTo>
                        <a:cubicBezTo>
                          <a:pt x="58685" y="13897"/>
                          <a:pt x="13981" y="58601"/>
                          <a:pt x="13981" y="113602"/>
                        </a:cubicBezTo>
                        <a:cubicBezTo>
                          <a:pt x="13981" y="168604"/>
                          <a:pt x="58685" y="213308"/>
                          <a:pt x="113686" y="213308"/>
                        </a:cubicBezTo>
                        <a:cubicBezTo>
                          <a:pt x="168604" y="213308"/>
                          <a:pt x="213392" y="168604"/>
                          <a:pt x="213392" y="113602"/>
                        </a:cubicBezTo>
                        <a:cubicBezTo>
                          <a:pt x="213392" y="58685"/>
                          <a:pt x="168687" y="13897"/>
                          <a:pt x="113686" y="1389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04" name="Google Shape;6504;p88"/>
                <p:cNvGrpSpPr/>
                <p:nvPr/>
              </p:nvGrpSpPr>
              <p:grpSpPr>
                <a:xfrm>
                  <a:off x="3347860" y="2129814"/>
                  <a:ext cx="382246" cy="382245"/>
                  <a:chOff x="3347860" y="2129814"/>
                  <a:chExt cx="382246" cy="382245"/>
                </a:xfrm>
              </p:grpSpPr>
              <p:grpSp>
                <p:nvGrpSpPr>
                  <p:cNvPr id="6505" name="Google Shape;6505;p88"/>
                  <p:cNvGrpSpPr/>
                  <p:nvPr/>
                </p:nvGrpSpPr>
                <p:grpSpPr>
                  <a:xfrm>
                    <a:off x="3416758" y="2198628"/>
                    <a:ext cx="244533" cy="244617"/>
                    <a:chOff x="3416758" y="2198628"/>
                    <a:chExt cx="244533" cy="244617"/>
                  </a:xfrm>
                </p:grpSpPr>
                <p:grpSp>
                  <p:nvGrpSpPr>
                    <p:cNvPr id="6506" name="Google Shape;6506;p88"/>
                    <p:cNvGrpSpPr/>
                    <p:nvPr/>
                  </p:nvGrpSpPr>
                  <p:grpSpPr>
                    <a:xfrm>
                      <a:off x="3416758" y="2198628"/>
                      <a:ext cx="153618" cy="153618"/>
                      <a:chOff x="3416758" y="2198628"/>
                      <a:chExt cx="153618" cy="153618"/>
                    </a:xfrm>
                  </p:grpSpPr>
                  <p:sp>
                    <p:nvSpPr>
                      <p:cNvPr id="6507" name="Google Shape;6507;p88"/>
                      <p:cNvSpPr/>
                      <p:nvPr/>
                    </p:nvSpPr>
                    <p:spPr>
                      <a:xfrm>
                        <a:off x="3430153" y="2212106"/>
                        <a:ext cx="133526" cy="133526"/>
                      </a:xfrm>
                      <a:custGeom>
                        <a:rect b="b" l="l" r="r" t="t"/>
                        <a:pathLst>
                          <a:path extrusionOk="0" h="133526" w="133526">
                            <a:moveTo>
                              <a:pt x="133527" y="84302"/>
                            </a:moveTo>
                            <a:lnTo>
                              <a:pt x="0" y="0"/>
                            </a:lnTo>
                            <a:lnTo>
                              <a:pt x="84302" y="13352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08" name="Google Shape;6508;p88"/>
                      <p:cNvSpPr/>
                      <p:nvPr/>
                    </p:nvSpPr>
                    <p:spPr>
                      <a:xfrm>
                        <a:off x="3416758" y="2198628"/>
                        <a:ext cx="153618" cy="153618"/>
                      </a:xfrm>
                      <a:custGeom>
                        <a:rect b="b" l="l" r="r" t="t"/>
                        <a:pathLst>
                          <a:path extrusionOk="0" h="153618" w="153618">
                            <a:moveTo>
                              <a:pt x="97027" y="153619"/>
                            </a:moveTo>
                            <a:lnTo>
                              <a:pt x="0" y="0"/>
                            </a:lnTo>
                            <a:lnTo>
                              <a:pt x="153619" y="97027"/>
                            </a:lnTo>
                            <a:lnTo>
                              <a:pt x="97027" y="153619"/>
                            </a:lnTo>
                            <a:close/>
                            <a:moveTo>
                              <a:pt x="26789" y="26873"/>
                            </a:moveTo>
                            <a:lnTo>
                              <a:pt x="98450" y="140308"/>
                            </a:lnTo>
                            <a:lnTo>
                              <a:pt x="140224" y="98533"/>
                            </a:lnTo>
                            <a:lnTo>
                              <a:pt x="26789" y="2687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09" name="Google Shape;6509;p88"/>
                    <p:cNvGrpSpPr/>
                    <p:nvPr/>
                  </p:nvGrpSpPr>
                  <p:grpSpPr>
                    <a:xfrm>
                      <a:off x="3507673" y="2289627"/>
                      <a:ext cx="153618" cy="153618"/>
                      <a:chOff x="3507673" y="2289627"/>
                      <a:chExt cx="153618" cy="153618"/>
                    </a:xfrm>
                  </p:grpSpPr>
                  <p:sp>
                    <p:nvSpPr>
                      <p:cNvPr id="6510" name="Google Shape;6510;p88"/>
                      <p:cNvSpPr/>
                      <p:nvPr/>
                    </p:nvSpPr>
                    <p:spPr>
                      <a:xfrm>
                        <a:off x="3514371" y="2296324"/>
                        <a:ext cx="133526" cy="133526"/>
                      </a:xfrm>
                      <a:custGeom>
                        <a:rect b="b" l="l" r="r" t="t"/>
                        <a:pathLst>
                          <a:path extrusionOk="0" h="133526" w="133526">
                            <a:moveTo>
                              <a:pt x="0" y="49141"/>
                            </a:moveTo>
                            <a:lnTo>
                              <a:pt x="133527" y="133527"/>
                            </a:lnTo>
                            <a:lnTo>
                              <a:pt x="49141"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11" name="Google Shape;6511;p88"/>
                      <p:cNvSpPr/>
                      <p:nvPr/>
                    </p:nvSpPr>
                    <p:spPr>
                      <a:xfrm>
                        <a:off x="3507673" y="2289627"/>
                        <a:ext cx="153618" cy="153618"/>
                      </a:xfrm>
                      <a:custGeom>
                        <a:rect b="b" l="l" r="r" t="t"/>
                        <a:pathLst>
                          <a:path extrusionOk="0" h="153618" w="153618">
                            <a:moveTo>
                              <a:pt x="153618" y="153619"/>
                            </a:moveTo>
                            <a:lnTo>
                              <a:pt x="0" y="56592"/>
                            </a:lnTo>
                            <a:lnTo>
                              <a:pt x="56592" y="0"/>
                            </a:lnTo>
                            <a:lnTo>
                              <a:pt x="153618" y="153619"/>
                            </a:lnTo>
                            <a:close/>
                            <a:moveTo>
                              <a:pt x="13311" y="55085"/>
                            </a:moveTo>
                            <a:lnTo>
                              <a:pt x="126746" y="126746"/>
                            </a:lnTo>
                            <a:lnTo>
                              <a:pt x="55085" y="13311"/>
                            </a:lnTo>
                            <a:lnTo>
                              <a:pt x="13311" y="55085"/>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512" name="Google Shape;6512;p88"/>
                  <p:cNvGrpSpPr/>
                  <p:nvPr/>
                </p:nvGrpSpPr>
                <p:grpSpPr>
                  <a:xfrm>
                    <a:off x="3416674" y="2198628"/>
                    <a:ext cx="244617" cy="244617"/>
                    <a:chOff x="3416674" y="2198628"/>
                    <a:chExt cx="244617" cy="244617"/>
                  </a:xfrm>
                </p:grpSpPr>
                <p:grpSp>
                  <p:nvGrpSpPr>
                    <p:cNvPr id="6513" name="Google Shape;6513;p88"/>
                    <p:cNvGrpSpPr/>
                    <p:nvPr/>
                  </p:nvGrpSpPr>
                  <p:grpSpPr>
                    <a:xfrm>
                      <a:off x="3416674" y="2289627"/>
                      <a:ext cx="153618" cy="153618"/>
                      <a:chOff x="3416674" y="2289627"/>
                      <a:chExt cx="153618" cy="153618"/>
                    </a:xfrm>
                  </p:grpSpPr>
                  <p:sp>
                    <p:nvSpPr>
                      <p:cNvPr id="6514" name="Google Shape;6514;p88"/>
                      <p:cNvSpPr/>
                      <p:nvPr/>
                    </p:nvSpPr>
                    <p:spPr>
                      <a:xfrm>
                        <a:off x="3430153" y="2296324"/>
                        <a:ext cx="133526" cy="133526"/>
                      </a:xfrm>
                      <a:custGeom>
                        <a:rect b="b" l="l" r="r" t="t"/>
                        <a:pathLst>
                          <a:path extrusionOk="0" h="133526" w="133526">
                            <a:moveTo>
                              <a:pt x="84302" y="0"/>
                            </a:moveTo>
                            <a:lnTo>
                              <a:pt x="0" y="133527"/>
                            </a:lnTo>
                            <a:lnTo>
                              <a:pt x="133527" y="49141"/>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15" name="Google Shape;6515;p88"/>
                      <p:cNvSpPr/>
                      <p:nvPr/>
                    </p:nvSpPr>
                    <p:spPr>
                      <a:xfrm>
                        <a:off x="3416674" y="2289627"/>
                        <a:ext cx="153618" cy="153618"/>
                      </a:xfrm>
                      <a:custGeom>
                        <a:rect b="b" l="l" r="r" t="t"/>
                        <a:pathLst>
                          <a:path extrusionOk="0" h="153618" w="153618">
                            <a:moveTo>
                              <a:pt x="0" y="153619"/>
                            </a:moveTo>
                            <a:lnTo>
                              <a:pt x="97027" y="0"/>
                            </a:lnTo>
                            <a:lnTo>
                              <a:pt x="153619" y="56592"/>
                            </a:lnTo>
                            <a:lnTo>
                              <a:pt x="0" y="153619"/>
                            </a:lnTo>
                            <a:close/>
                            <a:moveTo>
                              <a:pt x="98534" y="13311"/>
                            </a:moveTo>
                            <a:lnTo>
                              <a:pt x="26873" y="126746"/>
                            </a:lnTo>
                            <a:lnTo>
                              <a:pt x="140308" y="55085"/>
                            </a:lnTo>
                            <a:lnTo>
                              <a:pt x="98534" y="1331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16" name="Google Shape;6516;p88"/>
                    <p:cNvGrpSpPr/>
                    <p:nvPr/>
                  </p:nvGrpSpPr>
                  <p:grpSpPr>
                    <a:xfrm>
                      <a:off x="3507673" y="2198628"/>
                      <a:ext cx="153618" cy="153618"/>
                      <a:chOff x="3507673" y="2198628"/>
                      <a:chExt cx="153618" cy="153618"/>
                    </a:xfrm>
                  </p:grpSpPr>
                  <p:sp>
                    <p:nvSpPr>
                      <p:cNvPr id="6517" name="Google Shape;6517;p88"/>
                      <p:cNvSpPr/>
                      <p:nvPr/>
                    </p:nvSpPr>
                    <p:spPr>
                      <a:xfrm>
                        <a:off x="3514371" y="2212106"/>
                        <a:ext cx="133526" cy="133526"/>
                      </a:xfrm>
                      <a:custGeom>
                        <a:rect b="b" l="l" r="r" t="t"/>
                        <a:pathLst>
                          <a:path extrusionOk="0" h="133526" w="133526">
                            <a:moveTo>
                              <a:pt x="49141" y="133527"/>
                            </a:moveTo>
                            <a:lnTo>
                              <a:pt x="133527" y="0"/>
                            </a:lnTo>
                            <a:lnTo>
                              <a:pt x="0" y="84302"/>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18" name="Google Shape;6518;p88"/>
                      <p:cNvSpPr/>
                      <p:nvPr/>
                    </p:nvSpPr>
                    <p:spPr>
                      <a:xfrm>
                        <a:off x="3507673" y="2198628"/>
                        <a:ext cx="153618" cy="153618"/>
                      </a:xfrm>
                      <a:custGeom>
                        <a:rect b="b" l="l" r="r" t="t"/>
                        <a:pathLst>
                          <a:path extrusionOk="0" h="153618" w="153618">
                            <a:moveTo>
                              <a:pt x="56592" y="153619"/>
                            </a:moveTo>
                            <a:lnTo>
                              <a:pt x="0" y="97027"/>
                            </a:lnTo>
                            <a:lnTo>
                              <a:pt x="153618" y="0"/>
                            </a:lnTo>
                            <a:lnTo>
                              <a:pt x="56592" y="153619"/>
                            </a:lnTo>
                            <a:close/>
                            <a:moveTo>
                              <a:pt x="13311" y="98533"/>
                            </a:moveTo>
                            <a:lnTo>
                              <a:pt x="55085" y="140308"/>
                            </a:lnTo>
                            <a:lnTo>
                              <a:pt x="126746" y="26873"/>
                            </a:lnTo>
                            <a:lnTo>
                              <a:pt x="13311" y="98533"/>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519" name="Google Shape;6519;p88"/>
                  <p:cNvGrpSpPr/>
                  <p:nvPr/>
                </p:nvGrpSpPr>
                <p:grpSpPr>
                  <a:xfrm>
                    <a:off x="3494865" y="2129814"/>
                    <a:ext cx="88236" cy="382245"/>
                    <a:chOff x="3494865" y="2129814"/>
                    <a:chExt cx="88236" cy="382245"/>
                  </a:xfrm>
                </p:grpSpPr>
                <p:grpSp>
                  <p:nvGrpSpPr>
                    <p:cNvPr id="6520" name="Google Shape;6520;p88"/>
                    <p:cNvGrpSpPr/>
                    <p:nvPr/>
                  </p:nvGrpSpPr>
                  <p:grpSpPr>
                    <a:xfrm>
                      <a:off x="3494865" y="2129814"/>
                      <a:ext cx="88236" cy="195392"/>
                      <a:chOff x="3494865" y="2129814"/>
                      <a:chExt cx="88236" cy="195392"/>
                    </a:xfrm>
                  </p:grpSpPr>
                  <p:sp>
                    <p:nvSpPr>
                      <p:cNvPr id="6521" name="Google Shape;6521;p88"/>
                      <p:cNvSpPr/>
                      <p:nvPr/>
                    </p:nvSpPr>
                    <p:spPr>
                      <a:xfrm>
                        <a:off x="3500139" y="2148817"/>
                        <a:ext cx="77688" cy="172203"/>
                      </a:xfrm>
                      <a:custGeom>
                        <a:rect b="b" l="l" r="r" t="t"/>
                        <a:pathLst>
                          <a:path extrusionOk="0" h="172203" w="77688">
                            <a:moveTo>
                              <a:pt x="77688" y="172203"/>
                            </a:moveTo>
                            <a:lnTo>
                              <a:pt x="38844" y="0"/>
                            </a:lnTo>
                            <a:lnTo>
                              <a:pt x="0" y="172203"/>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22" name="Google Shape;6522;p88"/>
                      <p:cNvSpPr/>
                      <p:nvPr/>
                    </p:nvSpPr>
                    <p:spPr>
                      <a:xfrm>
                        <a:off x="3494865" y="2129814"/>
                        <a:ext cx="88236" cy="195392"/>
                      </a:xfrm>
                      <a:custGeom>
                        <a:rect b="b" l="l" r="r" t="t"/>
                        <a:pathLst>
                          <a:path extrusionOk="0" h="195392" w="88236">
                            <a:moveTo>
                              <a:pt x="88236" y="195393"/>
                            </a:moveTo>
                            <a:lnTo>
                              <a:pt x="0" y="195393"/>
                            </a:lnTo>
                            <a:lnTo>
                              <a:pt x="44118" y="0"/>
                            </a:lnTo>
                            <a:lnTo>
                              <a:pt x="88236" y="195393"/>
                            </a:lnTo>
                            <a:close/>
                            <a:moveTo>
                              <a:pt x="10548" y="187021"/>
                            </a:moveTo>
                            <a:lnTo>
                              <a:pt x="77772" y="187021"/>
                            </a:lnTo>
                            <a:lnTo>
                              <a:pt x="44118" y="38007"/>
                            </a:lnTo>
                            <a:lnTo>
                              <a:pt x="10548" y="187021"/>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23" name="Google Shape;6523;p88"/>
                    <p:cNvGrpSpPr/>
                    <p:nvPr/>
                  </p:nvGrpSpPr>
                  <p:grpSpPr>
                    <a:xfrm>
                      <a:off x="3494865" y="2316667"/>
                      <a:ext cx="88152" cy="195392"/>
                      <a:chOff x="3494865" y="2316667"/>
                      <a:chExt cx="88152" cy="195392"/>
                    </a:xfrm>
                  </p:grpSpPr>
                  <p:sp>
                    <p:nvSpPr>
                      <p:cNvPr id="6524" name="Google Shape;6524;p88"/>
                      <p:cNvSpPr/>
                      <p:nvPr/>
                    </p:nvSpPr>
                    <p:spPr>
                      <a:xfrm>
                        <a:off x="3500139" y="2320853"/>
                        <a:ext cx="77688" cy="172203"/>
                      </a:xfrm>
                      <a:custGeom>
                        <a:rect b="b" l="l" r="r" t="t"/>
                        <a:pathLst>
                          <a:path extrusionOk="0" h="172203" w="77688">
                            <a:moveTo>
                              <a:pt x="0" y="0"/>
                            </a:moveTo>
                            <a:lnTo>
                              <a:pt x="38844" y="172203"/>
                            </a:lnTo>
                            <a:lnTo>
                              <a:pt x="77688"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25" name="Google Shape;6525;p88"/>
                      <p:cNvSpPr/>
                      <p:nvPr/>
                    </p:nvSpPr>
                    <p:spPr>
                      <a:xfrm>
                        <a:off x="3494865" y="2316667"/>
                        <a:ext cx="88152" cy="195392"/>
                      </a:xfrm>
                      <a:custGeom>
                        <a:rect b="b" l="l" r="r" t="t"/>
                        <a:pathLst>
                          <a:path extrusionOk="0" h="195392" w="88152">
                            <a:moveTo>
                              <a:pt x="44118" y="195393"/>
                            </a:moveTo>
                            <a:lnTo>
                              <a:pt x="0" y="0"/>
                            </a:lnTo>
                            <a:lnTo>
                              <a:pt x="88153" y="0"/>
                            </a:lnTo>
                            <a:lnTo>
                              <a:pt x="44118" y="195393"/>
                            </a:lnTo>
                            <a:close/>
                            <a:moveTo>
                              <a:pt x="10548" y="8372"/>
                            </a:moveTo>
                            <a:lnTo>
                              <a:pt x="44202" y="157386"/>
                            </a:lnTo>
                            <a:lnTo>
                              <a:pt x="77856" y="8372"/>
                            </a:lnTo>
                            <a:lnTo>
                              <a:pt x="10548" y="8372"/>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6526" name="Google Shape;6526;p88"/>
                  <p:cNvGrpSpPr/>
                  <p:nvPr/>
                </p:nvGrpSpPr>
                <p:grpSpPr>
                  <a:xfrm>
                    <a:off x="3347860" y="2276819"/>
                    <a:ext cx="382246" cy="88236"/>
                    <a:chOff x="3347860" y="2276819"/>
                    <a:chExt cx="382246" cy="88236"/>
                  </a:xfrm>
                </p:grpSpPr>
                <p:grpSp>
                  <p:nvGrpSpPr>
                    <p:cNvPr id="6527" name="Google Shape;6527;p88"/>
                    <p:cNvGrpSpPr/>
                    <p:nvPr/>
                  </p:nvGrpSpPr>
                  <p:grpSpPr>
                    <a:xfrm>
                      <a:off x="3347860" y="2276819"/>
                      <a:ext cx="195392" cy="88236"/>
                      <a:chOff x="3347860" y="2276819"/>
                      <a:chExt cx="195392" cy="88236"/>
                    </a:xfrm>
                  </p:grpSpPr>
                  <p:sp>
                    <p:nvSpPr>
                      <p:cNvPr id="6528" name="Google Shape;6528;p88"/>
                      <p:cNvSpPr/>
                      <p:nvPr/>
                    </p:nvSpPr>
                    <p:spPr>
                      <a:xfrm>
                        <a:off x="3366863" y="2282093"/>
                        <a:ext cx="172203" cy="77688"/>
                      </a:xfrm>
                      <a:custGeom>
                        <a:rect b="b" l="l" r="r" t="t"/>
                        <a:pathLst>
                          <a:path extrusionOk="0" h="77688" w="172203">
                            <a:moveTo>
                              <a:pt x="172203" y="0"/>
                            </a:moveTo>
                            <a:lnTo>
                              <a:pt x="0" y="38844"/>
                            </a:lnTo>
                            <a:lnTo>
                              <a:pt x="172203" y="77688"/>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29" name="Google Shape;6529;p88"/>
                      <p:cNvSpPr/>
                      <p:nvPr/>
                    </p:nvSpPr>
                    <p:spPr>
                      <a:xfrm>
                        <a:off x="3347860" y="2276819"/>
                        <a:ext cx="195392" cy="88236"/>
                      </a:xfrm>
                      <a:custGeom>
                        <a:rect b="b" l="l" r="r" t="t"/>
                        <a:pathLst>
                          <a:path extrusionOk="0" h="88236" w="195392">
                            <a:moveTo>
                              <a:pt x="195393" y="88237"/>
                            </a:moveTo>
                            <a:lnTo>
                              <a:pt x="0" y="44118"/>
                            </a:lnTo>
                            <a:lnTo>
                              <a:pt x="195393" y="0"/>
                            </a:lnTo>
                            <a:lnTo>
                              <a:pt x="195393" y="88237"/>
                            </a:lnTo>
                            <a:close/>
                            <a:moveTo>
                              <a:pt x="38007" y="44118"/>
                            </a:moveTo>
                            <a:lnTo>
                              <a:pt x="187021" y="77772"/>
                            </a:lnTo>
                            <a:lnTo>
                              <a:pt x="187021" y="10548"/>
                            </a:lnTo>
                            <a:lnTo>
                              <a:pt x="38007" y="44118"/>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30" name="Google Shape;6530;p88"/>
                    <p:cNvGrpSpPr/>
                    <p:nvPr/>
                  </p:nvGrpSpPr>
                  <p:grpSpPr>
                    <a:xfrm>
                      <a:off x="3534714" y="2276902"/>
                      <a:ext cx="195392" cy="88152"/>
                      <a:chOff x="3534714" y="2276902"/>
                      <a:chExt cx="195392" cy="88152"/>
                    </a:xfrm>
                  </p:grpSpPr>
                  <p:sp>
                    <p:nvSpPr>
                      <p:cNvPr id="6531" name="Google Shape;6531;p88"/>
                      <p:cNvSpPr/>
                      <p:nvPr/>
                    </p:nvSpPr>
                    <p:spPr>
                      <a:xfrm>
                        <a:off x="3538899" y="2282093"/>
                        <a:ext cx="172203" cy="77688"/>
                      </a:xfrm>
                      <a:custGeom>
                        <a:rect b="b" l="l" r="r" t="t"/>
                        <a:pathLst>
                          <a:path extrusionOk="0" h="77688" w="172203">
                            <a:moveTo>
                              <a:pt x="0" y="77688"/>
                            </a:moveTo>
                            <a:lnTo>
                              <a:pt x="172203" y="38844"/>
                            </a:lnTo>
                            <a:lnTo>
                              <a:pt x="0"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32" name="Google Shape;6532;p88"/>
                      <p:cNvSpPr/>
                      <p:nvPr/>
                    </p:nvSpPr>
                    <p:spPr>
                      <a:xfrm>
                        <a:off x="3534714" y="2276902"/>
                        <a:ext cx="195392" cy="88152"/>
                      </a:xfrm>
                      <a:custGeom>
                        <a:rect b="b" l="l" r="r" t="t"/>
                        <a:pathLst>
                          <a:path extrusionOk="0" h="88152" w="195392">
                            <a:moveTo>
                              <a:pt x="0" y="88153"/>
                            </a:moveTo>
                            <a:lnTo>
                              <a:pt x="0" y="0"/>
                            </a:lnTo>
                            <a:lnTo>
                              <a:pt x="195393" y="44118"/>
                            </a:lnTo>
                            <a:lnTo>
                              <a:pt x="0" y="88153"/>
                            </a:lnTo>
                            <a:close/>
                            <a:moveTo>
                              <a:pt x="8372" y="10464"/>
                            </a:moveTo>
                            <a:lnTo>
                              <a:pt x="8372" y="77688"/>
                            </a:lnTo>
                            <a:lnTo>
                              <a:pt x="157386" y="44034"/>
                            </a:lnTo>
                            <a:lnTo>
                              <a:pt x="8372" y="10464"/>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grpSp>
              <p:nvGrpSpPr>
                <p:cNvPr id="6533" name="Google Shape;6533;p88"/>
                <p:cNvGrpSpPr/>
                <p:nvPr/>
              </p:nvGrpSpPr>
              <p:grpSpPr>
                <a:xfrm>
                  <a:off x="3442375" y="2131404"/>
                  <a:ext cx="188193" cy="380321"/>
                  <a:chOff x="3442375" y="2131404"/>
                  <a:chExt cx="188193" cy="380321"/>
                </a:xfrm>
              </p:grpSpPr>
              <p:grpSp>
                <p:nvGrpSpPr>
                  <p:cNvPr id="6534" name="Google Shape;6534;p88"/>
                  <p:cNvGrpSpPr/>
                  <p:nvPr/>
                </p:nvGrpSpPr>
                <p:grpSpPr>
                  <a:xfrm>
                    <a:off x="3486075" y="2131404"/>
                    <a:ext cx="144493" cy="217912"/>
                    <a:chOff x="3486075" y="2131404"/>
                    <a:chExt cx="144493" cy="217912"/>
                  </a:xfrm>
                </p:grpSpPr>
                <p:sp>
                  <p:nvSpPr>
                    <p:cNvPr id="6535" name="Google Shape;6535;p88"/>
                    <p:cNvSpPr/>
                    <p:nvPr/>
                  </p:nvSpPr>
                  <p:spPr>
                    <a:xfrm>
                      <a:off x="3492688" y="2146892"/>
                      <a:ext cx="130261" cy="196313"/>
                    </a:xfrm>
                    <a:custGeom>
                      <a:rect b="b" l="l" r="r" t="t"/>
                      <a:pathLst>
                        <a:path extrusionOk="0" h="196313" w="130261">
                          <a:moveTo>
                            <a:pt x="87567" y="196314"/>
                          </a:moveTo>
                          <a:lnTo>
                            <a:pt x="130262" y="0"/>
                          </a:lnTo>
                          <a:lnTo>
                            <a:pt x="0" y="15303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36" name="Google Shape;6536;p88"/>
                    <p:cNvSpPr/>
                    <p:nvPr/>
                  </p:nvSpPr>
                  <p:spPr>
                    <a:xfrm>
                      <a:off x="3486075" y="2131404"/>
                      <a:ext cx="144493" cy="217912"/>
                    </a:xfrm>
                    <a:custGeom>
                      <a:rect b="b" l="l" r="r" t="t"/>
                      <a:pathLst>
                        <a:path extrusionOk="0" h="217912" w="144493">
                          <a:moveTo>
                            <a:pt x="97110" y="217912"/>
                          </a:moveTo>
                          <a:lnTo>
                            <a:pt x="0" y="169859"/>
                          </a:lnTo>
                          <a:lnTo>
                            <a:pt x="144493" y="0"/>
                          </a:lnTo>
                          <a:lnTo>
                            <a:pt x="97110" y="217912"/>
                          </a:lnTo>
                          <a:close/>
                          <a:moveTo>
                            <a:pt x="13311" y="167180"/>
                          </a:moveTo>
                          <a:lnTo>
                            <a:pt x="91250" y="205690"/>
                          </a:lnTo>
                          <a:lnTo>
                            <a:pt x="129257" y="30891"/>
                          </a:lnTo>
                          <a:lnTo>
                            <a:pt x="13311" y="167180"/>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37" name="Google Shape;6537;p88"/>
                  <p:cNvGrpSpPr/>
                  <p:nvPr/>
                </p:nvGrpSpPr>
                <p:grpSpPr>
                  <a:xfrm>
                    <a:off x="3442375" y="2293813"/>
                    <a:ext cx="144493" cy="217912"/>
                    <a:chOff x="3442375" y="2293813"/>
                    <a:chExt cx="144493" cy="217912"/>
                  </a:xfrm>
                </p:grpSpPr>
                <p:sp>
                  <p:nvSpPr>
                    <p:cNvPr id="6538" name="Google Shape;6538;p88"/>
                    <p:cNvSpPr/>
                    <p:nvPr/>
                  </p:nvSpPr>
                  <p:spPr>
                    <a:xfrm>
                      <a:off x="3449993" y="2299924"/>
                      <a:ext cx="130261" cy="196397"/>
                    </a:xfrm>
                    <a:custGeom>
                      <a:rect b="b" l="l" r="r" t="t"/>
                      <a:pathLst>
                        <a:path extrusionOk="0" h="196397" w="130261">
                          <a:moveTo>
                            <a:pt x="42695" y="0"/>
                          </a:moveTo>
                          <a:lnTo>
                            <a:pt x="0" y="196397"/>
                          </a:lnTo>
                          <a:lnTo>
                            <a:pt x="130262" y="4336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39" name="Google Shape;6539;p88"/>
                    <p:cNvSpPr/>
                    <p:nvPr/>
                  </p:nvSpPr>
                  <p:spPr>
                    <a:xfrm>
                      <a:off x="3442375" y="2293813"/>
                      <a:ext cx="144493" cy="217912"/>
                    </a:xfrm>
                    <a:custGeom>
                      <a:rect b="b" l="l" r="r" t="t"/>
                      <a:pathLst>
                        <a:path extrusionOk="0" h="217912" w="144493">
                          <a:moveTo>
                            <a:pt x="0" y="217912"/>
                          </a:moveTo>
                          <a:lnTo>
                            <a:pt x="47383" y="0"/>
                          </a:lnTo>
                          <a:lnTo>
                            <a:pt x="144494" y="48053"/>
                          </a:lnTo>
                          <a:lnTo>
                            <a:pt x="0" y="217912"/>
                          </a:lnTo>
                          <a:close/>
                          <a:moveTo>
                            <a:pt x="53243" y="12306"/>
                          </a:moveTo>
                          <a:lnTo>
                            <a:pt x="15236" y="187105"/>
                          </a:lnTo>
                          <a:lnTo>
                            <a:pt x="131183" y="50899"/>
                          </a:lnTo>
                          <a:lnTo>
                            <a:pt x="53243" y="12306"/>
                          </a:ln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40" name="Google Shape;6540;p88"/>
                  <p:cNvGrpSpPr/>
                  <p:nvPr/>
                </p:nvGrpSpPr>
                <p:grpSpPr>
                  <a:xfrm>
                    <a:off x="3514556" y="2297514"/>
                    <a:ext cx="55636" cy="55653"/>
                    <a:chOff x="3514556" y="2297514"/>
                    <a:chExt cx="55636" cy="55653"/>
                  </a:xfrm>
                </p:grpSpPr>
                <p:sp>
                  <p:nvSpPr>
                    <p:cNvPr id="6541" name="Google Shape;6541;p88"/>
                    <p:cNvSpPr/>
                    <p:nvPr/>
                  </p:nvSpPr>
                  <p:spPr>
                    <a:xfrm>
                      <a:off x="3518700" y="2301658"/>
                      <a:ext cx="47264" cy="47264"/>
                    </a:xfrm>
                    <a:custGeom>
                      <a:rect b="b" l="l" r="r" t="t"/>
                      <a:pathLst>
                        <a:path extrusionOk="0" h="47264" w="47264">
                          <a:moveTo>
                            <a:pt x="44812" y="34097"/>
                          </a:moveTo>
                          <a:cubicBezTo>
                            <a:pt x="50589" y="22377"/>
                            <a:pt x="45817" y="8145"/>
                            <a:pt x="34097" y="2452"/>
                          </a:cubicBezTo>
                          <a:cubicBezTo>
                            <a:pt x="22376" y="-3324"/>
                            <a:pt x="8145" y="1448"/>
                            <a:pt x="2452" y="13168"/>
                          </a:cubicBezTo>
                          <a:cubicBezTo>
                            <a:pt x="-3324" y="24888"/>
                            <a:pt x="1447" y="39120"/>
                            <a:pt x="13168" y="44812"/>
                          </a:cubicBezTo>
                          <a:cubicBezTo>
                            <a:pt x="24804" y="50589"/>
                            <a:pt x="39036" y="45817"/>
                            <a:pt x="44812" y="34097"/>
                          </a:cubicBezTo>
                          <a:close/>
                        </a:path>
                      </a:pathLst>
                    </a:custGeom>
                    <a:solidFill>
                      <a:srgbClr val="2E2D2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42" name="Google Shape;6542;p88"/>
                    <p:cNvSpPr/>
                    <p:nvPr/>
                  </p:nvSpPr>
                  <p:spPr>
                    <a:xfrm>
                      <a:off x="3514556" y="2297514"/>
                      <a:ext cx="55636" cy="55653"/>
                    </a:xfrm>
                    <a:custGeom>
                      <a:rect b="b" l="l" r="r" t="t"/>
                      <a:pathLst>
                        <a:path extrusionOk="0" h="55653" w="55636">
                          <a:moveTo>
                            <a:pt x="27776" y="55653"/>
                          </a:moveTo>
                          <a:cubicBezTo>
                            <a:pt x="23507" y="55653"/>
                            <a:pt x="19321" y="54649"/>
                            <a:pt x="15470" y="52723"/>
                          </a:cubicBezTo>
                          <a:cubicBezTo>
                            <a:pt x="8856" y="49459"/>
                            <a:pt x="3833" y="43766"/>
                            <a:pt x="1489" y="36734"/>
                          </a:cubicBezTo>
                          <a:cubicBezTo>
                            <a:pt x="-938" y="29702"/>
                            <a:pt x="-352" y="22084"/>
                            <a:pt x="2913" y="15470"/>
                          </a:cubicBezTo>
                          <a:cubicBezTo>
                            <a:pt x="6177" y="8856"/>
                            <a:pt x="11870" y="3833"/>
                            <a:pt x="18902" y="1489"/>
                          </a:cubicBezTo>
                          <a:cubicBezTo>
                            <a:pt x="25934" y="-938"/>
                            <a:pt x="33553" y="-352"/>
                            <a:pt x="40166" y="2913"/>
                          </a:cubicBezTo>
                          <a:cubicBezTo>
                            <a:pt x="46780" y="6178"/>
                            <a:pt x="51803" y="11870"/>
                            <a:pt x="54147" y="18902"/>
                          </a:cubicBezTo>
                          <a:cubicBezTo>
                            <a:pt x="56574" y="25934"/>
                            <a:pt x="55988" y="33553"/>
                            <a:pt x="52724" y="40166"/>
                          </a:cubicBezTo>
                          <a:lnTo>
                            <a:pt x="52724" y="40166"/>
                          </a:lnTo>
                          <a:cubicBezTo>
                            <a:pt x="49375" y="46863"/>
                            <a:pt x="43682" y="51803"/>
                            <a:pt x="36650" y="54147"/>
                          </a:cubicBezTo>
                          <a:cubicBezTo>
                            <a:pt x="33720" y="55151"/>
                            <a:pt x="30706" y="55653"/>
                            <a:pt x="27776" y="55653"/>
                          </a:cubicBezTo>
                          <a:close/>
                          <a:moveTo>
                            <a:pt x="27776" y="8270"/>
                          </a:moveTo>
                          <a:cubicBezTo>
                            <a:pt x="25683" y="8270"/>
                            <a:pt x="23590" y="8605"/>
                            <a:pt x="21497" y="9275"/>
                          </a:cubicBezTo>
                          <a:cubicBezTo>
                            <a:pt x="16558" y="10949"/>
                            <a:pt x="12624" y="14382"/>
                            <a:pt x="10280" y="19070"/>
                          </a:cubicBezTo>
                          <a:cubicBezTo>
                            <a:pt x="7936" y="23758"/>
                            <a:pt x="7601" y="29032"/>
                            <a:pt x="9275" y="33971"/>
                          </a:cubicBezTo>
                          <a:cubicBezTo>
                            <a:pt x="10949" y="38910"/>
                            <a:pt x="14382" y="42845"/>
                            <a:pt x="19070" y="45189"/>
                          </a:cubicBezTo>
                          <a:cubicBezTo>
                            <a:pt x="23758" y="47533"/>
                            <a:pt x="29032" y="47868"/>
                            <a:pt x="33971" y="46194"/>
                          </a:cubicBezTo>
                          <a:cubicBezTo>
                            <a:pt x="38910" y="44519"/>
                            <a:pt x="42845" y="41087"/>
                            <a:pt x="45189" y="36399"/>
                          </a:cubicBezTo>
                          <a:lnTo>
                            <a:pt x="45189" y="36399"/>
                          </a:lnTo>
                          <a:cubicBezTo>
                            <a:pt x="47533" y="31711"/>
                            <a:pt x="47868" y="26437"/>
                            <a:pt x="46194" y="21498"/>
                          </a:cubicBezTo>
                          <a:cubicBezTo>
                            <a:pt x="44519" y="16558"/>
                            <a:pt x="41087" y="12624"/>
                            <a:pt x="36399" y="10280"/>
                          </a:cubicBezTo>
                          <a:cubicBezTo>
                            <a:pt x="33636" y="9024"/>
                            <a:pt x="30706" y="8270"/>
                            <a:pt x="27776" y="8270"/>
                          </a:cubicBezTo>
                          <a:close/>
                        </a:path>
                      </a:pathLst>
                    </a:custGeom>
                    <a:solidFill>
                      <a:srgbClr val="253746">
                        <a:alpha val="7532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43" name="Google Shape;6543;p88"/>
                  <p:cNvGrpSpPr/>
                  <p:nvPr/>
                </p:nvGrpSpPr>
                <p:grpSpPr>
                  <a:xfrm>
                    <a:off x="3508193" y="2294498"/>
                    <a:ext cx="55719" cy="55571"/>
                    <a:chOff x="3508193" y="2294498"/>
                    <a:chExt cx="55719" cy="55571"/>
                  </a:xfrm>
                </p:grpSpPr>
                <p:sp>
                  <p:nvSpPr>
                    <p:cNvPr id="6544" name="Google Shape;6544;p88"/>
                    <p:cNvSpPr/>
                    <p:nvPr/>
                  </p:nvSpPr>
                  <p:spPr>
                    <a:xfrm>
                      <a:off x="3512505" y="2298681"/>
                      <a:ext cx="47264" cy="47191"/>
                    </a:xfrm>
                    <a:custGeom>
                      <a:rect b="b" l="l" r="r" t="t"/>
                      <a:pathLst>
                        <a:path extrusionOk="0" h="47191" w="47264">
                          <a:moveTo>
                            <a:pt x="44812" y="34060"/>
                          </a:moveTo>
                          <a:cubicBezTo>
                            <a:pt x="50589" y="22340"/>
                            <a:pt x="45817" y="8108"/>
                            <a:pt x="34097" y="2415"/>
                          </a:cubicBezTo>
                          <a:cubicBezTo>
                            <a:pt x="22376" y="-3277"/>
                            <a:pt x="8145" y="1411"/>
                            <a:pt x="2452" y="13131"/>
                          </a:cubicBezTo>
                          <a:cubicBezTo>
                            <a:pt x="-3324" y="24851"/>
                            <a:pt x="1447" y="39083"/>
                            <a:pt x="13168" y="44776"/>
                          </a:cubicBezTo>
                          <a:cubicBezTo>
                            <a:pt x="24888" y="50468"/>
                            <a:pt x="39036" y="45780"/>
                            <a:pt x="44812" y="340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45" name="Google Shape;6545;p88"/>
                    <p:cNvSpPr/>
                    <p:nvPr/>
                  </p:nvSpPr>
                  <p:spPr>
                    <a:xfrm>
                      <a:off x="3508193" y="2294498"/>
                      <a:ext cx="55719" cy="55571"/>
                    </a:xfrm>
                    <a:custGeom>
                      <a:rect b="b" l="l" r="r" t="t"/>
                      <a:pathLst>
                        <a:path extrusionOk="0" h="55571" w="55719">
                          <a:moveTo>
                            <a:pt x="27860" y="55572"/>
                          </a:moveTo>
                          <a:cubicBezTo>
                            <a:pt x="23758" y="55572"/>
                            <a:pt x="19572" y="54651"/>
                            <a:pt x="15554" y="52725"/>
                          </a:cubicBezTo>
                          <a:cubicBezTo>
                            <a:pt x="8856" y="49460"/>
                            <a:pt x="3917" y="43768"/>
                            <a:pt x="1489" y="36736"/>
                          </a:cubicBezTo>
                          <a:cubicBezTo>
                            <a:pt x="-938" y="29703"/>
                            <a:pt x="-352" y="22085"/>
                            <a:pt x="2913" y="15472"/>
                          </a:cubicBezTo>
                          <a:cubicBezTo>
                            <a:pt x="9694" y="1742"/>
                            <a:pt x="26437" y="-3950"/>
                            <a:pt x="40166" y="2914"/>
                          </a:cubicBezTo>
                          <a:cubicBezTo>
                            <a:pt x="46863" y="6179"/>
                            <a:pt x="51803" y="11872"/>
                            <a:pt x="54230" y="18904"/>
                          </a:cubicBezTo>
                          <a:cubicBezTo>
                            <a:pt x="56658" y="25936"/>
                            <a:pt x="56072" y="33554"/>
                            <a:pt x="52807" y="40168"/>
                          </a:cubicBezTo>
                          <a:lnTo>
                            <a:pt x="52807" y="40168"/>
                          </a:lnTo>
                          <a:cubicBezTo>
                            <a:pt x="48035" y="49879"/>
                            <a:pt x="38157" y="55572"/>
                            <a:pt x="27860" y="55572"/>
                          </a:cubicBezTo>
                          <a:close/>
                          <a:moveTo>
                            <a:pt x="28027" y="8272"/>
                          </a:moveTo>
                          <a:cubicBezTo>
                            <a:pt x="20828" y="8272"/>
                            <a:pt x="13963" y="12207"/>
                            <a:pt x="10614" y="19072"/>
                          </a:cubicBezTo>
                          <a:cubicBezTo>
                            <a:pt x="8270" y="23760"/>
                            <a:pt x="7936" y="29034"/>
                            <a:pt x="9610" y="33973"/>
                          </a:cubicBezTo>
                          <a:cubicBezTo>
                            <a:pt x="11284" y="38912"/>
                            <a:pt x="14717" y="42847"/>
                            <a:pt x="19405" y="45191"/>
                          </a:cubicBezTo>
                          <a:cubicBezTo>
                            <a:pt x="29032" y="49963"/>
                            <a:pt x="40752" y="45944"/>
                            <a:pt x="45524" y="36401"/>
                          </a:cubicBezTo>
                          <a:cubicBezTo>
                            <a:pt x="47868" y="31713"/>
                            <a:pt x="48203" y="26438"/>
                            <a:pt x="46529" y="21499"/>
                          </a:cubicBezTo>
                          <a:cubicBezTo>
                            <a:pt x="44854" y="16560"/>
                            <a:pt x="41422" y="12625"/>
                            <a:pt x="36734" y="10281"/>
                          </a:cubicBezTo>
                          <a:cubicBezTo>
                            <a:pt x="33804" y="8942"/>
                            <a:pt x="30874" y="8272"/>
                            <a:pt x="28027" y="827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grpSp>
        <p:sp>
          <p:nvSpPr>
            <p:cNvPr id="6546" name="Google Shape;6546;p88"/>
            <p:cNvSpPr/>
            <p:nvPr/>
          </p:nvSpPr>
          <p:spPr>
            <a:xfrm>
              <a:off x="7016025" y="1608675"/>
              <a:ext cx="1222153" cy="3429002"/>
            </a:xfrm>
            <a:custGeom>
              <a:rect b="b" l="l" r="r" t="t"/>
              <a:pathLst>
                <a:path extrusionOk="0" h="125662" w="44788">
                  <a:moveTo>
                    <a:pt x="14980" y="356"/>
                  </a:moveTo>
                  <a:cubicBezTo>
                    <a:pt x="24757" y="-1602"/>
                    <a:pt x="37192" y="4983"/>
                    <a:pt x="41650" y="13902"/>
                  </a:cubicBezTo>
                  <a:cubicBezTo>
                    <a:pt x="45753" y="22110"/>
                    <a:pt x="45528" y="32757"/>
                    <a:pt x="42497" y="41419"/>
                  </a:cubicBezTo>
                  <a:cubicBezTo>
                    <a:pt x="34964" y="62943"/>
                    <a:pt x="12055" y="76055"/>
                    <a:pt x="1857" y="96452"/>
                  </a:cubicBezTo>
                  <a:cubicBezTo>
                    <a:pt x="-2695" y="105555"/>
                    <a:pt x="1642" y="121115"/>
                    <a:pt x="10747" y="125662"/>
                  </a:cubicBezTo>
                </a:path>
              </a:pathLst>
            </a:custGeom>
            <a:noFill/>
            <a:ln cap="flat" cmpd="sng" w="19050">
              <a:solidFill>
                <a:schemeClr val="dk1"/>
              </a:solidFill>
              <a:prstDash val="dash"/>
              <a:round/>
              <a:headEnd len="med" w="med" type="oval"/>
              <a:tailEnd len="med" w="med" type="none"/>
            </a:ln>
          </p:spPr>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550" name="Shape 6550"/>
        <p:cNvGrpSpPr/>
        <p:nvPr/>
      </p:nvGrpSpPr>
      <p:grpSpPr>
        <a:xfrm>
          <a:off x="0" y="0"/>
          <a:ext cx="0" cy="0"/>
          <a:chOff x="0" y="0"/>
          <a:chExt cx="0" cy="0"/>
        </a:xfrm>
      </p:grpSpPr>
      <p:sp>
        <p:nvSpPr>
          <p:cNvPr id="6551" name="Google Shape;6551;p89"/>
          <p:cNvSpPr txBox="1"/>
          <p:nvPr>
            <p:ph type="title"/>
          </p:nvPr>
        </p:nvSpPr>
        <p:spPr>
          <a:xfrm>
            <a:off x="720000" y="430564"/>
            <a:ext cx="7704000" cy="564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The Survey</a:t>
            </a:r>
            <a:endParaRPr/>
          </a:p>
        </p:txBody>
      </p:sp>
      <p:graphicFrame>
        <p:nvGraphicFramePr>
          <p:cNvPr id="6552" name="Google Shape;6552;p89"/>
          <p:cNvGraphicFramePr/>
          <p:nvPr/>
        </p:nvGraphicFramePr>
        <p:xfrm>
          <a:off x="876111" y="1014379"/>
          <a:ext cx="3000000" cy="3000000"/>
        </p:xfrm>
        <a:graphic>
          <a:graphicData uri="http://schemas.openxmlformats.org/drawingml/2006/table">
            <a:tbl>
              <a:tblPr>
                <a:noFill/>
                <a:tableStyleId>{D908BDFE-B55D-4546-A590-86F4642595DD}</a:tableStyleId>
              </a:tblPr>
              <a:tblGrid>
                <a:gridCol w="1809750"/>
                <a:gridCol w="1809750"/>
                <a:gridCol w="1809750"/>
                <a:gridCol w="1809750"/>
              </a:tblGrid>
              <a:tr h="618900">
                <a:tc>
                  <a:txBody>
                    <a:bodyPr/>
                    <a:lstStyle/>
                    <a:p>
                      <a:pPr indent="0" lvl="0" marL="0" rtl="0" algn="ctr">
                        <a:spcBef>
                          <a:spcPts val="0"/>
                        </a:spcBef>
                        <a:spcAft>
                          <a:spcPts val="0"/>
                        </a:spcAft>
                        <a:buNone/>
                      </a:pPr>
                      <a:r>
                        <a:rPr b="1" lang="en" sz="1600">
                          <a:solidFill>
                            <a:schemeClr val="dk1"/>
                          </a:solidFill>
                          <a:latin typeface="Anybody"/>
                          <a:ea typeface="Anybody"/>
                          <a:cs typeface="Anybody"/>
                          <a:sym typeface="Anybody"/>
                        </a:rPr>
                        <a:t>The Details</a:t>
                      </a:r>
                      <a:endParaRPr b="1" sz="1600">
                        <a:solidFill>
                          <a:schemeClr val="dk1"/>
                        </a:solidFill>
                        <a:latin typeface="Anybody"/>
                        <a:ea typeface="Anybody"/>
                        <a:cs typeface="Anybody"/>
                        <a:sym typeface="Anybody"/>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F9EF">
                        <a:alpha val="92410"/>
                      </a:srgbClr>
                    </a:solidFill>
                  </a:tcPr>
                </a:tc>
                <a:tc>
                  <a:txBody>
                    <a:bodyPr/>
                    <a:lstStyle/>
                    <a:p>
                      <a:pPr indent="0" lvl="0" marL="0" rtl="0" algn="l">
                        <a:spcBef>
                          <a:spcPts val="0"/>
                        </a:spcBef>
                        <a:spcAft>
                          <a:spcPts val="0"/>
                        </a:spcAft>
                        <a:buNone/>
                      </a:pPr>
                      <a:r>
                        <a:rPr b="1" lang="en" sz="1600">
                          <a:solidFill>
                            <a:schemeClr val="dk1"/>
                          </a:solidFill>
                          <a:latin typeface="Anybody"/>
                          <a:ea typeface="Anybody"/>
                          <a:cs typeface="Anybody"/>
                          <a:sym typeface="Anybody"/>
                        </a:rPr>
                        <a:t>Dissemination</a:t>
                      </a:r>
                      <a:endParaRPr b="1" sz="1600">
                        <a:solidFill>
                          <a:schemeClr val="dk1"/>
                        </a:solidFill>
                        <a:latin typeface="Anybody"/>
                        <a:ea typeface="Anybody"/>
                        <a:cs typeface="Anybody"/>
                        <a:sym typeface="Anybody"/>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F9EF">
                        <a:alpha val="92410"/>
                      </a:srgbClr>
                    </a:solidFill>
                  </a:tcPr>
                </a:tc>
                <a:tc>
                  <a:txBody>
                    <a:bodyPr/>
                    <a:lstStyle/>
                    <a:p>
                      <a:pPr indent="0" lvl="0" marL="0" rtl="0" algn="ctr">
                        <a:spcBef>
                          <a:spcPts val="0"/>
                        </a:spcBef>
                        <a:spcAft>
                          <a:spcPts val="0"/>
                        </a:spcAft>
                        <a:buNone/>
                      </a:pPr>
                      <a:r>
                        <a:rPr b="1" lang="en" sz="1600">
                          <a:solidFill>
                            <a:schemeClr val="dk1"/>
                          </a:solidFill>
                          <a:latin typeface="Anybody"/>
                          <a:ea typeface="Anybody"/>
                          <a:cs typeface="Anybody"/>
                          <a:sym typeface="Anybody"/>
                        </a:rPr>
                        <a:t>Limitations</a:t>
                      </a:r>
                      <a:endParaRPr b="1" sz="1600">
                        <a:solidFill>
                          <a:schemeClr val="dk1"/>
                        </a:solidFill>
                        <a:latin typeface="Anybody"/>
                        <a:ea typeface="Anybody"/>
                        <a:cs typeface="Anybody"/>
                        <a:sym typeface="Anybody"/>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F9EF">
                        <a:alpha val="92410"/>
                      </a:srgbClr>
                    </a:solidFill>
                  </a:tcPr>
                </a:tc>
                <a:tc>
                  <a:txBody>
                    <a:bodyPr/>
                    <a:lstStyle/>
                    <a:p>
                      <a:pPr indent="0" lvl="0" marL="0" rtl="0" algn="ctr">
                        <a:spcBef>
                          <a:spcPts val="0"/>
                        </a:spcBef>
                        <a:spcAft>
                          <a:spcPts val="0"/>
                        </a:spcAft>
                        <a:buNone/>
                      </a:pPr>
                      <a:r>
                        <a:rPr b="1" lang="en" sz="1600">
                          <a:solidFill>
                            <a:schemeClr val="dk1"/>
                          </a:solidFill>
                          <a:latin typeface="Anybody"/>
                          <a:ea typeface="Anybody"/>
                          <a:cs typeface="Anybody"/>
                          <a:sym typeface="Anybody"/>
                        </a:rPr>
                        <a:t>Responses</a:t>
                      </a:r>
                      <a:endParaRPr b="1" sz="1600">
                        <a:solidFill>
                          <a:schemeClr val="dk1"/>
                        </a:solidFill>
                        <a:latin typeface="Anybody"/>
                        <a:ea typeface="Anybody"/>
                        <a:cs typeface="Anybody"/>
                        <a:sym typeface="Anybody"/>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F9EF">
                        <a:alpha val="92410"/>
                      </a:srgbClr>
                    </a:solidFill>
                  </a:tcPr>
                </a:tc>
              </a:tr>
              <a:tr h="2886400">
                <a:tc>
                  <a:txBody>
                    <a:bodyPr/>
                    <a:lstStyle/>
                    <a:p>
                      <a:pPr indent="0" lvl="0" marL="0" rtl="0" algn="l">
                        <a:lnSpc>
                          <a:spcPct val="115000"/>
                        </a:lnSpc>
                        <a:spcBef>
                          <a:spcPts val="0"/>
                        </a:spcBef>
                        <a:spcAft>
                          <a:spcPts val="0"/>
                        </a:spcAft>
                        <a:buNone/>
                      </a:pPr>
                      <a:r>
                        <a:rPr lang="en">
                          <a:solidFill>
                            <a:schemeClr val="dk1"/>
                          </a:solidFill>
                          <a:latin typeface="ABeeZee"/>
                          <a:ea typeface="ABeeZee"/>
                          <a:cs typeface="ABeeZee"/>
                          <a:sym typeface="ABeeZee"/>
                        </a:rPr>
                        <a:t>Qualtrics software</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rPr lang="en">
                          <a:solidFill>
                            <a:schemeClr val="dk1"/>
                          </a:solidFill>
                          <a:latin typeface="ABeeZee"/>
                          <a:ea typeface="ABeeZee"/>
                          <a:cs typeface="ABeeZee"/>
                          <a:sym typeface="ABeeZee"/>
                        </a:rPr>
                        <a:t>20 questions</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rPr lang="en">
                          <a:solidFill>
                            <a:schemeClr val="dk1"/>
                          </a:solidFill>
                          <a:latin typeface="ABeeZee"/>
                          <a:ea typeface="ABeeZee"/>
                          <a:cs typeface="ABeeZee"/>
                          <a:sym typeface="ABeeZee"/>
                        </a:rPr>
                        <a:t>Qualitative and Quantitative mix</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rPr lang="en">
                          <a:solidFill>
                            <a:schemeClr val="dk1"/>
                          </a:solidFill>
                          <a:latin typeface="ABeeZee"/>
                          <a:ea typeface="ABeeZee"/>
                          <a:cs typeface="ABeeZee"/>
                          <a:sym typeface="ABeeZee"/>
                        </a:rPr>
                        <a:t>Sept-Nov 2023</a:t>
                      </a:r>
                      <a:endParaRPr>
                        <a:solidFill>
                          <a:schemeClr val="dk1"/>
                        </a:solidFill>
                        <a:latin typeface="ABeeZee"/>
                        <a:ea typeface="ABeeZee"/>
                        <a:cs typeface="ABeeZee"/>
                        <a:sym typeface="ABeeZee"/>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F9EF">
                        <a:alpha val="92410"/>
                      </a:srgbClr>
                    </a:solidFill>
                  </a:tcPr>
                </a:tc>
                <a:tc>
                  <a:txBody>
                    <a:bodyPr/>
                    <a:lstStyle/>
                    <a:p>
                      <a:pPr indent="0" lvl="0" marL="0" rtl="0" algn="l">
                        <a:lnSpc>
                          <a:spcPct val="115000"/>
                        </a:lnSpc>
                        <a:spcBef>
                          <a:spcPts val="0"/>
                        </a:spcBef>
                        <a:spcAft>
                          <a:spcPts val="0"/>
                        </a:spcAft>
                        <a:buNone/>
                      </a:pPr>
                      <a:r>
                        <a:rPr lang="en" sz="1300">
                          <a:solidFill>
                            <a:schemeClr val="dk1"/>
                          </a:solidFill>
                          <a:latin typeface="ABeeZee"/>
                          <a:ea typeface="ABeeZee"/>
                          <a:cs typeface="ABeeZee"/>
                          <a:sym typeface="ABeeZee"/>
                        </a:rPr>
                        <a:t>Listservs:</a:t>
                      </a:r>
                      <a:endParaRPr sz="1300">
                        <a:solidFill>
                          <a:schemeClr val="dk1"/>
                        </a:solidFill>
                        <a:latin typeface="ABeeZee"/>
                        <a:ea typeface="ABeeZee"/>
                        <a:cs typeface="ABeeZee"/>
                        <a:sym typeface="ABeeZee"/>
                      </a:endParaRPr>
                    </a:p>
                    <a:p>
                      <a:pPr indent="-139700" lvl="0" marL="171450" rtl="0" algn="l">
                        <a:lnSpc>
                          <a:spcPct val="115000"/>
                        </a:lnSpc>
                        <a:spcBef>
                          <a:spcPts val="0"/>
                        </a:spcBef>
                        <a:spcAft>
                          <a:spcPts val="0"/>
                        </a:spcAft>
                        <a:buClr>
                          <a:schemeClr val="dk1"/>
                        </a:buClr>
                        <a:buSzPts val="1300"/>
                        <a:buFont typeface="ABeeZee"/>
                        <a:buChar char="●"/>
                      </a:pPr>
                      <a:r>
                        <a:rPr lang="en" sz="1300">
                          <a:solidFill>
                            <a:schemeClr val="dk1"/>
                          </a:solidFill>
                          <a:latin typeface="ABeeZee"/>
                          <a:ea typeface="ABeeZee"/>
                          <a:cs typeface="ABeeZee"/>
                          <a:sym typeface="ABeeZee"/>
                        </a:rPr>
                        <a:t>ALA Science &amp; Tech</a:t>
                      </a:r>
                      <a:endParaRPr sz="1300">
                        <a:solidFill>
                          <a:schemeClr val="dk1"/>
                        </a:solidFill>
                        <a:latin typeface="ABeeZee"/>
                        <a:ea typeface="ABeeZee"/>
                        <a:cs typeface="ABeeZee"/>
                        <a:sym typeface="ABeeZee"/>
                      </a:endParaRPr>
                    </a:p>
                    <a:p>
                      <a:pPr indent="-139700" lvl="0" marL="171450" rtl="0" algn="l">
                        <a:lnSpc>
                          <a:spcPct val="115000"/>
                        </a:lnSpc>
                        <a:spcBef>
                          <a:spcPts val="0"/>
                        </a:spcBef>
                        <a:spcAft>
                          <a:spcPts val="0"/>
                        </a:spcAft>
                        <a:buClr>
                          <a:schemeClr val="dk1"/>
                        </a:buClr>
                        <a:buSzPts val="1300"/>
                        <a:buFont typeface="ABeeZee"/>
                        <a:buChar char="●"/>
                      </a:pPr>
                      <a:r>
                        <a:rPr lang="en" sz="1300">
                          <a:solidFill>
                            <a:schemeClr val="dk1"/>
                          </a:solidFill>
                          <a:latin typeface="ABeeZee"/>
                          <a:ea typeface="ABeeZee"/>
                          <a:cs typeface="ABeeZee"/>
                          <a:sym typeface="ABeeZee"/>
                        </a:rPr>
                        <a:t>PAMnet</a:t>
                      </a:r>
                      <a:endParaRPr sz="1300">
                        <a:solidFill>
                          <a:schemeClr val="dk1"/>
                        </a:solidFill>
                        <a:latin typeface="ABeeZee"/>
                        <a:ea typeface="ABeeZee"/>
                        <a:cs typeface="ABeeZee"/>
                        <a:sym typeface="ABeeZee"/>
                      </a:endParaRPr>
                    </a:p>
                    <a:p>
                      <a:pPr indent="-139700" lvl="0" marL="171450" rtl="0" algn="l">
                        <a:lnSpc>
                          <a:spcPct val="115000"/>
                        </a:lnSpc>
                        <a:spcBef>
                          <a:spcPts val="0"/>
                        </a:spcBef>
                        <a:spcAft>
                          <a:spcPts val="0"/>
                        </a:spcAft>
                        <a:buClr>
                          <a:schemeClr val="dk1"/>
                        </a:buClr>
                        <a:buSzPts val="1300"/>
                        <a:buFont typeface="ABeeZee"/>
                        <a:buChar char="●"/>
                      </a:pPr>
                      <a:r>
                        <a:rPr lang="en" sz="1300">
                          <a:solidFill>
                            <a:schemeClr val="dk1"/>
                          </a:solidFill>
                          <a:latin typeface="ABeeZee"/>
                          <a:ea typeface="ABeeZee"/>
                          <a:cs typeface="ABeeZee"/>
                          <a:sym typeface="ABeeZee"/>
                        </a:rPr>
                        <a:t>Amer. Math Assn</a:t>
                      </a:r>
                      <a:endParaRPr sz="1300">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t/>
                      </a:r>
                      <a:endParaRPr sz="1300">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rPr lang="en" sz="1300">
                          <a:solidFill>
                            <a:schemeClr val="dk1"/>
                          </a:solidFill>
                          <a:latin typeface="ABeeZee"/>
                          <a:ea typeface="ABeeZee"/>
                          <a:cs typeface="ABeeZee"/>
                          <a:sym typeface="ABeeZee"/>
                        </a:rPr>
                        <a:t>Websites:</a:t>
                      </a:r>
                      <a:endParaRPr sz="1300">
                        <a:solidFill>
                          <a:schemeClr val="dk1"/>
                        </a:solidFill>
                        <a:latin typeface="ABeeZee"/>
                        <a:ea typeface="ABeeZee"/>
                        <a:cs typeface="ABeeZee"/>
                        <a:sym typeface="ABeeZee"/>
                      </a:endParaRPr>
                    </a:p>
                    <a:p>
                      <a:pPr indent="-139700" lvl="0" marL="171450" rtl="0" algn="l">
                        <a:lnSpc>
                          <a:spcPct val="115000"/>
                        </a:lnSpc>
                        <a:spcBef>
                          <a:spcPts val="0"/>
                        </a:spcBef>
                        <a:spcAft>
                          <a:spcPts val="0"/>
                        </a:spcAft>
                        <a:buClr>
                          <a:schemeClr val="dk1"/>
                        </a:buClr>
                        <a:buSzPts val="1300"/>
                        <a:buFont typeface="ABeeZee"/>
                        <a:buChar char="●"/>
                      </a:pPr>
                      <a:r>
                        <a:rPr lang="en" sz="1300">
                          <a:solidFill>
                            <a:schemeClr val="dk1"/>
                          </a:solidFill>
                          <a:latin typeface="ABeeZee"/>
                          <a:ea typeface="ABeeZee"/>
                          <a:cs typeface="ABeeZee"/>
                          <a:sym typeface="ABeeZee"/>
                        </a:rPr>
                        <a:t>STEM Librarians</a:t>
                      </a:r>
                      <a:endParaRPr sz="1300">
                        <a:solidFill>
                          <a:schemeClr val="dk1"/>
                        </a:solidFill>
                        <a:latin typeface="ABeeZee"/>
                        <a:ea typeface="ABeeZee"/>
                        <a:cs typeface="ABeeZee"/>
                        <a:sym typeface="ABeeZee"/>
                      </a:endParaRPr>
                    </a:p>
                    <a:p>
                      <a:pPr indent="-139700" lvl="0" marL="171450" rtl="0" algn="l">
                        <a:lnSpc>
                          <a:spcPct val="115000"/>
                        </a:lnSpc>
                        <a:spcBef>
                          <a:spcPts val="0"/>
                        </a:spcBef>
                        <a:spcAft>
                          <a:spcPts val="0"/>
                        </a:spcAft>
                        <a:buClr>
                          <a:schemeClr val="dk1"/>
                        </a:buClr>
                        <a:buSzPts val="1300"/>
                        <a:buFont typeface="ABeeZee"/>
                        <a:buChar char="●"/>
                      </a:pPr>
                      <a:r>
                        <a:rPr lang="en" sz="1300">
                          <a:solidFill>
                            <a:schemeClr val="dk1"/>
                          </a:solidFill>
                          <a:latin typeface="ABeeZee"/>
                          <a:ea typeface="ABeeZee"/>
                          <a:cs typeface="ABeeZee"/>
                          <a:sym typeface="ABeeZee"/>
                        </a:rPr>
                        <a:t>Discord</a:t>
                      </a:r>
                      <a:endParaRPr sz="1300">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t/>
                      </a:r>
                      <a:endParaRPr sz="1300">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rPr lang="en" sz="1300">
                          <a:solidFill>
                            <a:schemeClr val="dk1"/>
                          </a:solidFill>
                          <a:latin typeface="ABeeZee"/>
                          <a:ea typeface="ABeeZee"/>
                          <a:cs typeface="ABeeZee"/>
                          <a:sym typeface="ABeeZee"/>
                        </a:rPr>
                        <a:t>Emails:</a:t>
                      </a:r>
                      <a:endParaRPr sz="1300">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rPr lang="en" sz="1300">
                          <a:solidFill>
                            <a:schemeClr val="dk1"/>
                          </a:solidFill>
                          <a:latin typeface="ABeeZee"/>
                          <a:ea typeface="ABeeZee"/>
                          <a:cs typeface="ABeeZee"/>
                          <a:sym typeface="ABeeZee"/>
                        </a:rPr>
                        <a:t>Librarians, Faculty, Faculty Chairs</a:t>
                      </a:r>
                      <a:endParaRPr sz="1300">
                        <a:solidFill>
                          <a:schemeClr val="dk1"/>
                        </a:solidFill>
                        <a:latin typeface="ABeeZee"/>
                        <a:ea typeface="ABeeZee"/>
                        <a:cs typeface="ABeeZee"/>
                        <a:sym typeface="ABeeZee"/>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F9EF">
                        <a:alpha val="92410"/>
                      </a:srgbClr>
                    </a:solidFill>
                  </a:tcPr>
                </a:tc>
                <a:tc>
                  <a:txBody>
                    <a:bodyPr/>
                    <a:lstStyle/>
                    <a:p>
                      <a:pPr indent="0" lvl="0" marL="0" rtl="0" algn="l">
                        <a:lnSpc>
                          <a:spcPct val="115000"/>
                        </a:lnSpc>
                        <a:spcBef>
                          <a:spcPts val="0"/>
                        </a:spcBef>
                        <a:spcAft>
                          <a:spcPts val="0"/>
                        </a:spcAft>
                        <a:buNone/>
                      </a:pPr>
                      <a:r>
                        <a:rPr lang="en">
                          <a:solidFill>
                            <a:schemeClr val="dk1"/>
                          </a:solidFill>
                          <a:latin typeface="ABeeZee"/>
                          <a:ea typeface="ABeeZee"/>
                          <a:cs typeface="ABeeZee"/>
                          <a:sym typeface="ABeeZee"/>
                        </a:rPr>
                        <a:t>No response rate can be calculated</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rPr lang="en">
                          <a:solidFill>
                            <a:schemeClr val="dk1"/>
                          </a:solidFill>
                          <a:latin typeface="ABeeZee"/>
                          <a:ea typeface="ABeeZee"/>
                          <a:cs typeface="ABeeZee"/>
                          <a:sym typeface="ABeeZee"/>
                        </a:rPr>
                        <a:t>Sample size too small for some statistical models</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t/>
                      </a:r>
                      <a:endParaRPr sz="1200">
                        <a:solidFill>
                          <a:schemeClr val="dk1"/>
                        </a:solidFill>
                        <a:latin typeface="ABeeZee"/>
                        <a:ea typeface="ABeeZee"/>
                        <a:cs typeface="ABeeZee"/>
                        <a:sym typeface="ABeeZee"/>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F9EF">
                        <a:alpha val="92410"/>
                      </a:srgbClr>
                    </a:solidFill>
                  </a:tcPr>
                </a:tc>
                <a:tc>
                  <a:txBody>
                    <a:bodyPr/>
                    <a:lstStyle/>
                    <a:p>
                      <a:pPr indent="0" lvl="0" marL="0" rtl="0" algn="l">
                        <a:lnSpc>
                          <a:spcPct val="115000"/>
                        </a:lnSpc>
                        <a:spcBef>
                          <a:spcPts val="0"/>
                        </a:spcBef>
                        <a:spcAft>
                          <a:spcPts val="0"/>
                        </a:spcAft>
                        <a:buNone/>
                      </a:pPr>
                      <a:r>
                        <a:rPr lang="en">
                          <a:solidFill>
                            <a:schemeClr val="dk1"/>
                          </a:solidFill>
                          <a:latin typeface="ABeeZee"/>
                          <a:ea typeface="ABeeZee"/>
                          <a:cs typeface="ABeeZee"/>
                          <a:sym typeface="ABeeZee"/>
                        </a:rPr>
                        <a:t>188 valid, complete responses from USA and Canada (80% USA)</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rPr lang="en">
                          <a:solidFill>
                            <a:schemeClr val="dk1"/>
                          </a:solidFill>
                          <a:latin typeface="ABeeZee"/>
                          <a:ea typeface="ABeeZee"/>
                          <a:cs typeface="ABeeZee"/>
                          <a:sym typeface="ABeeZee"/>
                        </a:rPr>
                        <a:t>58.5% tenure-track faculty</a:t>
                      </a:r>
                      <a:endParaRPr>
                        <a:solidFill>
                          <a:schemeClr val="dk1"/>
                        </a:solidFill>
                        <a:latin typeface="ABeeZee"/>
                        <a:ea typeface="ABeeZee"/>
                        <a:cs typeface="ABeeZee"/>
                        <a:sym typeface="ABeeZee"/>
                      </a:endParaRPr>
                    </a:p>
                    <a:p>
                      <a:pPr indent="0" lvl="0" marL="0" rtl="0" algn="l">
                        <a:lnSpc>
                          <a:spcPct val="115000"/>
                        </a:lnSpc>
                        <a:spcBef>
                          <a:spcPts val="0"/>
                        </a:spcBef>
                        <a:spcAft>
                          <a:spcPts val="0"/>
                        </a:spcAft>
                        <a:buNone/>
                      </a:pPr>
                      <a:r>
                        <a:t/>
                      </a:r>
                      <a:endParaRPr sz="1200">
                        <a:solidFill>
                          <a:schemeClr val="dk1"/>
                        </a:solidFill>
                        <a:latin typeface="ABeeZee"/>
                        <a:ea typeface="ABeeZee"/>
                        <a:cs typeface="ABeeZee"/>
                        <a:sym typeface="ABeeZee"/>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F9EF">
                        <a:alpha val="92410"/>
                      </a:srgbClr>
                    </a:solidFill>
                  </a:tcPr>
                </a:tc>
              </a:tr>
            </a:tbl>
          </a:graphicData>
        </a:graphic>
      </p:graphicFrame>
      <p:pic>
        <p:nvPicPr>
          <p:cNvPr id="6553" name="Google Shape;6553;p89">
            <a:hlinkClick r:id="rId3"/>
          </p:cNvPr>
          <p:cNvPicPr preferRelativeResize="0"/>
          <p:nvPr/>
        </p:nvPicPr>
        <p:blipFill rotWithShape="1">
          <a:blip r:embed="rId4">
            <a:alphaModFix/>
          </a:blip>
          <a:srcRect b="0" l="0" r="0" t="0"/>
          <a:stretch/>
        </p:blipFill>
        <p:spPr>
          <a:xfrm>
            <a:off x="4912025" y="3486464"/>
            <a:ext cx="1087575" cy="1087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7" name="Shape 6557"/>
        <p:cNvGrpSpPr/>
        <p:nvPr/>
      </p:nvGrpSpPr>
      <p:grpSpPr>
        <a:xfrm>
          <a:off x="0" y="0"/>
          <a:ext cx="0" cy="0"/>
          <a:chOff x="0" y="0"/>
          <a:chExt cx="0" cy="0"/>
        </a:xfrm>
      </p:grpSpPr>
      <p:sp>
        <p:nvSpPr>
          <p:cNvPr id="6558" name="Google Shape;6558;p90"/>
          <p:cNvSpPr txBox="1"/>
          <p:nvPr>
            <p:ph type="title"/>
          </p:nvPr>
        </p:nvSpPr>
        <p:spPr>
          <a:xfrm>
            <a:off x="1733550" y="2025000"/>
            <a:ext cx="5676900" cy="109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000"/>
              <a:t>Our</a:t>
            </a:r>
            <a:r>
              <a:rPr lang="en" sz="4000"/>
              <a:t> Findings</a:t>
            </a:r>
            <a:endParaRPr sz="4000"/>
          </a:p>
          <a:p>
            <a:pPr indent="0" lvl="0" marL="0" rtl="0" algn="ctr">
              <a:spcBef>
                <a:spcPts val="0"/>
              </a:spcBef>
              <a:spcAft>
                <a:spcPts val="0"/>
              </a:spcAft>
              <a:buNone/>
            </a:pPr>
            <a:r>
              <a:t/>
            </a:r>
            <a:endParaRPr sz="3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CFF"/>
        </a:solidFill>
      </p:bgPr>
    </p:bg>
    <p:spTree>
      <p:nvGrpSpPr>
        <p:cNvPr id="6562" name="Shape 6562"/>
        <p:cNvGrpSpPr/>
        <p:nvPr/>
      </p:nvGrpSpPr>
      <p:grpSpPr>
        <a:xfrm>
          <a:off x="0" y="0"/>
          <a:ext cx="0" cy="0"/>
          <a:chOff x="0" y="0"/>
          <a:chExt cx="0" cy="0"/>
        </a:xfrm>
      </p:grpSpPr>
      <p:sp>
        <p:nvSpPr>
          <p:cNvPr id="6563" name="Google Shape;6563;p91"/>
          <p:cNvSpPr txBox="1"/>
          <p:nvPr>
            <p:ph type="title"/>
          </p:nvPr>
        </p:nvSpPr>
        <p:spPr>
          <a:xfrm>
            <a:off x="181725" y="1619225"/>
            <a:ext cx="2232000" cy="130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Institution Category</a:t>
            </a:r>
            <a:endParaRPr/>
          </a:p>
        </p:txBody>
      </p:sp>
      <p:sp>
        <p:nvSpPr>
          <p:cNvPr id="6564" name="Google Shape;6564;p91"/>
          <p:cNvSpPr/>
          <p:nvPr/>
        </p:nvSpPr>
        <p:spPr>
          <a:xfrm rot="10800000">
            <a:off x="6823793" y="2096534"/>
            <a:ext cx="2022157" cy="350400"/>
          </a:xfrm>
          <a:custGeom>
            <a:rect b="b" l="l" r="r" t="t"/>
            <a:pathLst>
              <a:path extrusionOk="0" h="14016" w="69850">
                <a:moveTo>
                  <a:pt x="69850" y="10542"/>
                </a:moveTo>
                <a:cubicBezTo>
                  <a:pt x="63671" y="12308"/>
                  <a:pt x="57034" y="15067"/>
                  <a:pt x="50800" y="13506"/>
                </a:cubicBezTo>
                <a:cubicBezTo>
                  <a:pt x="42818" y="11507"/>
                  <a:pt x="37702" y="2418"/>
                  <a:pt x="29633" y="806"/>
                </a:cubicBezTo>
                <a:cubicBezTo>
                  <a:pt x="19697" y="-1179"/>
                  <a:pt x="7160" y="410"/>
                  <a:pt x="0" y="7579"/>
                </a:cubicBezTo>
              </a:path>
            </a:pathLst>
          </a:custGeom>
          <a:noFill/>
          <a:ln cap="flat" cmpd="sng" w="19050">
            <a:solidFill>
              <a:schemeClr val="dk1"/>
            </a:solidFill>
            <a:prstDash val="dash"/>
            <a:round/>
            <a:headEnd len="med" w="med" type="none"/>
            <a:tailEnd len="med" w="med" type="oval"/>
          </a:ln>
        </p:spPr>
      </p:sp>
      <p:pic>
        <p:nvPicPr>
          <p:cNvPr id="6565" name="Google Shape;6565;p91"/>
          <p:cNvPicPr preferRelativeResize="0"/>
          <p:nvPr/>
        </p:nvPicPr>
        <p:blipFill>
          <a:blip r:embed="rId3">
            <a:alphaModFix/>
          </a:blip>
          <a:stretch>
            <a:fillRect/>
          </a:stretch>
        </p:blipFill>
        <p:spPr>
          <a:xfrm>
            <a:off x="2562800" y="199663"/>
            <a:ext cx="6394351" cy="4744175"/>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e Enigma of Bermuda Triangle by Slidesgo">
  <a:themeElements>
    <a:clrScheme name="Simple Light">
      <a:dk1>
        <a:srgbClr val="253746"/>
      </a:dk1>
      <a:lt1>
        <a:srgbClr val="DFEEF1"/>
      </a:lt1>
      <a:dk2>
        <a:srgbClr val="9FBFCA"/>
      </a:dk2>
      <a:lt2>
        <a:srgbClr val="76AEB9"/>
      </a:lt2>
      <a:accent1>
        <a:srgbClr val="5A6070"/>
      </a:accent1>
      <a:accent2>
        <a:srgbClr val="F8F0D9"/>
      </a:accent2>
      <a:accent3>
        <a:srgbClr val="F5C63F"/>
      </a:accent3>
      <a:accent4>
        <a:srgbClr val="DD9721"/>
      </a:accent4>
      <a:accent5>
        <a:srgbClr val="BE7012"/>
      </a:accent5>
      <a:accent6>
        <a:srgbClr val="FFFFFF"/>
      </a:accent6>
      <a:hlink>
        <a:srgbClr val="25374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he Enigma of Bermuda Triangle by Slidesgo">
  <a:themeElements>
    <a:clrScheme name="Simple Light">
      <a:dk1>
        <a:srgbClr val="253746"/>
      </a:dk1>
      <a:lt1>
        <a:srgbClr val="DFEEF1"/>
      </a:lt1>
      <a:dk2>
        <a:srgbClr val="9FBFCA"/>
      </a:dk2>
      <a:lt2>
        <a:srgbClr val="76AEB9"/>
      </a:lt2>
      <a:accent1>
        <a:srgbClr val="5A6070"/>
      </a:accent1>
      <a:accent2>
        <a:srgbClr val="F8F0D9"/>
      </a:accent2>
      <a:accent3>
        <a:srgbClr val="F5C63F"/>
      </a:accent3>
      <a:accent4>
        <a:srgbClr val="DD9721"/>
      </a:accent4>
      <a:accent5>
        <a:srgbClr val="BE7012"/>
      </a:accent5>
      <a:accent6>
        <a:srgbClr val="FFFFFF"/>
      </a:accent6>
      <a:hlink>
        <a:srgbClr val="25374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