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65" r:id="rId4"/>
  </p:sldMasterIdLst>
  <p:notesMasterIdLst>
    <p:notesMasterId r:id="rId46"/>
  </p:notesMasterIdLst>
  <p:sldIdLst>
    <p:sldId id="256" r:id="rId5"/>
    <p:sldId id="330" r:id="rId6"/>
    <p:sldId id="257" r:id="rId7"/>
    <p:sldId id="329" r:id="rId8"/>
    <p:sldId id="331" r:id="rId9"/>
    <p:sldId id="332" r:id="rId10"/>
    <p:sldId id="290" r:id="rId11"/>
    <p:sldId id="346" r:id="rId12"/>
    <p:sldId id="344" r:id="rId13"/>
    <p:sldId id="354" r:id="rId14"/>
    <p:sldId id="353" r:id="rId15"/>
    <p:sldId id="352" r:id="rId16"/>
    <p:sldId id="351" r:id="rId17"/>
    <p:sldId id="350" r:id="rId18"/>
    <p:sldId id="349" r:id="rId19"/>
    <p:sldId id="313" r:id="rId20"/>
    <p:sldId id="277" r:id="rId21"/>
    <p:sldId id="281" r:id="rId22"/>
    <p:sldId id="303" r:id="rId23"/>
    <p:sldId id="316" r:id="rId24"/>
    <p:sldId id="355" r:id="rId25"/>
    <p:sldId id="287" r:id="rId26"/>
    <p:sldId id="288" r:id="rId27"/>
    <p:sldId id="289" r:id="rId28"/>
    <p:sldId id="356" r:id="rId29"/>
    <p:sldId id="338" r:id="rId30"/>
    <p:sldId id="314" r:id="rId31"/>
    <p:sldId id="345" r:id="rId32"/>
    <p:sldId id="339" r:id="rId33"/>
    <p:sldId id="320" r:id="rId34"/>
    <p:sldId id="340" r:id="rId35"/>
    <p:sldId id="343" r:id="rId36"/>
    <p:sldId id="315" r:id="rId37"/>
    <p:sldId id="358" r:id="rId38"/>
    <p:sldId id="359" r:id="rId39"/>
    <p:sldId id="347" r:id="rId40"/>
    <p:sldId id="348" r:id="rId41"/>
    <p:sldId id="357" r:id="rId42"/>
    <p:sldId id="360" r:id="rId43"/>
    <p:sldId id="361" r:id="rId44"/>
    <p:sldId id="362"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DB6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6C26DE-43F5-3F44-96A1-3469416D6420}" v="763" dt="2026-05-08T03:36:54.0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161" autoAdjust="0"/>
    <p:restoredTop sz="83313" autoAdjust="0"/>
  </p:normalViewPr>
  <p:slideViewPr>
    <p:cSldViewPr snapToGrid="0">
      <p:cViewPr varScale="1">
        <p:scale>
          <a:sx n="91" d="100"/>
          <a:sy n="91" d="100"/>
        </p:scale>
        <p:origin x="200" y="760"/>
      </p:cViewPr>
      <p:guideLst/>
    </p:cSldViewPr>
  </p:slideViewPr>
  <p:outlineViewPr>
    <p:cViewPr>
      <p:scale>
        <a:sx n="33" d="100"/>
        <a:sy n="33" d="100"/>
      </p:scale>
      <p:origin x="0" y="-1805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well, Cameron, C" userId="d8b835c7-4174-4f4f-aedc-b9b647b8714c" providerId="ADAL" clId="{A7A9E001-F48F-5CCB-B990-D499F44B9D79}"/>
    <pc:docChg chg="undo custSel addSld delSld modSld sldOrd modMainMaster">
      <pc:chgData name="Caswell, Cameron, C" userId="d8b835c7-4174-4f4f-aedc-b9b647b8714c" providerId="ADAL" clId="{A7A9E001-F48F-5CCB-B990-D499F44B9D79}" dt="2026-05-08T03:43:33.387" v="2562" actId="255"/>
      <pc:docMkLst>
        <pc:docMk/>
      </pc:docMkLst>
      <pc:sldChg chg="addSp delSp modSp mod setBg">
        <pc:chgData name="Caswell, Cameron, C" userId="d8b835c7-4174-4f4f-aedc-b9b647b8714c" providerId="ADAL" clId="{A7A9E001-F48F-5CCB-B990-D499F44B9D79}" dt="2026-05-08T02:43:06.268" v="2111" actId="255"/>
        <pc:sldMkLst>
          <pc:docMk/>
          <pc:sldMk cId="334082377" sldId="256"/>
        </pc:sldMkLst>
        <pc:spChg chg="mod">
          <ac:chgData name="Caswell, Cameron, C" userId="d8b835c7-4174-4f4f-aedc-b9b647b8714c" providerId="ADAL" clId="{A7A9E001-F48F-5CCB-B990-D499F44B9D79}" dt="2026-05-08T02:43:06.268" v="2111" actId="255"/>
          <ac:spMkLst>
            <pc:docMk/>
            <pc:sldMk cId="334082377" sldId="256"/>
            <ac:spMk id="2" creationId="{6218A9D5-BC2E-D6BB-AA92-BDCDF896C5BD}"/>
          </ac:spMkLst>
        </pc:spChg>
        <pc:spChg chg="mod">
          <ac:chgData name="Caswell, Cameron, C" userId="d8b835c7-4174-4f4f-aedc-b9b647b8714c" providerId="ADAL" clId="{A7A9E001-F48F-5CCB-B990-D499F44B9D79}" dt="2026-05-08T02:17:14.268" v="1948" actId="207"/>
          <ac:spMkLst>
            <pc:docMk/>
            <pc:sldMk cId="334082377" sldId="256"/>
            <ac:spMk id="3" creationId="{C0E57EDE-057F-C06F-7B58-0F35776D8509}"/>
          </ac:spMkLst>
        </pc:spChg>
        <pc:spChg chg="add del">
          <ac:chgData name="Caswell, Cameron, C" userId="d8b835c7-4174-4f4f-aedc-b9b647b8714c" providerId="ADAL" clId="{A7A9E001-F48F-5CCB-B990-D499F44B9D79}" dt="2026-05-08T02:05:13.460" v="1309" actId="26606"/>
          <ac:spMkLst>
            <pc:docMk/>
            <pc:sldMk cId="334082377" sldId="256"/>
            <ac:spMk id="8" creationId="{B3623F37-A8C4-480F-BCB1-CF9E49F0CF84}"/>
          </ac:spMkLst>
        </pc:spChg>
        <pc:spChg chg="add del">
          <ac:chgData name="Caswell, Cameron, C" userId="d8b835c7-4174-4f4f-aedc-b9b647b8714c" providerId="ADAL" clId="{A7A9E001-F48F-5CCB-B990-D499F44B9D79}" dt="2026-05-08T02:05:13.460" v="1309" actId="26606"/>
          <ac:spMkLst>
            <pc:docMk/>
            <pc:sldMk cId="334082377" sldId="256"/>
            <ac:spMk id="10" creationId="{FEA3E6C2-0820-41EE-816A-5D9A9CB330C8}"/>
          </ac:spMkLst>
        </pc:spChg>
        <pc:grpChg chg="add del">
          <ac:chgData name="Caswell, Cameron, C" userId="d8b835c7-4174-4f4f-aedc-b9b647b8714c" providerId="ADAL" clId="{A7A9E001-F48F-5CCB-B990-D499F44B9D79}" dt="2026-05-08T02:05:13.460" v="1309" actId="26606"/>
          <ac:grpSpMkLst>
            <pc:docMk/>
            <pc:sldMk cId="334082377" sldId="256"/>
            <ac:grpSpMk id="16" creationId="{B16AE491-4898-437E-9E32-86A2F192095E}"/>
          </ac:grpSpMkLst>
        </pc:grpChg>
        <pc:cxnChg chg="add del">
          <ac:chgData name="Caswell, Cameron, C" userId="d8b835c7-4174-4f4f-aedc-b9b647b8714c" providerId="ADAL" clId="{A7A9E001-F48F-5CCB-B990-D499F44B9D79}" dt="2026-05-08T02:05:13.460" v="1309" actId="26606"/>
          <ac:cxnSpMkLst>
            <pc:docMk/>
            <pc:sldMk cId="334082377" sldId="256"/>
            <ac:cxnSpMk id="12" creationId="{A2CF87F1-3B54-482D-A798-9F4A99449EC9}"/>
          </ac:cxnSpMkLst>
        </pc:cxnChg>
        <pc:cxnChg chg="add del">
          <ac:chgData name="Caswell, Cameron, C" userId="d8b835c7-4174-4f4f-aedc-b9b647b8714c" providerId="ADAL" clId="{A7A9E001-F48F-5CCB-B990-D499F44B9D79}" dt="2026-05-08T02:05:13.460" v="1309" actId="26606"/>
          <ac:cxnSpMkLst>
            <pc:docMk/>
            <pc:sldMk cId="334082377" sldId="256"/>
            <ac:cxnSpMk id="14" creationId="{C3994C9B-C550-4E20-89C5-83F12CB5A908}"/>
          </ac:cxnSpMkLst>
        </pc:cxnChg>
      </pc:sldChg>
      <pc:sldChg chg="addSp delSp modSp mod setBg modAnim delDesignElem">
        <pc:chgData name="Caswell, Cameron, C" userId="d8b835c7-4174-4f4f-aedc-b9b647b8714c" providerId="ADAL" clId="{A7A9E001-F48F-5CCB-B990-D499F44B9D79}" dt="2026-05-08T02:43:47.445" v="2114" actId="14100"/>
        <pc:sldMkLst>
          <pc:docMk/>
          <pc:sldMk cId="1761553163" sldId="257"/>
        </pc:sldMkLst>
        <pc:spChg chg="add mod">
          <ac:chgData name="Caswell, Cameron, C" userId="d8b835c7-4174-4f4f-aedc-b9b647b8714c" providerId="ADAL" clId="{A7A9E001-F48F-5CCB-B990-D499F44B9D79}" dt="2026-05-08T02:24:49.188" v="1995" actId="1076"/>
          <ac:spMkLst>
            <pc:docMk/>
            <pc:sldMk cId="1761553163" sldId="257"/>
            <ac:spMk id="2" creationId="{54712FC0-3A72-29E8-2E44-71D938FB9933}"/>
          </ac:spMkLst>
        </pc:spChg>
        <pc:spChg chg="add mod">
          <ac:chgData name="Caswell, Cameron, C" userId="d8b835c7-4174-4f4f-aedc-b9b647b8714c" providerId="ADAL" clId="{A7A9E001-F48F-5CCB-B990-D499F44B9D79}" dt="2026-05-08T02:27:14.188" v="1999" actId="962"/>
          <ac:spMkLst>
            <pc:docMk/>
            <pc:sldMk cId="1761553163" sldId="257"/>
            <ac:spMk id="4" creationId="{8FB3B560-9CB8-5E8E-755C-8389942044CB}"/>
          </ac:spMkLst>
        </pc:spChg>
        <pc:spChg chg="mod">
          <ac:chgData name="Caswell, Cameron, C" userId="d8b835c7-4174-4f4f-aedc-b9b647b8714c" providerId="ADAL" clId="{A7A9E001-F48F-5CCB-B990-D499F44B9D79}" dt="2026-05-08T02:43:47.445" v="2114" actId="14100"/>
          <ac:spMkLst>
            <pc:docMk/>
            <pc:sldMk cId="1761553163" sldId="257"/>
            <ac:spMk id="5" creationId="{D0EE4430-3DC2-6D9B-F4C8-B493E05252EE}"/>
          </ac:spMkLst>
        </pc:spChg>
        <pc:spChg chg="del">
          <ac:chgData name="Caswell, Cameron, C" userId="d8b835c7-4174-4f4f-aedc-b9b647b8714c" providerId="ADAL" clId="{A7A9E001-F48F-5CCB-B990-D499F44B9D79}" dt="2026-05-08T01:52:39.085" v="1166"/>
          <ac:spMkLst>
            <pc:docMk/>
            <pc:sldMk cId="1761553163" sldId="257"/>
            <ac:spMk id="16" creationId="{32BC26D8-82FB-445E-AA49-62A77D7C1EE0}"/>
          </ac:spMkLst>
        </pc:spChg>
        <pc:spChg chg="del">
          <ac:chgData name="Caswell, Cameron, C" userId="d8b835c7-4174-4f4f-aedc-b9b647b8714c" providerId="ADAL" clId="{A7A9E001-F48F-5CCB-B990-D499F44B9D79}" dt="2026-05-08T01:52:39.085" v="1166"/>
          <ac:spMkLst>
            <pc:docMk/>
            <pc:sldMk cId="1761553163" sldId="257"/>
            <ac:spMk id="17" creationId="{CB44330D-EA18-4254-AA95-EB49948539B8}"/>
          </ac:spMkLst>
        </pc:spChg>
      </pc:sldChg>
      <pc:sldChg chg="modSp mod">
        <pc:chgData name="Caswell, Cameron, C" userId="d8b835c7-4174-4f4f-aedc-b9b647b8714c" providerId="ADAL" clId="{A7A9E001-F48F-5CCB-B990-D499F44B9D79}" dt="2026-05-08T03:30:37.552" v="2428" actId="255"/>
        <pc:sldMkLst>
          <pc:docMk/>
          <pc:sldMk cId="3062537562" sldId="277"/>
        </pc:sldMkLst>
        <pc:spChg chg="mod">
          <ac:chgData name="Caswell, Cameron, C" userId="d8b835c7-4174-4f4f-aedc-b9b647b8714c" providerId="ADAL" clId="{A7A9E001-F48F-5CCB-B990-D499F44B9D79}" dt="2026-05-08T03:29:41.497" v="2424" actId="14100"/>
          <ac:spMkLst>
            <pc:docMk/>
            <pc:sldMk cId="3062537562" sldId="277"/>
            <ac:spMk id="82" creationId="{F1ABC937-3719-B0BA-46E4-CDD05C533B34}"/>
          </ac:spMkLst>
        </pc:spChg>
        <pc:graphicFrameChg chg="mod">
          <ac:chgData name="Caswell, Cameron, C" userId="d8b835c7-4174-4f4f-aedc-b9b647b8714c" providerId="ADAL" clId="{A7A9E001-F48F-5CCB-B990-D499F44B9D79}" dt="2026-05-08T03:30:37.552" v="2428" actId="255"/>
          <ac:graphicFrameMkLst>
            <pc:docMk/>
            <pc:sldMk cId="3062537562" sldId="277"/>
            <ac:graphicFrameMk id="4" creationId="{134DE519-7F3B-4ACE-9FFD-B9ADEF84D3DF}"/>
          </ac:graphicFrameMkLst>
        </pc:graphicFrameChg>
      </pc:sldChg>
      <pc:sldChg chg="modSp mod">
        <pc:chgData name="Caswell, Cameron, C" userId="d8b835c7-4174-4f4f-aedc-b9b647b8714c" providerId="ADAL" clId="{A7A9E001-F48F-5CCB-B990-D499F44B9D79}" dt="2026-05-08T03:30:50.487" v="2429" actId="255"/>
        <pc:sldMkLst>
          <pc:docMk/>
          <pc:sldMk cId="2670004599" sldId="281"/>
        </pc:sldMkLst>
        <pc:spChg chg="mod">
          <ac:chgData name="Caswell, Cameron, C" userId="d8b835c7-4174-4f4f-aedc-b9b647b8714c" providerId="ADAL" clId="{A7A9E001-F48F-5CCB-B990-D499F44B9D79}" dt="2026-05-08T03:30:50.487" v="2429" actId="255"/>
          <ac:spMkLst>
            <pc:docMk/>
            <pc:sldMk cId="2670004599" sldId="281"/>
            <ac:spMk id="4" creationId="{BE1E7FDA-C82C-42FC-7662-8E7E87116D1B}"/>
          </ac:spMkLst>
        </pc:spChg>
        <pc:picChg chg="mod">
          <ac:chgData name="Caswell, Cameron, C" userId="d8b835c7-4174-4f4f-aedc-b9b647b8714c" providerId="ADAL" clId="{A7A9E001-F48F-5CCB-B990-D499F44B9D79}" dt="2026-05-08T02:31:47.210" v="2029" actId="1076"/>
          <ac:picMkLst>
            <pc:docMk/>
            <pc:sldMk cId="2670004599" sldId="281"/>
            <ac:picMk id="2" creationId="{9648AC82-3325-41BF-AF5F-1D72979D05AC}"/>
          </ac:picMkLst>
        </pc:picChg>
      </pc:sldChg>
      <pc:sldChg chg="modSp mod">
        <pc:chgData name="Caswell, Cameron, C" userId="d8b835c7-4174-4f4f-aedc-b9b647b8714c" providerId="ADAL" clId="{A7A9E001-F48F-5CCB-B990-D499F44B9D79}" dt="2026-05-08T03:32:43.296" v="2444" actId="1076"/>
        <pc:sldMkLst>
          <pc:docMk/>
          <pc:sldMk cId="2852660968" sldId="287"/>
        </pc:sldMkLst>
        <pc:spChg chg="mod">
          <ac:chgData name="Caswell, Cameron, C" userId="d8b835c7-4174-4f4f-aedc-b9b647b8714c" providerId="ADAL" clId="{A7A9E001-F48F-5CCB-B990-D499F44B9D79}" dt="2026-05-08T03:32:23.320" v="2440" actId="255"/>
          <ac:spMkLst>
            <pc:docMk/>
            <pc:sldMk cId="2852660968" sldId="287"/>
            <ac:spMk id="2" creationId="{20856D41-DA73-4A99-AB2F-79B97984A3B6}"/>
          </ac:spMkLst>
        </pc:spChg>
        <pc:spChg chg="mod">
          <ac:chgData name="Caswell, Cameron, C" userId="d8b835c7-4174-4f4f-aedc-b9b647b8714c" providerId="ADAL" clId="{A7A9E001-F48F-5CCB-B990-D499F44B9D79}" dt="2026-05-08T03:32:43.296" v="2444" actId="1076"/>
          <ac:spMkLst>
            <pc:docMk/>
            <pc:sldMk cId="2852660968" sldId="287"/>
            <ac:spMk id="3" creationId="{28B88C98-251B-4429-B3B4-D127D4DF6BAB}"/>
          </ac:spMkLst>
        </pc:spChg>
      </pc:sldChg>
      <pc:sldChg chg="modSp mod">
        <pc:chgData name="Caswell, Cameron, C" userId="d8b835c7-4174-4f4f-aedc-b9b647b8714c" providerId="ADAL" clId="{A7A9E001-F48F-5CCB-B990-D499F44B9D79}" dt="2026-05-08T03:33:33.859" v="2452" actId="255"/>
        <pc:sldMkLst>
          <pc:docMk/>
          <pc:sldMk cId="1024311480" sldId="288"/>
        </pc:sldMkLst>
        <pc:spChg chg="mod">
          <ac:chgData name="Caswell, Cameron, C" userId="d8b835c7-4174-4f4f-aedc-b9b647b8714c" providerId="ADAL" clId="{A7A9E001-F48F-5CCB-B990-D499F44B9D79}" dt="2026-05-08T03:32:56.287" v="2445" actId="255"/>
          <ac:spMkLst>
            <pc:docMk/>
            <pc:sldMk cId="1024311480" sldId="288"/>
            <ac:spMk id="2" creationId="{20856D41-DA73-4A99-AB2F-79B97984A3B6}"/>
          </ac:spMkLst>
        </pc:spChg>
        <pc:spChg chg="mod">
          <ac:chgData name="Caswell, Cameron, C" userId="d8b835c7-4174-4f4f-aedc-b9b647b8714c" providerId="ADAL" clId="{A7A9E001-F48F-5CCB-B990-D499F44B9D79}" dt="2026-05-08T03:33:33.859" v="2452" actId="255"/>
          <ac:spMkLst>
            <pc:docMk/>
            <pc:sldMk cId="1024311480" sldId="288"/>
            <ac:spMk id="3" creationId="{28B88C98-251B-4429-B3B4-D127D4DF6BAB}"/>
          </ac:spMkLst>
        </pc:spChg>
      </pc:sldChg>
      <pc:sldChg chg="modSp mod">
        <pc:chgData name="Caswell, Cameron, C" userId="d8b835c7-4174-4f4f-aedc-b9b647b8714c" providerId="ADAL" clId="{A7A9E001-F48F-5CCB-B990-D499F44B9D79}" dt="2026-05-08T03:34:06.205" v="2455" actId="27636"/>
        <pc:sldMkLst>
          <pc:docMk/>
          <pc:sldMk cId="923719004" sldId="289"/>
        </pc:sldMkLst>
        <pc:spChg chg="mod">
          <ac:chgData name="Caswell, Cameron, C" userId="d8b835c7-4174-4f4f-aedc-b9b647b8714c" providerId="ADAL" clId="{A7A9E001-F48F-5CCB-B990-D499F44B9D79}" dt="2026-05-08T03:33:58.618" v="2453" actId="255"/>
          <ac:spMkLst>
            <pc:docMk/>
            <pc:sldMk cId="923719004" sldId="289"/>
            <ac:spMk id="2" creationId="{20856D41-DA73-4A99-AB2F-79B97984A3B6}"/>
          </ac:spMkLst>
        </pc:spChg>
        <pc:spChg chg="mod">
          <ac:chgData name="Caswell, Cameron, C" userId="d8b835c7-4174-4f4f-aedc-b9b647b8714c" providerId="ADAL" clId="{A7A9E001-F48F-5CCB-B990-D499F44B9D79}" dt="2026-05-08T03:34:06.205" v="2455" actId="27636"/>
          <ac:spMkLst>
            <pc:docMk/>
            <pc:sldMk cId="923719004" sldId="289"/>
            <ac:spMk id="3" creationId="{28B88C98-251B-4429-B3B4-D127D4DF6BAB}"/>
          </ac:spMkLst>
        </pc:spChg>
      </pc:sldChg>
      <pc:sldChg chg="addSp modSp mod setBg modAnim">
        <pc:chgData name="Caswell, Cameron, C" userId="d8b835c7-4174-4f4f-aedc-b9b647b8714c" providerId="ADAL" clId="{A7A9E001-F48F-5CCB-B990-D499F44B9D79}" dt="2026-05-08T02:57:37.481" v="2316" actId="20577"/>
        <pc:sldMkLst>
          <pc:docMk/>
          <pc:sldMk cId="3394195042" sldId="290"/>
        </pc:sldMkLst>
        <pc:spChg chg="mod">
          <ac:chgData name="Caswell, Cameron, C" userId="d8b835c7-4174-4f4f-aedc-b9b647b8714c" providerId="ADAL" clId="{A7A9E001-F48F-5CCB-B990-D499F44B9D79}" dt="2026-05-08T02:51:27.170" v="2232" actId="1076"/>
          <ac:spMkLst>
            <pc:docMk/>
            <pc:sldMk cId="3394195042" sldId="290"/>
            <ac:spMk id="2" creationId="{C28D987D-F981-F383-0E43-ADD14A355FBA}"/>
          </ac:spMkLst>
        </pc:spChg>
        <pc:spChg chg="add mod">
          <ac:chgData name="Caswell, Cameron, C" userId="d8b835c7-4174-4f4f-aedc-b9b647b8714c" providerId="ADAL" clId="{A7A9E001-F48F-5CCB-B990-D499F44B9D79}" dt="2026-05-08T02:57:10.649" v="2287" actId="1076"/>
          <ac:spMkLst>
            <pc:docMk/>
            <pc:sldMk cId="3394195042" sldId="290"/>
            <ac:spMk id="3" creationId="{DF0C5E98-698F-453F-0167-9AC35AD77336}"/>
          </ac:spMkLst>
        </pc:spChg>
        <pc:spChg chg="add mod">
          <ac:chgData name="Caswell, Cameron, C" userId="d8b835c7-4174-4f4f-aedc-b9b647b8714c" providerId="ADAL" clId="{A7A9E001-F48F-5CCB-B990-D499F44B9D79}" dt="2026-05-08T02:57:37.481" v="2316" actId="20577"/>
          <ac:spMkLst>
            <pc:docMk/>
            <pc:sldMk cId="3394195042" sldId="290"/>
            <ac:spMk id="4" creationId="{F9FA2C0E-E1E2-B1F3-E6C7-3FBDCE623BCF}"/>
          </ac:spMkLst>
        </pc:spChg>
        <pc:picChg chg="mod">
          <ac:chgData name="Caswell, Cameron, C" userId="d8b835c7-4174-4f4f-aedc-b9b647b8714c" providerId="ADAL" clId="{A7A9E001-F48F-5CCB-B990-D499F44B9D79}" dt="2026-05-08T02:54:33.401" v="2257" actId="1076"/>
          <ac:picMkLst>
            <pc:docMk/>
            <pc:sldMk cId="3394195042" sldId="290"/>
            <ac:picMk id="1026" creationId="{48233C99-F59D-463F-B560-69F9A6C798E4}"/>
          </ac:picMkLst>
        </pc:picChg>
      </pc:sldChg>
      <pc:sldChg chg="addSp delSp modSp mod setBg">
        <pc:chgData name="Caswell, Cameron, C" userId="d8b835c7-4174-4f4f-aedc-b9b647b8714c" providerId="ADAL" clId="{A7A9E001-F48F-5CCB-B990-D499F44B9D79}" dt="2026-05-08T03:30:59.404" v="2430" actId="255"/>
        <pc:sldMkLst>
          <pc:docMk/>
          <pc:sldMk cId="1642089076" sldId="303"/>
        </pc:sldMkLst>
        <pc:spChg chg="mod">
          <ac:chgData name="Caswell, Cameron, C" userId="d8b835c7-4174-4f4f-aedc-b9b647b8714c" providerId="ADAL" clId="{A7A9E001-F48F-5CCB-B990-D499F44B9D79}" dt="2026-05-08T03:30:59.404" v="2430" actId="255"/>
          <ac:spMkLst>
            <pc:docMk/>
            <pc:sldMk cId="1642089076" sldId="303"/>
            <ac:spMk id="5" creationId="{DFC9B963-0F0A-5F1B-A3D9-C96287ACFAB6}"/>
          </ac:spMkLst>
        </pc:spChg>
        <pc:spChg chg="add del">
          <ac:chgData name="Caswell, Cameron, C" userId="d8b835c7-4174-4f4f-aedc-b9b647b8714c" providerId="ADAL" clId="{A7A9E001-F48F-5CCB-B990-D499F44B9D79}" dt="2026-05-08T02:07:43.125" v="1401" actId="26606"/>
          <ac:spMkLst>
            <pc:docMk/>
            <pc:sldMk cId="1642089076" sldId="303"/>
            <ac:spMk id="10" creationId="{A8384FB5-9ADC-4DDC-881B-597D56F5B15D}"/>
          </ac:spMkLst>
        </pc:spChg>
        <pc:spChg chg="add del">
          <ac:chgData name="Caswell, Cameron, C" userId="d8b835c7-4174-4f4f-aedc-b9b647b8714c" providerId="ADAL" clId="{A7A9E001-F48F-5CCB-B990-D499F44B9D79}" dt="2026-05-08T02:07:43.125" v="1401" actId="26606"/>
          <ac:spMkLst>
            <pc:docMk/>
            <pc:sldMk cId="1642089076" sldId="303"/>
            <ac:spMk id="12" creationId="{91E5A9A7-95C6-4F4F-B00E-C82E07FE62EF}"/>
          </ac:spMkLst>
        </pc:spChg>
        <pc:spChg chg="add del">
          <ac:chgData name="Caswell, Cameron, C" userId="d8b835c7-4174-4f4f-aedc-b9b647b8714c" providerId="ADAL" clId="{A7A9E001-F48F-5CCB-B990-D499F44B9D79}" dt="2026-05-08T02:07:43.125" v="1401" actId="26606"/>
          <ac:spMkLst>
            <pc:docMk/>
            <pc:sldMk cId="1642089076" sldId="303"/>
            <ac:spMk id="14" creationId="{D07DD2DE-F619-49DD-B5E7-03A290FF4ED1}"/>
          </ac:spMkLst>
        </pc:spChg>
        <pc:spChg chg="add del">
          <ac:chgData name="Caswell, Cameron, C" userId="d8b835c7-4174-4f4f-aedc-b9b647b8714c" providerId="ADAL" clId="{A7A9E001-F48F-5CCB-B990-D499F44B9D79}" dt="2026-05-08T02:07:43.125" v="1401" actId="26606"/>
          <ac:spMkLst>
            <pc:docMk/>
            <pc:sldMk cId="1642089076" sldId="303"/>
            <ac:spMk id="16" creationId="{85149191-5F60-4A28-AAFF-039F96B0F3EC}"/>
          </ac:spMkLst>
        </pc:spChg>
        <pc:spChg chg="add del">
          <ac:chgData name="Caswell, Cameron, C" userId="d8b835c7-4174-4f4f-aedc-b9b647b8714c" providerId="ADAL" clId="{A7A9E001-F48F-5CCB-B990-D499F44B9D79}" dt="2026-05-08T02:07:43.125" v="1401" actId="26606"/>
          <ac:spMkLst>
            <pc:docMk/>
            <pc:sldMk cId="1642089076" sldId="303"/>
            <ac:spMk id="18" creationId="{F8260ED5-17F7-4158-B241-D51DD4CF1B7E}"/>
          </ac:spMkLst>
        </pc:spChg>
        <pc:spChg chg="add del">
          <ac:chgData name="Caswell, Cameron, C" userId="d8b835c7-4174-4f4f-aedc-b9b647b8714c" providerId="ADAL" clId="{A7A9E001-F48F-5CCB-B990-D499F44B9D79}" dt="2026-05-08T02:07:47.912" v="1403" actId="26606"/>
          <ac:spMkLst>
            <pc:docMk/>
            <pc:sldMk cId="1642089076" sldId="303"/>
            <ac:spMk id="20" creationId="{A8384FB5-9ADC-4DDC-881B-597D56F5B15D}"/>
          </ac:spMkLst>
        </pc:spChg>
        <pc:spChg chg="add del">
          <ac:chgData name="Caswell, Cameron, C" userId="d8b835c7-4174-4f4f-aedc-b9b647b8714c" providerId="ADAL" clId="{A7A9E001-F48F-5CCB-B990-D499F44B9D79}" dt="2026-05-08T02:07:47.912" v="1403" actId="26606"/>
          <ac:spMkLst>
            <pc:docMk/>
            <pc:sldMk cId="1642089076" sldId="303"/>
            <ac:spMk id="21" creationId="{1199E1B1-A8C0-4FE8-A5A8-1CB41D69F857}"/>
          </ac:spMkLst>
        </pc:spChg>
        <pc:spChg chg="add del">
          <ac:chgData name="Caswell, Cameron, C" userId="d8b835c7-4174-4f4f-aedc-b9b647b8714c" providerId="ADAL" clId="{A7A9E001-F48F-5CCB-B990-D499F44B9D79}" dt="2026-05-08T02:07:47.912" v="1403" actId="26606"/>
          <ac:spMkLst>
            <pc:docMk/>
            <pc:sldMk cId="1642089076" sldId="303"/>
            <ac:spMk id="22" creationId="{84A8DE83-DE75-4B41-9DB4-A7EC0B0DEC0B}"/>
          </ac:spMkLst>
        </pc:spChg>
        <pc:spChg chg="add del">
          <ac:chgData name="Caswell, Cameron, C" userId="d8b835c7-4174-4f4f-aedc-b9b647b8714c" providerId="ADAL" clId="{A7A9E001-F48F-5CCB-B990-D499F44B9D79}" dt="2026-05-08T02:07:47.912" v="1403" actId="26606"/>
          <ac:spMkLst>
            <pc:docMk/>
            <pc:sldMk cId="1642089076" sldId="303"/>
            <ac:spMk id="23" creationId="{A7009A0A-BEF5-4EAC-AF15-E4F9F002E239}"/>
          </ac:spMkLst>
        </pc:spChg>
        <pc:graphicFrameChg chg="mod ord">
          <ac:chgData name="Caswell, Cameron, C" userId="d8b835c7-4174-4f4f-aedc-b9b647b8714c" providerId="ADAL" clId="{A7A9E001-F48F-5CCB-B990-D499F44B9D79}" dt="2026-05-08T02:31:57.278" v="2032" actId="14100"/>
          <ac:graphicFrameMkLst>
            <pc:docMk/>
            <pc:sldMk cId="1642089076" sldId="303"/>
            <ac:graphicFrameMk id="4" creationId="{87E65990-CC4D-F846-2BE3-4DC1A386F75D}"/>
          </ac:graphicFrameMkLst>
        </pc:graphicFrameChg>
      </pc:sldChg>
      <pc:sldChg chg="addSp delSp modSp mod">
        <pc:chgData name="Caswell, Cameron, C" userId="d8b835c7-4174-4f4f-aedc-b9b647b8714c" providerId="ADAL" clId="{A7A9E001-F48F-5CCB-B990-D499F44B9D79}" dt="2026-05-08T03:29:00.165" v="2422" actId="255"/>
        <pc:sldMkLst>
          <pc:docMk/>
          <pc:sldMk cId="2529680434" sldId="313"/>
        </pc:sldMkLst>
        <pc:spChg chg="mod">
          <ac:chgData name="Caswell, Cameron, C" userId="d8b835c7-4174-4f4f-aedc-b9b647b8714c" providerId="ADAL" clId="{A7A9E001-F48F-5CCB-B990-D499F44B9D79}" dt="2026-05-08T03:29:00.165" v="2422" actId="255"/>
          <ac:spMkLst>
            <pc:docMk/>
            <pc:sldMk cId="2529680434" sldId="313"/>
            <ac:spMk id="2" creationId="{18804046-083A-2530-A7D5-6A9C4FFF17AA}"/>
          </ac:spMkLst>
        </pc:spChg>
        <pc:spChg chg="del">
          <ac:chgData name="Caswell, Cameron, C" userId="d8b835c7-4174-4f4f-aedc-b9b647b8714c" providerId="ADAL" clId="{A7A9E001-F48F-5CCB-B990-D499F44B9D79}" dt="2026-05-08T03:26:51.785" v="2375" actId="478"/>
          <ac:spMkLst>
            <pc:docMk/>
            <pc:sldMk cId="2529680434" sldId="313"/>
            <ac:spMk id="3" creationId="{501BCAFF-587A-A6DC-3340-C336F9B6C9FA}"/>
          </ac:spMkLst>
        </pc:spChg>
        <pc:spChg chg="mod">
          <ac:chgData name="Caswell, Cameron, C" userId="d8b835c7-4174-4f4f-aedc-b9b647b8714c" providerId="ADAL" clId="{A7A9E001-F48F-5CCB-B990-D499F44B9D79}" dt="2026-05-08T03:28:23.248" v="2397" actId="1076"/>
          <ac:spMkLst>
            <pc:docMk/>
            <pc:sldMk cId="2529680434" sldId="313"/>
            <ac:spMk id="4" creationId="{ECB7D5B5-8850-D1B3-3DC7-BC200AD30A06}"/>
          </ac:spMkLst>
        </pc:spChg>
        <pc:spChg chg="del">
          <ac:chgData name="Caswell, Cameron, C" userId="d8b835c7-4174-4f4f-aedc-b9b647b8714c" providerId="ADAL" clId="{A7A9E001-F48F-5CCB-B990-D499F44B9D79}" dt="2026-05-08T03:27:46.289" v="2388" actId="478"/>
          <ac:spMkLst>
            <pc:docMk/>
            <pc:sldMk cId="2529680434" sldId="313"/>
            <ac:spMk id="5" creationId="{07589788-513A-0A97-38DC-436C2B879E91}"/>
          </ac:spMkLst>
        </pc:spChg>
        <pc:spChg chg="mod">
          <ac:chgData name="Caswell, Cameron, C" userId="d8b835c7-4174-4f4f-aedc-b9b647b8714c" providerId="ADAL" clId="{A7A9E001-F48F-5CCB-B990-D499F44B9D79}" dt="2026-05-08T03:28:25.915" v="2398" actId="1076"/>
          <ac:spMkLst>
            <pc:docMk/>
            <pc:sldMk cId="2529680434" sldId="313"/>
            <ac:spMk id="6" creationId="{FE2F114B-991C-A71F-011D-1341A877BF55}"/>
          </ac:spMkLst>
        </pc:spChg>
        <pc:spChg chg="add del mod">
          <ac:chgData name="Caswell, Cameron, C" userId="d8b835c7-4174-4f4f-aedc-b9b647b8714c" providerId="ADAL" clId="{A7A9E001-F48F-5CCB-B990-D499F44B9D79}" dt="2026-05-08T03:27:11.041" v="2378" actId="478"/>
          <ac:spMkLst>
            <pc:docMk/>
            <pc:sldMk cId="2529680434" sldId="313"/>
            <ac:spMk id="8" creationId="{9BF2E02C-B5C2-49F6-B726-D4886F640FE0}"/>
          </ac:spMkLst>
        </pc:spChg>
        <pc:spChg chg="add del mod">
          <ac:chgData name="Caswell, Cameron, C" userId="d8b835c7-4174-4f4f-aedc-b9b647b8714c" providerId="ADAL" clId="{A7A9E001-F48F-5CCB-B990-D499F44B9D79}" dt="2026-05-08T03:27:52.461" v="2390" actId="478"/>
          <ac:spMkLst>
            <pc:docMk/>
            <pc:sldMk cId="2529680434" sldId="313"/>
            <ac:spMk id="10" creationId="{44FB4F49-3B8C-DBDE-112B-D5F9D3F06268}"/>
          </ac:spMkLst>
        </pc:spChg>
      </pc:sldChg>
      <pc:sldChg chg="modSp mod">
        <pc:chgData name="Caswell, Cameron, C" userId="d8b835c7-4174-4f4f-aedc-b9b647b8714c" providerId="ADAL" clId="{A7A9E001-F48F-5CCB-B990-D499F44B9D79}" dt="2026-05-08T03:35:38.400" v="2502" actId="255"/>
        <pc:sldMkLst>
          <pc:docMk/>
          <pc:sldMk cId="3633546790" sldId="314"/>
        </pc:sldMkLst>
        <pc:spChg chg="mod">
          <ac:chgData name="Caswell, Cameron, C" userId="d8b835c7-4174-4f4f-aedc-b9b647b8714c" providerId="ADAL" clId="{A7A9E001-F48F-5CCB-B990-D499F44B9D79}" dt="2026-05-08T03:35:38.400" v="2502" actId="255"/>
          <ac:spMkLst>
            <pc:docMk/>
            <pc:sldMk cId="3633546790" sldId="314"/>
            <ac:spMk id="5" creationId="{BEFF8219-8A8E-2F11-B31D-B80D09F3C4A0}"/>
          </ac:spMkLst>
        </pc:spChg>
      </pc:sldChg>
      <pc:sldChg chg="delSp modSp mod">
        <pc:chgData name="Caswell, Cameron, C" userId="d8b835c7-4174-4f4f-aedc-b9b647b8714c" providerId="ADAL" clId="{A7A9E001-F48F-5CCB-B990-D499F44B9D79}" dt="2026-05-08T03:38:52.223" v="2518" actId="255"/>
        <pc:sldMkLst>
          <pc:docMk/>
          <pc:sldMk cId="2181815879" sldId="315"/>
        </pc:sldMkLst>
        <pc:spChg chg="mod">
          <ac:chgData name="Caswell, Cameron, C" userId="d8b835c7-4174-4f4f-aedc-b9b647b8714c" providerId="ADAL" clId="{A7A9E001-F48F-5CCB-B990-D499F44B9D79}" dt="2026-05-08T03:38:52.223" v="2518" actId="255"/>
          <ac:spMkLst>
            <pc:docMk/>
            <pc:sldMk cId="2181815879" sldId="315"/>
            <ac:spMk id="3" creationId="{6A6DFCC3-9618-BC83-EBBC-1269431F868F}"/>
          </ac:spMkLst>
        </pc:spChg>
        <pc:spChg chg="del">
          <ac:chgData name="Caswell, Cameron, C" userId="d8b835c7-4174-4f4f-aedc-b9b647b8714c" providerId="ADAL" clId="{A7A9E001-F48F-5CCB-B990-D499F44B9D79}" dt="2026-05-08T02:27:56.794" v="2000" actId="478"/>
          <ac:spMkLst>
            <pc:docMk/>
            <pc:sldMk cId="2181815879" sldId="315"/>
            <ac:spMk id="7" creationId="{4098DCB0-FAE5-8740-8AC5-6730D83E6A72}"/>
          </ac:spMkLst>
        </pc:spChg>
      </pc:sldChg>
      <pc:sldChg chg="modSp mod">
        <pc:chgData name="Caswell, Cameron, C" userId="d8b835c7-4174-4f4f-aedc-b9b647b8714c" providerId="ADAL" clId="{A7A9E001-F48F-5CCB-B990-D499F44B9D79}" dt="2026-05-08T03:31:13.596" v="2432" actId="14100"/>
        <pc:sldMkLst>
          <pc:docMk/>
          <pc:sldMk cId="1362567051" sldId="316"/>
        </pc:sldMkLst>
        <pc:spChg chg="mod">
          <ac:chgData name="Caswell, Cameron, C" userId="d8b835c7-4174-4f4f-aedc-b9b647b8714c" providerId="ADAL" clId="{A7A9E001-F48F-5CCB-B990-D499F44B9D79}" dt="2026-05-08T03:31:09.070" v="2431" actId="255"/>
          <ac:spMkLst>
            <pc:docMk/>
            <pc:sldMk cId="1362567051" sldId="316"/>
            <ac:spMk id="2" creationId="{D8D7D0B9-3511-814E-80BA-3DA244AE5CAE}"/>
          </ac:spMkLst>
        </pc:spChg>
        <pc:picChg chg="mod">
          <ac:chgData name="Caswell, Cameron, C" userId="d8b835c7-4174-4f4f-aedc-b9b647b8714c" providerId="ADAL" clId="{A7A9E001-F48F-5CCB-B990-D499F44B9D79}" dt="2026-05-08T03:31:13.596" v="2432" actId="14100"/>
          <ac:picMkLst>
            <pc:docMk/>
            <pc:sldMk cId="1362567051" sldId="316"/>
            <ac:picMk id="3" creationId="{C3872048-2C34-7E7B-859A-CB00792D86AB}"/>
          </ac:picMkLst>
        </pc:picChg>
      </pc:sldChg>
      <pc:sldChg chg="modSp mod setBg">
        <pc:chgData name="Caswell, Cameron, C" userId="d8b835c7-4174-4f4f-aedc-b9b647b8714c" providerId="ADAL" clId="{A7A9E001-F48F-5CCB-B990-D499F44B9D79}" dt="2026-05-08T03:37:32.429" v="2512" actId="1076"/>
        <pc:sldMkLst>
          <pc:docMk/>
          <pc:sldMk cId="3833331261" sldId="320"/>
        </pc:sldMkLst>
        <pc:spChg chg="mod">
          <ac:chgData name="Caswell, Cameron, C" userId="d8b835c7-4174-4f4f-aedc-b9b647b8714c" providerId="ADAL" clId="{A7A9E001-F48F-5CCB-B990-D499F44B9D79}" dt="2026-05-08T03:37:32.429" v="2512" actId="1076"/>
          <ac:spMkLst>
            <pc:docMk/>
            <pc:sldMk cId="3833331261" sldId="320"/>
            <ac:spMk id="2" creationId="{DEFB3E72-2D04-23EE-3686-A020D2F53694}"/>
          </ac:spMkLst>
        </pc:spChg>
        <pc:spChg chg="mod">
          <ac:chgData name="Caswell, Cameron, C" userId="d8b835c7-4174-4f4f-aedc-b9b647b8714c" providerId="ADAL" clId="{A7A9E001-F48F-5CCB-B990-D499F44B9D79}" dt="2026-05-08T02:38:15.539" v="2091" actId="1076"/>
          <ac:spMkLst>
            <pc:docMk/>
            <pc:sldMk cId="3833331261" sldId="320"/>
            <ac:spMk id="4" creationId="{DD108D78-32C0-44ED-3EDF-6CF2062B5798}"/>
          </ac:spMkLst>
        </pc:spChg>
        <pc:spChg chg="mod">
          <ac:chgData name="Caswell, Cameron, C" userId="d8b835c7-4174-4f4f-aedc-b9b647b8714c" providerId="ADAL" clId="{A7A9E001-F48F-5CCB-B990-D499F44B9D79}" dt="2026-05-08T02:38:20.955" v="2092" actId="1076"/>
          <ac:spMkLst>
            <pc:docMk/>
            <pc:sldMk cId="3833331261" sldId="320"/>
            <ac:spMk id="5" creationId="{535A1058-2D6D-FD3A-14D9-87E020CE7052}"/>
          </ac:spMkLst>
        </pc:spChg>
      </pc:sldChg>
      <pc:sldChg chg="addSp delSp modSp add del mod">
        <pc:chgData name="Caswell, Cameron, C" userId="d8b835c7-4174-4f4f-aedc-b9b647b8714c" providerId="ADAL" clId="{A7A9E001-F48F-5CCB-B990-D499F44B9D79}" dt="2026-05-08T02:54:26.284" v="2256" actId="2696"/>
        <pc:sldMkLst>
          <pc:docMk/>
          <pc:sldMk cId="1792285924" sldId="322"/>
        </pc:sldMkLst>
        <pc:spChg chg="add mod">
          <ac:chgData name="Caswell, Cameron, C" userId="d8b835c7-4174-4f4f-aedc-b9b647b8714c" providerId="ADAL" clId="{A7A9E001-F48F-5CCB-B990-D499F44B9D79}" dt="2026-05-08T02:53:34.506" v="2253"/>
          <ac:spMkLst>
            <pc:docMk/>
            <pc:sldMk cId="1792285924" sldId="322"/>
            <ac:spMk id="2" creationId="{D4DD1FCB-8DBC-4CCE-5DCE-1D6B5E3FBDC5}"/>
          </ac:spMkLst>
        </pc:spChg>
        <pc:spChg chg="del mod">
          <ac:chgData name="Caswell, Cameron, C" userId="d8b835c7-4174-4f4f-aedc-b9b647b8714c" providerId="ADAL" clId="{A7A9E001-F48F-5CCB-B990-D499F44B9D79}" dt="2026-05-08T02:52:39.059" v="2246" actId="478"/>
          <ac:spMkLst>
            <pc:docMk/>
            <pc:sldMk cId="1792285924" sldId="322"/>
            <ac:spMk id="4" creationId="{A33C75C6-31B5-41E5-89CA-DE32C934415A}"/>
          </ac:spMkLst>
        </pc:spChg>
        <pc:spChg chg="mod">
          <ac:chgData name="Caswell, Cameron, C" userId="d8b835c7-4174-4f4f-aedc-b9b647b8714c" providerId="ADAL" clId="{A7A9E001-F48F-5CCB-B990-D499F44B9D79}" dt="2026-05-08T02:53:19.036" v="2252" actId="1076"/>
          <ac:spMkLst>
            <pc:docMk/>
            <pc:sldMk cId="1792285924" sldId="322"/>
            <ac:spMk id="8" creationId="{E1AA01F0-77BA-E84E-A0D8-BEFFA531444C}"/>
          </ac:spMkLst>
        </pc:spChg>
      </pc:sldChg>
      <pc:sldChg chg="addSp delSp modSp mod modAnim modNotesTx">
        <pc:chgData name="Caswell, Cameron, C" userId="d8b835c7-4174-4f4f-aedc-b9b647b8714c" providerId="ADAL" clId="{A7A9E001-F48F-5CCB-B990-D499F44B9D79}" dt="2026-05-08T02:44:04.612" v="2116" actId="14100"/>
        <pc:sldMkLst>
          <pc:docMk/>
          <pc:sldMk cId="6545323" sldId="329"/>
        </pc:sldMkLst>
        <pc:spChg chg="mod">
          <ac:chgData name="Caswell, Cameron, C" userId="d8b835c7-4174-4f4f-aedc-b9b647b8714c" providerId="ADAL" clId="{A7A9E001-F48F-5CCB-B990-D499F44B9D79}" dt="2026-05-08T02:44:04.612" v="2116" actId="14100"/>
          <ac:spMkLst>
            <pc:docMk/>
            <pc:sldMk cId="6545323" sldId="329"/>
            <ac:spMk id="2" creationId="{D0EF027D-E2B5-D189-4145-A8D8132200E9}"/>
          </ac:spMkLst>
        </pc:spChg>
        <pc:spChg chg="add mod">
          <ac:chgData name="Caswell, Cameron, C" userId="d8b835c7-4174-4f4f-aedc-b9b647b8714c" providerId="ADAL" clId="{A7A9E001-F48F-5CCB-B990-D499F44B9D79}" dt="2026-05-08T02:19:16.412" v="1964" actId="1076"/>
          <ac:spMkLst>
            <pc:docMk/>
            <pc:sldMk cId="6545323" sldId="329"/>
            <ac:spMk id="3" creationId="{B95F4B88-B403-44EF-119A-02EF0C2ACE25}"/>
          </ac:spMkLst>
        </pc:spChg>
        <pc:spChg chg="del mod">
          <ac:chgData name="Caswell, Cameron, C" userId="d8b835c7-4174-4f4f-aedc-b9b647b8714c" providerId="ADAL" clId="{A7A9E001-F48F-5CCB-B990-D499F44B9D79}" dt="2026-05-08T01:58:29.549" v="1206" actId="478"/>
          <ac:spMkLst>
            <pc:docMk/>
            <pc:sldMk cId="6545323" sldId="329"/>
            <ac:spMk id="4" creationId="{A6CEABC9-ACB1-9247-9E4F-BF750CF844B1}"/>
          </ac:spMkLst>
        </pc:spChg>
        <pc:spChg chg="add mod">
          <ac:chgData name="Caswell, Cameron, C" userId="d8b835c7-4174-4f4f-aedc-b9b647b8714c" providerId="ADAL" clId="{A7A9E001-F48F-5CCB-B990-D499F44B9D79}" dt="2026-05-08T02:25:52.589" v="1996" actId="962"/>
          <ac:spMkLst>
            <pc:docMk/>
            <pc:sldMk cId="6545323" sldId="329"/>
            <ac:spMk id="6" creationId="{C69316A9-4A7C-C626-17D3-7DD59FCD2E2B}"/>
          </ac:spMkLst>
        </pc:spChg>
        <pc:spChg chg="add mod">
          <ac:chgData name="Caswell, Cameron, C" userId="d8b835c7-4174-4f4f-aedc-b9b647b8714c" providerId="ADAL" clId="{A7A9E001-F48F-5CCB-B990-D499F44B9D79}" dt="2026-05-08T02:25:54.963" v="1997" actId="962"/>
          <ac:spMkLst>
            <pc:docMk/>
            <pc:sldMk cId="6545323" sldId="329"/>
            <ac:spMk id="7" creationId="{F4E12B00-9E53-2972-3D55-2E6847F653DB}"/>
          </ac:spMkLst>
        </pc:spChg>
        <pc:spChg chg="add mod">
          <ac:chgData name="Caswell, Cameron, C" userId="d8b835c7-4174-4f4f-aedc-b9b647b8714c" providerId="ADAL" clId="{A7A9E001-F48F-5CCB-B990-D499F44B9D79}" dt="2026-05-08T02:18:59.347" v="1960" actId="1076"/>
          <ac:spMkLst>
            <pc:docMk/>
            <pc:sldMk cId="6545323" sldId="329"/>
            <ac:spMk id="8" creationId="{E66C9573-62D0-1EFD-E102-6595594E6901}"/>
          </ac:spMkLst>
        </pc:spChg>
        <pc:graphicFrameChg chg="mod">
          <ac:chgData name="Caswell, Cameron, C" userId="d8b835c7-4174-4f4f-aedc-b9b647b8714c" providerId="ADAL" clId="{A7A9E001-F48F-5CCB-B990-D499F44B9D79}" dt="2026-05-08T02:18:35.414" v="1955" actId="14100"/>
          <ac:graphicFrameMkLst>
            <pc:docMk/>
            <pc:sldMk cId="6545323" sldId="329"/>
            <ac:graphicFrameMk id="5" creationId="{527B8DD3-5D1E-E8DD-BBDD-7CFC0E58592B}"/>
          </ac:graphicFrameMkLst>
        </pc:graphicFrameChg>
      </pc:sldChg>
      <pc:sldChg chg="modSp mod setBg">
        <pc:chgData name="Caswell, Cameron, C" userId="d8b835c7-4174-4f4f-aedc-b9b647b8714c" providerId="ADAL" clId="{A7A9E001-F48F-5CCB-B990-D499F44B9D79}" dt="2026-05-08T02:43:13.653" v="2112" actId="255"/>
        <pc:sldMkLst>
          <pc:docMk/>
          <pc:sldMk cId="3935337448" sldId="330"/>
        </pc:sldMkLst>
        <pc:spChg chg="mod">
          <ac:chgData name="Caswell, Cameron, C" userId="d8b835c7-4174-4f4f-aedc-b9b647b8714c" providerId="ADAL" clId="{A7A9E001-F48F-5CCB-B990-D499F44B9D79}" dt="2026-05-08T02:43:13.653" v="2112" actId="255"/>
          <ac:spMkLst>
            <pc:docMk/>
            <pc:sldMk cId="3935337448" sldId="330"/>
            <ac:spMk id="2" creationId="{B7A3263A-FC8C-763E-E3E4-4D53ABE7F392}"/>
          </ac:spMkLst>
        </pc:spChg>
        <pc:spChg chg="mod">
          <ac:chgData name="Caswell, Cameron, C" userId="d8b835c7-4174-4f4f-aedc-b9b647b8714c" providerId="ADAL" clId="{A7A9E001-F48F-5CCB-B990-D499F44B9D79}" dt="2026-05-08T02:17:39.944" v="1950" actId="1076"/>
          <ac:spMkLst>
            <pc:docMk/>
            <pc:sldMk cId="3935337448" sldId="330"/>
            <ac:spMk id="3" creationId="{16437CC6-2911-CDEE-683B-65E57590CE0F}"/>
          </ac:spMkLst>
        </pc:spChg>
      </pc:sldChg>
      <pc:sldChg chg="modSp mod">
        <pc:chgData name="Caswell, Cameron, C" userId="d8b835c7-4174-4f4f-aedc-b9b647b8714c" providerId="ADAL" clId="{A7A9E001-F48F-5CCB-B990-D499F44B9D79}" dt="2026-05-08T03:22:30.230" v="2343" actId="2711"/>
        <pc:sldMkLst>
          <pc:docMk/>
          <pc:sldMk cId="1790703081" sldId="331"/>
        </pc:sldMkLst>
        <pc:spChg chg="mod">
          <ac:chgData name="Caswell, Cameron, C" userId="d8b835c7-4174-4f4f-aedc-b9b647b8714c" providerId="ADAL" clId="{A7A9E001-F48F-5CCB-B990-D499F44B9D79}" dt="2026-05-08T02:44:25.599" v="2117" actId="255"/>
          <ac:spMkLst>
            <pc:docMk/>
            <pc:sldMk cId="1790703081" sldId="331"/>
            <ac:spMk id="2" creationId="{66933FFA-E7D8-B88A-AA89-D7D1D4B744A5}"/>
          </ac:spMkLst>
        </pc:spChg>
        <pc:spChg chg="mod">
          <ac:chgData name="Caswell, Cameron, C" userId="d8b835c7-4174-4f4f-aedc-b9b647b8714c" providerId="ADAL" clId="{A7A9E001-F48F-5CCB-B990-D499F44B9D79}" dt="2026-05-08T03:22:30.230" v="2343" actId="2711"/>
          <ac:spMkLst>
            <pc:docMk/>
            <pc:sldMk cId="1790703081" sldId="331"/>
            <ac:spMk id="7" creationId="{916B611C-7FCF-8672-AF83-0DD62CC24BE4}"/>
          </ac:spMkLst>
        </pc:spChg>
      </pc:sldChg>
      <pc:sldChg chg="delSp modSp mod modNotesTx">
        <pc:chgData name="Caswell, Cameron, C" userId="d8b835c7-4174-4f4f-aedc-b9b647b8714c" providerId="ADAL" clId="{A7A9E001-F48F-5CCB-B990-D499F44B9D79}" dt="2026-05-08T03:22:46.015" v="2344" actId="2711"/>
        <pc:sldMkLst>
          <pc:docMk/>
          <pc:sldMk cId="4267383084" sldId="332"/>
        </pc:sldMkLst>
        <pc:spChg chg="mod">
          <ac:chgData name="Caswell, Cameron, C" userId="d8b835c7-4174-4f4f-aedc-b9b647b8714c" providerId="ADAL" clId="{A7A9E001-F48F-5CCB-B990-D499F44B9D79}" dt="2026-05-08T02:45:25.243" v="2123" actId="1076"/>
          <ac:spMkLst>
            <pc:docMk/>
            <pc:sldMk cId="4267383084" sldId="332"/>
            <ac:spMk id="2" creationId="{08F94FB7-6212-727B-5B26-DD9B8FBE5EEE}"/>
          </ac:spMkLst>
        </pc:spChg>
        <pc:spChg chg="del mod">
          <ac:chgData name="Caswell, Cameron, C" userId="d8b835c7-4174-4f4f-aedc-b9b647b8714c" providerId="ADAL" clId="{A7A9E001-F48F-5CCB-B990-D499F44B9D79}" dt="2026-05-08T02:47:20.266" v="2178" actId="478"/>
          <ac:spMkLst>
            <pc:docMk/>
            <pc:sldMk cId="4267383084" sldId="332"/>
            <ac:spMk id="4" creationId="{13AF86EC-AA6A-A889-A02B-E13252D9461A}"/>
          </ac:spMkLst>
        </pc:spChg>
        <pc:spChg chg="mod">
          <ac:chgData name="Caswell, Cameron, C" userId="d8b835c7-4174-4f4f-aedc-b9b647b8714c" providerId="ADAL" clId="{A7A9E001-F48F-5CCB-B990-D499F44B9D79}" dt="2026-05-08T03:22:46.015" v="2344" actId="2711"/>
          <ac:spMkLst>
            <pc:docMk/>
            <pc:sldMk cId="4267383084" sldId="332"/>
            <ac:spMk id="6" creationId="{E9DEB769-1BAA-A07A-BBD7-4B4D8253A007}"/>
          </ac:spMkLst>
        </pc:spChg>
        <pc:spChg chg="del mod">
          <ac:chgData name="Caswell, Cameron, C" userId="d8b835c7-4174-4f4f-aedc-b9b647b8714c" providerId="ADAL" clId="{A7A9E001-F48F-5CCB-B990-D499F44B9D79}" dt="2026-05-08T02:46:04.710" v="2137" actId="478"/>
          <ac:spMkLst>
            <pc:docMk/>
            <pc:sldMk cId="4267383084" sldId="332"/>
            <ac:spMk id="7" creationId="{3E26F14D-9B6B-36AD-1042-60F5E5D85B62}"/>
          </ac:spMkLst>
        </pc:spChg>
        <pc:spChg chg="del mod">
          <ac:chgData name="Caswell, Cameron, C" userId="d8b835c7-4174-4f4f-aedc-b9b647b8714c" providerId="ADAL" clId="{A7A9E001-F48F-5CCB-B990-D499F44B9D79}" dt="2026-05-08T02:47:27.159" v="2180" actId="478"/>
          <ac:spMkLst>
            <pc:docMk/>
            <pc:sldMk cId="4267383084" sldId="332"/>
            <ac:spMk id="8" creationId="{A316ED10-1E1F-7057-3A8C-790FC8D47487}"/>
          </ac:spMkLst>
        </pc:spChg>
      </pc:sldChg>
      <pc:sldChg chg="modSp mod">
        <pc:chgData name="Caswell, Cameron, C" userId="d8b835c7-4174-4f4f-aedc-b9b647b8714c" providerId="ADAL" clId="{A7A9E001-F48F-5CCB-B990-D499F44B9D79}" dt="2026-05-08T03:35:43.286" v="2503" actId="255"/>
        <pc:sldMkLst>
          <pc:docMk/>
          <pc:sldMk cId="1154973477" sldId="338"/>
        </pc:sldMkLst>
        <pc:spChg chg="mod">
          <ac:chgData name="Caswell, Cameron, C" userId="d8b835c7-4174-4f4f-aedc-b9b647b8714c" providerId="ADAL" clId="{A7A9E001-F48F-5CCB-B990-D499F44B9D79}" dt="2026-05-08T03:35:43.286" v="2503" actId="255"/>
          <ac:spMkLst>
            <pc:docMk/>
            <pc:sldMk cId="1154973477" sldId="338"/>
            <ac:spMk id="3" creationId="{2FFC8639-F116-3305-768E-427EC4C45FFA}"/>
          </ac:spMkLst>
        </pc:spChg>
        <pc:graphicFrameChg chg="mod">
          <ac:chgData name="Caswell, Cameron, C" userId="d8b835c7-4174-4f4f-aedc-b9b647b8714c" providerId="ADAL" clId="{A7A9E001-F48F-5CCB-B990-D499F44B9D79}" dt="2026-05-08T02:32:45.193" v="2043" actId="1076"/>
          <ac:graphicFrameMkLst>
            <pc:docMk/>
            <pc:sldMk cId="1154973477" sldId="338"/>
            <ac:graphicFrameMk id="2" creationId="{C26E1C05-DF71-D163-4C51-7B0D5CF8909B}"/>
          </ac:graphicFrameMkLst>
        </pc:graphicFrameChg>
      </pc:sldChg>
      <pc:sldChg chg="addSp delSp modSp mod setBg">
        <pc:chgData name="Caswell, Cameron, C" userId="d8b835c7-4174-4f4f-aedc-b9b647b8714c" providerId="ADAL" clId="{A7A9E001-F48F-5CCB-B990-D499F44B9D79}" dt="2026-05-08T03:37:03.329" v="2510"/>
        <pc:sldMkLst>
          <pc:docMk/>
          <pc:sldMk cId="1306616689" sldId="339"/>
        </pc:sldMkLst>
        <pc:spChg chg="mod">
          <ac:chgData name="Caswell, Cameron, C" userId="d8b835c7-4174-4f4f-aedc-b9b647b8714c" providerId="ADAL" clId="{A7A9E001-F48F-5CCB-B990-D499F44B9D79}" dt="2026-05-08T03:36:59.671" v="2508" actId="255"/>
          <ac:spMkLst>
            <pc:docMk/>
            <pc:sldMk cId="1306616689" sldId="339"/>
            <ac:spMk id="2" creationId="{3F8FA06C-DD45-B34E-A7A5-1D753825AF8A}"/>
          </ac:spMkLst>
        </pc:spChg>
        <pc:spChg chg="mod">
          <ac:chgData name="Caswell, Cameron, C" userId="d8b835c7-4174-4f4f-aedc-b9b647b8714c" providerId="ADAL" clId="{A7A9E001-F48F-5CCB-B990-D499F44B9D79}" dt="2026-05-08T02:37:58.422" v="2088" actId="1076"/>
          <ac:spMkLst>
            <pc:docMk/>
            <pc:sldMk cId="1306616689" sldId="339"/>
            <ac:spMk id="3" creationId="{006733F1-045E-6F84-0195-93B833C0E1C0}"/>
          </ac:spMkLst>
        </pc:spChg>
        <pc:spChg chg="mod">
          <ac:chgData name="Caswell, Cameron, C" userId="d8b835c7-4174-4f4f-aedc-b9b647b8714c" providerId="ADAL" clId="{A7A9E001-F48F-5CCB-B990-D499F44B9D79}" dt="2026-05-08T02:37:53.206" v="2087" actId="1076"/>
          <ac:spMkLst>
            <pc:docMk/>
            <pc:sldMk cId="1306616689" sldId="339"/>
            <ac:spMk id="4" creationId="{59A1FF58-7884-1CB4-A5D0-C20254DE041A}"/>
          </ac:spMkLst>
        </pc:spChg>
        <pc:spChg chg="add del mod">
          <ac:chgData name="Caswell, Cameron, C" userId="d8b835c7-4174-4f4f-aedc-b9b647b8714c" providerId="ADAL" clId="{A7A9E001-F48F-5CCB-B990-D499F44B9D79}" dt="2026-05-08T03:37:03.329" v="2510"/>
          <ac:spMkLst>
            <pc:docMk/>
            <pc:sldMk cId="1306616689" sldId="339"/>
            <ac:spMk id="5" creationId="{3240CB2C-56A6-86AA-77D0-1626B41FD6E0}"/>
          </ac:spMkLst>
        </pc:spChg>
      </pc:sldChg>
      <pc:sldChg chg="modSp mod setBg">
        <pc:chgData name="Caswell, Cameron, C" userId="d8b835c7-4174-4f4f-aedc-b9b647b8714c" providerId="ADAL" clId="{A7A9E001-F48F-5CCB-B990-D499F44B9D79}" dt="2026-05-08T03:37:55.038" v="2513" actId="255"/>
        <pc:sldMkLst>
          <pc:docMk/>
          <pc:sldMk cId="681047477" sldId="340"/>
        </pc:sldMkLst>
        <pc:spChg chg="mod">
          <ac:chgData name="Caswell, Cameron, C" userId="d8b835c7-4174-4f4f-aedc-b9b647b8714c" providerId="ADAL" clId="{A7A9E001-F48F-5CCB-B990-D499F44B9D79}" dt="2026-05-08T03:37:55.038" v="2513" actId="255"/>
          <ac:spMkLst>
            <pc:docMk/>
            <pc:sldMk cId="681047477" sldId="340"/>
            <ac:spMk id="2" creationId="{695737DE-72E9-DF66-779A-2A516204EB90}"/>
          </ac:spMkLst>
        </pc:spChg>
        <pc:spChg chg="mod">
          <ac:chgData name="Caswell, Cameron, C" userId="d8b835c7-4174-4f4f-aedc-b9b647b8714c" providerId="ADAL" clId="{A7A9E001-F48F-5CCB-B990-D499F44B9D79}" dt="2026-05-08T02:38:28.305" v="2093" actId="1076"/>
          <ac:spMkLst>
            <pc:docMk/>
            <pc:sldMk cId="681047477" sldId="340"/>
            <ac:spMk id="4" creationId="{4C274E4C-1B74-EA07-40A2-91673BF2BD6F}"/>
          </ac:spMkLst>
        </pc:spChg>
        <pc:spChg chg="mod">
          <ac:chgData name="Caswell, Cameron, C" userId="d8b835c7-4174-4f4f-aedc-b9b647b8714c" providerId="ADAL" clId="{A7A9E001-F48F-5CCB-B990-D499F44B9D79}" dt="2026-05-08T02:38:37.905" v="2096" actId="1076"/>
          <ac:spMkLst>
            <pc:docMk/>
            <pc:sldMk cId="681047477" sldId="340"/>
            <ac:spMk id="5" creationId="{F9EC4260-E8EE-334C-544E-A6B1F9362A76}"/>
          </ac:spMkLst>
        </pc:spChg>
      </pc:sldChg>
      <pc:sldChg chg="modSp mod setBg">
        <pc:chgData name="Caswell, Cameron, C" userId="d8b835c7-4174-4f4f-aedc-b9b647b8714c" providerId="ADAL" clId="{A7A9E001-F48F-5CCB-B990-D499F44B9D79}" dt="2026-05-08T03:38:36.347" v="2517" actId="20577"/>
        <pc:sldMkLst>
          <pc:docMk/>
          <pc:sldMk cId="355884533" sldId="343"/>
        </pc:sldMkLst>
        <pc:spChg chg="mod">
          <ac:chgData name="Caswell, Cameron, C" userId="d8b835c7-4174-4f4f-aedc-b9b647b8714c" providerId="ADAL" clId="{A7A9E001-F48F-5CCB-B990-D499F44B9D79}" dt="2026-05-08T03:38:36.347" v="2517" actId="20577"/>
          <ac:spMkLst>
            <pc:docMk/>
            <pc:sldMk cId="355884533" sldId="343"/>
            <ac:spMk id="2" creationId="{70EB5B64-084A-9DEA-29A6-998783E0A2DA}"/>
          </ac:spMkLst>
        </pc:spChg>
        <pc:spChg chg="mod">
          <ac:chgData name="Caswell, Cameron, C" userId="d8b835c7-4174-4f4f-aedc-b9b647b8714c" providerId="ADAL" clId="{A7A9E001-F48F-5CCB-B990-D499F44B9D79}" dt="2026-05-08T02:39:00.471" v="2097" actId="1076"/>
          <ac:spMkLst>
            <pc:docMk/>
            <pc:sldMk cId="355884533" sldId="343"/>
            <ac:spMk id="5" creationId="{5481DCE8-82C2-BF4A-A226-7A4F86119DAF}"/>
          </ac:spMkLst>
        </pc:spChg>
        <pc:spChg chg="mod">
          <ac:chgData name="Caswell, Cameron, C" userId="d8b835c7-4174-4f4f-aedc-b9b647b8714c" providerId="ADAL" clId="{A7A9E001-F48F-5CCB-B990-D499F44B9D79}" dt="2026-05-08T02:39:05.538" v="2098" actId="1076"/>
          <ac:spMkLst>
            <pc:docMk/>
            <pc:sldMk cId="355884533" sldId="343"/>
            <ac:spMk id="6" creationId="{A53E35F2-FDE6-ECC5-0FEE-878850B432AF}"/>
          </ac:spMkLst>
        </pc:spChg>
      </pc:sldChg>
      <pc:sldChg chg="modSp mod">
        <pc:chgData name="Caswell, Cameron, C" userId="d8b835c7-4174-4f4f-aedc-b9b647b8714c" providerId="ADAL" clId="{A7A9E001-F48F-5CCB-B990-D499F44B9D79}" dt="2026-05-08T03:20:32.686" v="2336" actId="1076"/>
        <pc:sldMkLst>
          <pc:docMk/>
          <pc:sldMk cId="385983689" sldId="344"/>
        </pc:sldMkLst>
        <pc:spChg chg="mod">
          <ac:chgData name="Caswell, Cameron, C" userId="d8b835c7-4174-4f4f-aedc-b9b647b8714c" providerId="ADAL" clId="{A7A9E001-F48F-5CCB-B990-D499F44B9D79}" dt="2026-05-08T03:20:13.709" v="2331" actId="255"/>
          <ac:spMkLst>
            <pc:docMk/>
            <pc:sldMk cId="385983689" sldId="344"/>
            <ac:spMk id="2" creationId="{17DF7EE3-E8E0-9CFD-950D-66B0A14E5B7D}"/>
          </ac:spMkLst>
        </pc:spChg>
        <pc:picChg chg="mod">
          <ac:chgData name="Caswell, Cameron, C" userId="d8b835c7-4174-4f4f-aedc-b9b647b8714c" providerId="ADAL" clId="{A7A9E001-F48F-5CCB-B990-D499F44B9D79}" dt="2026-05-08T03:20:32.686" v="2336" actId="1076"/>
          <ac:picMkLst>
            <pc:docMk/>
            <pc:sldMk cId="385983689" sldId="344"/>
            <ac:picMk id="6" creationId="{250BC7B1-FB1B-405C-8094-BF493B89D98F}"/>
          </ac:picMkLst>
        </pc:picChg>
      </pc:sldChg>
      <pc:sldChg chg="modSp mod">
        <pc:chgData name="Caswell, Cameron, C" userId="d8b835c7-4174-4f4f-aedc-b9b647b8714c" providerId="ADAL" clId="{A7A9E001-F48F-5CCB-B990-D499F44B9D79}" dt="2026-05-08T03:36:09.263" v="2506" actId="1076"/>
        <pc:sldMkLst>
          <pc:docMk/>
          <pc:sldMk cId="3011453884" sldId="345"/>
        </pc:sldMkLst>
        <pc:spChg chg="mod">
          <ac:chgData name="Caswell, Cameron, C" userId="d8b835c7-4174-4f4f-aedc-b9b647b8714c" providerId="ADAL" clId="{A7A9E001-F48F-5CCB-B990-D499F44B9D79}" dt="2026-05-08T01:52:39.085" v="1166"/>
          <ac:spMkLst>
            <pc:docMk/>
            <pc:sldMk cId="3011453884" sldId="345"/>
            <ac:spMk id="2" creationId="{F536C08D-E9DF-178D-31B6-5667B66F4FE5}"/>
          </ac:spMkLst>
        </pc:spChg>
        <pc:spChg chg="mod">
          <ac:chgData name="Caswell, Cameron, C" userId="d8b835c7-4174-4f4f-aedc-b9b647b8714c" providerId="ADAL" clId="{A7A9E001-F48F-5CCB-B990-D499F44B9D79}" dt="2026-05-08T03:36:00.695" v="2505" actId="1076"/>
          <ac:spMkLst>
            <pc:docMk/>
            <pc:sldMk cId="3011453884" sldId="345"/>
            <ac:spMk id="3" creationId="{50EC3EA8-75C9-D852-BB81-E3B776441096}"/>
          </ac:spMkLst>
        </pc:spChg>
        <pc:graphicFrameChg chg="mod">
          <ac:chgData name="Caswell, Cameron, C" userId="d8b835c7-4174-4f4f-aedc-b9b647b8714c" providerId="ADAL" clId="{A7A9E001-F48F-5CCB-B990-D499F44B9D79}" dt="2026-05-08T03:36:09.263" v="2506" actId="1076"/>
          <ac:graphicFrameMkLst>
            <pc:docMk/>
            <pc:sldMk cId="3011453884" sldId="345"/>
            <ac:graphicFrameMk id="5" creationId="{9186B834-46D4-442D-8701-0BB6D9443B9C}"/>
          </ac:graphicFrameMkLst>
        </pc:graphicFrameChg>
      </pc:sldChg>
      <pc:sldChg chg="modSp mod">
        <pc:chgData name="Caswell, Cameron, C" userId="d8b835c7-4174-4f4f-aedc-b9b647b8714c" providerId="ADAL" clId="{A7A9E001-F48F-5CCB-B990-D499F44B9D79}" dt="2026-05-08T03:23:12.201" v="2347" actId="1076"/>
        <pc:sldMkLst>
          <pc:docMk/>
          <pc:sldMk cId="4080462688" sldId="346"/>
        </pc:sldMkLst>
        <pc:spChg chg="mod">
          <ac:chgData name="Caswell, Cameron, C" userId="d8b835c7-4174-4f4f-aedc-b9b647b8714c" providerId="ADAL" clId="{A7A9E001-F48F-5CCB-B990-D499F44B9D79}" dt="2026-05-08T03:23:12.201" v="2347" actId="1076"/>
          <ac:spMkLst>
            <pc:docMk/>
            <pc:sldMk cId="4080462688" sldId="346"/>
            <ac:spMk id="3" creationId="{A8CECB72-1C1D-004C-4476-E8444229A3FC}"/>
          </ac:spMkLst>
        </pc:spChg>
        <pc:spChg chg="mod">
          <ac:chgData name="Caswell, Cameron, C" userId="d8b835c7-4174-4f4f-aedc-b9b647b8714c" providerId="ADAL" clId="{A7A9E001-F48F-5CCB-B990-D499F44B9D79}" dt="2026-05-08T02:58:04.688" v="2318" actId="255"/>
          <ac:spMkLst>
            <pc:docMk/>
            <pc:sldMk cId="4080462688" sldId="346"/>
            <ac:spMk id="6" creationId="{E8068253-EC3D-6924-2A56-227D2A60ECFC}"/>
          </ac:spMkLst>
        </pc:spChg>
      </pc:sldChg>
      <pc:sldChg chg="modSp mod ord">
        <pc:chgData name="Caswell, Cameron, C" userId="d8b835c7-4174-4f4f-aedc-b9b647b8714c" providerId="ADAL" clId="{A7A9E001-F48F-5CCB-B990-D499F44B9D79}" dt="2026-05-08T03:41:48.579" v="2549" actId="1076"/>
        <pc:sldMkLst>
          <pc:docMk/>
          <pc:sldMk cId="3956380779" sldId="347"/>
        </pc:sldMkLst>
        <pc:spChg chg="mod">
          <ac:chgData name="Caswell, Cameron, C" userId="d8b835c7-4174-4f4f-aedc-b9b647b8714c" providerId="ADAL" clId="{A7A9E001-F48F-5CCB-B990-D499F44B9D79}" dt="2026-05-08T03:41:48.579" v="2549" actId="1076"/>
          <ac:spMkLst>
            <pc:docMk/>
            <pc:sldMk cId="3956380779" sldId="347"/>
            <ac:spMk id="3" creationId="{EA16117C-7D31-03D0-1F64-FD8415248757}"/>
          </ac:spMkLst>
        </pc:spChg>
        <pc:spChg chg="mod">
          <ac:chgData name="Caswell, Cameron, C" userId="d8b835c7-4174-4f4f-aedc-b9b647b8714c" providerId="ADAL" clId="{A7A9E001-F48F-5CCB-B990-D499F44B9D79}" dt="2026-05-08T01:23:37.830" v="190" actId="1076"/>
          <ac:spMkLst>
            <pc:docMk/>
            <pc:sldMk cId="3956380779" sldId="347"/>
            <ac:spMk id="7" creationId="{7170426A-99C0-8687-44F3-0ED3D0B741D7}"/>
          </ac:spMkLst>
        </pc:spChg>
      </pc:sldChg>
      <pc:sldChg chg="modSp mod">
        <pc:chgData name="Caswell, Cameron, C" userId="d8b835c7-4174-4f4f-aedc-b9b647b8714c" providerId="ADAL" clId="{A7A9E001-F48F-5CCB-B990-D499F44B9D79}" dt="2026-05-08T03:42:15.662" v="2554" actId="1076"/>
        <pc:sldMkLst>
          <pc:docMk/>
          <pc:sldMk cId="2263560613" sldId="348"/>
        </pc:sldMkLst>
        <pc:spChg chg="mod">
          <ac:chgData name="Caswell, Cameron, C" userId="d8b835c7-4174-4f4f-aedc-b9b647b8714c" providerId="ADAL" clId="{A7A9E001-F48F-5CCB-B990-D499F44B9D79}" dt="2026-05-08T03:42:10.612" v="2553" actId="1076"/>
          <ac:spMkLst>
            <pc:docMk/>
            <pc:sldMk cId="2263560613" sldId="348"/>
            <ac:spMk id="3" creationId="{AC268C26-2399-09B1-D391-654E2A1DFBE1}"/>
          </ac:spMkLst>
        </pc:spChg>
        <pc:spChg chg="mod">
          <ac:chgData name="Caswell, Cameron, C" userId="d8b835c7-4174-4f4f-aedc-b9b647b8714c" providerId="ADAL" clId="{A7A9E001-F48F-5CCB-B990-D499F44B9D79}" dt="2026-05-08T03:42:15.662" v="2554" actId="1076"/>
          <ac:spMkLst>
            <pc:docMk/>
            <pc:sldMk cId="2263560613" sldId="348"/>
            <ac:spMk id="7" creationId="{4EFD2440-E115-03E0-3E03-BD7D10774BF5}"/>
          </ac:spMkLst>
        </pc:spChg>
      </pc:sldChg>
      <pc:sldChg chg="modSp mod">
        <pc:chgData name="Caswell, Cameron, C" userId="d8b835c7-4174-4f4f-aedc-b9b647b8714c" providerId="ADAL" clId="{A7A9E001-F48F-5CCB-B990-D499F44B9D79}" dt="2026-05-08T03:26:18.633" v="2369" actId="1076"/>
        <pc:sldMkLst>
          <pc:docMk/>
          <pc:sldMk cId="4243506889" sldId="349"/>
        </pc:sldMkLst>
        <pc:spChg chg="mod">
          <ac:chgData name="Caswell, Cameron, C" userId="d8b835c7-4174-4f4f-aedc-b9b647b8714c" providerId="ADAL" clId="{A7A9E001-F48F-5CCB-B990-D499F44B9D79}" dt="2026-05-08T03:26:04.789" v="2366" actId="255"/>
          <ac:spMkLst>
            <pc:docMk/>
            <pc:sldMk cId="4243506889" sldId="349"/>
            <ac:spMk id="2" creationId="{24ECF71C-AC46-A74A-0E6D-AEDDA293120C}"/>
          </ac:spMkLst>
        </pc:spChg>
        <pc:spChg chg="mod">
          <ac:chgData name="Caswell, Cameron, C" userId="d8b835c7-4174-4f4f-aedc-b9b647b8714c" providerId="ADAL" clId="{A7A9E001-F48F-5CCB-B990-D499F44B9D79}" dt="2026-05-08T03:26:18.633" v="2369" actId="1076"/>
          <ac:spMkLst>
            <pc:docMk/>
            <pc:sldMk cId="4243506889" sldId="349"/>
            <ac:spMk id="3" creationId="{BF9A9AA3-3309-CD12-E6EF-5234D2CC6E1A}"/>
          </ac:spMkLst>
        </pc:spChg>
      </pc:sldChg>
      <pc:sldChg chg="modSp mod">
        <pc:chgData name="Caswell, Cameron, C" userId="d8b835c7-4174-4f4f-aedc-b9b647b8714c" providerId="ADAL" clId="{A7A9E001-F48F-5CCB-B990-D499F44B9D79}" dt="2026-05-08T03:25:55.949" v="2365" actId="14100"/>
        <pc:sldMkLst>
          <pc:docMk/>
          <pc:sldMk cId="1649946850" sldId="350"/>
        </pc:sldMkLst>
        <pc:spChg chg="mod">
          <ac:chgData name="Caswell, Cameron, C" userId="d8b835c7-4174-4f4f-aedc-b9b647b8714c" providerId="ADAL" clId="{A7A9E001-F48F-5CCB-B990-D499F44B9D79}" dt="2026-05-08T03:25:47.588" v="2363" actId="255"/>
          <ac:spMkLst>
            <pc:docMk/>
            <pc:sldMk cId="1649946850" sldId="350"/>
            <ac:spMk id="2" creationId="{9B0ECCDF-C18F-DB47-6B96-353D06652892}"/>
          </ac:spMkLst>
        </pc:spChg>
        <pc:spChg chg="mod">
          <ac:chgData name="Caswell, Cameron, C" userId="d8b835c7-4174-4f4f-aedc-b9b647b8714c" providerId="ADAL" clId="{A7A9E001-F48F-5CCB-B990-D499F44B9D79}" dt="2026-05-08T03:25:55.949" v="2365" actId="14100"/>
          <ac:spMkLst>
            <pc:docMk/>
            <pc:sldMk cId="1649946850" sldId="350"/>
            <ac:spMk id="3" creationId="{A5DF1399-64C0-C9B6-1DDB-B7796675816B}"/>
          </ac:spMkLst>
        </pc:spChg>
      </pc:sldChg>
      <pc:sldChg chg="modSp mod">
        <pc:chgData name="Caswell, Cameron, C" userId="d8b835c7-4174-4f4f-aedc-b9b647b8714c" providerId="ADAL" clId="{A7A9E001-F48F-5CCB-B990-D499F44B9D79}" dt="2026-05-08T03:25:34.800" v="2362" actId="14100"/>
        <pc:sldMkLst>
          <pc:docMk/>
          <pc:sldMk cId="1002649441" sldId="351"/>
        </pc:sldMkLst>
        <pc:spChg chg="mod">
          <ac:chgData name="Caswell, Cameron, C" userId="d8b835c7-4174-4f4f-aedc-b9b647b8714c" providerId="ADAL" clId="{A7A9E001-F48F-5CCB-B990-D499F44B9D79}" dt="2026-05-08T03:25:18.189" v="2360" actId="255"/>
          <ac:spMkLst>
            <pc:docMk/>
            <pc:sldMk cId="1002649441" sldId="351"/>
            <ac:spMk id="2" creationId="{0CAA095D-501C-E358-255D-7CA7653BE4BE}"/>
          </ac:spMkLst>
        </pc:spChg>
        <pc:spChg chg="mod">
          <ac:chgData name="Caswell, Cameron, C" userId="d8b835c7-4174-4f4f-aedc-b9b647b8714c" providerId="ADAL" clId="{A7A9E001-F48F-5CCB-B990-D499F44B9D79}" dt="2026-05-08T03:25:34.800" v="2362" actId="14100"/>
          <ac:spMkLst>
            <pc:docMk/>
            <pc:sldMk cId="1002649441" sldId="351"/>
            <ac:spMk id="3" creationId="{194C5EE5-F3F2-20FA-02F1-AFF900AC2B0C}"/>
          </ac:spMkLst>
        </pc:spChg>
      </pc:sldChg>
      <pc:sldChg chg="modSp mod">
        <pc:chgData name="Caswell, Cameron, C" userId="d8b835c7-4174-4f4f-aedc-b9b647b8714c" providerId="ADAL" clId="{A7A9E001-F48F-5CCB-B990-D499F44B9D79}" dt="2026-05-08T03:25:08.999" v="2359" actId="14100"/>
        <pc:sldMkLst>
          <pc:docMk/>
          <pc:sldMk cId="369401038" sldId="352"/>
        </pc:sldMkLst>
        <pc:spChg chg="mod">
          <ac:chgData name="Caswell, Cameron, C" userId="d8b835c7-4174-4f4f-aedc-b9b647b8714c" providerId="ADAL" clId="{A7A9E001-F48F-5CCB-B990-D499F44B9D79}" dt="2026-05-08T03:24:38.360" v="2357" actId="255"/>
          <ac:spMkLst>
            <pc:docMk/>
            <pc:sldMk cId="369401038" sldId="352"/>
            <ac:spMk id="2" creationId="{B7C3DCF2-1AE9-D02F-6160-0BB53C6AC177}"/>
          </ac:spMkLst>
        </pc:spChg>
        <pc:spChg chg="mod">
          <ac:chgData name="Caswell, Cameron, C" userId="d8b835c7-4174-4f4f-aedc-b9b647b8714c" providerId="ADAL" clId="{A7A9E001-F48F-5CCB-B990-D499F44B9D79}" dt="2026-05-08T03:25:08.999" v="2359" actId="14100"/>
          <ac:spMkLst>
            <pc:docMk/>
            <pc:sldMk cId="369401038" sldId="352"/>
            <ac:spMk id="3" creationId="{0D322B4D-73E0-3749-E632-742D768F32FC}"/>
          </ac:spMkLst>
        </pc:spChg>
      </pc:sldChg>
      <pc:sldChg chg="modSp mod">
        <pc:chgData name="Caswell, Cameron, C" userId="d8b835c7-4174-4f4f-aedc-b9b647b8714c" providerId="ADAL" clId="{A7A9E001-F48F-5CCB-B990-D499F44B9D79}" dt="2026-05-08T03:24:28.250" v="2356" actId="1076"/>
        <pc:sldMkLst>
          <pc:docMk/>
          <pc:sldMk cId="2312673252" sldId="353"/>
        </pc:sldMkLst>
        <pc:spChg chg="mod">
          <ac:chgData name="Caswell, Cameron, C" userId="d8b835c7-4174-4f4f-aedc-b9b647b8714c" providerId="ADAL" clId="{A7A9E001-F48F-5CCB-B990-D499F44B9D79}" dt="2026-05-08T03:23:49.541" v="2352" actId="255"/>
          <ac:spMkLst>
            <pc:docMk/>
            <pc:sldMk cId="2312673252" sldId="353"/>
            <ac:spMk id="2" creationId="{56F3D0C5-67AB-7DC6-29EC-E9663A54E8B6}"/>
          </ac:spMkLst>
        </pc:spChg>
        <pc:spChg chg="mod">
          <ac:chgData name="Caswell, Cameron, C" userId="d8b835c7-4174-4f4f-aedc-b9b647b8714c" providerId="ADAL" clId="{A7A9E001-F48F-5CCB-B990-D499F44B9D79}" dt="2026-05-08T03:24:28.250" v="2356" actId="1076"/>
          <ac:spMkLst>
            <pc:docMk/>
            <pc:sldMk cId="2312673252" sldId="353"/>
            <ac:spMk id="3" creationId="{25CAFDEF-EB82-2413-12ED-2016AE58C458}"/>
          </ac:spMkLst>
        </pc:spChg>
      </pc:sldChg>
      <pc:sldChg chg="addSp delSp modSp mod setBg">
        <pc:chgData name="Caswell, Cameron, C" userId="d8b835c7-4174-4f4f-aedc-b9b647b8714c" providerId="ADAL" clId="{A7A9E001-F48F-5CCB-B990-D499F44B9D79}" dt="2026-05-08T03:24:08.134" v="2355" actId="14100"/>
        <pc:sldMkLst>
          <pc:docMk/>
          <pc:sldMk cId="2041339406" sldId="354"/>
        </pc:sldMkLst>
        <pc:spChg chg="mod">
          <ac:chgData name="Caswell, Cameron, C" userId="d8b835c7-4174-4f4f-aedc-b9b647b8714c" providerId="ADAL" clId="{A7A9E001-F48F-5CCB-B990-D499F44B9D79}" dt="2026-05-08T03:23:35.751" v="2351" actId="1076"/>
          <ac:spMkLst>
            <pc:docMk/>
            <pc:sldMk cId="2041339406" sldId="354"/>
            <ac:spMk id="2" creationId="{361E9DA4-05E3-97A6-CC93-6836A2808043}"/>
          </ac:spMkLst>
        </pc:spChg>
        <pc:spChg chg="add del mod">
          <ac:chgData name="Caswell, Cameron, C" userId="d8b835c7-4174-4f4f-aedc-b9b647b8714c" providerId="ADAL" clId="{A7A9E001-F48F-5CCB-B990-D499F44B9D79}" dt="2026-05-08T03:24:08.134" v="2355" actId="14100"/>
          <ac:spMkLst>
            <pc:docMk/>
            <pc:sldMk cId="2041339406" sldId="354"/>
            <ac:spMk id="3" creationId="{1CFBCCC0-1490-8291-A486-6ABBB4589779}"/>
          </ac:spMkLst>
        </pc:spChg>
        <pc:graphicFrameChg chg="add del">
          <ac:chgData name="Caswell, Cameron, C" userId="d8b835c7-4174-4f4f-aedc-b9b647b8714c" providerId="ADAL" clId="{A7A9E001-F48F-5CCB-B990-D499F44B9D79}" dt="2026-05-08T03:21:17.858" v="2338" actId="26606"/>
          <ac:graphicFrameMkLst>
            <pc:docMk/>
            <pc:sldMk cId="2041339406" sldId="354"/>
            <ac:graphicFrameMk id="5" creationId="{FA6384EC-9757-6B6D-56F8-99CD50BCA562}"/>
          </ac:graphicFrameMkLst>
        </pc:graphicFrameChg>
      </pc:sldChg>
      <pc:sldChg chg="modSp mod">
        <pc:chgData name="Caswell, Cameron, C" userId="d8b835c7-4174-4f4f-aedc-b9b647b8714c" providerId="ADAL" clId="{A7A9E001-F48F-5CCB-B990-D499F44B9D79}" dt="2026-05-08T03:32:07.646" v="2439" actId="1076"/>
        <pc:sldMkLst>
          <pc:docMk/>
          <pc:sldMk cId="2820724762" sldId="355"/>
        </pc:sldMkLst>
        <pc:spChg chg="mod">
          <ac:chgData name="Caswell, Cameron, C" userId="d8b835c7-4174-4f4f-aedc-b9b647b8714c" providerId="ADAL" clId="{A7A9E001-F48F-5CCB-B990-D499F44B9D79}" dt="2026-05-08T03:31:55.630" v="2437" actId="14100"/>
          <ac:spMkLst>
            <pc:docMk/>
            <pc:sldMk cId="2820724762" sldId="355"/>
            <ac:spMk id="2" creationId="{E5025F95-309D-77C4-B273-0D25AFA96E1C}"/>
          </ac:spMkLst>
        </pc:spChg>
        <pc:spChg chg="mod">
          <ac:chgData name="Caswell, Cameron, C" userId="d8b835c7-4174-4f4f-aedc-b9b647b8714c" providerId="ADAL" clId="{A7A9E001-F48F-5CCB-B990-D499F44B9D79}" dt="2026-05-08T03:32:07.646" v="2439" actId="1076"/>
          <ac:spMkLst>
            <pc:docMk/>
            <pc:sldMk cId="2820724762" sldId="355"/>
            <ac:spMk id="3" creationId="{B55431A2-3C2A-4ADA-87B9-A85D667AA1C6}"/>
          </ac:spMkLst>
        </pc:spChg>
      </pc:sldChg>
      <pc:sldChg chg="modSp mod">
        <pc:chgData name="Caswell, Cameron, C" userId="d8b835c7-4174-4f4f-aedc-b9b647b8714c" providerId="ADAL" clId="{A7A9E001-F48F-5CCB-B990-D499F44B9D79}" dt="2026-05-08T03:35:03.313" v="2501" actId="1076"/>
        <pc:sldMkLst>
          <pc:docMk/>
          <pc:sldMk cId="707109547" sldId="356"/>
        </pc:sldMkLst>
        <pc:spChg chg="mod">
          <ac:chgData name="Caswell, Cameron, C" userId="d8b835c7-4174-4f4f-aedc-b9b647b8714c" providerId="ADAL" clId="{A7A9E001-F48F-5CCB-B990-D499F44B9D79}" dt="2026-05-08T03:34:19.903" v="2456" actId="255"/>
          <ac:spMkLst>
            <pc:docMk/>
            <pc:sldMk cId="707109547" sldId="356"/>
            <ac:spMk id="2" creationId="{C795BCA7-6FD2-15FC-210C-77D4E97D4E1F}"/>
          </ac:spMkLst>
        </pc:spChg>
        <pc:picChg chg="mod">
          <ac:chgData name="Caswell, Cameron, C" userId="d8b835c7-4174-4f4f-aedc-b9b647b8714c" providerId="ADAL" clId="{A7A9E001-F48F-5CCB-B990-D499F44B9D79}" dt="2026-05-08T03:35:03.313" v="2501" actId="1076"/>
          <ac:picMkLst>
            <pc:docMk/>
            <pc:sldMk cId="707109547" sldId="356"/>
            <ac:picMk id="7" creationId="{94BCCD9A-4A0E-8510-C7E7-8B16E89BF658}"/>
          </ac:picMkLst>
        </pc:picChg>
      </pc:sldChg>
      <pc:sldChg chg="addSp delSp modSp mod ord">
        <pc:chgData name="Caswell, Cameron, C" userId="d8b835c7-4174-4f4f-aedc-b9b647b8714c" providerId="ADAL" clId="{A7A9E001-F48F-5CCB-B990-D499F44B9D79}" dt="2026-05-08T03:43:06.579" v="2559" actId="1076"/>
        <pc:sldMkLst>
          <pc:docMk/>
          <pc:sldMk cId="605750415" sldId="357"/>
        </pc:sldMkLst>
        <pc:spChg chg="mod">
          <ac:chgData name="Caswell, Cameron, C" userId="d8b835c7-4174-4f4f-aedc-b9b647b8714c" providerId="ADAL" clId="{A7A9E001-F48F-5CCB-B990-D499F44B9D79}" dt="2026-05-08T02:35:10.390" v="2065" actId="1076"/>
          <ac:spMkLst>
            <pc:docMk/>
            <pc:sldMk cId="605750415" sldId="357"/>
            <ac:spMk id="2" creationId="{B1ED094C-ED48-FEF0-2E0E-8189B88EFFE6}"/>
          </ac:spMkLst>
        </pc:spChg>
        <pc:spChg chg="mod">
          <ac:chgData name="Caswell, Cameron, C" userId="d8b835c7-4174-4f4f-aedc-b9b647b8714c" providerId="ADAL" clId="{A7A9E001-F48F-5CCB-B990-D499F44B9D79}" dt="2026-05-08T03:42:39.912" v="2556" actId="1076"/>
          <ac:spMkLst>
            <pc:docMk/>
            <pc:sldMk cId="605750415" sldId="357"/>
            <ac:spMk id="3" creationId="{69010888-DB7B-4FD3-5E22-1DB04C164BAF}"/>
          </ac:spMkLst>
        </pc:spChg>
        <pc:spChg chg="add del mod">
          <ac:chgData name="Caswell, Cameron, C" userId="d8b835c7-4174-4f4f-aedc-b9b647b8714c" providerId="ADAL" clId="{A7A9E001-F48F-5CCB-B990-D499F44B9D79}" dt="2026-05-08T03:43:06.579" v="2559" actId="1076"/>
          <ac:spMkLst>
            <pc:docMk/>
            <pc:sldMk cId="605750415" sldId="357"/>
            <ac:spMk id="7" creationId="{A85130A5-629C-C72A-0194-6F130902830A}"/>
          </ac:spMkLst>
        </pc:spChg>
      </pc:sldChg>
      <pc:sldChg chg="delSp modSp mod">
        <pc:chgData name="Caswell, Cameron, C" userId="d8b835c7-4174-4f4f-aedc-b9b647b8714c" providerId="ADAL" clId="{A7A9E001-F48F-5CCB-B990-D499F44B9D79}" dt="2026-05-08T03:40:57.196" v="2541" actId="1076"/>
        <pc:sldMkLst>
          <pc:docMk/>
          <pc:sldMk cId="2646387106" sldId="358"/>
        </pc:sldMkLst>
        <pc:spChg chg="mod">
          <ac:chgData name="Caswell, Cameron, C" userId="d8b835c7-4174-4f4f-aedc-b9b647b8714c" providerId="ADAL" clId="{A7A9E001-F48F-5CCB-B990-D499F44B9D79}" dt="2026-05-08T03:39:14.597" v="2520" actId="1076"/>
          <ac:spMkLst>
            <pc:docMk/>
            <pc:sldMk cId="2646387106" sldId="358"/>
            <ac:spMk id="3" creationId="{021963CA-7786-8F3F-A78C-DDB99D6E492B}"/>
          </ac:spMkLst>
        </pc:spChg>
        <pc:spChg chg="mod">
          <ac:chgData name="Caswell, Cameron, C" userId="d8b835c7-4174-4f4f-aedc-b9b647b8714c" providerId="ADAL" clId="{A7A9E001-F48F-5CCB-B990-D499F44B9D79}" dt="2026-05-08T03:40:57.196" v="2541" actId="1076"/>
          <ac:spMkLst>
            <pc:docMk/>
            <pc:sldMk cId="2646387106" sldId="358"/>
            <ac:spMk id="4" creationId="{95E1FC87-BA40-BC92-ABED-F1A460D7589E}"/>
          </ac:spMkLst>
        </pc:spChg>
        <pc:spChg chg="del">
          <ac:chgData name="Caswell, Cameron, C" userId="d8b835c7-4174-4f4f-aedc-b9b647b8714c" providerId="ADAL" clId="{A7A9E001-F48F-5CCB-B990-D499F44B9D79}" dt="2026-05-08T02:29:04.497" v="2002" actId="478"/>
          <ac:spMkLst>
            <pc:docMk/>
            <pc:sldMk cId="2646387106" sldId="358"/>
            <ac:spMk id="7" creationId="{53B5B2B6-B342-F7E9-9351-E1206F7E86EC}"/>
          </ac:spMkLst>
        </pc:spChg>
      </pc:sldChg>
      <pc:sldChg chg="addSp delSp modSp mod">
        <pc:chgData name="Caswell, Cameron, C" userId="d8b835c7-4174-4f4f-aedc-b9b647b8714c" providerId="ADAL" clId="{A7A9E001-F48F-5CCB-B990-D499F44B9D79}" dt="2026-05-08T03:41:33.605" v="2547" actId="255"/>
        <pc:sldMkLst>
          <pc:docMk/>
          <pc:sldMk cId="4003846465" sldId="359"/>
        </pc:sldMkLst>
        <pc:spChg chg="mod">
          <ac:chgData name="Caswell, Cameron, C" userId="d8b835c7-4174-4f4f-aedc-b9b647b8714c" providerId="ADAL" clId="{A7A9E001-F48F-5CCB-B990-D499F44B9D79}" dt="2026-05-08T02:37:07.947" v="2086" actId="33553"/>
          <ac:spMkLst>
            <pc:docMk/>
            <pc:sldMk cId="4003846465" sldId="359"/>
            <ac:spMk id="2" creationId="{C63FBA54-EC3C-CD19-E2CF-0FE9058127A2}"/>
          </ac:spMkLst>
        </pc:spChg>
        <pc:spChg chg="add del mod">
          <ac:chgData name="Caswell, Cameron, C" userId="d8b835c7-4174-4f4f-aedc-b9b647b8714c" providerId="ADAL" clId="{A7A9E001-F48F-5CCB-B990-D499F44B9D79}" dt="2026-05-08T02:34:11.220" v="2058" actId="478"/>
          <ac:spMkLst>
            <pc:docMk/>
            <pc:sldMk cId="4003846465" sldId="359"/>
            <ac:spMk id="3" creationId="{DC8542D6-F11D-B18B-2E76-A95E80621D9D}"/>
          </ac:spMkLst>
        </pc:spChg>
        <pc:spChg chg="mod">
          <ac:chgData name="Caswell, Cameron, C" userId="d8b835c7-4174-4f4f-aedc-b9b647b8714c" providerId="ADAL" clId="{A7A9E001-F48F-5CCB-B990-D499F44B9D79}" dt="2026-05-08T03:41:03.229" v="2542" actId="1076"/>
          <ac:spMkLst>
            <pc:docMk/>
            <pc:sldMk cId="4003846465" sldId="359"/>
            <ac:spMk id="4" creationId="{6383449C-973E-E9C2-7BF6-262EE251BFE3}"/>
          </ac:spMkLst>
        </pc:spChg>
        <pc:spChg chg="mod">
          <ac:chgData name="Caswell, Cameron, C" userId="d8b835c7-4174-4f4f-aedc-b9b647b8714c" providerId="ADAL" clId="{A7A9E001-F48F-5CCB-B990-D499F44B9D79}" dt="2026-05-08T03:41:26.162" v="2546" actId="1076"/>
          <ac:spMkLst>
            <pc:docMk/>
            <pc:sldMk cId="4003846465" sldId="359"/>
            <ac:spMk id="5" creationId="{BB53593D-3A1A-F496-A42A-99E448835C29}"/>
          </ac:spMkLst>
        </pc:spChg>
        <pc:spChg chg="del">
          <ac:chgData name="Caswell, Cameron, C" userId="d8b835c7-4174-4f4f-aedc-b9b647b8714c" providerId="ADAL" clId="{A7A9E001-F48F-5CCB-B990-D499F44B9D79}" dt="2026-05-08T02:29:15.125" v="2003" actId="478"/>
          <ac:spMkLst>
            <pc:docMk/>
            <pc:sldMk cId="4003846465" sldId="359"/>
            <ac:spMk id="7" creationId="{6AA9DAF0-E65B-B7A3-EB79-8D170C9CE2A8}"/>
          </ac:spMkLst>
        </pc:spChg>
        <pc:spChg chg="mod">
          <ac:chgData name="Caswell, Cameron, C" userId="d8b835c7-4174-4f4f-aedc-b9b647b8714c" providerId="ADAL" clId="{A7A9E001-F48F-5CCB-B990-D499F44B9D79}" dt="2026-05-08T03:41:33.605" v="2547" actId="255"/>
          <ac:spMkLst>
            <pc:docMk/>
            <pc:sldMk cId="4003846465" sldId="359"/>
            <ac:spMk id="8" creationId="{18E43240-C8A7-38BA-58D8-A05F4E85EBB3}"/>
          </ac:spMkLst>
        </pc:spChg>
      </pc:sldChg>
      <pc:sldChg chg="addSp delSp modSp add mod">
        <pc:chgData name="Caswell, Cameron, C" userId="d8b835c7-4174-4f4f-aedc-b9b647b8714c" providerId="ADAL" clId="{A7A9E001-F48F-5CCB-B990-D499F44B9D79}" dt="2026-05-08T03:43:16.579" v="2561" actId="1076"/>
        <pc:sldMkLst>
          <pc:docMk/>
          <pc:sldMk cId="1756933327" sldId="360"/>
        </pc:sldMkLst>
        <pc:spChg chg="del">
          <ac:chgData name="Caswell, Cameron, C" userId="d8b835c7-4174-4f4f-aedc-b9b647b8714c" providerId="ADAL" clId="{A7A9E001-F48F-5CCB-B990-D499F44B9D79}" dt="2026-05-08T01:30:43.957" v="362" actId="478"/>
          <ac:spMkLst>
            <pc:docMk/>
            <pc:sldMk cId="1756933327" sldId="360"/>
            <ac:spMk id="2" creationId="{58AF82ED-9CBB-3284-049E-50CD16E53636}"/>
          </ac:spMkLst>
        </pc:spChg>
        <pc:spChg chg="mod">
          <ac:chgData name="Caswell, Cameron, C" userId="d8b835c7-4174-4f4f-aedc-b9b647b8714c" providerId="ADAL" clId="{A7A9E001-F48F-5CCB-B990-D499F44B9D79}" dt="2026-05-08T03:43:16.579" v="2561" actId="1076"/>
          <ac:spMkLst>
            <pc:docMk/>
            <pc:sldMk cId="1756933327" sldId="360"/>
            <ac:spMk id="3" creationId="{671E081E-87A2-5AA0-A983-77F1E970382D}"/>
          </ac:spMkLst>
        </pc:spChg>
        <pc:spChg chg="add del mod">
          <ac:chgData name="Caswell, Cameron, C" userId="d8b835c7-4174-4f4f-aedc-b9b647b8714c" providerId="ADAL" clId="{A7A9E001-F48F-5CCB-B990-D499F44B9D79}" dt="2026-05-08T02:36:14.340" v="2081" actId="1076"/>
          <ac:spMkLst>
            <pc:docMk/>
            <pc:sldMk cId="1756933327" sldId="360"/>
            <ac:spMk id="4" creationId="{CC490B32-EAB5-4AFD-2B3D-D07129FAC4D2}"/>
          </ac:spMkLst>
        </pc:spChg>
        <pc:spChg chg="del mod">
          <ac:chgData name="Caswell, Cameron, C" userId="d8b835c7-4174-4f4f-aedc-b9b647b8714c" providerId="ADAL" clId="{A7A9E001-F48F-5CCB-B990-D499F44B9D79}" dt="2026-05-08T02:29:24.113" v="2005" actId="478"/>
          <ac:spMkLst>
            <pc:docMk/>
            <pc:sldMk cId="1756933327" sldId="360"/>
            <ac:spMk id="7" creationId="{A4F74445-B4EF-F4B6-BC8E-6B7A0925D98A}"/>
          </ac:spMkLst>
        </pc:spChg>
      </pc:sldChg>
      <pc:sldChg chg="addSp delSp modSp add mod">
        <pc:chgData name="Caswell, Cameron, C" userId="d8b835c7-4174-4f4f-aedc-b9b647b8714c" providerId="ADAL" clId="{A7A9E001-F48F-5CCB-B990-D499F44B9D79}" dt="2026-05-08T03:43:33.387" v="2562" actId="255"/>
        <pc:sldMkLst>
          <pc:docMk/>
          <pc:sldMk cId="1020870109" sldId="361"/>
        </pc:sldMkLst>
        <pc:spChg chg="add del mod">
          <ac:chgData name="Caswell, Cameron, C" userId="d8b835c7-4174-4f4f-aedc-b9b647b8714c" providerId="ADAL" clId="{A7A9E001-F48F-5CCB-B990-D499F44B9D79}" dt="2026-05-08T01:48:24.199" v="1003" actId="478"/>
          <ac:spMkLst>
            <pc:docMk/>
            <pc:sldMk cId="1020870109" sldId="361"/>
            <ac:spMk id="2" creationId="{D3471268-4355-F15C-A0CD-036807D187D0}"/>
          </ac:spMkLst>
        </pc:spChg>
        <pc:spChg chg="mod">
          <ac:chgData name="Caswell, Cameron, C" userId="d8b835c7-4174-4f4f-aedc-b9b647b8714c" providerId="ADAL" clId="{A7A9E001-F48F-5CCB-B990-D499F44B9D79}" dt="2026-05-08T03:43:33.387" v="2562" actId="255"/>
          <ac:spMkLst>
            <pc:docMk/>
            <pc:sldMk cId="1020870109" sldId="361"/>
            <ac:spMk id="3" creationId="{EF654BB7-B1D5-E8E6-10BE-D078218E727A}"/>
          </ac:spMkLst>
        </pc:spChg>
        <pc:spChg chg="mod">
          <ac:chgData name="Caswell, Cameron, C" userId="d8b835c7-4174-4f4f-aedc-b9b647b8714c" providerId="ADAL" clId="{A7A9E001-F48F-5CCB-B990-D499F44B9D79}" dt="2026-05-08T02:16:02.117" v="1938"/>
          <ac:spMkLst>
            <pc:docMk/>
            <pc:sldMk cId="1020870109" sldId="361"/>
            <ac:spMk id="4" creationId="{5CC8C2A2-5D61-B25D-620E-3EB8ED885D9C}"/>
          </ac:spMkLst>
        </pc:spChg>
        <pc:spChg chg="add del mod">
          <ac:chgData name="Caswell, Cameron, C" userId="d8b835c7-4174-4f4f-aedc-b9b647b8714c" providerId="ADAL" clId="{A7A9E001-F48F-5CCB-B990-D499F44B9D79}" dt="2026-05-08T01:48:58.382" v="1054" actId="478"/>
          <ac:spMkLst>
            <pc:docMk/>
            <pc:sldMk cId="1020870109" sldId="361"/>
            <ac:spMk id="5" creationId="{6718AA4F-598D-290A-8C12-EDDA9B256D51}"/>
          </ac:spMkLst>
        </pc:spChg>
        <pc:spChg chg="del mod">
          <ac:chgData name="Caswell, Cameron, C" userId="d8b835c7-4174-4f4f-aedc-b9b647b8714c" providerId="ADAL" clId="{A7A9E001-F48F-5CCB-B990-D499F44B9D79}" dt="2026-05-08T02:29:35.194" v="2007" actId="478"/>
          <ac:spMkLst>
            <pc:docMk/>
            <pc:sldMk cId="1020870109" sldId="361"/>
            <ac:spMk id="7" creationId="{D22A308C-AF0E-8023-54CA-79A43A27902C}"/>
          </ac:spMkLst>
        </pc:spChg>
      </pc:sldChg>
      <pc:sldChg chg="modSp add del mod">
        <pc:chgData name="Caswell, Cameron, C" userId="d8b835c7-4174-4f4f-aedc-b9b647b8714c" providerId="ADAL" clId="{A7A9E001-F48F-5CCB-B990-D499F44B9D79}" dt="2026-05-08T01:37:57.966" v="607" actId="2696"/>
        <pc:sldMkLst>
          <pc:docMk/>
          <pc:sldMk cId="3359029068" sldId="361"/>
        </pc:sldMkLst>
        <pc:spChg chg="mod">
          <ac:chgData name="Caswell, Cameron, C" userId="d8b835c7-4174-4f4f-aedc-b9b647b8714c" providerId="ADAL" clId="{A7A9E001-F48F-5CCB-B990-D499F44B9D79}" dt="2026-05-08T01:37:52.597" v="606" actId="20577"/>
          <ac:spMkLst>
            <pc:docMk/>
            <pc:sldMk cId="3359029068" sldId="361"/>
            <ac:spMk id="3" creationId="{A0A25513-C483-27C3-AD90-4BE861DC25A3}"/>
          </ac:spMkLst>
        </pc:spChg>
      </pc:sldChg>
      <pc:sldChg chg="addSp delSp modSp add mod">
        <pc:chgData name="Caswell, Cameron, C" userId="d8b835c7-4174-4f4f-aedc-b9b647b8714c" providerId="ADAL" clId="{A7A9E001-F48F-5CCB-B990-D499F44B9D79}" dt="2026-05-08T02:36:41.517" v="2084" actId="33553"/>
        <pc:sldMkLst>
          <pc:docMk/>
          <pc:sldMk cId="791265527" sldId="362"/>
        </pc:sldMkLst>
        <pc:spChg chg="add mod">
          <ac:chgData name="Caswell, Cameron, C" userId="d8b835c7-4174-4f4f-aedc-b9b647b8714c" providerId="ADAL" clId="{A7A9E001-F48F-5CCB-B990-D499F44B9D79}" dt="2026-05-08T01:50:28.251" v="1164" actId="1076"/>
          <ac:spMkLst>
            <pc:docMk/>
            <pc:sldMk cId="791265527" sldId="362"/>
            <ac:spMk id="2" creationId="{23AD18D0-BB48-7059-47C9-7406E25D6B8C}"/>
          </ac:spMkLst>
        </pc:spChg>
        <pc:spChg chg="mod">
          <ac:chgData name="Caswell, Cameron, C" userId="d8b835c7-4174-4f4f-aedc-b9b647b8714c" providerId="ADAL" clId="{A7A9E001-F48F-5CCB-B990-D499F44B9D79}" dt="2026-05-08T02:36:41.517" v="2084" actId="33553"/>
          <ac:spMkLst>
            <pc:docMk/>
            <pc:sldMk cId="791265527" sldId="362"/>
            <ac:spMk id="3" creationId="{5A637E1D-812C-7262-BEC7-71FD491A33CF}"/>
          </ac:spMkLst>
        </pc:spChg>
        <pc:spChg chg="del">
          <ac:chgData name="Caswell, Cameron, C" userId="d8b835c7-4174-4f4f-aedc-b9b647b8714c" providerId="ADAL" clId="{A7A9E001-F48F-5CCB-B990-D499F44B9D79}" dt="2026-05-08T01:49:12.839" v="1056" actId="478"/>
          <ac:spMkLst>
            <pc:docMk/>
            <pc:sldMk cId="791265527" sldId="362"/>
            <ac:spMk id="4" creationId="{CCE73A1B-EE3D-81FC-AD79-43CD076E8994}"/>
          </ac:spMkLst>
        </pc:spChg>
        <pc:spChg chg="del">
          <ac:chgData name="Caswell, Cameron, C" userId="d8b835c7-4174-4f4f-aedc-b9b647b8714c" providerId="ADAL" clId="{A7A9E001-F48F-5CCB-B990-D499F44B9D79}" dt="2026-05-08T02:29:42.489" v="2008" actId="478"/>
          <ac:spMkLst>
            <pc:docMk/>
            <pc:sldMk cId="791265527" sldId="362"/>
            <ac:spMk id="7" creationId="{CECAFE37-96BB-D115-DD8D-C67F5F550026}"/>
          </ac:spMkLst>
        </pc:spChg>
      </pc:sldChg>
      <pc:sldMasterChg chg="modSldLayout">
        <pc:chgData name="Caswell, Cameron, C" userId="d8b835c7-4174-4f4f-aedc-b9b647b8714c" providerId="ADAL" clId="{A7A9E001-F48F-5CCB-B990-D499F44B9D79}" dt="2026-05-08T02:05:46.010" v="1356"/>
        <pc:sldMasterMkLst>
          <pc:docMk/>
          <pc:sldMasterMk cId="710746814" sldId="2147483732"/>
        </pc:sldMasterMkLst>
        <pc:sldLayoutChg chg="delSp">
          <pc:chgData name="Caswell, Cameron, C" userId="d8b835c7-4174-4f4f-aedc-b9b647b8714c" providerId="ADAL" clId="{A7A9E001-F48F-5CCB-B990-D499F44B9D79}" dt="2026-05-08T02:05:46.010" v="1356"/>
          <pc:sldLayoutMkLst>
            <pc:docMk/>
            <pc:sldMasterMk cId="710746814" sldId="2147483732"/>
            <pc:sldLayoutMk cId="1248563964" sldId="2147483744"/>
          </pc:sldLayoutMkLst>
          <pc:cxnChg chg="del">
            <ac:chgData name="Caswell, Cameron, C" userId="d8b835c7-4174-4f4f-aedc-b9b647b8714c" providerId="ADAL" clId="{A7A9E001-F48F-5CCB-B990-D499F44B9D79}" dt="2026-05-08T02:05:46.010" v="1356"/>
            <ac:cxnSpMkLst>
              <pc:docMk/>
              <pc:sldMasterMk cId="710746814" sldId="2147483732"/>
              <pc:sldLayoutMk cId="1248563964" sldId="2147483744"/>
              <ac:cxnSpMk id="29" creationId="{00000000-0000-0000-0000-000000000000}"/>
            </ac:cxnSpMkLst>
          </pc:cxnChg>
        </pc:sldLayoutChg>
      </pc:sldMasterChg>
      <pc:sldMasterChg chg="setBg">
        <pc:chgData name="Caswell, Cameron, C" userId="d8b835c7-4174-4f4f-aedc-b9b647b8714c" providerId="ADAL" clId="{A7A9E001-F48F-5CCB-B990-D499F44B9D79}" dt="2026-05-08T02:14:33.925" v="1885"/>
        <pc:sldMasterMkLst>
          <pc:docMk/>
          <pc:sldMasterMk cId="92817897" sldId="2147483836"/>
        </pc:sldMasterMkLst>
      </pc:sldMasterChg>
      <pc:sldMasterChg chg="setBg">
        <pc:chgData name="Caswell, Cameron, C" userId="d8b835c7-4174-4f4f-aedc-b9b647b8714c" providerId="ADAL" clId="{A7A9E001-F48F-5CCB-B990-D499F44B9D79}" dt="2026-05-08T02:16:00.596" v="1936"/>
        <pc:sldMasterMkLst>
          <pc:docMk/>
          <pc:sldMasterMk cId="2878662144" sldId="2147483953"/>
        </pc:sldMasterMkLst>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aacc-my.sharepoint.com/personal/tccaswell_aacc_edu/Documents/Reference/Annual%20reports/Evaluation%202026/la_transactions_1439_2182_2026-04-07_09_46_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aacc-my.sharepoint.com/personal/tccaswell_aacc_edu/Documents/Reference/Annual%20reports/Assessment%202025/2025%20LibWizard%20Chat%20Review%20Results_w_comment%20analysi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aacc-my.sharepoint.com/personal/tccaswell_aacc_edu/Documents/Reference/Annual%20reports/Assessment%202025/transcript%20rating%20repor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aacc-my.sharepoint.com/personal/tccaswell_aacc_edu/Documents/Reference/Annual%20reports/Assessment%202023/LibWizard%20Chat%20Review%20Results_comment%20analysis.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u="none" strike="noStrike" kern="1200" cap="all" spc="50" baseline="0" dirty="0">
                <a:solidFill>
                  <a:sysClr val="windowText" lastClr="000000">
                    <a:lumMod val="65000"/>
                    <a:lumOff val="35000"/>
                  </a:sysClr>
                </a:solidFill>
              </a:rPr>
              <a:t> Reference Questions with READ Scale 4-5-6, Fall 2025</a:t>
            </a:r>
          </a:p>
        </c:rich>
      </c:tx>
      <c:layout>
        <c:manualLayout>
          <c:xMode val="edge"/>
          <c:yMode val="edge"/>
          <c:x val="0.1293471128608924"/>
          <c:y val="2.314814814814814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Sheet1!$A$2:$A$10</c:f>
              <c:strCache>
                <c:ptCount val="9"/>
                <c:pt idx="0">
                  <c:v>Courseware</c:v>
                </c:pt>
                <c:pt idx="1">
                  <c:v>Email</c:v>
                </c:pt>
                <c:pt idx="2">
                  <c:v>In Person</c:v>
                </c:pt>
                <c:pt idx="3">
                  <c:v>Chat</c:v>
                </c:pt>
                <c:pt idx="4">
                  <c:v>Other</c:v>
                </c:pt>
                <c:pt idx="5">
                  <c:v>Telephone</c:v>
                </c:pt>
                <c:pt idx="6">
                  <c:v>Text</c:v>
                </c:pt>
                <c:pt idx="7">
                  <c:v>Virtual Writing Center</c:v>
                </c:pt>
                <c:pt idx="8">
                  <c:v>Web form</c:v>
                </c:pt>
              </c:strCache>
            </c:strRef>
          </c:cat>
          <c:val>
            <c:numRef>
              <c:f>Sheet1!$C$2:$C$10</c:f>
              <c:numCache>
                <c:formatCode>0.00</c:formatCode>
                <c:ptCount val="9"/>
                <c:pt idx="0">
                  <c:v>0.79491255961844187</c:v>
                </c:pt>
                <c:pt idx="1">
                  <c:v>3.3386327503974562</c:v>
                </c:pt>
                <c:pt idx="2">
                  <c:v>47.21780604133545</c:v>
                </c:pt>
                <c:pt idx="3">
                  <c:v>37.996820349761528</c:v>
                </c:pt>
                <c:pt idx="4">
                  <c:v>0.31796502384737679</c:v>
                </c:pt>
                <c:pt idx="5">
                  <c:v>3.0206677265500796</c:v>
                </c:pt>
                <c:pt idx="6">
                  <c:v>0.47694753577106513</c:v>
                </c:pt>
                <c:pt idx="7">
                  <c:v>3.9745627980922098</c:v>
                </c:pt>
                <c:pt idx="8">
                  <c:v>0.31796502384737679</c:v>
                </c:pt>
              </c:numCache>
            </c:numRef>
          </c:val>
          <c:extLst>
            <c:ext xmlns:c16="http://schemas.microsoft.com/office/drawing/2014/chart" uri="{C3380CC4-5D6E-409C-BE32-E72D297353CC}">
              <c16:uniqueId val="{00000000-3E53-E24F-9536-579D32438D0F}"/>
            </c:ext>
          </c:extLst>
        </c:ser>
        <c:dLbls>
          <c:showLegendKey val="0"/>
          <c:showVal val="0"/>
          <c:showCatName val="0"/>
          <c:showSerName val="0"/>
          <c:showPercent val="0"/>
          <c:showBubbleSize val="0"/>
        </c:dLbls>
        <c:gapWidth val="182"/>
        <c:axId val="12819903"/>
        <c:axId val="12826175"/>
      </c:barChart>
      <c:catAx>
        <c:axId val="128199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826175"/>
        <c:crosses val="autoZero"/>
        <c:auto val="1"/>
        <c:lblAlgn val="ctr"/>
        <c:lblOffset val="100"/>
        <c:noMultiLvlLbl val="0"/>
      </c:catAx>
      <c:valAx>
        <c:axId val="12826175"/>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81990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barChart>
        <c:barDir val="bar"/>
        <c:grouping val="clustered"/>
        <c:varyColors val="0"/>
        <c:ser>
          <c:idx val="0"/>
          <c:order val="0"/>
          <c:tx>
            <c:strRef>
              <c:f>'frame overview'!$A$3</c:f>
              <c:strCache>
                <c:ptCount val="1"/>
                <c:pt idx="0">
                  <c:v>2023</c:v>
                </c:pt>
              </c:strCache>
            </c:strRef>
          </c:tx>
          <c:spPr>
            <a:pattFill prst="solidDmnd">
              <a:fgClr>
                <a:schemeClr val="tx1"/>
              </a:fgClr>
              <a:bgClr>
                <a:schemeClr val="bg1"/>
              </a:bgClr>
            </a:pattFill>
            <a:ln>
              <a:noFill/>
            </a:ln>
            <a:effectLst>
              <a:innerShdw blurRad="114300">
                <a:schemeClr val="dk1">
                  <a:tint val="88500"/>
                </a:schemeClr>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'frame overview'!$B$1:$G$1</c:f>
              <c:strCache>
                <c:ptCount val="6"/>
                <c:pt idx="0">
                  <c:v>Authority is constructed and contextual</c:v>
                </c:pt>
                <c:pt idx="1">
                  <c:v>Information creation as a process </c:v>
                </c:pt>
                <c:pt idx="2">
                  <c:v>Information has value </c:v>
                </c:pt>
                <c:pt idx="3">
                  <c:v>Research as inquiry </c:v>
                </c:pt>
                <c:pt idx="4">
                  <c:v>Searching as strategic exploration </c:v>
                </c:pt>
                <c:pt idx="5">
                  <c:v>Scholarship as conversation </c:v>
                </c:pt>
              </c:strCache>
            </c:strRef>
          </c:cat>
          <c:val>
            <c:numRef>
              <c:f>'frame overview'!$B$3:$G$3</c:f>
              <c:numCache>
                <c:formatCode>0.00</c:formatCode>
                <c:ptCount val="6"/>
                <c:pt idx="0">
                  <c:v>27.888446215139439</c:v>
                </c:pt>
                <c:pt idx="1">
                  <c:v>56.573705179282875</c:v>
                </c:pt>
                <c:pt idx="2">
                  <c:v>24.302788844621514</c:v>
                </c:pt>
                <c:pt idx="3">
                  <c:v>75.298804780876495</c:v>
                </c:pt>
                <c:pt idx="4">
                  <c:v>76.892430278884461</c:v>
                </c:pt>
                <c:pt idx="5">
                  <c:v>5.5776892430278879</c:v>
                </c:pt>
              </c:numCache>
            </c:numRef>
          </c:val>
          <c:extLst>
            <c:ext xmlns:c16="http://schemas.microsoft.com/office/drawing/2014/chart" uri="{C3380CC4-5D6E-409C-BE32-E72D297353CC}">
              <c16:uniqueId val="{00000000-86E9-4DEF-9AA6-7B184B41AEE6}"/>
            </c:ext>
          </c:extLst>
        </c:ser>
        <c:ser>
          <c:idx val="1"/>
          <c:order val="1"/>
          <c:tx>
            <c:strRef>
              <c:f>'frame overview'!$A$5</c:f>
              <c:strCache>
                <c:ptCount val="1"/>
                <c:pt idx="0">
                  <c:v>2024</c:v>
                </c:pt>
              </c:strCache>
            </c:strRef>
          </c:tx>
          <c:spPr>
            <a:solidFill>
              <a:schemeClr val="tx1"/>
            </a:solidFill>
            <a:ln>
              <a:noFill/>
            </a:ln>
            <a:effectLst>
              <a:innerShdw blurRad="114300">
                <a:schemeClr val="dk1">
                  <a:tint val="55000"/>
                </a:schemeClr>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'frame overview'!$B$1:$G$1</c:f>
              <c:strCache>
                <c:ptCount val="6"/>
                <c:pt idx="0">
                  <c:v>Authority is constructed and contextual</c:v>
                </c:pt>
                <c:pt idx="1">
                  <c:v>Information creation as a process </c:v>
                </c:pt>
                <c:pt idx="2">
                  <c:v>Information has value </c:v>
                </c:pt>
                <c:pt idx="3">
                  <c:v>Research as inquiry </c:v>
                </c:pt>
                <c:pt idx="4">
                  <c:v>Searching as strategic exploration </c:v>
                </c:pt>
                <c:pt idx="5">
                  <c:v>Scholarship as conversation </c:v>
                </c:pt>
              </c:strCache>
            </c:strRef>
          </c:cat>
          <c:val>
            <c:numRef>
              <c:f>'frame overview'!$B$5:$G$5</c:f>
              <c:numCache>
                <c:formatCode>0.00</c:formatCode>
                <c:ptCount val="6"/>
                <c:pt idx="0">
                  <c:v>4.4843049327354256</c:v>
                </c:pt>
                <c:pt idx="1">
                  <c:v>23.318385650224215</c:v>
                </c:pt>
                <c:pt idx="2">
                  <c:v>22.421524663677133</c:v>
                </c:pt>
                <c:pt idx="3">
                  <c:v>72.197309417040358</c:v>
                </c:pt>
                <c:pt idx="4">
                  <c:v>69.955156950672645</c:v>
                </c:pt>
                <c:pt idx="5">
                  <c:v>5.8295964125560538</c:v>
                </c:pt>
              </c:numCache>
            </c:numRef>
          </c:val>
          <c:extLst>
            <c:ext xmlns:c16="http://schemas.microsoft.com/office/drawing/2014/chart" uri="{C3380CC4-5D6E-409C-BE32-E72D297353CC}">
              <c16:uniqueId val="{00000001-86E9-4DEF-9AA6-7B184B41AEE6}"/>
            </c:ext>
          </c:extLst>
        </c:ser>
        <c:ser>
          <c:idx val="2"/>
          <c:order val="2"/>
          <c:tx>
            <c:strRef>
              <c:f>'frame overview'!$A$7</c:f>
              <c:strCache>
                <c:ptCount val="1"/>
                <c:pt idx="0">
                  <c:v>2025</c:v>
                </c:pt>
              </c:strCache>
            </c:strRef>
          </c:tx>
          <c:spPr>
            <a:pattFill prst="wdDnDiag">
              <a:fgClr>
                <a:schemeClr val="tx1"/>
              </a:fgClr>
              <a:bgClr>
                <a:schemeClr val="bg1"/>
              </a:bgClr>
            </a:pattFill>
            <a:ln>
              <a:noFill/>
            </a:ln>
            <a:effectLst>
              <a:innerShdw blurRad="114300">
                <a:schemeClr val="dk1">
                  <a:tint val="75000"/>
                </a:schemeClr>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'frame overview'!$B$1:$G$1</c:f>
              <c:strCache>
                <c:ptCount val="6"/>
                <c:pt idx="0">
                  <c:v>Authority is constructed and contextual</c:v>
                </c:pt>
                <c:pt idx="1">
                  <c:v>Information creation as a process </c:v>
                </c:pt>
                <c:pt idx="2">
                  <c:v>Information has value </c:v>
                </c:pt>
                <c:pt idx="3">
                  <c:v>Research as inquiry </c:v>
                </c:pt>
                <c:pt idx="4">
                  <c:v>Searching as strategic exploration </c:v>
                </c:pt>
                <c:pt idx="5">
                  <c:v>Scholarship as conversation </c:v>
                </c:pt>
              </c:strCache>
            </c:strRef>
          </c:cat>
          <c:val>
            <c:numRef>
              <c:f>'frame overview'!$B$7:$G$7</c:f>
              <c:numCache>
                <c:formatCode>0.00</c:formatCode>
                <c:ptCount val="6"/>
                <c:pt idx="0">
                  <c:v>3.3519553072625698</c:v>
                </c:pt>
                <c:pt idx="1">
                  <c:v>50.279329608938554</c:v>
                </c:pt>
                <c:pt idx="2">
                  <c:v>46.368715083798882</c:v>
                </c:pt>
                <c:pt idx="3">
                  <c:v>81.005586592178773</c:v>
                </c:pt>
                <c:pt idx="4">
                  <c:v>81.005586592178773</c:v>
                </c:pt>
                <c:pt idx="5">
                  <c:v>6.7039106145251397</c:v>
                </c:pt>
              </c:numCache>
            </c:numRef>
          </c:val>
          <c:extLst>
            <c:ext xmlns:c16="http://schemas.microsoft.com/office/drawing/2014/chart" uri="{C3380CC4-5D6E-409C-BE32-E72D297353CC}">
              <c16:uniqueId val="{00000002-86E9-4DEF-9AA6-7B184B41AEE6}"/>
            </c:ext>
          </c:extLst>
        </c:ser>
        <c:dLbls>
          <c:showLegendKey val="0"/>
          <c:showVal val="0"/>
          <c:showCatName val="0"/>
          <c:showSerName val="0"/>
          <c:showPercent val="0"/>
          <c:showBubbleSize val="0"/>
        </c:dLbls>
        <c:gapWidth val="164"/>
        <c:axId val="881357280"/>
        <c:axId val="881421664"/>
      </c:barChart>
      <c:catAx>
        <c:axId val="881357280"/>
        <c:scaling>
          <c:orientation val="minMax"/>
        </c:scaling>
        <c:delete val="0"/>
        <c:axPos val="l"/>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881421664"/>
        <c:crosses val="autoZero"/>
        <c:auto val="1"/>
        <c:lblAlgn val="ctr"/>
        <c:lblOffset val="100"/>
        <c:noMultiLvlLbl val="0"/>
      </c:catAx>
      <c:valAx>
        <c:axId val="881421664"/>
        <c:scaling>
          <c:orientation val="minMax"/>
        </c:scaling>
        <c:delete val="0"/>
        <c:axPos val="b"/>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mn-lt"/>
                <a:ea typeface="+mn-ea"/>
                <a:cs typeface="+mn-cs"/>
              </a:defRPr>
            </a:pPr>
            <a:endParaRPr lang="en-US"/>
          </a:p>
        </c:txPr>
        <c:crossAx val="88135728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833034794995842E-2"/>
          <c:y val="0.10033718368846825"/>
          <c:w val="0.94607578517540447"/>
          <c:h val="0.83076709680964034"/>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0066"/>
              </a:solidFill>
              <a:ln>
                <a:noFill/>
              </a:ln>
              <a:effectLst/>
            </c:spPr>
            <c:extLst>
              <c:ext xmlns:c16="http://schemas.microsoft.com/office/drawing/2014/chart" uri="{C3380CC4-5D6E-409C-BE32-E72D297353CC}">
                <c16:uniqueId val="{00000000-1F0E-416E-ABF0-ECF86FE9D6C5}"/>
              </c:ext>
            </c:extLst>
          </c:dPt>
          <c:cat>
            <c:numRef>
              <c:f>'Instruction not given...'!$A$2:$A$4</c:f>
              <c:numCache>
                <c:formatCode>General</c:formatCode>
                <c:ptCount val="3"/>
                <c:pt idx="0">
                  <c:v>2025</c:v>
                </c:pt>
                <c:pt idx="1">
                  <c:v>2024</c:v>
                </c:pt>
                <c:pt idx="2">
                  <c:v>2023</c:v>
                </c:pt>
              </c:numCache>
            </c:numRef>
          </c:cat>
          <c:val>
            <c:numRef>
              <c:f>'Instruction not given...'!$D$2:$D$4</c:f>
              <c:numCache>
                <c:formatCode>General</c:formatCode>
                <c:ptCount val="3"/>
                <c:pt idx="0">
                  <c:v>41.899441340782126</c:v>
                </c:pt>
                <c:pt idx="1">
                  <c:v>34.080717488789233</c:v>
                </c:pt>
                <c:pt idx="2">
                  <c:v>40</c:v>
                </c:pt>
              </c:numCache>
            </c:numRef>
          </c:val>
          <c:extLst>
            <c:ext xmlns:c16="http://schemas.microsoft.com/office/drawing/2014/chart" uri="{C3380CC4-5D6E-409C-BE32-E72D297353CC}">
              <c16:uniqueId val="{00000000-E190-5543-956F-30EE3AA51525}"/>
            </c:ext>
          </c:extLst>
        </c:ser>
        <c:dLbls>
          <c:showLegendKey val="0"/>
          <c:showVal val="0"/>
          <c:showCatName val="0"/>
          <c:showSerName val="0"/>
          <c:showPercent val="0"/>
          <c:showBubbleSize val="0"/>
        </c:dLbls>
        <c:gapWidth val="219"/>
        <c:overlap val="-27"/>
        <c:axId val="1510315728"/>
        <c:axId val="1510308256"/>
      </c:barChart>
      <c:catAx>
        <c:axId val="1510315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510308256"/>
        <c:crosses val="autoZero"/>
        <c:auto val="1"/>
        <c:lblAlgn val="ctr"/>
        <c:lblOffset val="100"/>
        <c:noMultiLvlLbl val="0"/>
      </c:catAx>
      <c:valAx>
        <c:axId val="15103082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103157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cap="none" spc="0" normalizeH="0" baseline="0">
                <a:solidFill>
                  <a:schemeClr val="tx1">
                    <a:lumMod val="65000"/>
                    <a:lumOff val="35000"/>
                  </a:schemeClr>
                </a:solidFill>
                <a:latin typeface="+mj-lt"/>
                <a:ea typeface="+mj-ea"/>
                <a:cs typeface="+mj-cs"/>
              </a:defRPr>
            </a:pPr>
            <a:r>
              <a:rPr lang="en-US" sz="2400" dirty="0">
                <a:solidFill>
                  <a:schemeClr val="tx1"/>
                </a:solidFill>
              </a:rPr>
              <a:t>Feedback</a:t>
            </a:r>
            <a:r>
              <a:rPr lang="en-US" sz="2400" baseline="0" dirty="0">
                <a:solidFill>
                  <a:schemeClr val="tx1"/>
                </a:solidFill>
              </a:rPr>
              <a:t> 2023</a:t>
            </a:r>
            <a:endParaRPr lang="en-US" sz="2400" dirty="0">
              <a:solidFill>
                <a:schemeClr val="tx1"/>
              </a:solidFill>
            </a:endParaRPr>
          </a:p>
        </c:rich>
      </c:tx>
      <c:overlay val="0"/>
      <c:spPr>
        <a:noFill/>
        <a:ln>
          <a:noFill/>
        </a:ln>
        <a:effectLst/>
      </c:spPr>
      <c:txPr>
        <a:bodyPr rot="0" spcFirstLastPara="1" vertOverflow="ellipsis" vert="horz" wrap="square" anchor="ctr" anchorCtr="1"/>
        <a:lstStyle/>
        <a:p>
          <a:pPr>
            <a:defRPr sz="2400" b="0" i="0" u="none" strike="noStrike" kern="1200" cap="none" spc="0" normalizeH="0" baseline="0">
              <a:solidFill>
                <a:schemeClr val="tx1">
                  <a:lumMod val="65000"/>
                  <a:lumOff val="35000"/>
                </a:schemeClr>
              </a:solidFill>
              <a:latin typeface="+mj-lt"/>
              <a:ea typeface="+mj-ea"/>
              <a:cs typeface="+mj-cs"/>
            </a:defRPr>
          </a:pPr>
          <a:endParaRPr lang="en-US"/>
        </a:p>
      </c:txPr>
    </c:title>
    <c:autoTitleDeleted val="0"/>
    <c:plotArea>
      <c:layout>
        <c:manualLayout>
          <c:layoutTarget val="inner"/>
          <c:xMode val="edge"/>
          <c:yMode val="edge"/>
          <c:x val="0.3334592299010542"/>
          <c:y val="8.3782513712732015E-2"/>
          <c:w val="0.59807641335202988"/>
          <c:h val="0.86991355870935294"/>
        </c:manualLayout>
      </c:layout>
      <c:barChart>
        <c:barDir val="bar"/>
        <c:grouping val="clustered"/>
        <c:varyColors val="0"/>
        <c:ser>
          <c:idx val="0"/>
          <c:order val="0"/>
          <c:tx>
            <c:strRef>
              <c:f>'Theme type count'!$B$2</c:f>
              <c:strCache>
                <c:ptCount val="1"/>
                <c:pt idx="0">
                  <c:v>How many</c:v>
                </c:pt>
              </c:strCache>
            </c:strRef>
          </c:tx>
          <c:spPr>
            <a:solidFill>
              <a:schemeClr val="tx1"/>
            </a:solidFill>
            <a:ln>
              <a:noFill/>
            </a:ln>
            <a:effectLst/>
          </c:spPr>
          <c:invertIfNegative val="0"/>
          <c:cat>
            <c:strRef>
              <c:f>'Theme type count'!$A$3:$A$15</c:f>
              <c:strCache>
                <c:ptCount val="13"/>
                <c:pt idx="0">
                  <c:v>Engage in conversation about evaluation and authority</c:v>
                </c:pt>
                <c:pt idx="1">
                  <c:v>Explain how to develop topic</c:v>
                </c:pt>
                <c:pt idx="2">
                  <c:v>Send working links</c:v>
                </c:pt>
                <c:pt idx="3">
                  <c:v>Troubleshooting of patron's search</c:v>
                </c:pt>
                <c:pt idx="4">
                  <c:v>Step by step creating citations</c:v>
                </c:pt>
                <c:pt idx="5">
                  <c:v>Step by step access instructions</c:v>
                </c:pt>
                <c:pt idx="6">
                  <c:v>Provide research guide</c:v>
                </c:pt>
                <c:pt idx="7">
                  <c:v>Explain more - reasoning for making certain recommendations, database selections</c:v>
                </c:pt>
                <c:pt idx="8">
                  <c:v>Recommend specialized databases</c:v>
                </c:pt>
                <c:pt idx="9">
                  <c:v>Explain differences in content types</c:v>
                </c:pt>
                <c:pt idx="10">
                  <c:v>Provide citation guide</c:v>
                </c:pt>
                <c:pt idx="11">
                  <c:v>Step by step how to search</c:v>
                </c:pt>
                <c:pt idx="12">
                  <c:v>Share search terms, including how to find them</c:v>
                </c:pt>
              </c:strCache>
            </c:strRef>
          </c:cat>
          <c:val>
            <c:numRef>
              <c:f>'Theme type count'!$B$3:$B$15</c:f>
              <c:numCache>
                <c:formatCode>General</c:formatCode>
                <c:ptCount val="13"/>
                <c:pt idx="0">
                  <c:v>1</c:v>
                </c:pt>
                <c:pt idx="1">
                  <c:v>2</c:v>
                </c:pt>
                <c:pt idx="2">
                  <c:v>2</c:v>
                </c:pt>
                <c:pt idx="3">
                  <c:v>2</c:v>
                </c:pt>
                <c:pt idx="4">
                  <c:v>4</c:v>
                </c:pt>
                <c:pt idx="5">
                  <c:v>5</c:v>
                </c:pt>
                <c:pt idx="6">
                  <c:v>7</c:v>
                </c:pt>
                <c:pt idx="7">
                  <c:v>8</c:v>
                </c:pt>
                <c:pt idx="8">
                  <c:v>9</c:v>
                </c:pt>
                <c:pt idx="9">
                  <c:v>10</c:v>
                </c:pt>
                <c:pt idx="10">
                  <c:v>10</c:v>
                </c:pt>
                <c:pt idx="11">
                  <c:v>17</c:v>
                </c:pt>
                <c:pt idx="12">
                  <c:v>17</c:v>
                </c:pt>
              </c:numCache>
            </c:numRef>
          </c:val>
          <c:extLst>
            <c:ext xmlns:c16="http://schemas.microsoft.com/office/drawing/2014/chart" uri="{C3380CC4-5D6E-409C-BE32-E72D297353CC}">
              <c16:uniqueId val="{00000000-6850-4D68-8DC5-F9BA20F14AEE}"/>
            </c:ext>
          </c:extLst>
        </c:ser>
        <c:dLbls>
          <c:showLegendKey val="0"/>
          <c:showVal val="0"/>
          <c:showCatName val="0"/>
          <c:showSerName val="0"/>
          <c:showPercent val="0"/>
          <c:showBubbleSize val="0"/>
        </c:dLbls>
        <c:gapWidth val="269"/>
        <c:axId val="645319624"/>
        <c:axId val="645317984"/>
      </c:barChart>
      <c:catAx>
        <c:axId val="64531962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350" b="0" i="0" u="none" strike="noStrike" kern="1200" cap="none" spc="0" normalizeH="0" baseline="0">
                <a:solidFill>
                  <a:schemeClr val="tx1">
                    <a:lumMod val="65000"/>
                    <a:lumOff val="35000"/>
                  </a:schemeClr>
                </a:solidFill>
                <a:latin typeface="+mn-lt"/>
                <a:ea typeface="+mn-ea"/>
                <a:cs typeface="+mn-cs"/>
              </a:defRPr>
            </a:pPr>
            <a:endParaRPr lang="en-US"/>
          </a:p>
        </c:txPr>
        <c:crossAx val="645317984"/>
        <c:crosses val="autoZero"/>
        <c:auto val="1"/>
        <c:lblAlgn val="ctr"/>
        <c:lblOffset val="100"/>
        <c:noMultiLvlLbl val="0"/>
      </c:catAx>
      <c:valAx>
        <c:axId val="645317984"/>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53196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5D3D21-D1BA-4AE3-A8CF-A413DB54BC65}"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CB3F23C8-4851-4A3B-9E32-6FF2F9FC4F39}">
      <dgm:prSet custT="1"/>
      <dgm:spPr/>
      <dgm:t>
        <a:bodyPr/>
        <a:lstStyle/>
        <a:p>
          <a:pPr>
            <a:lnSpc>
              <a:spcPct val="100000"/>
            </a:lnSpc>
          </a:pPr>
          <a:r>
            <a:rPr lang="en-US" sz="2400" dirty="0"/>
            <a:t>Sample of 30 transcripts from fall</a:t>
          </a:r>
        </a:p>
      </dgm:t>
    </dgm:pt>
    <dgm:pt modelId="{9C8E1147-B491-4E37-805C-2BDACCB46DE6}" type="parTrans" cxnId="{670AA949-3129-4860-BAD0-8B8ACE7BC90C}">
      <dgm:prSet/>
      <dgm:spPr/>
      <dgm:t>
        <a:bodyPr/>
        <a:lstStyle/>
        <a:p>
          <a:endParaRPr lang="en-US"/>
        </a:p>
      </dgm:t>
    </dgm:pt>
    <dgm:pt modelId="{1DD65C1B-5ACE-4CD5-B29A-ADA13594D8D5}" type="sibTrans" cxnId="{670AA949-3129-4860-BAD0-8B8ACE7BC90C}">
      <dgm:prSet/>
      <dgm:spPr/>
      <dgm:t>
        <a:bodyPr/>
        <a:lstStyle/>
        <a:p>
          <a:pPr>
            <a:lnSpc>
              <a:spcPct val="100000"/>
            </a:lnSpc>
          </a:pPr>
          <a:endParaRPr lang="en-US"/>
        </a:p>
      </dgm:t>
    </dgm:pt>
    <dgm:pt modelId="{E63A5626-6C6D-48A8-A307-366DC7210F21}">
      <dgm:prSet custT="1"/>
      <dgm:spPr/>
      <dgm:t>
        <a:bodyPr/>
        <a:lstStyle/>
        <a:p>
          <a:pPr>
            <a:lnSpc>
              <a:spcPct val="100000"/>
            </a:lnSpc>
          </a:pPr>
          <a:r>
            <a:rPr lang="en-US" sz="2400" dirty="0"/>
            <a:t>Rubric based on professional guidelines &amp; literature</a:t>
          </a:r>
        </a:p>
      </dgm:t>
    </dgm:pt>
    <dgm:pt modelId="{CF1A79E2-1B72-4B35-A79A-EF9CBB2E6E4A}" type="parTrans" cxnId="{57419755-C9BD-4082-8A77-2C06067B4C02}">
      <dgm:prSet/>
      <dgm:spPr/>
      <dgm:t>
        <a:bodyPr/>
        <a:lstStyle/>
        <a:p>
          <a:endParaRPr lang="en-US"/>
        </a:p>
      </dgm:t>
    </dgm:pt>
    <dgm:pt modelId="{8596550B-97D6-40C9-B2A8-BCC13113B0DA}" type="sibTrans" cxnId="{57419755-C9BD-4082-8A77-2C06067B4C02}">
      <dgm:prSet/>
      <dgm:spPr/>
      <dgm:t>
        <a:bodyPr/>
        <a:lstStyle/>
        <a:p>
          <a:endParaRPr lang="en-US"/>
        </a:p>
      </dgm:t>
    </dgm:pt>
    <dgm:pt modelId="{BD25659C-38B2-465B-878B-5DEFFE4B0162}">
      <dgm:prSet custT="1"/>
      <dgm:spPr/>
      <dgm:t>
        <a:bodyPr/>
        <a:lstStyle/>
        <a:p>
          <a:pPr>
            <a:lnSpc>
              <a:spcPct val="100000"/>
            </a:lnSpc>
          </a:pPr>
          <a:r>
            <a:rPr lang="en-US" sz="2400" dirty="0"/>
            <a:t>8-10  library staff reviewing and coding</a:t>
          </a:r>
        </a:p>
      </dgm:t>
    </dgm:pt>
    <dgm:pt modelId="{D60CD548-B461-42A3-A5BC-E3D5BB622D2B}" type="parTrans" cxnId="{357BA505-CC03-48C9-BB16-430F23BB7444}">
      <dgm:prSet/>
      <dgm:spPr/>
      <dgm:t>
        <a:bodyPr/>
        <a:lstStyle/>
        <a:p>
          <a:endParaRPr lang="en-US"/>
        </a:p>
      </dgm:t>
    </dgm:pt>
    <dgm:pt modelId="{FE872CA6-6F6A-4590-961C-F4B9BA25983D}" type="sibTrans" cxnId="{357BA505-CC03-48C9-BB16-430F23BB7444}">
      <dgm:prSet/>
      <dgm:spPr/>
      <dgm:t>
        <a:bodyPr/>
        <a:lstStyle/>
        <a:p>
          <a:pPr>
            <a:lnSpc>
              <a:spcPct val="100000"/>
            </a:lnSpc>
          </a:pPr>
          <a:endParaRPr lang="en-US"/>
        </a:p>
      </dgm:t>
    </dgm:pt>
    <dgm:pt modelId="{AC90D24B-8955-4568-B0FD-570B7445036E}">
      <dgm:prSet custT="1"/>
      <dgm:spPr/>
      <dgm:t>
        <a:bodyPr/>
        <a:lstStyle/>
        <a:p>
          <a:pPr>
            <a:lnSpc>
              <a:spcPct val="100000"/>
            </a:lnSpc>
          </a:pPr>
          <a:r>
            <a:rPr lang="en-US" sz="2400" dirty="0"/>
            <a:t>2-hour norming /training session</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C87D060-736D-4007-B886-117E4017B836}" type="parTrans" cxnId="{935C3E3E-F017-462D-8FCE-D8580ABE92A7}">
      <dgm:prSet/>
      <dgm:spPr/>
      <dgm:t>
        <a:bodyPr/>
        <a:lstStyle/>
        <a:p>
          <a:endParaRPr lang="en-US"/>
        </a:p>
      </dgm:t>
    </dgm:pt>
    <dgm:pt modelId="{49C69755-C1DD-400D-BA7E-EF814796CA84}" type="sibTrans" cxnId="{935C3E3E-F017-462D-8FCE-D8580ABE92A7}">
      <dgm:prSet/>
      <dgm:spPr/>
      <dgm:t>
        <a:bodyPr/>
        <a:lstStyle/>
        <a:p>
          <a:pPr>
            <a:lnSpc>
              <a:spcPct val="100000"/>
            </a:lnSpc>
          </a:pPr>
          <a:endParaRPr lang="en-US"/>
        </a:p>
      </dgm:t>
    </dgm:pt>
    <dgm:pt modelId="{C44511A2-38D2-4EBE-A618-D8308192EE17}" type="pres">
      <dgm:prSet presAssocID="{585D3D21-D1BA-4AE3-A8CF-A413DB54BC65}" presName="root" presStyleCnt="0">
        <dgm:presLayoutVars>
          <dgm:dir/>
          <dgm:resizeHandles val="exact"/>
        </dgm:presLayoutVars>
      </dgm:prSet>
      <dgm:spPr/>
    </dgm:pt>
    <dgm:pt modelId="{696A19EB-3D22-4C9E-8803-C22B63EE76AB}" type="pres">
      <dgm:prSet presAssocID="{585D3D21-D1BA-4AE3-A8CF-A413DB54BC65}" presName="container" presStyleCnt="0">
        <dgm:presLayoutVars>
          <dgm:dir/>
          <dgm:resizeHandles val="exact"/>
        </dgm:presLayoutVars>
      </dgm:prSet>
      <dgm:spPr/>
    </dgm:pt>
    <dgm:pt modelId="{F6162AE5-67E9-4F24-98DB-849ACBBFCF8C}" type="pres">
      <dgm:prSet presAssocID="{CB3F23C8-4851-4A3B-9E32-6FF2F9FC4F39}" presName="compNode" presStyleCnt="0"/>
      <dgm:spPr/>
    </dgm:pt>
    <dgm:pt modelId="{A6596847-5128-4143-9D77-4A75C7E0CF90}" type="pres">
      <dgm:prSet presAssocID="{CB3F23C8-4851-4A3B-9E32-6FF2F9FC4F39}" presName="iconBgRect" presStyleLbl="bgShp" presStyleIdx="0" presStyleCnt="4"/>
      <dgm:spPr/>
    </dgm:pt>
    <dgm:pt modelId="{758B0B23-004C-42F1-B906-17D8C87BEB83}" type="pres">
      <dgm:prSet presAssocID="{CB3F23C8-4851-4A3B-9E32-6FF2F9FC4F39}"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65B48F0-5B64-4E10-A9A3-51DEC3A4050A}" type="pres">
      <dgm:prSet presAssocID="{CB3F23C8-4851-4A3B-9E32-6FF2F9FC4F39}" presName="spaceRect" presStyleCnt="0"/>
      <dgm:spPr/>
    </dgm:pt>
    <dgm:pt modelId="{998B0EB3-CCC1-4C08-B260-257454238DB5}" type="pres">
      <dgm:prSet presAssocID="{CB3F23C8-4851-4A3B-9E32-6FF2F9FC4F39}" presName="textRect" presStyleLbl="revTx" presStyleIdx="0" presStyleCnt="4">
        <dgm:presLayoutVars>
          <dgm:chMax val="1"/>
          <dgm:chPref val="1"/>
        </dgm:presLayoutVars>
      </dgm:prSet>
      <dgm:spPr/>
    </dgm:pt>
    <dgm:pt modelId="{76CAEBC5-65B1-41BE-AF73-D2E7C5D8B6CB}" type="pres">
      <dgm:prSet presAssocID="{1DD65C1B-5ACE-4CD5-B29A-ADA13594D8D5}" presName="sibTrans" presStyleLbl="sibTrans2D1" presStyleIdx="0" presStyleCnt="0"/>
      <dgm:spPr/>
    </dgm:pt>
    <dgm:pt modelId="{D77EFC4E-99D4-4970-9244-711ABE0F1591}" type="pres">
      <dgm:prSet presAssocID="{BD25659C-38B2-465B-878B-5DEFFE4B0162}" presName="compNode" presStyleCnt="0"/>
      <dgm:spPr/>
    </dgm:pt>
    <dgm:pt modelId="{A15AD634-2C63-4CAC-A634-5238BFB78DFA}" type="pres">
      <dgm:prSet presAssocID="{BD25659C-38B2-465B-878B-5DEFFE4B0162}" presName="iconBgRect" presStyleLbl="bgShp" presStyleIdx="1" presStyleCnt="4"/>
      <dgm:spPr/>
    </dgm:pt>
    <dgm:pt modelId="{48BB7D1D-C6E0-4448-A1E9-9D1B6566D0CE}" type="pres">
      <dgm:prSet presAssocID="{BD25659C-38B2-465B-878B-5DEFFE4B0162}" presName="iconRect" presStyleLbl="node1" presStyleIdx="1" presStyleCnt="4" custScaleY="9974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54C90A5-FBA5-4336-AFF7-9CCDA8FFEF4E}" type="pres">
      <dgm:prSet presAssocID="{BD25659C-38B2-465B-878B-5DEFFE4B0162}" presName="spaceRect" presStyleCnt="0"/>
      <dgm:spPr/>
    </dgm:pt>
    <dgm:pt modelId="{FD753595-647D-4B8A-8F0E-69B7099C84E5}" type="pres">
      <dgm:prSet presAssocID="{BD25659C-38B2-465B-878B-5DEFFE4B0162}" presName="textRect" presStyleLbl="revTx" presStyleIdx="1" presStyleCnt="4">
        <dgm:presLayoutVars>
          <dgm:chMax val="1"/>
          <dgm:chPref val="1"/>
        </dgm:presLayoutVars>
      </dgm:prSet>
      <dgm:spPr/>
    </dgm:pt>
    <dgm:pt modelId="{A7E12EBB-A35D-C24D-8F47-6D01E203CB0D}" type="pres">
      <dgm:prSet presAssocID="{FE872CA6-6F6A-4590-961C-F4B9BA25983D}" presName="sibTrans" presStyleLbl="sibTrans2D1" presStyleIdx="0" presStyleCnt="0"/>
      <dgm:spPr/>
    </dgm:pt>
    <dgm:pt modelId="{65045321-8C0F-4813-844D-750422075D3E}" type="pres">
      <dgm:prSet presAssocID="{AC90D24B-8955-4568-B0FD-570B7445036E}" presName="compNode" presStyleCnt="0"/>
      <dgm:spPr/>
    </dgm:pt>
    <dgm:pt modelId="{5CD32972-AEEF-490F-8489-36AC624BE5BF}" type="pres">
      <dgm:prSet presAssocID="{AC90D24B-8955-4568-B0FD-570B7445036E}" presName="iconBgRect" presStyleLbl="bgShp" presStyleIdx="2" presStyleCnt="4"/>
      <dgm:spPr/>
    </dgm:pt>
    <dgm:pt modelId="{72C95AB1-FA10-4A86-9319-020922AFE320}" type="pres">
      <dgm:prSet presAssocID="{AC90D24B-8955-4568-B0FD-570B7445036E}"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Teacher"/>
        </a:ext>
      </dgm:extLst>
    </dgm:pt>
    <dgm:pt modelId="{E227581F-0543-4012-9023-921EE2431149}" type="pres">
      <dgm:prSet presAssocID="{AC90D24B-8955-4568-B0FD-570B7445036E}" presName="spaceRect" presStyleCnt="0"/>
      <dgm:spPr/>
    </dgm:pt>
    <dgm:pt modelId="{46913F9D-D799-44B7-A391-AB011F509943}" type="pres">
      <dgm:prSet presAssocID="{AC90D24B-8955-4568-B0FD-570B7445036E}" presName="textRect" presStyleLbl="revTx" presStyleIdx="2" presStyleCnt="4">
        <dgm:presLayoutVars>
          <dgm:chMax val="1"/>
          <dgm:chPref val="1"/>
        </dgm:presLayoutVars>
      </dgm:prSet>
      <dgm:spPr/>
    </dgm:pt>
    <dgm:pt modelId="{2A34EDA2-E533-4442-87E7-B68736EAA31E}" type="pres">
      <dgm:prSet presAssocID="{49C69755-C1DD-400D-BA7E-EF814796CA84}" presName="sibTrans" presStyleLbl="sibTrans2D1" presStyleIdx="0" presStyleCnt="0"/>
      <dgm:spPr/>
    </dgm:pt>
    <dgm:pt modelId="{94D2E84D-995D-41D5-A280-73F145D85451}" type="pres">
      <dgm:prSet presAssocID="{E63A5626-6C6D-48A8-A307-366DC7210F21}" presName="compNode" presStyleCnt="0"/>
      <dgm:spPr/>
    </dgm:pt>
    <dgm:pt modelId="{BF7FD474-B50C-4ACD-9E84-7F750F980FEA}" type="pres">
      <dgm:prSet presAssocID="{E63A5626-6C6D-48A8-A307-366DC7210F21}" presName="iconBgRect" presStyleLbl="bgShp" presStyleIdx="3" presStyleCnt="4"/>
      <dgm:spPr/>
    </dgm:pt>
    <dgm:pt modelId="{05D21911-E14E-4DEE-8B4D-83969EECC4F7}" type="pres">
      <dgm:prSet presAssocID="{E63A5626-6C6D-48A8-A307-366DC7210F21}"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B3A4D0FE-ADF4-4D93-B8BE-B7205D67C622}" type="pres">
      <dgm:prSet presAssocID="{E63A5626-6C6D-48A8-A307-366DC7210F21}" presName="spaceRect" presStyleCnt="0"/>
      <dgm:spPr/>
    </dgm:pt>
    <dgm:pt modelId="{C353280E-2C3E-42BA-B4B3-04BCF827675B}" type="pres">
      <dgm:prSet presAssocID="{E63A5626-6C6D-48A8-A307-366DC7210F21}" presName="textRect" presStyleLbl="revTx" presStyleIdx="3" presStyleCnt="4">
        <dgm:presLayoutVars>
          <dgm:chMax val="1"/>
          <dgm:chPref val="1"/>
        </dgm:presLayoutVars>
      </dgm:prSet>
      <dgm:spPr/>
    </dgm:pt>
  </dgm:ptLst>
  <dgm:cxnLst>
    <dgm:cxn modelId="{050D0103-55F5-4242-BF1D-BBAA0E5EE7A8}" type="presOf" srcId="{CB3F23C8-4851-4A3B-9E32-6FF2F9FC4F39}" destId="{998B0EB3-CCC1-4C08-B260-257454238DB5}" srcOrd="0" destOrd="0" presId="urn:microsoft.com/office/officeart/2018/2/layout/IconCircleList"/>
    <dgm:cxn modelId="{14054D03-0ED4-E241-A0F4-A38854892F74}" type="presOf" srcId="{AC90D24B-8955-4568-B0FD-570B7445036E}" destId="{46913F9D-D799-44B7-A391-AB011F509943}" srcOrd="0" destOrd="0" presId="urn:microsoft.com/office/officeart/2018/2/layout/IconCircleList"/>
    <dgm:cxn modelId="{357BA505-CC03-48C9-BB16-430F23BB7444}" srcId="{585D3D21-D1BA-4AE3-A8CF-A413DB54BC65}" destId="{BD25659C-38B2-465B-878B-5DEFFE4B0162}" srcOrd="1" destOrd="0" parTransId="{D60CD548-B461-42A3-A5BC-E3D5BB622D2B}" sibTransId="{FE872CA6-6F6A-4590-961C-F4B9BA25983D}"/>
    <dgm:cxn modelId="{935C3E3E-F017-462D-8FCE-D8580ABE92A7}" srcId="{585D3D21-D1BA-4AE3-A8CF-A413DB54BC65}" destId="{AC90D24B-8955-4568-B0FD-570B7445036E}" srcOrd="2" destOrd="0" parTransId="{4C87D060-736D-4007-B886-117E4017B836}" sibTransId="{49C69755-C1DD-400D-BA7E-EF814796CA84}"/>
    <dgm:cxn modelId="{1B00453E-DDF7-3E42-BAD7-F3C5C4EF0D3A}" type="presOf" srcId="{BD25659C-38B2-465B-878B-5DEFFE4B0162}" destId="{FD753595-647D-4B8A-8F0E-69B7099C84E5}" srcOrd="0" destOrd="0" presId="urn:microsoft.com/office/officeart/2018/2/layout/IconCircleList"/>
    <dgm:cxn modelId="{670AA949-3129-4860-BAD0-8B8ACE7BC90C}" srcId="{585D3D21-D1BA-4AE3-A8CF-A413DB54BC65}" destId="{CB3F23C8-4851-4A3B-9E32-6FF2F9FC4F39}" srcOrd="0" destOrd="0" parTransId="{9C8E1147-B491-4E37-805C-2BDACCB46DE6}" sibTransId="{1DD65C1B-5ACE-4CD5-B29A-ADA13594D8D5}"/>
    <dgm:cxn modelId="{7EA2E74E-8088-4339-A619-FB841F90E037}" type="presOf" srcId="{585D3D21-D1BA-4AE3-A8CF-A413DB54BC65}" destId="{C44511A2-38D2-4EBE-A618-D8308192EE17}" srcOrd="0" destOrd="0" presId="urn:microsoft.com/office/officeart/2018/2/layout/IconCircleList"/>
    <dgm:cxn modelId="{57419755-C9BD-4082-8A77-2C06067B4C02}" srcId="{585D3D21-D1BA-4AE3-A8CF-A413DB54BC65}" destId="{E63A5626-6C6D-48A8-A307-366DC7210F21}" srcOrd="3" destOrd="0" parTransId="{CF1A79E2-1B72-4B35-A79A-EF9CBB2E6E4A}" sibTransId="{8596550B-97D6-40C9-B2A8-BCC13113B0DA}"/>
    <dgm:cxn modelId="{0F388592-150A-2148-86BF-3D50D28C3908}" type="presOf" srcId="{FE872CA6-6F6A-4590-961C-F4B9BA25983D}" destId="{A7E12EBB-A35D-C24D-8F47-6D01E203CB0D}" srcOrd="0" destOrd="0" presId="urn:microsoft.com/office/officeart/2018/2/layout/IconCircleList"/>
    <dgm:cxn modelId="{E46FFBB0-19D0-824E-B0F8-260129E4B244}" type="presOf" srcId="{1DD65C1B-5ACE-4CD5-B29A-ADA13594D8D5}" destId="{76CAEBC5-65B1-41BE-AF73-D2E7C5D8B6CB}" srcOrd="0" destOrd="0" presId="urn:microsoft.com/office/officeart/2018/2/layout/IconCircleList"/>
    <dgm:cxn modelId="{7451A3B3-EC75-804F-86B6-65D417DE0E19}" type="presOf" srcId="{49C69755-C1DD-400D-BA7E-EF814796CA84}" destId="{2A34EDA2-E533-4442-87E7-B68736EAA31E}" srcOrd="0" destOrd="0" presId="urn:microsoft.com/office/officeart/2018/2/layout/IconCircleList"/>
    <dgm:cxn modelId="{139F99EC-A65A-6A48-90C2-167A5FA762D5}" type="presOf" srcId="{E63A5626-6C6D-48A8-A307-366DC7210F21}" destId="{C353280E-2C3E-42BA-B4B3-04BCF827675B}" srcOrd="0" destOrd="0" presId="urn:microsoft.com/office/officeart/2018/2/layout/IconCircleList"/>
    <dgm:cxn modelId="{405901BC-5C21-CC4E-9A7C-CC15AB3AD179}" type="presParOf" srcId="{C44511A2-38D2-4EBE-A618-D8308192EE17}" destId="{696A19EB-3D22-4C9E-8803-C22B63EE76AB}" srcOrd="0" destOrd="0" presId="urn:microsoft.com/office/officeart/2018/2/layout/IconCircleList"/>
    <dgm:cxn modelId="{97442F76-A83B-B948-8C79-41E7C72A395E}" type="presParOf" srcId="{696A19EB-3D22-4C9E-8803-C22B63EE76AB}" destId="{F6162AE5-67E9-4F24-98DB-849ACBBFCF8C}" srcOrd="0" destOrd="0" presId="urn:microsoft.com/office/officeart/2018/2/layout/IconCircleList"/>
    <dgm:cxn modelId="{133D1342-174F-A14B-B8B4-B83960A9BABD}" type="presParOf" srcId="{F6162AE5-67E9-4F24-98DB-849ACBBFCF8C}" destId="{A6596847-5128-4143-9D77-4A75C7E0CF90}" srcOrd="0" destOrd="0" presId="urn:microsoft.com/office/officeart/2018/2/layout/IconCircleList"/>
    <dgm:cxn modelId="{152CB857-EE1D-E04B-A1EF-B030224A8F74}" type="presParOf" srcId="{F6162AE5-67E9-4F24-98DB-849ACBBFCF8C}" destId="{758B0B23-004C-42F1-B906-17D8C87BEB83}" srcOrd="1" destOrd="0" presId="urn:microsoft.com/office/officeart/2018/2/layout/IconCircleList"/>
    <dgm:cxn modelId="{4D17D054-C061-2645-9046-A93292A4D8B0}" type="presParOf" srcId="{F6162AE5-67E9-4F24-98DB-849ACBBFCF8C}" destId="{E65B48F0-5B64-4E10-A9A3-51DEC3A4050A}" srcOrd="2" destOrd="0" presId="urn:microsoft.com/office/officeart/2018/2/layout/IconCircleList"/>
    <dgm:cxn modelId="{646562B9-1C31-C24A-80A3-7969328781B2}" type="presParOf" srcId="{F6162AE5-67E9-4F24-98DB-849ACBBFCF8C}" destId="{998B0EB3-CCC1-4C08-B260-257454238DB5}" srcOrd="3" destOrd="0" presId="urn:microsoft.com/office/officeart/2018/2/layout/IconCircleList"/>
    <dgm:cxn modelId="{597B49D2-0571-A64D-9AC5-FEB5D2652A51}" type="presParOf" srcId="{696A19EB-3D22-4C9E-8803-C22B63EE76AB}" destId="{76CAEBC5-65B1-41BE-AF73-D2E7C5D8B6CB}" srcOrd="1" destOrd="0" presId="urn:microsoft.com/office/officeart/2018/2/layout/IconCircleList"/>
    <dgm:cxn modelId="{B21C7117-8467-9B48-B103-F06276B75C79}" type="presParOf" srcId="{696A19EB-3D22-4C9E-8803-C22B63EE76AB}" destId="{D77EFC4E-99D4-4970-9244-711ABE0F1591}" srcOrd="2" destOrd="0" presId="urn:microsoft.com/office/officeart/2018/2/layout/IconCircleList"/>
    <dgm:cxn modelId="{6D45F56D-36BF-434D-A7A3-47279C985298}" type="presParOf" srcId="{D77EFC4E-99D4-4970-9244-711ABE0F1591}" destId="{A15AD634-2C63-4CAC-A634-5238BFB78DFA}" srcOrd="0" destOrd="0" presId="urn:microsoft.com/office/officeart/2018/2/layout/IconCircleList"/>
    <dgm:cxn modelId="{4C0E7583-9839-2142-83BA-A128D409554B}" type="presParOf" srcId="{D77EFC4E-99D4-4970-9244-711ABE0F1591}" destId="{48BB7D1D-C6E0-4448-A1E9-9D1B6566D0CE}" srcOrd="1" destOrd="0" presId="urn:microsoft.com/office/officeart/2018/2/layout/IconCircleList"/>
    <dgm:cxn modelId="{11B70875-6078-5B4C-BA06-A30AB7C97745}" type="presParOf" srcId="{D77EFC4E-99D4-4970-9244-711ABE0F1591}" destId="{C54C90A5-FBA5-4336-AFF7-9CCDA8FFEF4E}" srcOrd="2" destOrd="0" presId="urn:microsoft.com/office/officeart/2018/2/layout/IconCircleList"/>
    <dgm:cxn modelId="{FB50703E-5218-BE47-B728-66E5B6BDF187}" type="presParOf" srcId="{D77EFC4E-99D4-4970-9244-711ABE0F1591}" destId="{FD753595-647D-4B8A-8F0E-69B7099C84E5}" srcOrd="3" destOrd="0" presId="urn:microsoft.com/office/officeart/2018/2/layout/IconCircleList"/>
    <dgm:cxn modelId="{B20C2805-23AC-8A4A-8A34-451900B7B2DB}" type="presParOf" srcId="{696A19EB-3D22-4C9E-8803-C22B63EE76AB}" destId="{A7E12EBB-A35D-C24D-8F47-6D01E203CB0D}" srcOrd="3" destOrd="0" presId="urn:microsoft.com/office/officeart/2018/2/layout/IconCircleList"/>
    <dgm:cxn modelId="{2FAE1A15-76F4-9448-B5E9-7B6564746993}" type="presParOf" srcId="{696A19EB-3D22-4C9E-8803-C22B63EE76AB}" destId="{65045321-8C0F-4813-844D-750422075D3E}" srcOrd="4" destOrd="0" presId="urn:microsoft.com/office/officeart/2018/2/layout/IconCircleList"/>
    <dgm:cxn modelId="{FDF07F67-16D8-D942-A1E2-A077C128435D}" type="presParOf" srcId="{65045321-8C0F-4813-844D-750422075D3E}" destId="{5CD32972-AEEF-490F-8489-36AC624BE5BF}" srcOrd="0" destOrd="0" presId="urn:microsoft.com/office/officeart/2018/2/layout/IconCircleList"/>
    <dgm:cxn modelId="{43904676-AD50-3F43-8698-ED1304BBE888}" type="presParOf" srcId="{65045321-8C0F-4813-844D-750422075D3E}" destId="{72C95AB1-FA10-4A86-9319-020922AFE320}" srcOrd="1" destOrd="0" presId="urn:microsoft.com/office/officeart/2018/2/layout/IconCircleList"/>
    <dgm:cxn modelId="{5F512D2B-D43C-2B4C-B921-CFD4B0DF3B75}" type="presParOf" srcId="{65045321-8C0F-4813-844D-750422075D3E}" destId="{E227581F-0543-4012-9023-921EE2431149}" srcOrd="2" destOrd="0" presId="urn:microsoft.com/office/officeart/2018/2/layout/IconCircleList"/>
    <dgm:cxn modelId="{52875CD5-CCD3-C24E-BEC1-51E3479CADA3}" type="presParOf" srcId="{65045321-8C0F-4813-844D-750422075D3E}" destId="{46913F9D-D799-44B7-A391-AB011F509943}" srcOrd="3" destOrd="0" presId="urn:microsoft.com/office/officeart/2018/2/layout/IconCircleList"/>
    <dgm:cxn modelId="{EB381AAB-8361-E248-A143-AA9C5613B701}" type="presParOf" srcId="{696A19EB-3D22-4C9E-8803-C22B63EE76AB}" destId="{2A34EDA2-E533-4442-87E7-B68736EAA31E}" srcOrd="5" destOrd="0" presId="urn:microsoft.com/office/officeart/2018/2/layout/IconCircleList"/>
    <dgm:cxn modelId="{43488333-0B17-F249-BE81-4ED7B724EF21}" type="presParOf" srcId="{696A19EB-3D22-4C9E-8803-C22B63EE76AB}" destId="{94D2E84D-995D-41D5-A280-73F145D85451}" srcOrd="6" destOrd="0" presId="urn:microsoft.com/office/officeart/2018/2/layout/IconCircleList"/>
    <dgm:cxn modelId="{1436C809-500E-FB4D-8DE7-72E4A1CA4196}" type="presParOf" srcId="{94D2E84D-995D-41D5-A280-73F145D85451}" destId="{BF7FD474-B50C-4ACD-9E84-7F750F980FEA}" srcOrd="0" destOrd="0" presId="urn:microsoft.com/office/officeart/2018/2/layout/IconCircleList"/>
    <dgm:cxn modelId="{B1BAC915-8A53-1B48-8074-903515D3A374}" type="presParOf" srcId="{94D2E84D-995D-41D5-A280-73F145D85451}" destId="{05D21911-E14E-4DEE-8B4D-83969EECC4F7}" srcOrd="1" destOrd="0" presId="urn:microsoft.com/office/officeart/2018/2/layout/IconCircleList"/>
    <dgm:cxn modelId="{58778BD0-A7BC-5C4C-A945-F99BC64F9839}" type="presParOf" srcId="{94D2E84D-995D-41D5-A280-73F145D85451}" destId="{B3A4D0FE-ADF4-4D93-B8BE-B7205D67C622}" srcOrd="2" destOrd="0" presId="urn:microsoft.com/office/officeart/2018/2/layout/IconCircleList"/>
    <dgm:cxn modelId="{9C8BD636-A84F-224C-A6C4-73F59017B9A0}" type="presParOf" srcId="{94D2E84D-995D-41D5-A280-73F145D85451}" destId="{C353280E-2C3E-42BA-B4B3-04BCF827675B}"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596847-5128-4143-9D77-4A75C7E0CF90}">
      <dsp:nvSpPr>
        <dsp:cNvPr id="0" name=""/>
        <dsp:cNvSpPr/>
      </dsp:nvSpPr>
      <dsp:spPr>
        <a:xfrm>
          <a:off x="212828" y="849701"/>
          <a:ext cx="1336169" cy="133616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8B0B23-004C-42F1-B906-17D8C87BEB83}">
      <dsp:nvSpPr>
        <dsp:cNvPr id="0" name=""/>
        <dsp:cNvSpPr/>
      </dsp:nvSpPr>
      <dsp:spPr>
        <a:xfrm>
          <a:off x="493424" y="1130297"/>
          <a:ext cx="774978" cy="77497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8B0EB3-CCC1-4C08-B260-257454238DB5}">
      <dsp:nvSpPr>
        <dsp:cNvPr id="0" name=""/>
        <dsp:cNvSpPr/>
      </dsp:nvSpPr>
      <dsp:spPr>
        <a:xfrm>
          <a:off x="1835320" y="849701"/>
          <a:ext cx="3149542" cy="1336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Sample of 30 transcripts from fall</a:t>
          </a:r>
        </a:p>
      </dsp:txBody>
      <dsp:txXfrm>
        <a:off x="1835320" y="849701"/>
        <a:ext cx="3149542" cy="1336169"/>
      </dsp:txXfrm>
    </dsp:sp>
    <dsp:sp modelId="{A15AD634-2C63-4CAC-A634-5238BFB78DFA}">
      <dsp:nvSpPr>
        <dsp:cNvPr id="0" name=""/>
        <dsp:cNvSpPr/>
      </dsp:nvSpPr>
      <dsp:spPr>
        <a:xfrm>
          <a:off x="5533646" y="849701"/>
          <a:ext cx="1336169" cy="133616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BB7D1D-C6E0-4448-A1E9-9D1B6566D0CE}">
      <dsp:nvSpPr>
        <dsp:cNvPr id="0" name=""/>
        <dsp:cNvSpPr/>
      </dsp:nvSpPr>
      <dsp:spPr>
        <a:xfrm>
          <a:off x="5814242" y="1131285"/>
          <a:ext cx="774978" cy="7730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753595-647D-4B8A-8F0E-69B7099C84E5}">
      <dsp:nvSpPr>
        <dsp:cNvPr id="0" name=""/>
        <dsp:cNvSpPr/>
      </dsp:nvSpPr>
      <dsp:spPr>
        <a:xfrm>
          <a:off x="7156138" y="849701"/>
          <a:ext cx="3149542" cy="1336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8-10  library staff reviewing and coding</a:t>
          </a:r>
        </a:p>
      </dsp:txBody>
      <dsp:txXfrm>
        <a:off x="7156138" y="849701"/>
        <a:ext cx="3149542" cy="1336169"/>
      </dsp:txXfrm>
    </dsp:sp>
    <dsp:sp modelId="{5CD32972-AEEF-490F-8489-36AC624BE5BF}">
      <dsp:nvSpPr>
        <dsp:cNvPr id="0" name=""/>
        <dsp:cNvSpPr/>
      </dsp:nvSpPr>
      <dsp:spPr>
        <a:xfrm>
          <a:off x="212828" y="3081288"/>
          <a:ext cx="1336169" cy="133616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C95AB1-FA10-4A86-9319-020922AFE320}">
      <dsp:nvSpPr>
        <dsp:cNvPr id="0" name=""/>
        <dsp:cNvSpPr/>
      </dsp:nvSpPr>
      <dsp:spPr>
        <a:xfrm>
          <a:off x="493424" y="3361883"/>
          <a:ext cx="774978" cy="77497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913F9D-D799-44B7-A391-AB011F509943}">
      <dsp:nvSpPr>
        <dsp:cNvPr id="0" name=""/>
        <dsp:cNvSpPr/>
      </dsp:nvSpPr>
      <dsp:spPr>
        <a:xfrm>
          <a:off x="1835320" y="3081288"/>
          <a:ext cx="3149542" cy="1336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2-hour norming /training session</a:t>
          </a:r>
        </a:p>
      </dsp:txBody>
      <dsp:txXfrm>
        <a:off x="1835320" y="3081288"/>
        <a:ext cx="3149542" cy="1336169"/>
      </dsp:txXfrm>
    </dsp:sp>
    <dsp:sp modelId="{BF7FD474-B50C-4ACD-9E84-7F750F980FEA}">
      <dsp:nvSpPr>
        <dsp:cNvPr id="0" name=""/>
        <dsp:cNvSpPr/>
      </dsp:nvSpPr>
      <dsp:spPr>
        <a:xfrm>
          <a:off x="5533646" y="3081288"/>
          <a:ext cx="1336169" cy="133616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D21911-E14E-4DEE-8B4D-83969EECC4F7}">
      <dsp:nvSpPr>
        <dsp:cNvPr id="0" name=""/>
        <dsp:cNvSpPr/>
      </dsp:nvSpPr>
      <dsp:spPr>
        <a:xfrm>
          <a:off x="5814242" y="3361883"/>
          <a:ext cx="774978" cy="77497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53280E-2C3E-42BA-B4B3-04BCF827675B}">
      <dsp:nvSpPr>
        <dsp:cNvPr id="0" name=""/>
        <dsp:cNvSpPr/>
      </dsp:nvSpPr>
      <dsp:spPr>
        <a:xfrm>
          <a:off x="7156138" y="3081288"/>
          <a:ext cx="3149542" cy="1336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Rubric based on professional guidelines &amp; literature</a:t>
          </a:r>
        </a:p>
      </dsp:txBody>
      <dsp:txXfrm>
        <a:off x="7156138" y="3081288"/>
        <a:ext cx="3149542" cy="1336169"/>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11C300-2B4F-434A-B9D4-75BED5FFC4F1}" type="datetimeFigureOut">
              <a:rPr lang="en-US" smtClean="0"/>
              <a:t>5/7/26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2AF3AA-9BF6-E04F-B249-4756AE423422}" type="slidenum">
              <a:rPr lang="en-US" smtClean="0"/>
              <a:t>‹#›</a:t>
            </a:fld>
            <a:endParaRPr lang="en-US"/>
          </a:p>
        </p:txBody>
      </p:sp>
    </p:spTree>
    <p:extLst>
      <p:ext uri="{BB962C8B-B14F-4D97-AF65-F5344CB8AC3E}">
        <p14:creationId xmlns:p14="http://schemas.microsoft.com/office/powerpoint/2010/main" val="2453123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Fall 2025 </a:t>
            </a:r>
          </a:p>
          <a:p>
            <a:r>
              <a:rPr lang="en-US" dirty="0"/>
              <a:t>Percentage of </a:t>
            </a:r>
          </a:p>
          <a:p>
            <a:r>
              <a:rPr lang="en-US" dirty="0"/>
              <a:t>In-depth reference transactions that occur via chat:</a:t>
            </a:r>
          </a:p>
          <a:p>
            <a:r>
              <a:rPr lang="en-US" dirty="0"/>
              <a:t>38% </a:t>
            </a:r>
          </a:p>
          <a:p>
            <a:endParaRPr lang="en-US" dirty="0"/>
          </a:p>
          <a:p>
            <a:endParaRPr lang="en-US" dirty="0"/>
          </a:p>
          <a:p>
            <a:r>
              <a:rPr lang="en-US" dirty="0"/>
              <a:t>Other modes:</a:t>
            </a:r>
          </a:p>
          <a:p>
            <a:r>
              <a:rPr lang="en-US" dirty="0"/>
              <a:t>Wb form - .32%</a:t>
            </a:r>
          </a:p>
          <a:p>
            <a:r>
              <a:rPr lang="en-US" dirty="0"/>
              <a:t>Virtual writing center - 3.97%</a:t>
            </a:r>
          </a:p>
          <a:p>
            <a:r>
              <a:rPr lang="en-US" dirty="0"/>
              <a:t>Text message - .48%</a:t>
            </a:r>
          </a:p>
          <a:p>
            <a:r>
              <a:rPr lang="en-US" dirty="0"/>
              <a:t>Telephone - 3.02%</a:t>
            </a:r>
          </a:p>
          <a:p>
            <a:r>
              <a:rPr lang="en-US" dirty="0"/>
              <a:t>Other - .32%</a:t>
            </a:r>
          </a:p>
          <a:p>
            <a:r>
              <a:rPr lang="en-US" dirty="0"/>
              <a:t>Chat - 38%</a:t>
            </a:r>
          </a:p>
          <a:p>
            <a:r>
              <a:rPr lang="en-US" dirty="0"/>
              <a:t>In person - 47.22%</a:t>
            </a:r>
          </a:p>
          <a:p>
            <a:r>
              <a:rPr lang="en-US" dirty="0"/>
              <a:t>Email - 3.34%</a:t>
            </a:r>
          </a:p>
          <a:p>
            <a:r>
              <a:rPr lang="en-US" dirty="0"/>
              <a:t>Courseware message - .79%</a:t>
            </a:r>
          </a:p>
        </p:txBody>
      </p:sp>
      <p:sp>
        <p:nvSpPr>
          <p:cNvPr id="4" name="Slide Number Placeholder 3"/>
          <p:cNvSpPr>
            <a:spLocks noGrp="1"/>
          </p:cNvSpPr>
          <p:nvPr>
            <p:ph type="sldNum" sz="quarter" idx="5"/>
          </p:nvPr>
        </p:nvSpPr>
        <p:spPr/>
        <p:txBody>
          <a:bodyPr/>
          <a:lstStyle/>
          <a:p>
            <a:fld id="{17D622B9-FB13-49E5-8609-D37B7FB7EF7F}" type="slidenum">
              <a:rPr lang="en-US" smtClean="0"/>
              <a:t>4</a:t>
            </a:fld>
            <a:endParaRPr lang="en-US"/>
          </a:p>
        </p:txBody>
      </p:sp>
    </p:spTree>
    <p:extLst>
      <p:ext uri="{BB962C8B-B14F-4D97-AF65-F5344CB8AC3E}">
        <p14:creationId xmlns:p14="http://schemas.microsoft.com/office/powerpoint/2010/main" val="4245019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2025 results</a:t>
            </a:r>
          </a:p>
          <a:p>
            <a:endParaRPr lang="en-US" dirty="0"/>
          </a:p>
        </p:txBody>
      </p:sp>
      <p:sp>
        <p:nvSpPr>
          <p:cNvPr id="4" name="Slide Number Placeholder 3"/>
          <p:cNvSpPr>
            <a:spLocks noGrp="1"/>
          </p:cNvSpPr>
          <p:nvPr>
            <p:ph type="sldNum" sz="quarter" idx="5"/>
          </p:nvPr>
        </p:nvSpPr>
        <p:spPr/>
        <p:txBody>
          <a:bodyPr/>
          <a:lstStyle/>
          <a:p>
            <a:fld id="{352AF3AA-9BF6-E04F-B249-4756AE423422}" type="slidenum">
              <a:rPr lang="en-US" smtClean="0"/>
              <a:t>22</a:t>
            </a:fld>
            <a:endParaRPr lang="en-US"/>
          </a:p>
        </p:txBody>
      </p:sp>
    </p:spTree>
    <p:extLst>
      <p:ext uri="{BB962C8B-B14F-4D97-AF65-F5344CB8AC3E}">
        <p14:creationId xmlns:p14="http://schemas.microsoft.com/office/powerpoint/2010/main" val="773715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2025 results</a:t>
            </a:r>
          </a:p>
          <a:p>
            <a:endParaRPr lang="en-US" dirty="0"/>
          </a:p>
        </p:txBody>
      </p:sp>
      <p:sp>
        <p:nvSpPr>
          <p:cNvPr id="4" name="Slide Number Placeholder 3"/>
          <p:cNvSpPr>
            <a:spLocks noGrp="1"/>
          </p:cNvSpPr>
          <p:nvPr>
            <p:ph type="sldNum" sz="quarter" idx="5"/>
          </p:nvPr>
        </p:nvSpPr>
        <p:spPr/>
        <p:txBody>
          <a:bodyPr/>
          <a:lstStyle/>
          <a:p>
            <a:fld id="{352AF3AA-9BF6-E04F-B249-4756AE423422}" type="slidenum">
              <a:rPr lang="en-US" smtClean="0"/>
              <a:t>23</a:t>
            </a:fld>
            <a:endParaRPr lang="en-US"/>
          </a:p>
        </p:txBody>
      </p:sp>
    </p:spTree>
    <p:extLst>
      <p:ext uri="{BB962C8B-B14F-4D97-AF65-F5344CB8AC3E}">
        <p14:creationId xmlns:p14="http://schemas.microsoft.com/office/powerpoint/2010/main" val="2212551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Session is offered to share out results library-wide. For example, here is feedback we gleaned from the 2023 project. In total there were 94 suggestions, which break down into these broad types</a:t>
            </a:r>
          </a:p>
        </p:txBody>
      </p:sp>
      <p:sp>
        <p:nvSpPr>
          <p:cNvPr id="4" name="Slide Number Placeholder 3"/>
          <p:cNvSpPr>
            <a:spLocks noGrp="1"/>
          </p:cNvSpPr>
          <p:nvPr>
            <p:ph type="sldNum" sz="quarter" idx="5"/>
          </p:nvPr>
        </p:nvSpPr>
        <p:spPr/>
        <p:txBody>
          <a:bodyPr/>
          <a:lstStyle/>
          <a:p>
            <a:fld id="{352AF3AA-9BF6-E04F-B249-4756AE423422}" type="slidenum">
              <a:rPr lang="en-US" smtClean="0"/>
              <a:t>28</a:t>
            </a:fld>
            <a:endParaRPr lang="en-US"/>
          </a:p>
        </p:txBody>
      </p:sp>
    </p:spTree>
    <p:extLst>
      <p:ext uri="{BB962C8B-B14F-4D97-AF65-F5344CB8AC3E}">
        <p14:creationId xmlns:p14="http://schemas.microsoft.com/office/powerpoint/2010/main" val="15996499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Sent to all chat providers</a:t>
            </a:r>
          </a:p>
        </p:txBody>
      </p:sp>
      <p:sp>
        <p:nvSpPr>
          <p:cNvPr id="4" name="Slide Number Placeholder 3"/>
          <p:cNvSpPr>
            <a:spLocks noGrp="1"/>
          </p:cNvSpPr>
          <p:nvPr>
            <p:ph type="sldNum" sz="quarter" idx="5"/>
          </p:nvPr>
        </p:nvSpPr>
        <p:spPr/>
        <p:txBody>
          <a:bodyPr/>
          <a:lstStyle/>
          <a:p>
            <a:fld id="{352AF3AA-9BF6-E04F-B249-4756AE423422}" type="slidenum">
              <a:rPr lang="en-US" smtClean="0"/>
              <a:t>33</a:t>
            </a:fld>
            <a:endParaRPr lang="en-US"/>
          </a:p>
        </p:txBody>
      </p:sp>
    </p:spTree>
    <p:extLst>
      <p:ext uri="{BB962C8B-B14F-4D97-AF65-F5344CB8AC3E}">
        <p14:creationId xmlns:p14="http://schemas.microsoft.com/office/powerpoint/2010/main" val="462762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69CD8-D02B-5636-1266-C6D5BFD25A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523B9D-2247-067B-696F-4A52C4B078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ACEA9D-D4B1-1136-5B89-1243F0549C99}"/>
              </a:ext>
            </a:extLst>
          </p:cNvPr>
          <p:cNvSpPr>
            <a:spLocks noGrp="1"/>
          </p:cNvSpPr>
          <p:nvPr>
            <p:ph type="body" idx="1"/>
          </p:nvPr>
        </p:nvSpPr>
        <p:spPr/>
        <p:txBody>
          <a:bodyPr/>
          <a:lstStyle/>
          <a:p>
            <a:r>
              <a:rPr lang="en-US">
                <a:latin typeface="Calibri"/>
                <a:ea typeface="Calibri"/>
                <a:cs typeface="Calibri"/>
              </a:rPr>
              <a:t>Sent to all chat providers</a:t>
            </a:r>
          </a:p>
        </p:txBody>
      </p:sp>
      <p:sp>
        <p:nvSpPr>
          <p:cNvPr id="4" name="Slide Number Placeholder 3">
            <a:extLst>
              <a:ext uri="{FF2B5EF4-FFF2-40B4-BE49-F238E27FC236}">
                <a16:creationId xmlns:a16="http://schemas.microsoft.com/office/drawing/2014/main" id="{2AD0D19B-72FE-F366-699D-A994391E1F7F}"/>
              </a:ext>
            </a:extLst>
          </p:cNvPr>
          <p:cNvSpPr>
            <a:spLocks noGrp="1"/>
          </p:cNvSpPr>
          <p:nvPr>
            <p:ph type="sldNum" sz="quarter" idx="5"/>
          </p:nvPr>
        </p:nvSpPr>
        <p:spPr/>
        <p:txBody>
          <a:bodyPr/>
          <a:lstStyle/>
          <a:p>
            <a:fld id="{352AF3AA-9BF6-E04F-B249-4756AE423422}" type="slidenum">
              <a:rPr lang="en-US" smtClean="0"/>
              <a:t>34</a:t>
            </a:fld>
            <a:endParaRPr lang="en-US"/>
          </a:p>
        </p:txBody>
      </p:sp>
    </p:spTree>
    <p:extLst>
      <p:ext uri="{BB962C8B-B14F-4D97-AF65-F5344CB8AC3E}">
        <p14:creationId xmlns:p14="http://schemas.microsoft.com/office/powerpoint/2010/main" val="7036515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DBBAC-7A3F-5D33-7F45-E60E31F46D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4CFEA9-3B3A-2F0B-5E09-E07B488D03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63B1FD-6E63-0BE7-48A8-FD8B9A6CFA6A}"/>
              </a:ext>
            </a:extLst>
          </p:cNvPr>
          <p:cNvSpPr>
            <a:spLocks noGrp="1"/>
          </p:cNvSpPr>
          <p:nvPr>
            <p:ph type="body" idx="1"/>
          </p:nvPr>
        </p:nvSpPr>
        <p:spPr/>
        <p:txBody>
          <a:bodyPr/>
          <a:lstStyle/>
          <a:p>
            <a:r>
              <a:rPr lang="en-US">
                <a:latin typeface="Calibri"/>
                <a:ea typeface="Calibri"/>
                <a:cs typeface="Calibri"/>
              </a:rPr>
              <a:t>Sent to all chat providers</a:t>
            </a:r>
          </a:p>
        </p:txBody>
      </p:sp>
      <p:sp>
        <p:nvSpPr>
          <p:cNvPr id="4" name="Slide Number Placeholder 3">
            <a:extLst>
              <a:ext uri="{FF2B5EF4-FFF2-40B4-BE49-F238E27FC236}">
                <a16:creationId xmlns:a16="http://schemas.microsoft.com/office/drawing/2014/main" id="{78A5CAE1-8B9D-CF94-3170-2CF2ABE92633}"/>
              </a:ext>
            </a:extLst>
          </p:cNvPr>
          <p:cNvSpPr>
            <a:spLocks noGrp="1"/>
          </p:cNvSpPr>
          <p:nvPr>
            <p:ph type="sldNum" sz="quarter" idx="5"/>
          </p:nvPr>
        </p:nvSpPr>
        <p:spPr/>
        <p:txBody>
          <a:bodyPr/>
          <a:lstStyle/>
          <a:p>
            <a:fld id="{352AF3AA-9BF6-E04F-B249-4756AE423422}" type="slidenum">
              <a:rPr lang="en-US" smtClean="0"/>
              <a:t>35</a:t>
            </a:fld>
            <a:endParaRPr lang="en-US"/>
          </a:p>
        </p:txBody>
      </p:sp>
    </p:spTree>
    <p:extLst>
      <p:ext uri="{BB962C8B-B14F-4D97-AF65-F5344CB8AC3E}">
        <p14:creationId xmlns:p14="http://schemas.microsoft.com/office/powerpoint/2010/main" val="1922573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31E7B-D8CD-93E2-06F2-6BE27A5AF0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D7857-B5A2-A532-FC99-4838086715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354710-522F-AAD3-AAF2-CC749C07BC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A4E16A-B028-EAB0-5C68-563571272E5D}"/>
              </a:ext>
            </a:extLst>
          </p:cNvPr>
          <p:cNvSpPr>
            <a:spLocks noGrp="1"/>
          </p:cNvSpPr>
          <p:nvPr>
            <p:ph type="sldNum" sz="quarter" idx="5"/>
          </p:nvPr>
        </p:nvSpPr>
        <p:spPr/>
        <p:txBody>
          <a:bodyPr/>
          <a:lstStyle/>
          <a:p>
            <a:fld id="{17D622B9-FB13-49E5-8609-D37B7FB7EF7F}" type="slidenum">
              <a:rPr lang="en-US" smtClean="0"/>
              <a:t>5</a:t>
            </a:fld>
            <a:endParaRPr lang="en-US"/>
          </a:p>
        </p:txBody>
      </p:sp>
    </p:spTree>
    <p:extLst>
      <p:ext uri="{BB962C8B-B14F-4D97-AF65-F5344CB8AC3E}">
        <p14:creationId xmlns:p14="http://schemas.microsoft.com/office/powerpoint/2010/main" val="3609486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ABC53-D309-F934-38B3-06F689A602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E96B0-CE80-2A3E-A06B-15D0CB24BB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7200CB-5365-420B-EAE8-E10B7AA9D4FC}"/>
              </a:ext>
            </a:extLst>
          </p:cNvPr>
          <p:cNvSpPr>
            <a:spLocks noGrp="1"/>
          </p:cNvSpPr>
          <p:nvPr>
            <p:ph type="body" idx="1"/>
          </p:nvPr>
        </p:nvSpPr>
        <p:spPr/>
        <p:txBody>
          <a:bodyPr/>
          <a:lstStyle/>
          <a:p>
            <a:r>
              <a:rPr lang="en-US" dirty="0"/>
              <a:t>FY2022</a:t>
            </a:r>
          </a:p>
          <a:p>
            <a:r>
              <a:rPr lang="en-US" sz="1200" b="0" i="0" kern="1200" dirty="0">
                <a:solidFill>
                  <a:schemeClr val="tx1"/>
                </a:solidFill>
                <a:effectLst/>
                <a:latin typeface="+mn-lt"/>
                <a:ea typeface="+mn-ea"/>
                <a:cs typeface="+mn-cs"/>
              </a:rPr>
              <a:t>Reference and User Services Association. (2008). </a:t>
            </a:r>
            <a:r>
              <a:rPr lang="en-US" sz="1200" b="0" i="1" kern="1200" dirty="0">
                <a:solidFill>
                  <a:schemeClr val="tx1"/>
                </a:solidFill>
                <a:effectLst/>
                <a:latin typeface="+mn-lt"/>
                <a:ea typeface="+mn-ea"/>
                <a:cs typeface="+mn-cs"/>
              </a:rPr>
              <a:t>Guidelines for behavioral performance of reference and information service providers</a:t>
            </a:r>
            <a:r>
              <a:rPr lang="en-US" sz="1200" b="0" i="0" kern="1200" dirty="0">
                <a:solidFill>
                  <a:schemeClr val="tx1"/>
                </a:solidFill>
                <a:effectLst/>
                <a:latin typeface="+mn-lt"/>
                <a:ea typeface="+mn-ea"/>
                <a:cs typeface="+mn-cs"/>
              </a:rPr>
              <a:t>. American Library Association. </a:t>
            </a:r>
          </a:p>
          <a:p>
            <a:endParaRPr lang="en-US" sz="1200" b="0" i="0" kern="1200" dirty="0">
              <a:solidFill>
                <a:schemeClr val="tx1"/>
              </a:solidFill>
              <a:effectLst/>
              <a:latin typeface="+mn-lt"/>
              <a:ea typeface="+mn-ea"/>
              <a:cs typeface="+mn-cs"/>
            </a:endParaRPr>
          </a:p>
          <a:p>
            <a:pPr>
              <a:lnSpc>
                <a:spcPct val="107000"/>
              </a:lnSpc>
            </a:pPr>
            <a:r>
              <a:rPr lang="en-US" dirty="0"/>
              <a:t>4.1.7 Explains how to use sources when appropriate.</a:t>
            </a:r>
          </a:p>
          <a:p>
            <a:pPr>
              <a:lnSpc>
                <a:spcPct val="107000"/>
              </a:lnSpc>
            </a:pPr>
            <a:r>
              <a:rPr lang="en-US" dirty="0"/>
              <a:t>4.1.8  Offers pointers, detailed search paths, and names of resources used to find the answer, so that patron can learn to answer similar questions on his/her own, when appropriate.</a:t>
            </a:r>
          </a:p>
          <a:p>
            <a:endParaRPr lang="en-US" dirty="0"/>
          </a:p>
        </p:txBody>
      </p:sp>
      <p:sp>
        <p:nvSpPr>
          <p:cNvPr id="4" name="Slide Number Placeholder 3">
            <a:extLst>
              <a:ext uri="{FF2B5EF4-FFF2-40B4-BE49-F238E27FC236}">
                <a16:creationId xmlns:a16="http://schemas.microsoft.com/office/drawing/2014/main" id="{CBCC74A0-6A5C-CF35-D9F2-F5D796DCAE65}"/>
              </a:ext>
            </a:extLst>
          </p:cNvPr>
          <p:cNvSpPr>
            <a:spLocks noGrp="1"/>
          </p:cNvSpPr>
          <p:nvPr>
            <p:ph type="sldNum" sz="quarter" idx="5"/>
          </p:nvPr>
        </p:nvSpPr>
        <p:spPr/>
        <p:txBody>
          <a:bodyPr/>
          <a:lstStyle/>
          <a:p>
            <a:fld id="{17D622B9-FB13-49E5-8609-D37B7FB7EF7F}" type="slidenum">
              <a:rPr lang="en-US" smtClean="0"/>
              <a:t>6</a:t>
            </a:fld>
            <a:endParaRPr lang="en-US"/>
          </a:p>
        </p:txBody>
      </p:sp>
    </p:spTree>
    <p:extLst>
      <p:ext uri="{BB962C8B-B14F-4D97-AF65-F5344CB8AC3E}">
        <p14:creationId xmlns:p14="http://schemas.microsoft.com/office/powerpoint/2010/main" val="1955620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2022 assessment findings…</a:t>
            </a:r>
          </a:p>
          <a:p>
            <a:r>
              <a:rPr lang="en-US" dirty="0"/>
              <a:t>Of the transcripts rated in our 2022 project, we found that about:</a:t>
            </a:r>
          </a:p>
          <a:p>
            <a:r>
              <a:rPr lang="en-US" dirty="0"/>
              <a:t>*40% of transcripts rated a 4 indicating that information literacy was provided throughout the transaction; three or more concepts are taught. </a:t>
            </a:r>
          </a:p>
          <a:p>
            <a:r>
              <a:rPr lang="en-US" dirty="0"/>
              <a:t>*44% of transcripts rated as 3 indicating that the patron was taught one or two new concepts</a:t>
            </a:r>
          </a:p>
          <a:p>
            <a:r>
              <a:rPr lang="en-US" dirty="0"/>
              <a:t>*5% of transcripts rated as 2 indicating that teaching is attempted, but not successfully </a:t>
            </a:r>
            <a:r>
              <a:rPr lang="en-US" dirty="0" err="1"/>
              <a:t>carriend</a:t>
            </a:r>
            <a:r>
              <a:rPr lang="en-US" dirty="0"/>
              <a:t> out</a:t>
            </a:r>
          </a:p>
          <a:p>
            <a:r>
              <a:rPr lang="en-US" dirty="0"/>
              <a:t>*6% of transcripts rated as 1 indicating that no teaching was attempted when it clearly would be appropriate at points.</a:t>
            </a:r>
          </a:p>
          <a:p>
            <a:r>
              <a:rPr lang="en-US" dirty="0"/>
              <a:t>*5% of transcripts rated as 0 indicating that none of the other criterion applied.</a:t>
            </a:r>
          </a:p>
        </p:txBody>
      </p:sp>
      <p:sp>
        <p:nvSpPr>
          <p:cNvPr id="4" name="Slide Number Placeholder 3"/>
          <p:cNvSpPr>
            <a:spLocks noGrp="1"/>
          </p:cNvSpPr>
          <p:nvPr>
            <p:ph type="sldNum" sz="quarter" idx="5"/>
          </p:nvPr>
        </p:nvSpPr>
        <p:spPr/>
        <p:txBody>
          <a:bodyPr/>
          <a:lstStyle/>
          <a:p>
            <a:fld id="{352AF3AA-9BF6-E04F-B249-4756AE423422}" type="slidenum">
              <a:rPr lang="en-US" smtClean="0"/>
              <a:t>7</a:t>
            </a:fld>
            <a:endParaRPr lang="en-US"/>
          </a:p>
        </p:txBody>
      </p:sp>
    </p:spTree>
    <p:extLst>
      <p:ext uri="{BB962C8B-B14F-4D97-AF65-F5344CB8AC3E}">
        <p14:creationId xmlns:p14="http://schemas.microsoft.com/office/powerpoint/2010/main" val="4037166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52426-FC3B-D885-4D01-2602A69F68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216B0A-BEF4-E66B-D88B-9BC09325FA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CFABD0-CA9D-1FE6-B36A-A2DEC6924198}"/>
              </a:ext>
            </a:extLst>
          </p:cNvPr>
          <p:cNvSpPr>
            <a:spLocks noGrp="1"/>
          </p:cNvSpPr>
          <p:nvPr>
            <p:ph type="body" idx="1"/>
          </p:nvPr>
        </p:nvSpPr>
        <p:spPr/>
        <p:txBody>
          <a:bodyPr/>
          <a:lstStyle/>
          <a:p>
            <a:r>
              <a:rPr lang="en-US" dirty="0"/>
              <a:t>Most uncertainty for this frame</a:t>
            </a:r>
          </a:p>
        </p:txBody>
      </p:sp>
      <p:sp>
        <p:nvSpPr>
          <p:cNvPr id="4" name="Slide Number Placeholder 3">
            <a:extLst>
              <a:ext uri="{FF2B5EF4-FFF2-40B4-BE49-F238E27FC236}">
                <a16:creationId xmlns:a16="http://schemas.microsoft.com/office/drawing/2014/main" id="{6C42BDFE-9973-59D5-0B01-937598BB90EF}"/>
              </a:ext>
            </a:extLst>
          </p:cNvPr>
          <p:cNvSpPr>
            <a:spLocks noGrp="1"/>
          </p:cNvSpPr>
          <p:nvPr>
            <p:ph type="sldNum" sz="quarter" idx="5"/>
          </p:nvPr>
        </p:nvSpPr>
        <p:spPr/>
        <p:txBody>
          <a:bodyPr/>
          <a:lstStyle/>
          <a:p>
            <a:fld id="{17D622B9-FB13-49E5-8609-D37B7FB7EF7F}" type="slidenum">
              <a:rPr lang="en-US" smtClean="0"/>
              <a:t>10</a:t>
            </a:fld>
            <a:endParaRPr lang="en-US"/>
          </a:p>
        </p:txBody>
      </p:sp>
    </p:spTree>
    <p:extLst>
      <p:ext uri="{BB962C8B-B14F-4D97-AF65-F5344CB8AC3E}">
        <p14:creationId xmlns:p14="http://schemas.microsoft.com/office/powerpoint/2010/main" val="33601601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2AF3AA-9BF6-E04F-B249-4756AE423422}" type="slidenum">
              <a:rPr lang="en-US" smtClean="0"/>
              <a:t>17</a:t>
            </a:fld>
            <a:endParaRPr lang="en-US"/>
          </a:p>
        </p:txBody>
      </p:sp>
    </p:spTree>
    <p:extLst>
      <p:ext uri="{BB962C8B-B14F-4D97-AF65-F5344CB8AC3E}">
        <p14:creationId xmlns:p14="http://schemas.microsoft.com/office/powerpoint/2010/main" val="3783554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year we have found that most teaching within chat is occurring around </a:t>
            </a:r>
            <a:r>
              <a:rPr lang="en-US" i="1" dirty="0"/>
              <a:t>Searching as Strategic Exploration </a:t>
            </a:r>
            <a:r>
              <a:rPr lang="en-US" dirty="0"/>
              <a:t>&amp; </a:t>
            </a:r>
            <a:r>
              <a:rPr lang="en-US" i="1" dirty="0"/>
              <a:t>Research as Inquiry</a:t>
            </a:r>
            <a:r>
              <a:rPr lang="en-US" dirty="0"/>
              <a:t>, In second place are </a:t>
            </a:r>
            <a:r>
              <a:rPr lang="en-US" i="1" dirty="0"/>
              <a:t>Information has value </a:t>
            </a:r>
            <a:r>
              <a:rPr lang="en-US" dirty="0"/>
              <a:t>and </a:t>
            </a:r>
            <a:r>
              <a:rPr lang="en-US" i="1" dirty="0"/>
              <a:t>Information creation as process</a:t>
            </a:r>
            <a:r>
              <a:rPr lang="en-US" dirty="0"/>
              <a:t>. </a:t>
            </a:r>
          </a:p>
        </p:txBody>
      </p:sp>
      <p:sp>
        <p:nvSpPr>
          <p:cNvPr id="4" name="Slide Number Placeholder 3"/>
          <p:cNvSpPr>
            <a:spLocks noGrp="1"/>
          </p:cNvSpPr>
          <p:nvPr>
            <p:ph type="sldNum" sz="quarter" idx="5"/>
          </p:nvPr>
        </p:nvSpPr>
        <p:spPr/>
        <p:txBody>
          <a:bodyPr/>
          <a:lstStyle/>
          <a:p>
            <a:fld id="{352AF3AA-9BF6-E04F-B249-4756AE423422}" type="slidenum">
              <a:rPr lang="en-US" smtClean="0"/>
              <a:t>19</a:t>
            </a:fld>
            <a:endParaRPr lang="en-US"/>
          </a:p>
        </p:txBody>
      </p:sp>
    </p:spTree>
    <p:extLst>
      <p:ext uri="{BB962C8B-B14F-4D97-AF65-F5344CB8AC3E}">
        <p14:creationId xmlns:p14="http://schemas.microsoft.com/office/powerpoint/2010/main" val="4292142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2AF3AA-9BF6-E04F-B249-4756AE423422}" type="slidenum">
              <a:rPr lang="en-US" smtClean="0"/>
              <a:t>20</a:t>
            </a:fld>
            <a:endParaRPr lang="en-US"/>
          </a:p>
        </p:txBody>
      </p:sp>
    </p:spTree>
    <p:extLst>
      <p:ext uri="{BB962C8B-B14F-4D97-AF65-F5344CB8AC3E}">
        <p14:creationId xmlns:p14="http://schemas.microsoft.com/office/powerpoint/2010/main" val="2267540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2025 results</a:t>
            </a:r>
          </a:p>
        </p:txBody>
      </p:sp>
      <p:sp>
        <p:nvSpPr>
          <p:cNvPr id="4" name="Slide Number Placeholder 3"/>
          <p:cNvSpPr>
            <a:spLocks noGrp="1"/>
          </p:cNvSpPr>
          <p:nvPr>
            <p:ph type="sldNum" sz="quarter" idx="5"/>
          </p:nvPr>
        </p:nvSpPr>
        <p:spPr/>
        <p:txBody>
          <a:bodyPr/>
          <a:lstStyle/>
          <a:p>
            <a:fld id="{352AF3AA-9BF6-E04F-B249-4756AE423422}" type="slidenum">
              <a:rPr lang="en-US" smtClean="0"/>
              <a:t>21</a:t>
            </a:fld>
            <a:endParaRPr lang="en-US"/>
          </a:p>
        </p:txBody>
      </p:sp>
    </p:spTree>
    <p:extLst>
      <p:ext uri="{BB962C8B-B14F-4D97-AF65-F5344CB8AC3E}">
        <p14:creationId xmlns:p14="http://schemas.microsoft.com/office/powerpoint/2010/main" val="1154214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9C11CCE2-FDBB-B043-AADA-6E780498CA61}" type="datetimeFigureOut">
              <a:rPr lang="en-US" smtClean="0"/>
              <a:t>5/7/26</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37229FDB-3458-DF41-A019-73BEDE55C549}" type="slidenum">
              <a:rPr lang="en-US" smtClean="0"/>
              <a:t>‹#›</a:t>
            </a:fld>
            <a:endParaRPr lang="en-US"/>
          </a:p>
        </p:txBody>
      </p:sp>
    </p:spTree>
    <p:extLst>
      <p:ext uri="{BB962C8B-B14F-4D97-AF65-F5344CB8AC3E}">
        <p14:creationId xmlns:p14="http://schemas.microsoft.com/office/powerpoint/2010/main" val="2170121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11CCE2-FDBB-B043-AADA-6E780498CA61}" type="datetimeFigureOut">
              <a:rPr lang="en-US" smtClean="0"/>
              <a:t>5/7/26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229FDB-3458-DF41-A019-73BEDE55C549}" type="slidenum">
              <a:rPr lang="en-US" smtClean="0"/>
              <a:t>‹#›</a:t>
            </a:fld>
            <a:endParaRPr lang="en-US"/>
          </a:p>
        </p:txBody>
      </p:sp>
    </p:spTree>
    <p:extLst>
      <p:ext uri="{BB962C8B-B14F-4D97-AF65-F5344CB8AC3E}">
        <p14:creationId xmlns:p14="http://schemas.microsoft.com/office/powerpoint/2010/main" val="3121605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9C11CCE2-FDBB-B043-AADA-6E780498CA61}" type="datetimeFigureOut">
              <a:rPr lang="en-US" smtClean="0"/>
              <a:t>5/7/26</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37229FDB-3458-DF41-A019-73BEDE55C549}" type="slidenum">
              <a:rPr lang="en-US" smtClean="0"/>
              <a:t>‹#›</a:t>
            </a:fld>
            <a:endParaRPr lang="en-US"/>
          </a:p>
        </p:txBody>
      </p:sp>
    </p:spTree>
    <p:extLst>
      <p:ext uri="{BB962C8B-B14F-4D97-AF65-F5344CB8AC3E}">
        <p14:creationId xmlns:p14="http://schemas.microsoft.com/office/powerpoint/2010/main" val="2922449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11CCE2-FDBB-B043-AADA-6E780498CA61}" type="datetimeFigureOut">
              <a:rPr lang="en-US" smtClean="0"/>
              <a:t>5/7/26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37229FDB-3458-DF41-A019-73BEDE55C549}" type="slidenum">
              <a:rPr lang="en-US" smtClean="0"/>
              <a:t>‹#›</a:t>
            </a:fld>
            <a:endParaRPr lang="en-US"/>
          </a:p>
        </p:txBody>
      </p:sp>
    </p:spTree>
    <p:extLst>
      <p:ext uri="{BB962C8B-B14F-4D97-AF65-F5344CB8AC3E}">
        <p14:creationId xmlns:p14="http://schemas.microsoft.com/office/powerpoint/2010/main" val="387595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9C11CCE2-FDBB-B043-AADA-6E780498CA61}" type="datetimeFigureOut">
              <a:rPr lang="en-US" smtClean="0"/>
              <a:t>5/7/26</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37229FDB-3458-DF41-A019-73BEDE55C549}" type="slidenum">
              <a:rPr lang="en-US" smtClean="0"/>
              <a:t>‹#›</a:t>
            </a:fld>
            <a:endParaRPr lang="en-US"/>
          </a:p>
        </p:txBody>
      </p:sp>
    </p:spTree>
    <p:extLst>
      <p:ext uri="{BB962C8B-B14F-4D97-AF65-F5344CB8AC3E}">
        <p14:creationId xmlns:p14="http://schemas.microsoft.com/office/powerpoint/2010/main" val="3289748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11CCE2-FDBB-B043-AADA-6E780498CA61}" type="datetimeFigureOut">
              <a:rPr lang="en-US" smtClean="0"/>
              <a:t>5/7/26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229FDB-3458-DF41-A019-73BEDE55C549}" type="slidenum">
              <a:rPr lang="en-US" smtClean="0"/>
              <a:t>‹#›</a:t>
            </a:fld>
            <a:endParaRPr lang="en-US"/>
          </a:p>
        </p:txBody>
      </p:sp>
    </p:spTree>
    <p:extLst>
      <p:ext uri="{BB962C8B-B14F-4D97-AF65-F5344CB8AC3E}">
        <p14:creationId xmlns:p14="http://schemas.microsoft.com/office/powerpoint/2010/main" val="2057605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C11CCE2-FDBB-B043-AADA-6E780498CA61}" type="datetimeFigureOut">
              <a:rPr lang="en-US" smtClean="0"/>
              <a:t>5/7/26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229FDB-3458-DF41-A019-73BEDE55C549}" type="slidenum">
              <a:rPr lang="en-US" smtClean="0"/>
              <a:t>‹#›</a:t>
            </a:fld>
            <a:endParaRPr lang="en-US"/>
          </a:p>
        </p:txBody>
      </p:sp>
    </p:spTree>
    <p:extLst>
      <p:ext uri="{BB962C8B-B14F-4D97-AF65-F5344CB8AC3E}">
        <p14:creationId xmlns:p14="http://schemas.microsoft.com/office/powerpoint/2010/main" val="163154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C11CCE2-FDBB-B043-AADA-6E780498CA61}" type="datetimeFigureOut">
              <a:rPr lang="en-US" smtClean="0"/>
              <a:t>5/7/26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229FDB-3458-DF41-A019-73BEDE55C549}" type="slidenum">
              <a:rPr lang="en-US" smtClean="0"/>
              <a:t>‹#›</a:t>
            </a:fld>
            <a:endParaRPr lang="en-US"/>
          </a:p>
        </p:txBody>
      </p:sp>
    </p:spTree>
    <p:extLst>
      <p:ext uri="{BB962C8B-B14F-4D97-AF65-F5344CB8AC3E}">
        <p14:creationId xmlns:p14="http://schemas.microsoft.com/office/powerpoint/2010/main" val="1591513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11CCE2-FDBB-B043-AADA-6E780498CA61}" type="datetimeFigureOut">
              <a:rPr lang="en-US" smtClean="0"/>
              <a:t>5/7/26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229FDB-3458-DF41-A019-73BEDE55C549}" type="slidenum">
              <a:rPr lang="en-US" smtClean="0"/>
              <a:t>‹#›</a:t>
            </a:fld>
            <a:endParaRPr lang="en-US"/>
          </a:p>
        </p:txBody>
      </p:sp>
    </p:spTree>
    <p:extLst>
      <p:ext uri="{BB962C8B-B14F-4D97-AF65-F5344CB8AC3E}">
        <p14:creationId xmlns:p14="http://schemas.microsoft.com/office/powerpoint/2010/main" val="65582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9C11CCE2-FDBB-B043-AADA-6E780498CA61}" type="datetimeFigureOut">
              <a:rPr lang="en-US" smtClean="0"/>
              <a:t>5/7/26</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37229FDB-3458-DF41-A019-73BEDE55C549}" type="slidenum">
              <a:rPr lang="en-US" smtClean="0"/>
              <a:t>‹#›</a:t>
            </a:fld>
            <a:endParaRPr lang="en-US"/>
          </a:p>
        </p:txBody>
      </p:sp>
    </p:spTree>
    <p:extLst>
      <p:ext uri="{BB962C8B-B14F-4D97-AF65-F5344CB8AC3E}">
        <p14:creationId xmlns:p14="http://schemas.microsoft.com/office/powerpoint/2010/main" val="427237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11CCE2-FDBB-B043-AADA-6E780498CA61}" type="datetimeFigureOut">
              <a:rPr lang="en-US" smtClean="0"/>
              <a:t>5/7/26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229FDB-3458-DF41-A019-73BEDE55C549}" type="slidenum">
              <a:rPr lang="en-US" smtClean="0"/>
              <a:t>‹#›</a:t>
            </a:fld>
            <a:endParaRPr lang="en-US"/>
          </a:p>
        </p:txBody>
      </p:sp>
    </p:spTree>
    <p:extLst>
      <p:ext uri="{BB962C8B-B14F-4D97-AF65-F5344CB8AC3E}">
        <p14:creationId xmlns:p14="http://schemas.microsoft.com/office/powerpoint/2010/main" val="3590877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9C11CCE2-FDBB-B043-AADA-6E780498CA61}" type="datetimeFigureOut">
              <a:rPr lang="en-US" smtClean="0"/>
              <a:t>5/7/26</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37229FDB-3458-DF41-A019-73BEDE55C549}"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634590381"/>
      </p:ext>
    </p:extLst>
  </p:cSld>
  <p:clrMap bg1="lt1" tx1="dk1" bg2="lt2" tx2="dk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mailto:tccaswell@aacc.edu" TargetMode="External"/><Relationship Id="rId2" Type="http://schemas.openxmlformats.org/officeDocument/2006/relationships/hyperlink" Target="mailto:bmwhitlock@aacc.edu"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oercommons.org/courseware/lesson/83552/overview?section=0"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8A9D5-BC2E-D6BB-AA92-BDCDF896C5BD}"/>
              </a:ext>
            </a:extLst>
          </p:cNvPr>
          <p:cNvSpPr>
            <a:spLocks noGrp="1"/>
          </p:cNvSpPr>
          <p:nvPr>
            <p:ph type="ctrTitle"/>
          </p:nvPr>
        </p:nvSpPr>
        <p:spPr>
          <a:xfrm>
            <a:off x="801858" y="390525"/>
            <a:ext cx="9913033" cy="2387600"/>
          </a:xfrm>
        </p:spPr>
        <p:txBody>
          <a:bodyPr>
            <a:normAutofit/>
          </a:bodyPr>
          <a:lstStyle/>
          <a:p>
            <a:pPr algn="l"/>
            <a:r>
              <a:rPr lang="en-US" dirty="0"/>
              <a:t>Ripple Effects: Wide-Ranging Impacts of a Project for Assessing Chat Reference for Information Literacy Instruction </a:t>
            </a:r>
          </a:p>
        </p:txBody>
      </p:sp>
      <p:sp>
        <p:nvSpPr>
          <p:cNvPr id="3" name="Subtitle 2">
            <a:extLst>
              <a:ext uri="{FF2B5EF4-FFF2-40B4-BE49-F238E27FC236}">
                <a16:creationId xmlns:a16="http://schemas.microsoft.com/office/drawing/2014/main" id="{C0E57EDE-057F-C06F-7B58-0F35776D8509}"/>
              </a:ext>
            </a:extLst>
          </p:cNvPr>
          <p:cNvSpPr>
            <a:spLocks noGrp="1"/>
          </p:cNvSpPr>
          <p:nvPr>
            <p:ph type="subTitle" idx="1"/>
          </p:nvPr>
        </p:nvSpPr>
        <p:spPr>
          <a:xfrm>
            <a:off x="1186375" y="4079875"/>
            <a:ext cx="9144000" cy="1655762"/>
          </a:xfrm>
        </p:spPr>
        <p:txBody>
          <a:bodyPr vert="horz" lIns="91440" tIns="45720" rIns="91440" bIns="45720" rtlCol="0" anchor="t">
            <a:normAutofit/>
          </a:bodyPr>
          <a:lstStyle/>
          <a:p>
            <a:pPr algn="l"/>
            <a:r>
              <a:rPr lang="en-US" sz="2400" dirty="0">
                <a:solidFill>
                  <a:schemeClr val="bg1"/>
                </a:solidFill>
              </a:rPr>
              <a:t>Cameron Caswell &amp; Brandy Whitlock</a:t>
            </a:r>
          </a:p>
          <a:p>
            <a:pPr algn="l"/>
            <a:r>
              <a:rPr lang="en-US" sz="2400" dirty="0">
                <a:solidFill>
                  <a:schemeClr val="bg1"/>
                </a:solidFill>
              </a:rPr>
              <a:t>Anne Arundel Community College</a:t>
            </a:r>
          </a:p>
          <a:p>
            <a:pPr algn="l"/>
            <a:r>
              <a:rPr lang="en-US" sz="2400" dirty="0">
                <a:solidFill>
                  <a:schemeClr val="bg1"/>
                </a:solidFill>
              </a:rPr>
              <a:t>LOEX, May 9, 2026</a:t>
            </a:r>
          </a:p>
          <a:p>
            <a:pPr algn="l"/>
            <a:endParaRPr lang="en-US" dirty="0"/>
          </a:p>
        </p:txBody>
      </p:sp>
    </p:spTree>
    <p:extLst>
      <p:ext uri="{BB962C8B-B14F-4D97-AF65-F5344CB8AC3E}">
        <p14:creationId xmlns:p14="http://schemas.microsoft.com/office/powerpoint/2010/main" val="334082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3DD2B-3E86-FB36-7637-B2616BE3FE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1E9DA4-05E3-97A6-CC93-6836A2808043}"/>
              </a:ext>
            </a:extLst>
          </p:cNvPr>
          <p:cNvSpPr>
            <a:spLocks noGrp="1"/>
          </p:cNvSpPr>
          <p:nvPr>
            <p:ph type="title"/>
          </p:nvPr>
        </p:nvSpPr>
        <p:spPr>
          <a:xfrm>
            <a:off x="503591" y="508989"/>
            <a:ext cx="11184818" cy="1193202"/>
          </a:xfrm>
        </p:spPr>
        <p:txBody>
          <a:bodyPr>
            <a:normAutofit/>
          </a:bodyPr>
          <a:lstStyle/>
          <a:p>
            <a:r>
              <a:rPr lang="en-US" sz="3600" dirty="0"/>
              <a:t>Authority is constructed and contextual</a:t>
            </a:r>
          </a:p>
        </p:txBody>
      </p:sp>
      <p:sp>
        <p:nvSpPr>
          <p:cNvPr id="3" name="Content Placeholder 2">
            <a:extLst>
              <a:ext uri="{FF2B5EF4-FFF2-40B4-BE49-F238E27FC236}">
                <a16:creationId xmlns:a16="http://schemas.microsoft.com/office/drawing/2014/main" id="{1CFBCCC0-1490-8291-A486-6ABBB4589779}"/>
              </a:ext>
            </a:extLst>
          </p:cNvPr>
          <p:cNvSpPr>
            <a:spLocks noGrp="1"/>
          </p:cNvSpPr>
          <p:nvPr>
            <p:ph idx="1"/>
          </p:nvPr>
        </p:nvSpPr>
        <p:spPr>
          <a:xfrm>
            <a:off x="773724" y="2052919"/>
            <a:ext cx="9276130" cy="2728402"/>
          </a:xfrm>
        </p:spPr>
        <p:txBody>
          <a:bodyPr>
            <a:normAutofit/>
          </a:bodyPr>
          <a:lstStyle/>
          <a:p>
            <a:r>
              <a:rPr lang="en-US" sz="2400" dirty="0"/>
              <a:t>Explain how to research an author’s credentials </a:t>
            </a:r>
          </a:p>
          <a:p>
            <a:r>
              <a:rPr lang="en-US" sz="2400" dirty="0"/>
              <a:t>Teach student to evaluate a source to determine if it is authoritative for their research purpose </a:t>
            </a:r>
          </a:p>
          <a:p>
            <a:r>
              <a:rPr lang="en-US" sz="2400" dirty="0"/>
              <a:t>Discuss why authoritative sources differ depending on context</a:t>
            </a:r>
          </a:p>
        </p:txBody>
      </p:sp>
    </p:spTree>
    <p:extLst>
      <p:ext uri="{BB962C8B-B14F-4D97-AF65-F5344CB8AC3E}">
        <p14:creationId xmlns:p14="http://schemas.microsoft.com/office/powerpoint/2010/main" val="2041339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99913-3427-4AED-29C4-D59855766E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F3D0C5-67AB-7DC6-29EC-E9663A54E8B6}"/>
              </a:ext>
            </a:extLst>
          </p:cNvPr>
          <p:cNvSpPr>
            <a:spLocks noGrp="1"/>
          </p:cNvSpPr>
          <p:nvPr>
            <p:ph type="title"/>
          </p:nvPr>
        </p:nvSpPr>
        <p:spPr/>
        <p:txBody>
          <a:bodyPr>
            <a:normAutofit/>
          </a:bodyPr>
          <a:lstStyle/>
          <a:p>
            <a:r>
              <a:rPr lang="en-US" sz="3600" dirty="0"/>
              <a:t>Information creation as process</a:t>
            </a:r>
          </a:p>
        </p:txBody>
      </p:sp>
      <p:sp>
        <p:nvSpPr>
          <p:cNvPr id="3" name="Content Placeholder 2">
            <a:extLst>
              <a:ext uri="{FF2B5EF4-FFF2-40B4-BE49-F238E27FC236}">
                <a16:creationId xmlns:a16="http://schemas.microsoft.com/office/drawing/2014/main" id="{25CAFDEF-EB82-2413-12ED-2016AE58C458}"/>
              </a:ext>
            </a:extLst>
          </p:cNvPr>
          <p:cNvSpPr>
            <a:spLocks noGrp="1"/>
          </p:cNvSpPr>
          <p:nvPr>
            <p:ph idx="1"/>
          </p:nvPr>
        </p:nvSpPr>
        <p:spPr>
          <a:xfrm>
            <a:off x="581192" y="2011683"/>
            <a:ext cx="11029615" cy="2602519"/>
          </a:xfrm>
        </p:spPr>
        <p:txBody>
          <a:bodyPr>
            <a:normAutofit/>
          </a:bodyPr>
          <a:lstStyle/>
          <a:p>
            <a:r>
              <a:rPr lang="en-US" sz="2400" dirty="0"/>
              <a:t>Explain differences in source types and discuss when each may be appropriate </a:t>
            </a:r>
          </a:p>
          <a:p>
            <a:r>
              <a:rPr lang="en-US" sz="2400" dirty="0"/>
              <a:t>Discuss evolution of information </a:t>
            </a:r>
          </a:p>
          <a:p>
            <a:r>
              <a:rPr lang="en-US" sz="2400" dirty="0"/>
              <a:t>Discuss or explain the peer-review process</a:t>
            </a:r>
          </a:p>
        </p:txBody>
      </p:sp>
    </p:spTree>
    <p:extLst>
      <p:ext uri="{BB962C8B-B14F-4D97-AF65-F5344CB8AC3E}">
        <p14:creationId xmlns:p14="http://schemas.microsoft.com/office/powerpoint/2010/main" val="2312673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06863-8112-7187-E72B-FF4723B3ED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C3DCF2-1AE9-D02F-6160-0BB53C6AC177}"/>
              </a:ext>
            </a:extLst>
          </p:cNvPr>
          <p:cNvSpPr>
            <a:spLocks noGrp="1"/>
          </p:cNvSpPr>
          <p:nvPr>
            <p:ph type="title"/>
          </p:nvPr>
        </p:nvSpPr>
        <p:spPr/>
        <p:txBody>
          <a:bodyPr>
            <a:normAutofit/>
          </a:bodyPr>
          <a:lstStyle/>
          <a:p>
            <a:r>
              <a:rPr lang="en-US" sz="3600" dirty="0"/>
              <a:t>Information has value</a:t>
            </a:r>
          </a:p>
        </p:txBody>
      </p:sp>
      <p:sp>
        <p:nvSpPr>
          <p:cNvPr id="3" name="Content Placeholder 2">
            <a:extLst>
              <a:ext uri="{FF2B5EF4-FFF2-40B4-BE49-F238E27FC236}">
                <a16:creationId xmlns:a16="http://schemas.microsoft.com/office/drawing/2014/main" id="{0D322B4D-73E0-3749-E632-742D768F32FC}"/>
              </a:ext>
            </a:extLst>
          </p:cNvPr>
          <p:cNvSpPr>
            <a:spLocks noGrp="1"/>
          </p:cNvSpPr>
          <p:nvPr>
            <p:ph idx="1"/>
          </p:nvPr>
        </p:nvSpPr>
        <p:spPr>
          <a:xfrm>
            <a:off x="581192" y="2180496"/>
            <a:ext cx="11029615" cy="2961549"/>
          </a:xfrm>
        </p:spPr>
        <p:txBody>
          <a:bodyPr>
            <a:normAutofit/>
          </a:bodyPr>
          <a:lstStyle/>
          <a:p>
            <a:r>
              <a:rPr lang="en-US" sz="2400" dirty="0"/>
              <a:t>Define the purpose of limitations on information</a:t>
            </a:r>
          </a:p>
          <a:p>
            <a:r>
              <a:rPr lang="en-US" sz="2400" dirty="0"/>
              <a:t>Show student how and why to properly cite sources</a:t>
            </a:r>
          </a:p>
          <a:p>
            <a:r>
              <a:rPr lang="en-US" sz="2400" dirty="0"/>
              <a:t>Discuss why they have access to specific college resources</a:t>
            </a:r>
          </a:p>
        </p:txBody>
      </p:sp>
    </p:spTree>
    <p:extLst>
      <p:ext uri="{BB962C8B-B14F-4D97-AF65-F5344CB8AC3E}">
        <p14:creationId xmlns:p14="http://schemas.microsoft.com/office/powerpoint/2010/main" val="369401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DDA17-1594-80B7-9268-0AFCE182BE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AA095D-501C-E358-255D-7CA7653BE4BE}"/>
              </a:ext>
            </a:extLst>
          </p:cNvPr>
          <p:cNvSpPr>
            <a:spLocks noGrp="1"/>
          </p:cNvSpPr>
          <p:nvPr>
            <p:ph type="title"/>
          </p:nvPr>
        </p:nvSpPr>
        <p:spPr/>
        <p:txBody>
          <a:bodyPr>
            <a:normAutofit/>
          </a:bodyPr>
          <a:lstStyle/>
          <a:p>
            <a:r>
              <a:rPr lang="en-US" sz="3600" dirty="0"/>
              <a:t>Research as inquiry</a:t>
            </a:r>
          </a:p>
        </p:txBody>
      </p:sp>
      <p:sp>
        <p:nvSpPr>
          <p:cNvPr id="3" name="Content Placeholder 2">
            <a:extLst>
              <a:ext uri="{FF2B5EF4-FFF2-40B4-BE49-F238E27FC236}">
                <a16:creationId xmlns:a16="http://schemas.microsoft.com/office/drawing/2014/main" id="{194C5EE5-F3F2-20FA-02F1-AFF900AC2B0C}"/>
              </a:ext>
            </a:extLst>
          </p:cNvPr>
          <p:cNvSpPr>
            <a:spLocks noGrp="1"/>
          </p:cNvSpPr>
          <p:nvPr>
            <p:ph idx="1"/>
          </p:nvPr>
        </p:nvSpPr>
        <p:spPr>
          <a:xfrm>
            <a:off x="581192" y="2180496"/>
            <a:ext cx="11029615" cy="2961549"/>
          </a:xfrm>
        </p:spPr>
        <p:txBody>
          <a:bodyPr>
            <a:normAutofit/>
          </a:bodyPr>
          <a:lstStyle/>
          <a:p>
            <a:r>
              <a:rPr lang="en-US" sz="2400" dirty="0"/>
              <a:t>Help student develop a research question or choose a topic </a:t>
            </a:r>
          </a:p>
          <a:p>
            <a:r>
              <a:rPr lang="en-US" sz="2400" dirty="0"/>
              <a:t>Evaluate search results and reassess search strategy </a:t>
            </a:r>
          </a:p>
          <a:p>
            <a:r>
              <a:rPr lang="en-US" sz="2400" dirty="0"/>
              <a:t>Share search tips and explain how they work</a:t>
            </a:r>
          </a:p>
        </p:txBody>
      </p:sp>
    </p:spTree>
    <p:extLst>
      <p:ext uri="{BB962C8B-B14F-4D97-AF65-F5344CB8AC3E}">
        <p14:creationId xmlns:p14="http://schemas.microsoft.com/office/powerpoint/2010/main" val="1002649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66D2E-8AFE-9C4C-352D-1A0101045B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0ECCDF-C18F-DB47-6B96-353D06652892}"/>
              </a:ext>
            </a:extLst>
          </p:cNvPr>
          <p:cNvSpPr>
            <a:spLocks noGrp="1"/>
          </p:cNvSpPr>
          <p:nvPr>
            <p:ph type="title"/>
          </p:nvPr>
        </p:nvSpPr>
        <p:spPr/>
        <p:txBody>
          <a:bodyPr>
            <a:normAutofit/>
          </a:bodyPr>
          <a:lstStyle/>
          <a:p>
            <a:r>
              <a:rPr lang="en-US" sz="3600" dirty="0"/>
              <a:t>Searching as strategic exploration</a:t>
            </a:r>
          </a:p>
        </p:txBody>
      </p:sp>
      <p:sp>
        <p:nvSpPr>
          <p:cNvPr id="3" name="Content Placeholder 2">
            <a:extLst>
              <a:ext uri="{FF2B5EF4-FFF2-40B4-BE49-F238E27FC236}">
                <a16:creationId xmlns:a16="http://schemas.microsoft.com/office/drawing/2014/main" id="{A5DF1399-64C0-C9B6-1DDB-B7796675816B}"/>
              </a:ext>
            </a:extLst>
          </p:cNvPr>
          <p:cNvSpPr>
            <a:spLocks noGrp="1"/>
          </p:cNvSpPr>
          <p:nvPr>
            <p:ph idx="1"/>
          </p:nvPr>
        </p:nvSpPr>
        <p:spPr>
          <a:xfrm>
            <a:off x="581192" y="2180496"/>
            <a:ext cx="11029615" cy="2961549"/>
          </a:xfrm>
        </p:spPr>
        <p:txBody>
          <a:bodyPr>
            <a:normAutofit/>
          </a:bodyPr>
          <a:lstStyle/>
          <a:p>
            <a:r>
              <a:rPr lang="en-US" sz="2400" dirty="0"/>
              <a:t>Help student narrow their research topic to appropriate scope </a:t>
            </a:r>
          </a:p>
          <a:p>
            <a:r>
              <a:rPr lang="en-US" sz="2400" dirty="0"/>
              <a:t>Help identify high-quality sources by discussing why a source is appropriate or not </a:t>
            </a:r>
          </a:p>
          <a:p>
            <a:r>
              <a:rPr lang="en-US" sz="2400" dirty="0"/>
              <a:t>Help formulate new search strategies</a:t>
            </a:r>
          </a:p>
        </p:txBody>
      </p:sp>
    </p:spTree>
    <p:extLst>
      <p:ext uri="{BB962C8B-B14F-4D97-AF65-F5344CB8AC3E}">
        <p14:creationId xmlns:p14="http://schemas.microsoft.com/office/powerpoint/2010/main" val="16499468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968E0-13CA-9BE6-BDA3-A4D784DA16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ECF71C-AC46-A74A-0E6D-AEDDA293120C}"/>
              </a:ext>
            </a:extLst>
          </p:cNvPr>
          <p:cNvSpPr>
            <a:spLocks noGrp="1"/>
          </p:cNvSpPr>
          <p:nvPr>
            <p:ph type="title"/>
          </p:nvPr>
        </p:nvSpPr>
        <p:spPr/>
        <p:txBody>
          <a:bodyPr>
            <a:normAutofit/>
          </a:bodyPr>
          <a:lstStyle/>
          <a:p>
            <a:r>
              <a:rPr lang="en-US" sz="3600" dirty="0"/>
              <a:t>Scholarship as conversation</a:t>
            </a:r>
          </a:p>
        </p:txBody>
      </p:sp>
      <p:sp>
        <p:nvSpPr>
          <p:cNvPr id="3" name="Content Placeholder 2">
            <a:extLst>
              <a:ext uri="{FF2B5EF4-FFF2-40B4-BE49-F238E27FC236}">
                <a16:creationId xmlns:a16="http://schemas.microsoft.com/office/drawing/2014/main" id="{BF9A9AA3-3309-CD12-E6EF-5234D2CC6E1A}"/>
              </a:ext>
            </a:extLst>
          </p:cNvPr>
          <p:cNvSpPr>
            <a:spLocks noGrp="1"/>
          </p:cNvSpPr>
          <p:nvPr>
            <p:ph idx="1"/>
          </p:nvPr>
        </p:nvSpPr>
        <p:spPr>
          <a:xfrm>
            <a:off x="581191" y="1983549"/>
            <a:ext cx="11029615" cy="2644722"/>
          </a:xfrm>
        </p:spPr>
        <p:txBody>
          <a:bodyPr>
            <a:normAutofit/>
          </a:bodyPr>
          <a:lstStyle/>
          <a:p>
            <a:r>
              <a:rPr lang="en-US" sz="2400" dirty="0"/>
              <a:t>Discuss or explain how citing others’ work helps build field of scholarship </a:t>
            </a:r>
          </a:p>
          <a:p>
            <a:r>
              <a:rPr lang="en-US" sz="2400" dirty="0"/>
              <a:t>Discuss or explain how the peer-review process contributes to higher quality research</a:t>
            </a:r>
          </a:p>
        </p:txBody>
      </p:sp>
    </p:spTree>
    <p:extLst>
      <p:ext uri="{BB962C8B-B14F-4D97-AF65-F5344CB8AC3E}">
        <p14:creationId xmlns:p14="http://schemas.microsoft.com/office/powerpoint/2010/main" val="4243506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04046-083A-2530-A7D5-6A9C4FFF17AA}"/>
              </a:ext>
            </a:extLst>
          </p:cNvPr>
          <p:cNvSpPr>
            <a:spLocks noGrp="1"/>
          </p:cNvSpPr>
          <p:nvPr>
            <p:ph type="title"/>
          </p:nvPr>
        </p:nvSpPr>
        <p:spPr>
          <a:xfrm>
            <a:off x="553521" y="827515"/>
            <a:ext cx="10515600" cy="823912"/>
          </a:xfrm>
        </p:spPr>
        <p:txBody>
          <a:bodyPr>
            <a:normAutofit/>
          </a:bodyPr>
          <a:lstStyle/>
          <a:p>
            <a:r>
              <a:rPr lang="en-US" sz="3600" dirty="0"/>
              <a:t>Adapted for our team</a:t>
            </a:r>
          </a:p>
        </p:txBody>
      </p:sp>
      <p:sp>
        <p:nvSpPr>
          <p:cNvPr id="4" name="Content Placeholder 3">
            <a:extLst>
              <a:ext uri="{FF2B5EF4-FFF2-40B4-BE49-F238E27FC236}">
                <a16:creationId xmlns:a16="http://schemas.microsoft.com/office/drawing/2014/main" id="{ECB7D5B5-8850-D1B3-3DC7-BC200AD30A06}"/>
              </a:ext>
            </a:extLst>
          </p:cNvPr>
          <p:cNvSpPr>
            <a:spLocks noGrp="1"/>
          </p:cNvSpPr>
          <p:nvPr>
            <p:ph sz="half" idx="2"/>
          </p:nvPr>
        </p:nvSpPr>
        <p:spPr>
          <a:xfrm>
            <a:off x="653534" y="2227120"/>
            <a:ext cx="5157787" cy="3684588"/>
          </a:xfrm>
        </p:spPr>
        <p:txBody>
          <a:bodyPr>
            <a:normAutofit fontScale="92500" lnSpcReduction="20000"/>
          </a:bodyPr>
          <a:lstStyle/>
          <a:p>
            <a:pPr marL="0" indent="0">
              <a:buNone/>
            </a:pPr>
            <a:r>
              <a:rPr lang="en-US" sz="2400" b="1" dirty="0"/>
              <a:t>Hunter project</a:t>
            </a:r>
            <a:endParaRPr lang="en-US" sz="2400" dirty="0"/>
          </a:p>
          <a:p>
            <a:r>
              <a:rPr lang="en-US" sz="2400" dirty="0"/>
              <a:t>Rated all (369) qualifying transcripts within a semester</a:t>
            </a:r>
          </a:p>
          <a:p>
            <a:r>
              <a:rPr lang="en-US" sz="2400" dirty="0"/>
              <a:t>Project task force normalized with common set of transcripts at outset, but further coding was undertaken individually</a:t>
            </a:r>
          </a:p>
          <a:p>
            <a:r>
              <a:rPr lang="en-US" sz="2400" dirty="0"/>
              <a:t>Coding was at frame level</a:t>
            </a:r>
          </a:p>
        </p:txBody>
      </p:sp>
      <p:sp>
        <p:nvSpPr>
          <p:cNvPr id="6" name="Content Placeholder 5">
            <a:extLst>
              <a:ext uri="{FF2B5EF4-FFF2-40B4-BE49-F238E27FC236}">
                <a16:creationId xmlns:a16="http://schemas.microsoft.com/office/drawing/2014/main" id="{FE2F114B-991C-A71F-011D-1341A877BF55}"/>
              </a:ext>
            </a:extLst>
          </p:cNvPr>
          <p:cNvSpPr>
            <a:spLocks noGrp="1"/>
          </p:cNvSpPr>
          <p:nvPr>
            <p:ph sz="quarter" idx="4"/>
          </p:nvPr>
        </p:nvSpPr>
        <p:spPr>
          <a:xfrm>
            <a:off x="6281838" y="2227120"/>
            <a:ext cx="5256628" cy="3803365"/>
          </a:xfrm>
        </p:spPr>
        <p:txBody>
          <a:bodyPr>
            <a:normAutofit fontScale="92500" lnSpcReduction="20000"/>
          </a:bodyPr>
          <a:lstStyle/>
          <a:p>
            <a:pPr marL="0" indent="0">
              <a:buNone/>
            </a:pPr>
            <a:r>
              <a:rPr lang="en-US" sz="2400" b="1" dirty="0"/>
              <a:t>Truxal Library project</a:t>
            </a:r>
          </a:p>
          <a:p>
            <a:r>
              <a:rPr lang="en-US" sz="2400" dirty="0"/>
              <a:t>Rated a sample of 30 transcripts, pulled from a pool of qualifying transcripts within a semester</a:t>
            </a:r>
          </a:p>
          <a:p>
            <a:r>
              <a:rPr lang="en-US" sz="2400" dirty="0"/>
              <a:t>Project members attended normalizing sessions at outset, then all 30 transcripts were rated by all participants</a:t>
            </a:r>
          </a:p>
          <a:p>
            <a:r>
              <a:rPr lang="en-US" sz="2400" dirty="0"/>
              <a:t>Coding was at frame – example level, resulting in more granular and concrete data about teaching activities that are occurring in chat</a:t>
            </a:r>
          </a:p>
          <a:p>
            <a:endParaRPr lang="en-US" dirty="0"/>
          </a:p>
        </p:txBody>
      </p:sp>
    </p:spTree>
    <p:extLst>
      <p:ext uri="{BB962C8B-B14F-4D97-AF65-F5344CB8AC3E}">
        <p14:creationId xmlns:p14="http://schemas.microsoft.com/office/powerpoint/2010/main" val="2529680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extBox 1">
            <a:extLst>
              <a:ext uri="{FF2B5EF4-FFF2-40B4-BE49-F238E27FC236}">
                <a16:creationId xmlns:a16="http://schemas.microsoft.com/office/drawing/2014/main" id="{134DE519-7F3B-4ACE-9FFD-B9ADEF84D3D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5648817"/>
              </p:ext>
            </p:extLst>
          </p:nvPr>
        </p:nvGraphicFramePr>
        <p:xfrm>
          <a:off x="549615" y="1243029"/>
          <a:ext cx="10518509" cy="52671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2" name="Title 1">
            <a:extLst>
              <a:ext uri="{FF2B5EF4-FFF2-40B4-BE49-F238E27FC236}">
                <a16:creationId xmlns:a16="http://schemas.microsoft.com/office/drawing/2014/main" id="{F1ABC937-3719-B0BA-46E4-CDD05C533B34}"/>
              </a:ext>
            </a:extLst>
          </p:cNvPr>
          <p:cNvSpPr txBox="1">
            <a:spLocks noGrp="1"/>
          </p:cNvSpPr>
          <p:nvPr>
            <p:ph type="title" idx="4294967295"/>
          </p:nvPr>
        </p:nvSpPr>
        <p:spPr>
          <a:xfrm>
            <a:off x="552524" y="674771"/>
            <a:ext cx="10515600" cy="5682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Project features</a:t>
            </a:r>
          </a:p>
        </p:txBody>
      </p:sp>
    </p:spTree>
    <p:extLst>
      <p:ext uri="{BB962C8B-B14F-4D97-AF65-F5344CB8AC3E}">
        <p14:creationId xmlns:p14="http://schemas.microsoft.com/office/powerpoint/2010/main" val="3062537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mple transcript with this text:&#10;Transcript 1&#10;Launched from https://libguides.aacc.edu/ask&#10;via Widget Chat Research Assistance&#10;Department Truxal Library&#10;Started Chatting&#10;2022-10-13 16:55:14&#10;Wait Time&#10;4 seconds (4 seconds)&#10;Chatting Duration&#10;1203 seconds (20 minutes, 3 seconds)&#10;Message Count&#10;61&#10;&#10;Initial Question: Are most of the resources in the data base scholarly sources?&#10;16:55:32 Truxal Library: Hello and welcome to library's chat service&#10;16:55:36 Truxal Library: I am Chat Provider Name.&#10;16:55:42 Patron: Nice to meet you!&#10;16:56:21 Truxal Library: In most databases, you have option where you can choose: Scholarly sources or Peer-reviewed sources.&#10;16:57:24 Truxal Library: You can get articles from general magazines also, but you will find the option for 'Full text' and Scholarly under Advanced search&#10;16:57:44 Patron: I'm on the data base at the moment and cannot find that option&#10;16:57:51 Truxal Library: What are you researching?&#10;&#10;">
            <a:extLst>
              <a:ext uri="{FF2B5EF4-FFF2-40B4-BE49-F238E27FC236}">
                <a16:creationId xmlns:a16="http://schemas.microsoft.com/office/drawing/2014/main" id="{9648AC82-3325-41BF-AF5F-1D72979D05AC}"/>
              </a:ext>
            </a:extLst>
          </p:cNvPr>
          <p:cNvPicPr>
            <a:picLocks noChangeAspect="1"/>
          </p:cNvPicPr>
          <p:nvPr/>
        </p:nvPicPr>
        <p:blipFill>
          <a:blip r:embed="rId2"/>
          <a:stretch>
            <a:fillRect/>
          </a:stretch>
        </p:blipFill>
        <p:spPr>
          <a:xfrm>
            <a:off x="2613849" y="1540908"/>
            <a:ext cx="6751377" cy="5156181"/>
          </a:xfrm>
          <a:prstGeom prst="rect">
            <a:avLst/>
          </a:prstGeom>
        </p:spPr>
      </p:pic>
      <p:sp>
        <p:nvSpPr>
          <p:cNvPr id="4" name="Title 1">
            <a:extLst>
              <a:ext uri="{FF2B5EF4-FFF2-40B4-BE49-F238E27FC236}">
                <a16:creationId xmlns:a16="http://schemas.microsoft.com/office/drawing/2014/main" id="{BE1E7FDA-C82C-42FC-7662-8E7E87116D1B}"/>
              </a:ext>
            </a:extLst>
          </p:cNvPr>
          <p:cNvSpPr txBox="1">
            <a:spLocks noGrp="1"/>
          </p:cNvSpPr>
          <p:nvPr>
            <p:ph type="title" idx="4294967295"/>
          </p:nvPr>
        </p:nvSpPr>
        <p:spPr>
          <a:xfrm>
            <a:off x="552658" y="601029"/>
            <a:ext cx="10515600" cy="8239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Transcript Preparation</a:t>
            </a:r>
          </a:p>
        </p:txBody>
      </p:sp>
    </p:spTree>
    <p:extLst>
      <p:ext uri="{BB962C8B-B14F-4D97-AF65-F5344CB8AC3E}">
        <p14:creationId xmlns:p14="http://schemas.microsoft.com/office/powerpoint/2010/main" val="26700045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87E65990-CC4D-F846-2BE3-4DC1A386F75D}"/>
              </a:ext>
            </a:extLst>
          </p:cNvPr>
          <p:cNvGraphicFramePr>
            <a:graphicFrameLocks/>
          </p:cNvGraphicFramePr>
          <p:nvPr>
            <p:extLst>
              <p:ext uri="{D42A27DB-BD31-4B8C-83A1-F6EECF244321}">
                <p14:modId xmlns:p14="http://schemas.microsoft.com/office/powerpoint/2010/main" val="1799105068"/>
              </p:ext>
            </p:extLst>
          </p:nvPr>
        </p:nvGraphicFramePr>
        <p:xfrm>
          <a:off x="1075039" y="1327355"/>
          <a:ext cx="9086600" cy="5530645"/>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
            <a:extLst>
              <a:ext uri="{FF2B5EF4-FFF2-40B4-BE49-F238E27FC236}">
                <a16:creationId xmlns:a16="http://schemas.microsoft.com/office/drawing/2014/main" id="{DFC9B963-0F0A-5F1B-A3D9-C96287ACFAB6}"/>
              </a:ext>
            </a:extLst>
          </p:cNvPr>
          <p:cNvSpPr txBox="1">
            <a:spLocks noGrp="1"/>
          </p:cNvSpPr>
          <p:nvPr>
            <p:ph type="title" idx="4294967295"/>
          </p:nvPr>
        </p:nvSpPr>
        <p:spPr>
          <a:xfrm>
            <a:off x="421119" y="698289"/>
            <a:ext cx="9740520" cy="4927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Findings by Frame, 2023-2025</a:t>
            </a:r>
          </a:p>
        </p:txBody>
      </p:sp>
    </p:spTree>
    <p:extLst>
      <p:ext uri="{BB962C8B-B14F-4D97-AF65-F5344CB8AC3E}">
        <p14:creationId xmlns:p14="http://schemas.microsoft.com/office/powerpoint/2010/main" val="1642089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3263A-FC8C-763E-E3E4-4D53ABE7F392}"/>
              </a:ext>
            </a:extLst>
          </p:cNvPr>
          <p:cNvSpPr>
            <a:spLocks noGrp="1"/>
          </p:cNvSpPr>
          <p:nvPr>
            <p:ph type="title"/>
          </p:nvPr>
        </p:nvSpPr>
        <p:spPr/>
        <p:txBody>
          <a:bodyPr>
            <a:normAutofit/>
          </a:bodyPr>
          <a:lstStyle/>
          <a:p>
            <a:r>
              <a:rPr lang="en-US" sz="3600" dirty="0"/>
              <a:t>Truxal Library</a:t>
            </a:r>
          </a:p>
        </p:txBody>
      </p:sp>
      <p:sp>
        <p:nvSpPr>
          <p:cNvPr id="3" name="Content Placeholder 2">
            <a:extLst>
              <a:ext uri="{FF2B5EF4-FFF2-40B4-BE49-F238E27FC236}">
                <a16:creationId xmlns:a16="http://schemas.microsoft.com/office/drawing/2014/main" id="{16437CC6-2911-CDEE-683B-65E57590CE0F}"/>
              </a:ext>
            </a:extLst>
          </p:cNvPr>
          <p:cNvSpPr>
            <a:spLocks noGrp="1"/>
          </p:cNvSpPr>
          <p:nvPr>
            <p:ph idx="1"/>
          </p:nvPr>
        </p:nvSpPr>
        <p:spPr>
          <a:xfrm>
            <a:off x="1140425" y="1972042"/>
            <a:ext cx="9911149" cy="3743160"/>
          </a:xfrm>
        </p:spPr>
        <p:txBody>
          <a:bodyPr>
            <a:noAutofit/>
          </a:bodyPr>
          <a:lstStyle/>
          <a:p>
            <a:r>
              <a:rPr lang="en-US" sz="2400" dirty="0"/>
              <a:t>Academic library supporting a large suburban community college</a:t>
            </a:r>
          </a:p>
          <a:p>
            <a:r>
              <a:rPr lang="en-US" sz="2400" dirty="0"/>
              <a:t>Support wide range of disciplines</a:t>
            </a:r>
          </a:p>
          <a:p>
            <a:r>
              <a:rPr lang="en-US" sz="2400" dirty="0"/>
              <a:t>16 full time library employees, including 5 faculty librarians. </a:t>
            </a:r>
          </a:p>
          <a:p>
            <a:r>
              <a:rPr lang="en-US" sz="2400" dirty="0"/>
              <a:t>We offer in person and online reference support, tailored instruction sessions, and an embedded librarian program to support online classes</a:t>
            </a:r>
          </a:p>
          <a:p>
            <a:r>
              <a:rPr lang="en-US" sz="2400" dirty="0"/>
              <a:t>Reference – in person and robust chat service. </a:t>
            </a:r>
          </a:p>
          <a:p>
            <a:r>
              <a:rPr lang="en-US" sz="2400" dirty="0"/>
              <a:t>Chat is staffed by paraprofessional reference staff and librarians</a:t>
            </a:r>
          </a:p>
        </p:txBody>
      </p:sp>
    </p:spTree>
    <p:extLst>
      <p:ext uri="{BB962C8B-B14F-4D97-AF65-F5344CB8AC3E}">
        <p14:creationId xmlns:p14="http://schemas.microsoft.com/office/powerpoint/2010/main" val="3935337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872048-2C34-7E7B-859A-CB00792D86AB}"/>
              </a:ext>
            </a:extLst>
          </p:cNvPr>
          <p:cNvPicPr>
            <a:picLocks noChangeAspect="1"/>
          </p:cNvPicPr>
          <p:nvPr/>
        </p:nvPicPr>
        <p:blipFill>
          <a:blip r:embed="rId3"/>
          <a:stretch>
            <a:fillRect/>
          </a:stretch>
        </p:blipFill>
        <p:spPr>
          <a:xfrm>
            <a:off x="2355821" y="1279522"/>
            <a:ext cx="8563327" cy="5578478"/>
          </a:xfrm>
          <a:prstGeom prst="rect">
            <a:avLst/>
          </a:prstGeom>
        </p:spPr>
      </p:pic>
      <p:sp>
        <p:nvSpPr>
          <p:cNvPr id="2" name="Title 1">
            <a:extLst>
              <a:ext uri="{FF2B5EF4-FFF2-40B4-BE49-F238E27FC236}">
                <a16:creationId xmlns:a16="http://schemas.microsoft.com/office/drawing/2014/main" id="{D8D7D0B9-3511-814E-80BA-3DA244AE5CAE}"/>
              </a:ext>
            </a:extLst>
          </p:cNvPr>
          <p:cNvSpPr txBox="1">
            <a:spLocks noGrp="1"/>
          </p:cNvSpPr>
          <p:nvPr>
            <p:ph type="title" idx="4294967295"/>
          </p:nvPr>
        </p:nvSpPr>
        <p:spPr>
          <a:xfrm>
            <a:off x="567407" y="786779"/>
            <a:ext cx="9740520" cy="4927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Hunter results</a:t>
            </a:r>
          </a:p>
        </p:txBody>
      </p:sp>
    </p:spTree>
    <p:extLst>
      <p:ext uri="{BB962C8B-B14F-4D97-AF65-F5344CB8AC3E}">
        <p14:creationId xmlns:p14="http://schemas.microsoft.com/office/powerpoint/2010/main" val="1362567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DAF0A-EC9D-5E0C-33BF-A415AF2E64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025F95-309D-77C4-B273-0D25AFA96E1C}"/>
              </a:ext>
            </a:extLst>
          </p:cNvPr>
          <p:cNvSpPr>
            <a:spLocks noGrp="1"/>
          </p:cNvSpPr>
          <p:nvPr>
            <p:ph type="title"/>
          </p:nvPr>
        </p:nvSpPr>
        <p:spPr>
          <a:xfrm>
            <a:off x="482600" y="372941"/>
            <a:ext cx="11709400" cy="1345883"/>
          </a:xfrm>
        </p:spPr>
        <p:txBody>
          <a:bodyPr>
            <a:normAutofit/>
          </a:bodyPr>
          <a:lstStyle/>
          <a:p>
            <a:r>
              <a:rPr lang="en-US" sz="3600" dirty="0"/>
              <a:t>Frame 2: Information creation as process – 50%</a:t>
            </a:r>
          </a:p>
        </p:txBody>
      </p:sp>
      <p:sp>
        <p:nvSpPr>
          <p:cNvPr id="3" name="Content Placeholder 2">
            <a:extLst>
              <a:ext uri="{FF2B5EF4-FFF2-40B4-BE49-F238E27FC236}">
                <a16:creationId xmlns:a16="http://schemas.microsoft.com/office/drawing/2014/main" id="{B55431A2-3C2A-4ADA-87B9-A85D667AA1C6}"/>
              </a:ext>
            </a:extLst>
          </p:cNvPr>
          <p:cNvSpPr>
            <a:spLocks noGrp="1"/>
          </p:cNvSpPr>
          <p:nvPr>
            <p:ph idx="1"/>
          </p:nvPr>
        </p:nvSpPr>
        <p:spPr>
          <a:xfrm>
            <a:off x="838200" y="1912937"/>
            <a:ext cx="10515600" cy="3226240"/>
          </a:xfrm>
        </p:spPr>
        <p:txBody>
          <a:bodyPr vert="horz" lIns="91440" tIns="45720" rIns="91440" bIns="45720" rtlCol="0" anchor="t">
            <a:noAutofit/>
          </a:bodyPr>
          <a:lstStyle/>
          <a:p>
            <a:r>
              <a:rPr lang="en-US" sz="2400" dirty="0"/>
              <a:t>Point out differences in source types  - 57.9%</a:t>
            </a:r>
          </a:p>
          <a:p>
            <a:pPr lvl="1">
              <a:buFont typeface="Courier New" panose="020B0604020202020204" pitchFamily="34" charset="0"/>
              <a:buChar char="o"/>
            </a:pPr>
            <a:r>
              <a:rPr lang="en-US" sz="2400" dirty="0">
                <a:ea typeface="+mn-lt"/>
                <a:cs typeface="+mn-lt"/>
              </a:rPr>
              <a:t>"you can search via the library catalog and find books, </a:t>
            </a:r>
            <a:r>
              <a:rPr lang="en-US" sz="2400" dirty="0" err="1">
                <a:ea typeface="+mn-lt"/>
                <a:cs typeface="+mn-lt"/>
              </a:rPr>
              <a:t>ebooks</a:t>
            </a:r>
            <a:r>
              <a:rPr lang="en-US" sz="2400" dirty="0">
                <a:ea typeface="+mn-lt"/>
                <a:cs typeface="+mn-lt"/>
              </a:rPr>
              <a:t>, and videos"</a:t>
            </a:r>
            <a:endParaRPr lang="en-US" sz="2400" dirty="0"/>
          </a:p>
          <a:p>
            <a:pPr lvl="1">
              <a:buFont typeface="Courier New" panose="020B0604020202020204" pitchFamily="34" charset="0"/>
              <a:buChar char="o"/>
            </a:pPr>
            <a:r>
              <a:rPr lang="en-US" sz="2400" dirty="0">
                <a:ea typeface="+mn-lt"/>
                <a:cs typeface="+mn-lt"/>
              </a:rPr>
              <a:t>"if you are looking for articles, you can search via the library databases"</a:t>
            </a:r>
            <a:endParaRPr lang="en-US" sz="2400" dirty="0"/>
          </a:p>
          <a:p>
            <a:pPr lvl="1">
              <a:buFont typeface="Courier New" panose="020B0604020202020204" pitchFamily="34" charset="0"/>
              <a:buChar char="o"/>
            </a:pPr>
            <a:r>
              <a:rPr lang="en-US" sz="2400" dirty="0">
                <a:ea typeface="+mn-lt"/>
                <a:cs typeface="+mn-lt"/>
              </a:rPr>
              <a:t>"This database will include major newspapers like the New York Times, Washington Post, etc."</a:t>
            </a:r>
            <a:endParaRPr lang="en-US" sz="2400" dirty="0"/>
          </a:p>
          <a:p>
            <a:r>
              <a:rPr lang="en-US" sz="2400" dirty="0"/>
              <a:t>Discuss when each may be appropriate – 31.6%</a:t>
            </a:r>
          </a:p>
          <a:p>
            <a:pPr lvl="1">
              <a:buFont typeface="Courier New,monospace" panose="020B0604020202020204" pitchFamily="34" charset="0"/>
              <a:buChar char="o"/>
            </a:pPr>
            <a:r>
              <a:rPr lang="en-US" sz="2400" dirty="0"/>
              <a:t>"Do you only need newspaper articles? Or some other magazine and journal articles are still ok to use?"</a:t>
            </a:r>
          </a:p>
          <a:p>
            <a:r>
              <a:rPr lang="en-US" sz="2400" dirty="0"/>
              <a:t>Discuss or explain the peer-review process – 5.3%</a:t>
            </a:r>
          </a:p>
          <a:p>
            <a:r>
              <a:rPr lang="en-US" sz="2400" dirty="0"/>
              <a:t>Discuss evolution of information – 3%</a:t>
            </a:r>
          </a:p>
        </p:txBody>
      </p:sp>
    </p:spTree>
    <p:extLst>
      <p:ext uri="{BB962C8B-B14F-4D97-AF65-F5344CB8AC3E}">
        <p14:creationId xmlns:p14="http://schemas.microsoft.com/office/powerpoint/2010/main" val="2820724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6D41-DA73-4A99-AB2F-79B97984A3B6}"/>
              </a:ext>
            </a:extLst>
          </p:cNvPr>
          <p:cNvSpPr>
            <a:spLocks noGrp="1"/>
          </p:cNvSpPr>
          <p:nvPr>
            <p:ph type="title"/>
          </p:nvPr>
        </p:nvSpPr>
        <p:spPr/>
        <p:txBody>
          <a:bodyPr>
            <a:normAutofit/>
          </a:bodyPr>
          <a:lstStyle/>
          <a:p>
            <a:r>
              <a:rPr lang="en-US" sz="3600" dirty="0"/>
              <a:t>Frame 3: Information has value – 46%</a:t>
            </a:r>
          </a:p>
        </p:txBody>
      </p:sp>
      <p:sp>
        <p:nvSpPr>
          <p:cNvPr id="3" name="Content Placeholder 2">
            <a:extLst>
              <a:ext uri="{FF2B5EF4-FFF2-40B4-BE49-F238E27FC236}">
                <a16:creationId xmlns:a16="http://schemas.microsoft.com/office/drawing/2014/main" id="{28B88C98-251B-4429-B3B4-D127D4DF6BAB}"/>
              </a:ext>
            </a:extLst>
          </p:cNvPr>
          <p:cNvSpPr>
            <a:spLocks noGrp="1"/>
          </p:cNvSpPr>
          <p:nvPr>
            <p:ph idx="1"/>
          </p:nvPr>
        </p:nvSpPr>
        <p:spPr>
          <a:xfrm>
            <a:off x="677779" y="2019553"/>
            <a:ext cx="10836442" cy="2818893"/>
          </a:xfrm>
        </p:spPr>
        <p:txBody>
          <a:bodyPr vert="horz" lIns="91440" tIns="45720" rIns="91440" bIns="45720" rtlCol="0" anchor="t">
            <a:noAutofit/>
          </a:bodyPr>
          <a:lstStyle/>
          <a:p>
            <a:r>
              <a:rPr lang="en-US" sz="2400" dirty="0"/>
              <a:t>Show student how and why to properly cite sources – 77.4%</a:t>
            </a:r>
          </a:p>
          <a:p>
            <a:pPr lvl="1">
              <a:buFont typeface="Courier New" panose="020B0604020202020204" pitchFamily="34" charset="0"/>
              <a:buChar char="o"/>
            </a:pPr>
            <a:r>
              <a:rPr lang="en-US" sz="2400" dirty="0">
                <a:ea typeface="+mn-lt"/>
                <a:cs typeface="+mn-lt"/>
              </a:rPr>
              <a:t>"Also, note that when you are looking at the full record for the article there are tools to help you generate a citation"</a:t>
            </a:r>
            <a:endParaRPr lang="en-US" sz="2400" dirty="0"/>
          </a:p>
          <a:p>
            <a:pPr lvl="1">
              <a:buFont typeface="Courier New" panose="020B0604020202020204" pitchFamily="34" charset="0"/>
              <a:buChar char="o"/>
            </a:pPr>
            <a:r>
              <a:rPr lang="en-US" sz="2400" dirty="0"/>
              <a:t>"</a:t>
            </a:r>
            <a:r>
              <a:rPr lang="en-US" sz="2400" dirty="0">
                <a:ea typeface="+mn-lt"/>
                <a:cs typeface="+mn-lt"/>
              </a:rPr>
              <a:t>When you click on that, it opens a box near the top of the page that allows you to select the citation style you need....scroll down bit to see APA...."</a:t>
            </a:r>
            <a:endParaRPr lang="en-US" sz="2400" dirty="0"/>
          </a:p>
          <a:p>
            <a:pPr lvl="1">
              <a:buFont typeface="Courier New" panose="020B0604020202020204" pitchFamily="34" charset="0"/>
              <a:buChar char="o"/>
            </a:pPr>
            <a:r>
              <a:rPr lang="en-US" sz="2400" dirty="0"/>
              <a:t>"</a:t>
            </a:r>
            <a:r>
              <a:rPr lang="en-US" sz="2400" dirty="0">
                <a:ea typeface="+mn-lt"/>
                <a:cs typeface="+mn-lt"/>
              </a:rPr>
              <a:t>Once you open an article that is useful, you will find citation, MLA under Tools and Cite"</a:t>
            </a:r>
            <a:endParaRPr lang="en-US" sz="2400" dirty="0"/>
          </a:p>
          <a:p>
            <a:r>
              <a:rPr lang="en-US" sz="2400" dirty="0"/>
              <a:t>Define the purpose of limitations on information – 15.1%</a:t>
            </a:r>
          </a:p>
          <a:p>
            <a:r>
              <a:rPr lang="en-US" sz="2400" dirty="0"/>
              <a:t>Discuss why they have access to specific college resources – 2.2%</a:t>
            </a:r>
          </a:p>
        </p:txBody>
      </p:sp>
    </p:spTree>
    <p:extLst>
      <p:ext uri="{BB962C8B-B14F-4D97-AF65-F5344CB8AC3E}">
        <p14:creationId xmlns:p14="http://schemas.microsoft.com/office/powerpoint/2010/main" val="28526609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6D41-DA73-4A99-AB2F-79B97984A3B6}"/>
              </a:ext>
            </a:extLst>
          </p:cNvPr>
          <p:cNvSpPr>
            <a:spLocks noGrp="1"/>
          </p:cNvSpPr>
          <p:nvPr>
            <p:ph type="title"/>
          </p:nvPr>
        </p:nvSpPr>
        <p:spPr>
          <a:xfrm>
            <a:off x="410411" y="365125"/>
            <a:ext cx="11785599" cy="1352299"/>
          </a:xfrm>
        </p:spPr>
        <p:txBody>
          <a:bodyPr>
            <a:normAutofit/>
          </a:bodyPr>
          <a:lstStyle/>
          <a:p>
            <a:r>
              <a:rPr lang="en-US" sz="3600" dirty="0"/>
              <a:t>Frame 4: Research as inquiry – 80%</a:t>
            </a:r>
          </a:p>
        </p:txBody>
      </p:sp>
      <p:sp>
        <p:nvSpPr>
          <p:cNvPr id="3" name="Content Placeholder 2">
            <a:extLst>
              <a:ext uri="{FF2B5EF4-FFF2-40B4-BE49-F238E27FC236}">
                <a16:creationId xmlns:a16="http://schemas.microsoft.com/office/drawing/2014/main" id="{28B88C98-251B-4429-B3B4-D127D4DF6BAB}"/>
              </a:ext>
            </a:extLst>
          </p:cNvPr>
          <p:cNvSpPr>
            <a:spLocks noGrp="1"/>
          </p:cNvSpPr>
          <p:nvPr>
            <p:ph idx="1"/>
          </p:nvPr>
        </p:nvSpPr>
        <p:spPr>
          <a:xfrm>
            <a:off x="666167" y="1891715"/>
            <a:ext cx="11361709" cy="4966285"/>
          </a:xfrm>
        </p:spPr>
        <p:txBody>
          <a:bodyPr vert="horz" lIns="91440" tIns="45720" rIns="91440" bIns="45720" rtlCol="0" anchor="t">
            <a:noAutofit/>
          </a:bodyPr>
          <a:lstStyle/>
          <a:p>
            <a:r>
              <a:rPr lang="en-US" sz="2000" dirty="0"/>
              <a:t>Share search tips and explain how they work – 51.7%</a:t>
            </a:r>
          </a:p>
          <a:p>
            <a:pPr lvl="1">
              <a:buFont typeface="Courier New" panose="020B0604020202020204" pitchFamily="34" charset="0"/>
              <a:buChar char="o"/>
            </a:pPr>
            <a:r>
              <a:rPr lang="en-US" sz="2000" dirty="0"/>
              <a:t>"</a:t>
            </a:r>
            <a:r>
              <a:rPr lang="en-US" sz="2000" dirty="0">
                <a:ea typeface="+mn-lt"/>
                <a:cs typeface="+mn-lt"/>
              </a:rPr>
              <a:t>Oh, I left out quote marks - try entering them around the phrase - "technology adoption""</a:t>
            </a:r>
          </a:p>
          <a:p>
            <a:pPr lvl="1">
              <a:buFont typeface="Courier New" panose="020B0604020202020204" pitchFamily="34" charset="0"/>
              <a:buChar char="o"/>
            </a:pPr>
            <a:r>
              <a:rPr lang="en-US" sz="2000" dirty="0">
                <a:ea typeface="+mn-lt"/>
                <a:cs typeface="+mn-lt"/>
              </a:rPr>
              <a:t>"Click on that link and type in: "bill </a:t>
            </a:r>
            <a:r>
              <a:rPr lang="en-US" sz="2000" dirty="0" err="1">
                <a:ea typeface="+mn-lt"/>
                <a:cs typeface="+mn-lt"/>
              </a:rPr>
              <a:t>russell</a:t>
            </a:r>
            <a:r>
              <a:rPr lang="en-US" sz="2000" dirty="0">
                <a:ea typeface="+mn-lt"/>
                <a:cs typeface="+mn-lt"/>
              </a:rPr>
              <a:t>" in 1st window and basketball player in the 2nd."</a:t>
            </a:r>
            <a:endParaRPr lang="en-US" sz="2000" dirty="0"/>
          </a:p>
          <a:p>
            <a:pPr lvl="1">
              <a:buFont typeface="Courier New" panose="020B0604020202020204" pitchFamily="34" charset="0"/>
              <a:buChar char="o"/>
            </a:pPr>
            <a:r>
              <a:rPr lang="en-US" sz="2000" dirty="0">
                <a:ea typeface="+mn-lt"/>
                <a:cs typeface="+mn-lt"/>
              </a:rPr>
              <a:t>"You can use APA </a:t>
            </a:r>
            <a:r>
              <a:rPr lang="en-US" sz="2000" dirty="0" err="1">
                <a:ea typeface="+mn-lt"/>
                <a:cs typeface="+mn-lt"/>
              </a:rPr>
              <a:t>psyarticles</a:t>
            </a:r>
            <a:r>
              <a:rPr lang="en-US" sz="2000" dirty="0">
                <a:ea typeface="+mn-lt"/>
                <a:cs typeface="+mn-lt"/>
              </a:rPr>
              <a:t>, </a:t>
            </a:r>
            <a:r>
              <a:rPr lang="en-US" sz="2000" dirty="0" err="1">
                <a:ea typeface="+mn-lt"/>
                <a:cs typeface="+mn-lt"/>
              </a:rPr>
              <a:t>Jstor</a:t>
            </a:r>
            <a:r>
              <a:rPr lang="en-US" sz="2000" dirty="0">
                <a:ea typeface="+mn-lt"/>
                <a:cs typeface="+mn-lt"/>
              </a:rPr>
              <a:t>, databases as well and use the same strategy: beauty AND standards AND (self-esteem OR comparison)"</a:t>
            </a:r>
            <a:endParaRPr lang="en-US" sz="2000" dirty="0"/>
          </a:p>
          <a:p>
            <a:r>
              <a:rPr lang="en-US" sz="2000" dirty="0"/>
              <a:t>Evaluate search results and reassess search strategy – 32.2 %</a:t>
            </a:r>
          </a:p>
          <a:p>
            <a:pPr lvl="1">
              <a:buFont typeface="Courier New" panose="020B0604020202020204" pitchFamily="34" charset="0"/>
              <a:buChar char="o"/>
            </a:pPr>
            <a:r>
              <a:rPr lang="en-US" sz="2000" dirty="0">
                <a:ea typeface="+mn-lt"/>
                <a:cs typeface="+mn-lt"/>
              </a:rPr>
              <a:t>"it is good to try variations on the search"</a:t>
            </a:r>
            <a:endParaRPr lang="en-US" sz="2000" dirty="0"/>
          </a:p>
          <a:p>
            <a:r>
              <a:rPr lang="en-US" sz="2000" dirty="0"/>
              <a:t>Help student develop a research question or choose a topic – 15.7 % </a:t>
            </a:r>
          </a:p>
          <a:p>
            <a:pPr lvl="1">
              <a:buFont typeface="Courier New" panose="020B0604020202020204" pitchFamily="34" charset="0"/>
              <a:buChar char="o"/>
            </a:pPr>
            <a:r>
              <a:rPr lang="en-US" sz="2000" dirty="0">
                <a:ea typeface="+mn-lt"/>
                <a:cs typeface="+mn-lt"/>
              </a:rPr>
              <a:t>"I can help you find sources about this - are you wanting something that focuses on the business/industry aspect of this? Is this for a business class or more general, like for a COM class?"</a:t>
            </a:r>
            <a:endParaRPr lang="en-US" sz="2000" dirty="0"/>
          </a:p>
        </p:txBody>
      </p:sp>
    </p:spTree>
    <p:extLst>
      <p:ext uri="{BB962C8B-B14F-4D97-AF65-F5344CB8AC3E}">
        <p14:creationId xmlns:p14="http://schemas.microsoft.com/office/powerpoint/2010/main" val="10243114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6D41-DA73-4A99-AB2F-79B97984A3B6}"/>
              </a:ext>
            </a:extLst>
          </p:cNvPr>
          <p:cNvSpPr>
            <a:spLocks noGrp="1"/>
          </p:cNvSpPr>
          <p:nvPr>
            <p:ph type="title"/>
          </p:nvPr>
        </p:nvSpPr>
        <p:spPr/>
        <p:txBody>
          <a:bodyPr>
            <a:normAutofit/>
          </a:bodyPr>
          <a:lstStyle/>
          <a:p>
            <a:r>
              <a:rPr lang="en-US" sz="3600" dirty="0"/>
              <a:t>Searching as strategic exploration – 81%</a:t>
            </a:r>
          </a:p>
        </p:txBody>
      </p:sp>
      <p:sp>
        <p:nvSpPr>
          <p:cNvPr id="3" name="Content Placeholder 2">
            <a:extLst>
              <a:ext uri="{FF2B5EF4-FFF2-40B4-BE49-F238E27FC236}">
                <a16:creationId xmlns:a16="http://schemas.microsoft.com/office/drawing/2014/main" id="{28B88C98-251B-4429-B3B4-D127D4DF6BAB}"/>
              </a:ext>
            </a:extLst>
          </p:cNvPr>
          <p:cNvSpPr>
            <a:spLocks noGrp="1"/>
          </p:cNvSpPr>
          <p:nvPr>
            <p:ph idx="1"/>
          </p:nvPr>
        </p:nvSpPr>
        <p:spPr/>
        <p:txBody>
          <a:bodyPr vert="horz" lIns="91440" tIns="45720" rIns="91440" bIns="45720" rtlCol="0" anchor="t">
            <a:normAutofit fontScale="92500" lnSpcReduction="20000"/>
          </a:bodyPr>
          <a:lstStyle/>
          <a:p>
            <a:r>
              <a:rPr lang="en-US" sz="2400" dirty="0"/>
              <a:t>Help formulate new search strategies – 61.3%</a:t>
            </a:r>
          </a:p>
          <a:p>
            <a:pPr lvl="1">
              <a:buFont typeface="Courier New,monospace" panose="020B0604020202020204" pitchFamily="34" charset="0"/>
              <a:buChar char="o"/>
            </a:pPr>
            <a:r>
              <a:rPr lang="en-US" sz="2400" dirty="0"/>
              <a:t>"Oh, I </a:t>
            </a:r>
            <a:r>
              <a:rPr lang="en-US" sz="2400" dirty="0" err="1"/>
              <a:t>havent</a:t>
            </a:r>
            <a:r>
              <a:rPr lang="en-US" sz="2400" dirty="0"/>
              <a:t> tried the Academic search premier let me try now"</a:t>
            </a:r>
          </a:p>
          <a:p>
            <a:pPr lvl="1">
              <a:buFont typeface="Courier New,monospace" panose="020B0604020202020204" pitchFamily="34" charset="0"/>
              <a:buChar char="o"/>
            </a:pPr>
            <a:r>
              <a:rPr lang="en-US" sz="2400" dirty="0"/>
              <a:t>"you can refine the search result"</a:t>
            </a:r>
          </a:p>
          <a:p>
            <a:pPr lvl="1">
              <a:buFont typeface="Courier New,monospace" panose="020B0604020202020204" pitchFamily="34" charset="0"/>
              <a:buChar char="o"/>
            </a:pPr>
            <a:r>
              <a:rPr lang="en-US" sz="2400" dirty="0"/>
              <a:t>"I add one more search term "Body image""</a:t>
            </a:r>
          </a:p>
          <a:p>
            <a:pPr lvl="1">
              <a:buFont typeface="Courier New,monospace" panose="020B0604020202020204" pitchFamily="34" charset="0"/>
              <a:buChar char="o"/>
            </a:pPr>
            <a:r>
              <a:rPr lang="en-US" sz="2400" dirty="0"/>
              <a:t>"</a:t>
            </a:r>
            <a:r>
              <a:rPr lang="en-US" sz="2400" dirty="0">
                <a:ea typeface="+mn-lt"/>
                <a:cs typeface="+mn-lt"/>
              </a:rPr>
              <a:t>maybe some other search terms, possibly "response" instead of "resilience" might yield more results."</a:t>
            </a:r>
            <a:endParaRPr lang="en-US" sz="2400" dirty="0"/>
          </a:p>
          <a:p>
            <a:r>
              <a:rPr lang="en-US" sz="2400" dirty="0"/>
              <a:t>Help student narrow their research topic to appropriate scope - 29.1%</a:t>
            </a:r>
          </a:p>
          <a:p>
            <a:pPr lvl="1">
              <a:buFont typeface="Courier New" panose="020B0604020202020204" pitchFamily="34" charset="0"/>
              <a:buChar char="o"/>
            </a:pPr>
            <a:r>
              <a:rPr lang="en-US" sz="2400" dirty="0">
                <a:ea typeface="+mn-lt"/>
                <a:cs typeface="+mn-lt"/>
              </a:rPr>
              <a:t>"A slight different way: in the 2nd window, I narrowed it down to USA."</a:t>
            </a:r>
            <a:endParaRPr lang="en-US" sz="2400" dirty="0"/>
          </a:p>
          <a:p>
            <a:r>
              <a:rPr lang="en-US" sz="2400" dirty="0"/>
              <a:t>Help identify high-quality sources by discussing why a source is appropriate or not – 8.5%</a:t>
            </a:r>
          </a:p>
          <a:p>
            <a:endParaRPr lang="en-US" dirty="0">
              <a:ea typeface="+mn-lt"/>
              <a:cs typeface="+mn-lt"/>
            </a:endParaRPr>
          </a:p>
        </p:txBody>
      </p:sp>
    </p:spTree>
    <p:extLst>
      <p:ext uri="{BB962C8B-B14F-4D97-AF65-F5344CB8AC3E}">
        <p14:creationId xmlns:p14="http://schemas.microsoft.com/office/powerpoint/2010/main" val="923719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FF0B7-7762-D94D-718B-EC94E0F929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95BCA7-6FD2-15FC-210C-77D4E97D4E1F}"/>
              </a:ext>
            </a:extLst>
          </p:cNvPr>
          <p:cNvSpPr>
            <a:spLocks noGrp="1"/>
          </p:cNvSpPr>
          <p:nvPr>
            <p:ph type="title"/>
          </p:nvPr>
        </p:nvSpPr>
        <p:spPr/>
        <p:txBody>
          <a:bodyPr>
            <a:normAutofit/>
          </a:bodyPr>
          <a:lstStyle/>
          <a:p>
            <a:r>
              <a:rPr lang="en-US" sz="3600" dirty="0"/>
              <a:t>Structured reflection</a:t>
            </a:r>
          </a:p>
        </p:txBody>
      </p:sp>
      <p:pic>
        <p:nvPicPr>
          <p:cNvPr id="7" name="Picture 6" descr="A screenshot of a computer&#10;&#10;AI-generated content may be incorrect.">
            <a:extLst>
              <a:ext uri="{FF2B5EF4-FFF2-40B4-BE49-F238E27FC236}">
                <a16:creationId xmlns:a16="http://schemas.microsoft.com/office/drawing/2014/main" id="{94BCCD9A-4A0E-8510-C7E7-8B16E89BF658}"/>
              </a:ext>
            </a:extLst>
          </p:cNvPr>
          <p:cNvPicPr>
            <a:picLocks noChangeAspect="1"/>
          </p:cNvPicPr>
          <p:nvPr/>
        </p:nvPicPr>
        <p:blipFill>
          <a:blip r:embed="rId2"/>
          <a:stretch>
            <a:fillRect/>
          </a:stretch>
        </p:blipFill>
        <p:spPr>
          <a:xfrm>
            <a:off x="942398" y="2316204"/>
            <a:ext cx="10307203" cy="3839640"/>
          </a:xfrm>
          <a:prstGeom prst="rect">
            <a:avLst/>
          </a:prstGeom>
          <a:ln w="130175">
            <a:solidFill>
              <a:schemeClr val="accent1"/>
            </a:solidFill>
          </a:ln>
        </p:spPr>
      </p:pic>
    </p:spTree>
    <p:extLst>
      <p:ext uri="{BB962C8B-B14F-4D97-AF65-F5344CB8AC3E}">
        <p14:creationId xmlns:p14="http://schemas.microsoft.com/office/powerpoint/2010/main" val="7071095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C26E1C05-DF71-D163-4C51-7B0D5CF8909B}"/>
              </a:ext>
            </a:extLst>
          </p:cNvPr>
          <p:cNvGraphicFramePr>
            <a:graphicFrameLocks/>
          </p:cNvGraphicFramePr>
          <p:nvPr>
            <p:extLst>
              <p:ext uri="{D42A27DB-BD31-4B8C-83A1-F6EECF244321}">
                <p14:modId xmlns:p14="http://schemas.microsoft.com/office/powerpoint/2010/main" val="1894170984"/>
              </p:ext>
            </p:extLst>
          </p:nvPr>
        </p:nvGraphicFramePr>
        <p:xfrm>
          <a:off x="1664687" y="1607575"/>
          <a:ext cx="8862625" cy="4892882"/>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a:extLst>
              <a:ext uri="{FF2B5EF4-FFF2-40B4-BE49-F238E27FC236}">
                <a16:creationId xmlns:a16="http://schemas.microsoft.com/office/drawing/2014/main" id="{2FFC8639-F116-3305-768E-427EC4C45FFA}"/>
              </a:ext>
            </a:extLst>
          </p:cNvPr>
          <p:cNvSpPr txBox="1">
            <a:spLocks noGrp="1"/>
          </p:cNvSpPr>
          <p:nvPr>
            <p:ph type="title" idx="4294967295"/>
          </p:nvPr>
        </p:nvSpPr>
        <p:spPr>
          <a:xfrm>
            <a:off x="680116" y="667259"/>
            <a:ext cx="866886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n-lt"/>
                <a:ea typeface="+mn-ea"/>
                <a:cs typeface="+mn-cs"/>
              </a:rPr>
              <a:t>Was a teaching opportunity missed?</a:t>
            </a:r>
          </a:p>
        </p:txBody>
      </p:sp>
    </p:spTree>
    <p:extLst>
      <p:ext uri="{BB962C8B-B14F-4D97-AF65-F5344CB8AC3E}">
        <p14:creationId xmlns:p14="http://schemas.microsoft.com/office/powerpoint/2010/main" val="11549734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Continuous Improvement outline">
            <a:extLst>
              <a:ext uri="{FF2B5EF4-FFF2-40B4-BE49-F238E27FC236}">
                <a16:creationId xmlns:a16="http://schemas.microsoft.com/office/drawing/2014/main" id="{1FBCB51D-36A7-FA4F-9A9D-4F211AA2DD3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541573" y="1280160"/>
            <a:ext cx="4297680" cy="4297680"/>
          </a:xfrm>
          <a:prstGeom prst="rect">
            <a:avLst/>
          </a:prstGeom>
        </p:spPr>
      </p:pic>
      <p:sp>
        <p:nvSpPr>
          <p:cNvPr id="5" name="Title 4">
            <a:extLst>
              <a:ext uri="{FF2B5EF4-FFF2-40B4-BE49-F238E27FC236}">
                <a16:creationId xmlns:a16="http://schemas.microsoft.com/office/drawing/2014/main" id="{BEFF8219-8A8E-2F11-B31D-B80D09F3C4A0}"/>
              </a:ext>
            </a:extLst>
          </p:cNvPr>
          <p:cNvSpPr txBox="1">
            <a:spLocks noGrp="1"/>
          </p:cNvSpPr>
          <p:nvPr>
            <p:ph type="title" idx="4294967295"/>
          </p:nvPr>
        </p:nvSpPr>
        <p:spPr>
          <a:xfrm>
            <a:off x="783355" y="572274"/>
            <a:ext cx="1000656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n-lt"/>
                <a:ea typeface="+mn-ea"/>
                <a:cs typeface="+mn-cs"/>
              </a:rPr>
              <a:t>Looping back &amp; learning from our reflection</a:t>
            </a:r>
          </a:p>
        </p:txBody>
      </p:sp>
    </p:spTree>
    <p:extLst>
      <p:ext uri="{BB962C8B-B14F-4D97-AF65-F5344CB8AC3E}">
        <p14:creationId xmlns:p14="http://schemas.microsoft.com/office/powerpoint/2010/main" val="36335467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5EFC6-D4C2-5E01-4A93-3A5B93AA74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36C08D-E9DF-178D-31B6-5667B66F4FE5}"/>
              </a:ext>
            </a:extLst>
          </p:cNvPr>
          <p:cNvSpPr txBox="1">
            <a:spLocks noGrp="1"/>
          </p:cNvSpPr>
          <p:nvPr>
            <p:ph type="title" idx="4294967295"/>
          </p:nvPr>
        </p:nvSpPr>
        <p:spPr>
          <a:xfrm>
            <a:off x="0" y="447675"/>
            <a:ext cx="10572750" cy="9699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FEFEFE"/>
                </a:solidFill>
                <a:effectLst/>
                <a:uLnTx/>
                <a:uFillTx/>
                <a:latin typeface="+mj-lt"/>
                <a:ea typeface="+mj-ea"/>
                <a:cs typeface="+mj-cs"/>
              </a:rPr>
              <a:t>Ongoing learning &amp; development</a:t>
            </a:r>
          </a:p>
        </p:txBody>
      </p:sp>
      <p:sp>
        <p:nvSpPr>
          <p:cNvPr id="3" name="TextBox 2">
            <a:extLst>
              <a:ext uri="{FF2B5EF4-FFF2-40B4-BE49-F238E27FC236}">
                <a16:creationId xmlns:a16="http://schemas.microsoft.com/office/drawing/2014/main" id="{50EC3EA8-75C9-D852-BB81-E3B776441096}"/>
              </a:ext>
            </a:extLst>
          </p:cNvPr>
          <p:cNvSpPr txBox="1"/>
          <p:nvPr/>
        </p:nvSpPr>
        <p:spPr>
          <a:xfrm>
            <a:off x="582572" y="295275"/>
            <a:ext cx="10571998" cy="970450"/>
          </a:xfrm>
          <a:prstGeom prst="rect">
            <a:avLst/>
          </a:prstGeom>
        </p:spPr>
        <p:txBody>
          <a:bodyPr vert="horz" lIns="91440" tIns="45720" rIns="91440" bIns="45720" rtlCol="0" anchor="b">
            <a:normAutofit/>
          </a:bodyPr>
          <a:lstStyle/>
          <a:p>
            <a:pPr>
              <a:spcBef>
                <a:spcPct val="0"/>
              </a:spcBef>
              <a:spcAft>
                <a:spcPts val="600"/>
              </a:spcAft>
            </a:pPr>
            <a:r>
              <a:rPr lang="en-US" sz="3600" dirty="0">
                <a:latin typeface="+mj-lt"/>
                <a:ea typeface="+mj-ea"/>
                <a:cs typeface="+mj-cs"/>
              </a:rPr>
              <a:t>Share out &amp; discuss participate feedback</a:t>
            </a:r>
          </a:p>
        </p:txBody>
      </p:sp>
      <p:graphicFrame>
        <p:nvGraphicFramePr>
          <p:cNvPr id="5" name="Chart 4" descr="Bar chart showing distributino of 94 suggestions:&#10;Share search terms, including how to find them - 17&#10;Step by step how to search - 17&#10;Explain differences in content types - 10&#10;Provide citation guide - 10&#10;Recommend specialized databases - 9&#10;Explain more - reasoning for making certain recommendations, database selections - 8&#10;Provide research guide - 7&#10;Step by step access instructions - 5&#10;Step by step creating citations - 4&#10;Explain how to develop topic - 2&#10;Send working links - 2&#10;Troubleshooting of patron's search - 2&#10;Engage in conversation about evaluation and authority - 1&#10;">
            <a:extLst>
              <a:ext uri="{FF2B5EF4-FFF2-40B4-BE49-F238E27FC236}">
                <a16:creationId xmlns:a16="http://schemas.microsoft.com/office/drawing/2014/main" id="{9186B834-46D4-442D-8701-0BB6D9443B9C}"/>
              </a:ext>
            </a:extLst>
          </p:cNvPr>
          <p:cNvGraphicFramePr>
            <a:graphicFrameLocks/>
          </p:cNvGraphicFramePr>
          <p:nvPr>
            <p:extLst>
              <p:ext uri="{D42A27DB-BD31-4B8C-83A1-F6EECF244321}">
                <p14:modId xmlns:p14="http://schemas.microsoft.com/office/powerpoint/2010/main" val="488592712"/>
              </p:ext>
            </p:extLst>
          </p:nvPr>
        </p:nvGraphicFramePr>
        <p:xfrm>
          <a:off x="651184" y="1570038"/>
          <a:ext cx="10889631" cy="52527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11453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776FC-0384-CA65-D5FC-156FBA7690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8FA06C-DD45-B34E-A7A5-1D753825AF8A}"/>
              </a:ext>
            </a:extLst>
          </p:cNvPr>
          <p:cNvSpPr>
            <a:spLocks noGrp="1"/>
          </p:cNvSpPr>
          <p:nvPr>
            <p:ph type="title"/>
          </p:nvPr>
        </p:nvSpPr>
        <p:spPr/>
        <p:txBody>
          <a:bodyPr>
            <a:normAutofit/>
          </a:bodyPr>
          <a:lstStyle/>
          <a:p>
            <a:r>
              <a:rPr lang="en-US" sz="3600" dirty="0"/>
              <a:t>Feedback – </a:t>
            </a:r>
            <a:r>
              <a:rPr lang="en-US" sz="3600" i="1" dirty="0"/>
              <a:t>Break down teaching into steps</a:t>
            </a:r>
          </a:p>
        </p:txBody>
      </p:sp>
      <p:sp>
        <p:nvSpPr>
          <p:cNvPr id="4" name="TextBox 3">
            <a:extLst>
              <a:ext uri="{FF2B5EF4-FFF2-40B4-BE49-F238E27FC236}">
                <a16:creationId xmlns:a16="http://schemas.microsoft.com/office/drawing/2014/main" id="{59A1FF58-7884-1CB4-A5D0-C20254DE041A}"/>
              </a:ext>
            </a:extLst>
          </p:cNvPr>
          <p:cNvSpPr txBox="1"/>
          <p:nvPr/>
        </p:nvSpPr>
        <p:spPr>
          <a:xfrm>
            <a:off x="1008486" y="3061736"/>
            <a:ext cx="9728074" cy="2677656"/>
          </a:xfrm>
          <a:prstGeom prst="rect">
            <a:avLst/>
          </a:prstGeom>
          <a:noFill/>
        </p:spPr>
        <p:txBody>
          <a:bodyPr wrap="square" rtlCol="0">
            <a:spAutoFit/>
          </a:bodyPr>
          <a:lstStyle/>
          <a:p>
            <a:pPr marL="342900" indent="-342900">
              <a:buFont typeface="Arial" panose="020B0604020202020204" pitchFamily="34" charset="0"/>
              <a:buChar char="•"/>
            </a:pPr>
            <a:r>
              <a:rPr lang="en-US" sz="2800" dirty="0"/>
              <a:t>Provide step by step directions for constructing search in a database, inc. using limiters (11)</a:t>
            </a:r>
          </a:p>
          <a:p>
            <a:pPr marL="342900" indent="-342900">
              <a:buFont typeface="Arial" panose="020B0604020202020204" pitchFamily="34" charset="0"/>
              <a:buChar char="•"/>
            </a:pPr>
            <a:r>
              <a:rPr lang="en-US" sz="2800" dirty="0"/>
              <a:t>Share how to find research guides for patron’s subject (8)</a:t>
            </a:r>
          </a:p>
          <a:p>
            <a:pPr marL="342900" indent="-342900">
              <a:buFont typeface="Arial" panose="020B0604020202020204" pitchFamily="34" charset="0"/>
              <a:buChar char="•"/>
            </a:pPr>
            <a:r>
              <a:rPr lang="en-US" sz="2800" dirty="0"/>
              <a:t>Provide step by step directions for finding a database or a specific resource such as citation guide (7)</a:t>
            </a:r>
          </a:p>
        </p:txBody>
      </p:sp>
      <p:sp>
        <p:nvSpPr>
          <p:cNvPr id="3" name="TextBox 2">
            <a:extLst>
              <a:ext uri="{FF2B5EF4-FFF2-40B4-BE49-F238E27FC236}">
                <a16:creationId xmlns:a16="http://schemas.microsoft.com/office/drawing/2014/main" id="{006733F1-045E-6F84-0195-93B833C0E1C0}"/>
              </a:ext>
            </a:extLst>
          </p:cNvPr>
          <p:cNvSpPr txBox="1"/>
          <p:nvPr/>
        </p:nvSpPr>
        <p:spPr>
          <a:xfrm>
            <a:off x="739726" y="2128253"/>
            <a:ext cx="8743804" cy="523220"/>
          </a:xfrm>
          <a:prstGeom prst="rect">
            <a:avLst/>
          </a:prstGeom>
          <a:noFill/>
        </p:spPr>
        <p:txBody>
          <a:bodyPr wrap="none" rtlCol="0">
            <a:spAutoFit/>
          </a:bodyPr>
          <a:lstStyle/>
          <a:p>
            <a:r>
              <a:rPr lang="en-US" sz="2800" dirty="0"/>
              <a:t>“More step-by-step directions might have been helpful”</a:t>
            </a:r>
          </a:p>
        </p:txBody>
      </p:sp>
    </p:spTree>
    <p:extLst>
      <p:ext uri="{BB962C8B-B14F-4D97-AF65-F5344CB8AC3E}">
        <p14:creationId xmlns:p14="http://schemas.microsoft.com/office/powerpoint/2010/main" val="1306616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ine chart illustrating portion of chat relative to all reference transactions from 2018-2025. In 2021, chat becomes a relatively large portion of activity (23.9%), and has maintained signicance in 2022 (9.7%), 2023, (8%), 2023 (7.5%), 2024 (7.5%), and 2025 (8.1%). ">
            <a:extLst>
              <a:ext uri="{FF2B5EF4-FFF2-40B4-BE49-F238E27FC236}">
                <a16:creationId xmlns:a16="http://schemas.microsoft.com/office/drawing/2014/main" id="{3F54EEBF-573C-535A-2D01-633363D85B71}"/>
              </a:ext>
            </a:extLst>
          </p:cNvPr>
          <p:cNvPicPr>
            <a:picLocks noChangeAspect="1"/>
          </p:cNvPicPr>
          <p:nvPr/>
        </p:nvPicPr>
        <p:blipFill>
          <a:blip r:embed="rId2"/>
          <a:srcRect l="8477"/>
          <a:stretch>
            <a:fillRect/>
          </a:stretch>
        </p:blipFill>
        <p:spPr>
          <a:xfrm>
            <a:off x="6344275" y="1870841"/>
            <a:ext cx="4430107" cy="4333181"/>
          </a:xfrm>
          <a:prstGeom prst="rect">
            <a:avLst/>
          </a:prstGeom>
        </p:spPr>
      </p:pic>
      <p:sp>
        <p:nvSpPr>
          <p:cNvPr id="5" name="Title 1">
            <a:extLst>
              <a:ext uri="{FF2B5EF4-FFF2-40B4-BE49-F238E27FC236}">
                <a16:creationId xmlns:a16="http://schemas.microsoft.com/office/drawing/2014/main" id="{D0EE4430-3DC2-6D9B-F4C8-B493E05252EE}"/>
              </a:ext>
            </a:extLst>
          </p:cNvPr>
          <p:cNvSpPr txBox="1">
            <a:spLocks noGrp="1"/>
          </p:cNvSpPr>
          <p:nvPr>
            <p:ph type="title" idx="4294967295"/>
          </p:nvPr>
        </p:nvSpPr>
        <p:spPr>
          <a:xfrm>
            <a:off x="526153" y="733600"/>
            <a:ext cx="9938739" cy="6309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Chat took root during the pandemic</a:t>
            </a:r>
          </a:p>
        </p:txBody>
      </p:sp>
      <p:graphicFrame>
        <p:nvGraphicFramePr>
          <p:cNvPr id="9" name="Table 8">
            <a:extLst>
              <a:ext uri="{FF2B5EF4-FFF2-40B4-BE49-F238E27FC236}">
                <a16:creationId xmlns:a16="http://schemas.microsoft.com/office/drawing/2014/main" id="{21A90982-094C-467F-553E-6C98B810E4C4}"/>
              </a:ext>
            </a:extLst>
          </p:cNvPr>
          <p:cNvGraphicFramePr>
            <a:graphicFrameLocks noGrp="1"/>
          </p:cNvGraphicFramePr>
          <p:nvPr>
            <p:extLst>
              <p:ext uri="{D42A27DB-BD31-4B8C-83A1-F6EECF244321}">
                <p14:modId xmlns:p14="http://schemas.microsoft.com/office/powerpoint/2010/main" val="527281356"/>
              </p:ext>
            </p:extLst>
          </p:nvPr>
        </p:nvGraphicFramePr>
        <p:xfrm>
          <a:off x="1241406" y="1965435"/>
          <a:ext cx="3772028" cy="3653100"/>
        </p:xfrm>
        <a:graphic>
          <a:graphicData uri="http://schemas.openxmlformats.org/drawingml/2006/table">
            <a:tbl>
              <a:tblPr firstRow="1">
                <a:tableStyleId>{5C22544A-7EE6-4342-B048-85BDC9FD1C3A}</a:tableStyleId>
              </a:tblPr>
              <a:tblGrid>
                <a:gridCol w="2322409">
                  <a:extLst>
                    <a:ext uri="{9D8B030D-6E8A-4147-A177-3AD203B41FA5}">
                      <a16:colId xmlns:a16="http://schemas.microsoft.com/office/drawing/2014/main" val="3454042948"/>
                    </a:ext>
                  </a:extLst>
                </a:gridCol>
                <a:gridCol w="1449619">
                  <a:extLst>
                    <a:ext uri="{9D8B030D-6E8A-4147-A177-3AD203B41FA5}">
                      <a16:colId xmlns:a16="http://schemas.microsoft.com/office/drawing/2014/main" val="934314817"/>
                    </a:ext>
                  </a:extLst>
                </a:gridCol>
              </a:tblGrid>
              <a:tr h="404158">
                <a:tc>
                  <a:txBody>
                    <a:bodyPr/>
                    <a:lstStyle/>
                    <a:p>
                      <a:pPr algn="ctr" fontAlgn="b">
                        <a:buNone/>
                      </a:pPr>
                      <a:r>
                        <a:rPr lang="en-US" sz="2000" u="none" strike="noStrike" dirty="0">
                          <a:effectLst/>
                        </a:rPr>
                        <a:t>Falls (8/15-12/31)</a:t>
                      </a:r>
                      <a:endParaRPr lang="en-US" sz="20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2400" u="none" strike="noStrike" dirty="0">
                          <a:effectLst/>
                        </a:rPr>
                        <a:t>% chat</a:t>
                      </a:r>
                      <a:endParaRPr lang="en-US" sz="2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4501244"/>
                  </a:ext>
                </a:extLst>
              </a:tr>
              <a:tr h="404158">
                <a:tc>
                  <a:txBody>
                    <a:bodyPr/>
                    <a:lstStyle/>
                    <a:p>
                      <a:pPr algn="ctr" fontAlgn="b">
                        <a:buNone/>
                      </a:pPr>
                      <a:r>
                        <a:rPr lang="en-US" sz="2400" u="none" strike="noStrike" dirty="0">
                          <a:effectLst/>
                        </a:rPr>
                        <a:t>2018</a:t>
                      </a:r>
                      <a:endParaRPr lang="en-US" sz="2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2400" u="none" strike="noStrike" dirty="0">
                          <a:effectLst/>
                        </a:rPr>
                        <a:t>0.1</a:t>
                      </a:r>
                      <a:endParaRPr lang="en-US" sz="2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7456789"/>
                  </a:ext>
                </a:extLst>
              </a:tr>
              <a:tr h="404158">
                <a:tc>
                  <a:txBody>
                    <a:bodyPr/>
                    <a:lstStyle/>
                    <a:p>
                      <a:pPr algn="ctr" fontAlgn="b">
                        <a:buNone/>
                      </a:pPr>
                      <a:r>
                        <a:rPr lang="en-US" sz="2400" u="none" strike="noStrike" dirty="0">
                          <a:effectLst/>
                        </a:rPr>
                        <a:t>2019</a:t>
                      </a:r>
                      <a:endParaRPr lang="en-US" sz="2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2400" u="none" strike="noStrike" dirty="0">
                          <a:effectLst/>
                        </a:rPr>
                        <a:t>0.1</a:t>
                      </a:r>
                      <a:endParaRPr lang="en-US" sz="2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03243284"/>
                  </a:ext>
                </a:extLst>
              </a:tr>
              <a:tr h="404158">
                <a:tc>
                  <a:txBody>
                    <a:bodyPr/>
                    <a:lstStyle/>
                    <a:p>
                      <a:pPr algn="ctr" fontAlgn="b">
                        <a:buNone/>
                      </a:pPr>
                      <a:r>
                        <a:rPr lang="en-US" sz="2400" u="none" strike="noStrike">
                          <a:effectLst/>
                        </a:rPr>
                        <a:t>2020</a:t>
                      </a:r>
                      <a:endParaRPr lang="en-US" sz="24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2400" u="none" strike="noStrike" dirty="0">
                          <a:effectLst/>
                        </a:rPr>
                        <a:t>23.9</a:t>
                      </a:r>
                      <a:endParaRPr lang="en-US" sz="2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3919927"/>
                  </a:ext>
                </a:extLst>
              </a:tr>
              <a:tr h="404158">
                <a:tc>
                  <a:txBody>
                    <a:bodyPr/>
                    <a:lstStyle/>
                    <a:p>
                      <a:pPr algn="ctr" fontAlgn="b">
                        <a:buNone/>
                      </a:pPr>
                      <a:r>
                        <a:rPr lang="en-US" sz="2400" u="none" strike="noStrike" dirty="0">
                          <a:effectLst/>
                        </a:rPr>
                        <a:t>2021</a:t>
                      </a:r>
                      <a:endParaRPr lang="en-US" sz="2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2400" u="none" strike="noStrike" dirty="0">
                          <a:effectLst/>
                        </a:rPr>
                        <a:t>9.7</a:t>
                      </a:r>
                      <a:endParaRPr lang="en-US" sz="2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6158773"/>
                  </a:ext>
                </a:extLst>
              </a:tr>
              <a:tr h="404158">
                <a:tc>
                  <a:txBody>
                    <a:bodyPr/>
                    <a:lstStyle/>
                    <a:p>
                      <a:pPr algn="ctr" fontAlgn="b">
                        <a:buNone/>
                      </a:pPr>
                      <a:r>
                        <a:rPr lang="en-US" sz="2400" u="none" strike="noStrike">
                          <a:effectLst/>
                        </a:rPr>
                        <a:t>2022</a:t>
                      </a:r>
                      <a:endParaRPr lang="en-US" sz="24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2400" u="none" strike="noStrike" dirty="0">
                          <a:effectLst/>
                        </a:rPr>
                        <a:t>8</a:t>
                      </a:r>
                      <a:endParaRPr lang="en-US" sz="2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568542"/>
                  </a:ext>
                </a:extLst>
              </a:tr>
              <a:tr h="404158">
                <a:tc>
                  <a:txBody>
                    <a:bodyPr/>
                    <a:lstStyle/>
                    <a:p>
                      <a:pPr algn="ctr" fontAlgn="b">
                        <a:buNone/>
                      </a:pPr>
                      <a:r>
                        <a:rPr lang="en-US" sz="2400" u="none" strike="noStrike">
                          <a:effectLst/>
                        </a:rPr>
                        <a:t>2023</a:t>
                      </a:r>
                      <a:endParaRPr lang="en-US" sz="24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2400" u="none" strike="noStrike" dirty="0">
                          <a:effectLst/>
                        </a:rPr>
                        <a:t>7.5</a:t>
                      </a:r>
                      <a:endParaRPr lang="en-US" sz="2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9389850"/>
                  </a:ext>
                </a:extLst>
              </a:tr>
              <a:tr h="404158">
                <a:tc>
                  <a:txBody>
                    <a:bodyPr/>
                    <a:lstStyle/>
                    <a:p>
                      <a:pPr algn="ctr" fontAlgn="b">
                        <a:buNone/>
                      </a:pPr>
                      <a:r>
                        <a:rPr lang="en-US" sz="2400" u="none" strike="noStrike">
                          <a:effectLst/>
                        </a:rPr>
                        <a:t>2024</a:t>
                      </a:r>
                      <a:endParaRPr lang="en-US" sz="24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2400" u="none" strike="noStrike" dirty="0">
                          <a:effectLst/>
                        </a:rPr>
                        <a:t>7.6</a:t>
                      </a:r>
                      <a:endParaRPr lang="en-US" sz="2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5397082"/>
                  </a:ext>
                </a:extLst>
              </a:tr>
              <a:tr h="419836">
                <a:tc>
                  <a:txBody>
                    <a:bodyPr/>
                    <a:lstStyle/>
                    <a:p>
                      <a:pPr algn="ctr" fontAlgn="b">
                        <a:buNone/>
                      </a:pPr>
                      <a:r>
                        <a:rPr lang="en-US" sz="2400" u="none" strike="noStrike" dirty="0">
                          <a:effectLst/>
                        </a:rPr>
                        <a:t>2025</a:t>
                      </a:r>
                      <a:endParaRPr lang="en-US" sz="2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US" sz="2400" u="none" strike="noStrike" dirty="0">
                          <a:effectLst/>
                        </a:rPr>
                        <a:t>8.1</a:t>
                      </a:r>
                      <a:endParaRPr lang="en-US" sz="24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3748403"/>
                  </a:ext>
                </a:extLst>
              </a:tr>
            </a:tbl>
          </a:graphicData>
        </a:graphic>
      </p:graphicFrame>
      <p:sp>
        <p:nvSpPr>
          <p:cNvPr id="2" name="Rectangle 1">
            <a:extLst>
              <a:ext uri="{FF2B5EF4-FFF2-40B4-BE49-F238E27FC236}">
                <a16:creationId xmlns:a16="http://schemas.microsoft.com/office/drawing/2014/main" id="{54712FC0-3A72-29E8-2E44-71D938FB9933}"/>
              </a:ext>
            </a:extLst>
          </p:cNvPr>
          <p:cNvSpPr/>
          <p:nvPr/>
        </p:nvSpPr>
        <p:spPr>
          <a:xfrm>
            <a:off x="10464892" y="3652710"/>
            <a:ext cx="1982901" cy="769441"/>
          </a:xfrm>
          <a:prstGeom prst="rect">
            <a:avLst/>
          </a:prstGeom>
          <a:noFill/>
        </p:spPr>
        <p:txBody>
          <a:bodyPr wrap="square" lIns="91440" tIns="45720" rIns="91440" bIns="45720">
            <a:spAutoFit/>
          </a:bodyPr>
          <a:lstStyle/>
          <a:p>
            <a:pPr algn="ctr"/>
            <a:r>
              <a:rPr lang="en-US" sz="4400" b="1" dirty="0">
                <a:ln w="12700">
                  <a:solidFill>
                    <a:schemeClr val="accent1"/>
                  </a:solidFill>
                  <a:prstDash val="solid"/>
                </a:ln>
                <a:pattFill prst="pct50">
                  <a:fgClr>
                    <a:schemeClr val="tx1"/>
                  </a:fgClr>
                  <a:bgClr>
                    <a:schemeClr val="accent1">
                      <a:lumMod val="20000"/>
                      <a:lumOff val="80000"/>
                    </a:schemeClr>
                  </a:bgClr>
                </a:pattFill>
                <a:effectLst>
                  <a:outerShdw dist="38100" dir="2640000" algn="bl" rotWithShape="0">
                    <a:schemeClr val="accent1"/>
                  </a:outerShdw>
                </a:effectLst>
              </a:rPr>
              <a:t>Chat</a:t>
            </a:r>
          </a:p>
        </p:txBody>
      </p:sp>
      <p:sp>
        <p:nvSpPr>
          <p:cNvPr id="4" name="Down Arrow 3">
            <a:extLst>
              <a:ext uri="{FF2B5EF4-FFF2-40B4-BE49-F238E27FC236}">
                <a16:creationId xmlns:a16="http://schemas.microsoft.com/office/drawing/2014/main" id="{8FB3B560-9CB8-5E8E-755C-8389942044CB}"/>
              </a:ext>
              <a:ext uri="{C183D7F6-B498-43B3-948B-1728B52AA6E4}">
                <adec:decorative xmlns:adec="http://schemas.microsoft.com/office/drawing/2017/decorative" val="1"/>
              </a:ext>
            </a:extLst>
          </p:cNvPr>
          <p:cNvSpPr/>
          <p:nvPr/>
        </p:nvSpPr>
        <p:spPr>
          <a:xfrm rot="3012890">
            <a:off x="10035757" y="3925957"/>
            <a:ext cx="398909" cy="1529702"/>
          </a:xfrm>
          <a:prstGeom prst="downArrow">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1553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B3E72-2D04-23EE-3686-A020D2F53694}"/>
              </a:ext>
            </a:extLst>
          </p:cNvPr>
          <p:cNvSpPr>
            <a:spLocks noGrp="1"/>
          </p:cNvSpPr>
          <p:nvPr>
            <p:ph type="title"/>
          </p:nvPr>
        </p:nvSpPr>
        <p:spPr>
          <a:xfrm>
            <a:off x="509601" y="461720"/>
            <a:ext cx="10515600" cy="1325563"/>
          </a:xfrm>
        </p:spPr>
        <p:txBody>
          <a:bodyPr>
            <a:normAutofit/>
          </a:bodyPr>
          <a:lstStyle/>
          <a:p>
            <a:r>
              <a:rPr lang="en-US" sz="3600" dirty="0"/>
              <a:t>Feedback –</a:t>
            </a:r>
            <a:r>
              <a:rPr lang="en-US" sz="3600" i="1" dirty="0"/>
              <a:t> Sharing &amp; Explaining more</a:t>
            </a:r>
          </a:p>
        </p:txBody>
      </p:sp>
      <p:sp>
        <p:nvSpPr>
          <p:cNvPr id="4" name="TextBox 3">
            <a:extLst>
              <a:ext uri="{FF2B5EF4-FFF2-40B4-BE49-F238E27FC236}">
                <a16:creationId xmlns:a16="http://schemas.microsoft.com/office/drawing/2014/main" id="{DD108D78-32C0-44ED-3EDF-6CF2062B5798}"/>
              </a:ext>
            </a:extLst>
          </p:cNvPr>
          <p:cNvSpPr txBox="1"/>
          <p:nvPr/>
        </p:nvSpPr>
        <p:spPr>
          <a:xfrm>
            <a:off x="1087267" y="3287737"/>
            <a:ext cx="9728074" cy="3108543"/>
          </a:xfrm>
          <a:prstGeom prst="rect">
            <a:avLst/>
          </a:prstGeom>
          <a:noFill/>
        </p:spPr>
        <p:txBody>
          <a:bodyPr wrap="square" rtlCol="0">
            <a:spAutoFit/>
          </a:bodyPr>
          <a:lstStyle/>
          <a:p>
            <a:pPr marL="342900" indent="-342900">
              <a:buFont typeface="Arial" panose="020B0604020202020204" pitchFamily="34" charset="0"/>
              <a:buChar char="•"/>
            </a:pPr>
            <a:r>
              <a:rPr lang="en-US" sz="2800" dirty="0"/>
              <a:t>Explain why a certain database is being recommended (12)</a:t>
            </a:r>
          </a:p>
          <a:p>
            <a:pPr marL="342900" indent="-342900">
              <a:buFont typeface="Arial" panose="020B0604020202020204" pitchFamily="34" charset="0"/>
              <a:buChar char="•"/>
            </a:pPr>
            <a:r>
              <a:rPr lang="en-US" sz="2800" dirty="0"/>
              <a:t>Explain why certain keywords are recommended, why others might be left out, and how to find more  (12)</a:t>
            </a:r>
          </a:p>
          <a:p>
            <a:pPr marL="342900" indent="-342900">
              <a:buFont typeface="Arial" panose="020B0604020202020204" pitchFamily="34" charset="0"/>
              <a:buChar char="•"/>
            </a:pPr>
            <a:r>
              <a:rPr lang="en-US" sz="2800" dirty="0"/>
              <a:t>Provide explanation of search strategies used in an example search (5)</a:t>
            </a:r>
          </a:p>
          <a:p>
            <a:pPr marL="342900" indent="-342900">
              <a:buFont typeface="Arial" panose="020B0604020202020204" pitchFamily="34" charset="0"/>
              <a:buChar char="•"/>
            </a:pPr>
            <a:r>
              <a:rPr lang="en-US" sz="2800" dirty="0"/>
              <a:t>Explain advanced search techniques such as quote marks (3)</a:t>
            </a:r>
          </a:p>
          <a:p>
            <a:pPr marL="342900" indent="-342900">
              <a:buFont typeface="Arial" panose="020B0604020202020204" pitchFamily="34" charset="0"/>
              <a:buChar char="•"/>
            </a:pPr>
            <a:r>
              <a:rPr lang="en-US" sz="2800" dirty="0"/>
              <a:t>Explain how a subject heading was found (3)</a:t>
            </a:r>
          </a:p>
        </p:txBody>
      </p:sp>
      <p:sp>
        <p:nvSpPr>
          <p:cNvPr id="5" name="TextBox 4">
            <a:extLst>
              <a:ext uri="{FF2B5EF4-FFF2-40B4-BE49-F238E27FC236}">
                <a16:creationId xmlns:a16="http://schemas.microsoft.com/office/drawing/2014/main" id="{535A1058-2D6D-FD3A-14D9-87E020CE7052}"/>
              </a:ext>
            </a:extLst>
          </p:cNvPr>
          <p:cNvSpPr txBox="1"/>
          <p:nvPr/>
        </p:nvSpPr>
        <p:spPr>
          <a:xfrm>
            <a:off x="639930" y="2075092"/>
            <a:ext cx="10385271" cy="954107"/>
          </a:xfrm>
          <a:prstGeom prst="rect">
            <a:avLst/>
          </a:prstGeom>
          <a:noFill/>
        </p:spPr>
        <p:txBody>
          <a:bodyPr wrap="square" rtlCol="0">
            <a:spAutoFit/>
          </a:bodyPr>
          <a:lstStyle/>
          <a:p>
            <a:r>
              <a:rPr lang="en-US" sz="2800" dirty="0"/>
              <a:t>“Provider could have included a little bit about the search terms that led to those article results”</a:t>
            </a:r>
          </a:p>
        </p:txBody>
      </p:sp>
    </p:spTree>
    <p:extLst>
      <p:ext uri="{BB962C8B-B14F-4D97-AF65-F5344CB8AC3E}">
        <p14:creationId xmlns:p14="http://schemas.microsoft.com/office/powerpoint/2010/main" val="38333312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08DD1-0F86-BA8B-4480-BC49FE50E5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5737DE-72E9-DF66-779A-2A516204EB90}"/>
              </a:ext>
            </a:extLst>
          </p:cNvPr>
          <p:cNvSpPr>
            <a:spLocks noGrp="1"/>
          </p:cNvSpPr>
          <p:nvPr>
            <p:ph type="title"/>
          </p:nvPr>
        </p:nvSpPr>
        <p:spPr/>
        <p:txBody>
          <a:bodyPr>
            <a:normAutofit/>
          </a:bodyPr>
          <a:lstStyle/>
          <a:p>
            <a:r>
              <a:rPr lang="en-US" sz="3600" dirty="0"/>
              <a:t>Feedback – </a:t>
            </a:r>
            <a:r>
              <a:rPr lang="en-US" sz="3600" i="1" dirty="0"/>
              <a:t>Clarify</a:t>
            </a:r>
          </a:p>
        </p:txBody>
      </p:sp>
      <p:sp>
        <p:nvSpPr>
          <p:cNvPr id="4" name="TextBox 3">
            <a:extLst>
              <a:ext uri="{FF2B5EF4-FFF2-40B4-BE49-F238E27FC236}">
                <a16:creationId xmlns:a16="http://schemas.microsoft.com/office/drawing/2014/main" id="{4C274E4C-1B74-EA07-40A2-91673BF2BD6F}"/>
              </a:ext>
            </a:extLst>
          </p:cNvPr>
          <p:cNvSpPr txBox="1"/>
          <p:nvPr/>
        </p:nvSpPr>
        <p:spPr>
          <a:xfrm>
            <a:off x="1297127" y="3424329"/>
            <a:ext cx="9728074" cy="3108543"/>
          </a:xfrm>
          <a:prstGeom prst="rect">
            <a:avLst/>
          </a:prstGeom>
          <a:noFill/>
        </p:spPr>
        <p:txBody>
          <a:bodyPr wrap="square" rtlCol="0">
            <a:spAutoFit/>
          </a:bodyPr>
          <a:lstStyle/>
          <a:p>
            <a:pPr marL="342900" indent="-342900">
              <a:buFont typeface="Arial" panose="020B0604020202020204" pitchFamily="34" charset="0"/>
              <a:buChar char="•"/>
            </a:pPr>
            <a:r>
              <a:rPr lang="en-US" sz="2800" dirty="0"/>
              <a:t>Point out differences in source types &amp; clarify types of sources needed (7)</a:t>
            </a:r>
          </a:p>
          <a:p>
            <a:pPr marL="342900" indent="-342900">
              <a:buFont typeface="Arial" panose="020B0604020202020204" pitchFamily="34" charset="0"/>
              <a:buChar char="•"/>
            </a:pPr>
            <a:r>
              <a:rPr lang="en-US" sz="2800" dirty="0"/>
              <a:t>Ask student about past search efforts (6)</a:t>
            </a:r>
          </a:p>
          <a:p>
            <a:pPr marL="342900" indent="-342900">
              <a:buFont typeface="Arial" panose="020B0604020202020204" pitchFamily="34" charset="0"/>
              <a:buChar char="•"/>
            </a:pPr>
            <a:r>
              <a:rPr lang="en-US" sz="2800" dirty="0"/>
              <a:t>Ask questions about student's interest to aid them in broadening or narrowing topic (4)</a:t>
            </a:r>
          </a:p>
          <a:p>
            <a:pPr marL="342900" indent="-342900">
              <a:buFont typeface="Arial" panose="020B0604020202020204" pitchFamily="34" charset="0"/>
              <a:buChar char="•"/>
            </a:pPr>
            <a:r>
              <a:rPr lang="en-US" sz="2800" dirty="0"/>
              <a:t>Follow up with clarifying questions (3)</a:t>
            </a:r>
          </a:p>
          <a:p>
            <a:pPr marL="342900" indent="-342900">
              <a:buFont typeface="Arial" panose="020B0604020202020204" pitchFamily="34" charset="0"/>
              <a:buChar char="•"/>
            </a:pPr>
            <a:endParaRPr lang="en-US" sz="2800" dirty="0"/>
          </a:p>
        </p:txBody>
      </p:sp>
      <p:sp>
        <p:nvSpPr>
          <p:cNvPr id="5" name="TextBox 4">
            <a:extLst>
              <a:ext uri="{FF2B5EF4-FFF2-40B4-BE49-F238E27FC236}">
                <a16:creationId xmlns:a16="http://schemas.microsoft.com/office/drawing/2014/main" id="{F9EC4260-E8EE-334C-544E-A6B1F9362A76}"/>
              </a:ext>
            </a:extLst>
          </p:cNvPr>
          <p:cNvSpPr txBox="1"/>
          <p:nvPr/>
        </p:nvSpPr>
        <p:spPr>
          <a:xfrm>
            <a:off x="842935" y="1878662"/>
            <a:ext cx="10495533" cy="1384995"/>
          </a:xfrm>
          <a:prstGeom prst="rect">
            <a:avLst/>
          </a:prstGeom>
          <a:noFill/>
        </p:spPr>
        <p:txBody>
          <a:bodyPr wrap="square" rtlCol="0">
            <a:spAutoFit/>
          </a:bodyPr>
          <a:lstStyle/>
          <a:p>
            <a:r>
              <a:rPr lang="en-US" sz="2800" dirty="0"/>
              <a:t>“Provider might have asked about assignment parameters - may have given an opportunity to talk about information as process - format types”</a:t>
            </a:r>
          </a:p>
        </p:txBody>
      </p:sp>
    </p:spTree>
    <p:extLst>
      <p:ext uri="{BB962C8B-B14F-4D97-AF65-F5344CB8AC3E}">
        <p14:creationId xmlns:p14="http://schemas.microsoft.com/office/powerpoint/2010/main" val="6810474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EEF70-7806-E51E-FA42-11E5E67687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EB5B64-084A-9DEA-29A6-998783E0A2DA}"/>
              </a:ext>
            </a:extLst>
          </p:cNvPr>
          <p:cNvSpPr>
            <a:spLocks noGrp="1"/>
          </p:cNvSpPr>
          <p:nvPr>
            <p:ph type="title"/>
          </p:nvPr>
        </p:nvSpPr>
        <p:spPr>
          <a:xfrm>
            <a:off x="575894" y="729658"/>
            <a:ext cx="11616106" cy="988332"/>
          </a:xfrm>
        </p:spPr>
        <p:txBody>
          <a:bodyPr>
            <a:noAutofit/>
          </a:bodyPr>
          <a:lstStyle/>
          <a:p>
            <a:r>
              <a:rPr lang="en-US" sz="3600" dirty="0"/>
              <a:t>Feedback – </a:t>
            </a:r>
            <a:r>
              <a:rPr lang="en-US" sz="3600" i="1" dirty="0"/>
              <a:t>more good insights</a:t>
            </a:r>
            <a:r>
              <a:rPr lang="en-US" sz="3600" dirty="0"/>
              <a:t>!</a:t>
            </a:r>
          </a:p>
        </p:txBody>
      </p:sp>
      <p:sp>
        <p:nvSpPr>
          <p:cNvPr id="5" name="TextBox 4">
            <a:extLst>
              <a:ext uri="{FF2B5EF4-FFF2-40B4-BE49-F238E27FC236}">
                <a16:creationId xmlns:a16="http://schemas.microsoft.com/office/drawing/2014/main" id="{5481DCE8-82C2-BF4A-A226-7A4F86119DAF}"/>
              </a:ext>
            </a:extLst>
          </p:cNvPr>
          <p:cNvSpPr txBox="1"/>
          <p:nvPr/>
        </p:nvSpPr>
        <p:spPr>
          <a:xfrm>
            <a:off x="1226665" y="3723277"/>
            <a:ext cx="9728074" cy="1815882"/>
          </a:xfrm>
          <a:prstGeom prst="rect">
            <a:avLst/>
          </a:prstGeom>
          <a:noFill/>
        </p:spPr>
        <p:txBody>
          <a:bodyPr wrap="square" rtlCol="0">
            <a:spAutoFit/>
          </a:bodyPr>
          <a:lstStyle/>
          <a:p>
            <a:pPr marL="342900" indent="-342900">
              <a:buFont typeface="Arial" panose="020B0604020202020204" pitchFamily="34" charset="0"/>
              <a:buChar char="•"/>
            </a:pPr>
            <a:r>
              <a:rPr lang="en-US" sz="2800" dirty="0"/>
              <a:t>Point out importance of citing sources (7)</a:t>
            </a:r>
          </a:p>
          <a:p>
            <a:pPr marL="342900" indent="-342900">
              <a:buFont typeface="Arial" panose="020B0604020202020204" pitchFamily="34" charset="0"/>
              <a:buChar char="•"/>
            </a:pPr>
            <a:r>
              <a:rPr lang="en-US" sz="2800" dirty="0"/>
              <a:t>Test links, make sure recipient can open them (3)</a:t>
            </a:r>
          </a:p>
          <a:p>
            <a:pPr marL="342900" indent="-342900">
              <a:buFont typeface="Arial" panose="020B0604020202020204" pitchFamily="34" charset="0"/>
              <a:buChar char="•"/>
            </a:pPr>
            <a:r>
              <a:rPr lang="en-US" sz="2800" dirty="0"/>
              <a:t>Encourage patron to try searching while on the chat (1)</a:t>
            </a:r>
          </a:p>
          <a:p>
            <a:pPr marL="342900" indent="-342900">
              <a:buFont typeface="Arial" panose="020B0604020202020204" pitchFamily="34" charset="0"/>
              <a:buChar char="•"/>
            </a:pPr>
            <a:r>
              <a:rPr lang="en-US" sz="2800" dirty="0"/>
              <a:t>Encourage student to select article from results (1)</a:t>
            </a:r>
          </a:p>
        </p:txBody>
      </p:sp>
      <p:sp>
        <p:nvSpPr>
          <p:cNvPr id="6" name="TextBox 5">
            <a:extLst>
              <a:ext uri="{FF2B5EF4-FFF2-40B4-BE49-F238E27FC236}">
                <a16:creationId xmlns:a16="http://schemas.microsoft.com/office/drawing/2014/main" id="{A53E35F2-FDE6-ECC5-0FEE-878850B432AF}"/>
              </a:ext>
            </a:extLst>
          </p:cNvPr>
          <p:cNvSpPr txBox="1"/>
          <p:nvPr/>
        </p:nvSpPr>
        <p:spPr>
          <a:xfrm>
            <a:off x="763886" y="2180616"/>
            <a:ext cx="10653631" cy="954107"/>
          </a:xfrm>
          <a:prstGeom prst="rect">
            <a:avLst/>
          </a:prstGeom>
          <a:noFill/>
        </p:spPr>
        <p:txBody>
          <a:bodyPr wrap="square" rtlCol="0">
            <a:spAutoFit/>
          </a:bodyPr>
          <a:lstStyle/>
          <a:p>
            <a:r>
              <a:rPr lang="en-US" sz="2800" dirty="0"/>
              <a:t>“Provider could have asked the student to complete a search while they were chatting, in order to check for comprehension”</a:t>
            </a:r>
          </a:p>
        </p:txBody>
      </p:sp>
    </p:spTree>
    <p:extLst>
      <p:ext uri="{BB962C8B-B14F-4D97-AF65-F5344CB8AC3E}">
        <p14:creationId xmlns:p14="http://schemas.microsoft.com/office/powerpoint/2010/main" val="3558845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03623A8-8613-49F3-83FC-07E591731B1C}"/>
              </a:ext>
            </a:extLst>
          </p:cNvPr>
          <p:cNvSpPr txBox="1"/>
          <p:nvPr/>
        </p:nvSpPr>
        <p:spPr>
          <a:xfrm>
            <a:off x="810000" y="447188"/>
            <a:ext cx="10571998" cy="970450"/>
          </a:xfrm>
          <a:prstGeom prst="rect">
            <a:avLst/>
          </a:prstGeom>
        </p:spPr>
        <p:txBody>
          <a:bodyPr vert="horz" lIns="91440" tIns="45720" rIns="91440" bIns="45720" rtlCol="0" anchor="b">
            <a:normAutofit/>
          </a:bodyPr>
          <a:lstStyle/>
          <a:p>
            <a:pPr>
              <a:spcBef>
                <a:spcPct val="0"/>
              </a:spcBef>
              <a:spcAft>
                <a:spcPts val="600"/>
              </a:spcAft>
            </a:pPr>
            <a:r>
              <a:rPr lang="en-US" sz="4000" b="1" dirty="0">
                <a:solidFill>
                  <a:srgbClr val="FEFEFE"/>
                </a:solidFill>
                <a:latin typeface="+mj-lt"/>
                <a:ea typeface="+mj-ea"/>
                <a:cs typeface="+mj-cs"/>
              </a:rPr>
              <a:t>Ongoing learning &amp; development</a:t>
            </a:r>
          </a:p>
        </p:txBody>
      </p:sp>
      <p:sp>
        <p:nvSpPr>
          <p:cNvPr id="3" name="Title 2">
            <a:extLst>
              <a:ext uri="{FF2B5EF4-FFF2-40B4-BE49-F238E27FC236}">
                <a16:creationId xmlns:a16="http://schemas.microsoft.com/office/drawing/2014/main" id="{6A6DFCC3-9618-BC83-EBBC-1269431F868F}"/>
              </a:ext>
            </a:extLst>
          </p:cNvPr>
          <p:cNvSpPr txBox="1">
            <a:spLocks noGrp="1"/>
          </p:cNvSpPr>
          <p:nvPr>
            <p:ph type="title" idx="4294967295"/>
          </p:nvPr>
        </p:nvSpPr>
        <p:spPr>
          <a:xfrm>
            <a:off x="962400" y="599588"/>
            <a:ext cx="10571998" cy="970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Post assessment follow-up survey</a:t>
            </a:r>
          </a:p>
        </p:txBody>
      </p:sp>
      <p:sp>
        <p:nvSpPr>
          <p:cNvPr id="4" name="TextBox 3">
            <a:extLst>
              <a:ext uri="{FF2B5EF4-FFF2-40B4-BE49-F238E27FC236}">
                <a16:creationId xmlns:a16="http://schemas.microsoft.com/office/drawing/2014/main" id="{A8E15D61-38EA-B1E1-D7A1-F5D392C005D3}"/>
              </a:ext>
            </a:extLst>
          </p:cNvPr>
          <p:cNvSpPr txBox="1"/>
          <p:nvPr/>
        </p:nvSpPr>
        <p:spPr>
          <a:xfrm>
            <a:off x="1182806" y="1870882"/>
            <a:ext cx="10065223"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dirty="0"/>
              <a:t>How confident do you feel when staffing the chat service?</a:t>
            </a:r>
          </a:p>
          <a:p>
            <a:pPr marL="457200" indent="-457200">
              <a:buFont typeface="Arial"/>
              <a:buChar char="•"/>
            </a:pPr>
            <a:r>
              <a:rPr lang="en-US" sz="2800" dirty="0"/>
              <a:t>What types of questions do you feel confident answering?</a:t>
            </a:r>
          </a:p>
          <a:p>
            <a:pPr marL="457200" indent="-457200">
              <a:buFont typeface="Arial"/>
              <a:buChar char="•"/>
            </a:pPr>
            <a:r>
              <a:rPr lang="en-US" sz="2800" dirty="0"/>
              <a:t>What types of questions do you feel hesitant answering?</a:t>
            </a:r>
          </a:p>
          <a:p>
            <a:pPr marL="457200" indent="-457200">
              <a:buFont typeface="Arial"/>
              <a:buChar char="•"/>
            </a:pPr>
            <a:r>
              <a:rPr lang="en-US" sz="2800" dirty="0"/>
              <a:t>Is there specific training/preparation that you feel would be helpful to you as a chat provider?</a:t>
            </a:r>
          </a:p>
          <a:p>
            <a:pPr marL="457200" indent="-457200">
              <a:buFont typeface="Arial"/>
              <a:buChar char="•"/>
            </a:pPr>
            <a:r>
              <a:rPr lang="en-US" sz="2800" dirty="0"/>
              <a:t>Have you found participating in the chat assessment project to be beneficial? Why or why not?</a:t>
            </a:r>
            <a:endParaRPr lang="en-US" dirty="0"/>
          </a:p>
          <a:p>
            <a:pPr algn="ctr"/>
            <a:endParaRPr lang="en-US" dirty="0">
              <a:latin typeface="Aptos" panose="02110004020202020204"/>
              <a:ea typeface="Open Sans"/>
              <a:cs typeface="Open Sans"/>
            </a:endParaRPr>
          </a:p>
        </p:txBody>
      </p:sp>
    </p:spTree>
    <p:extLst>
      <p:ext uri="{BB962C8B-B14F-4D97-AF65-F5344CB8AC3E}">
        <p14:creationId xmlns:p14="http://schemas.microsoft.com/office/powerpoint/2010/main" val="21818158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9A53E-9C9F-1BDC-8743-BEC86028065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3DFC9E6-D529-C8E0-555E-9B589340C4BE}"/>
              </a:ext>
            </a:extLst>
          </p:cNvPr>
          <p:cNvSpPr txBox="1"/>
          <p:nvPr/>
        </p:nvSpPr>
        <p:spPr>
          <a:xfrm>
            <a:off x="810000" y="447188"/>
            <a:ext cx="10571998" cy="970450"/>
          </a:xfrm>
          <a:prstGeom prst="rect">
            <a:avLst/>
          </a:prstGeom>
        </p:spPr>
        <p:txBody>
          <a:bodyPr vert="horz" lIns="91440" tIns="45720" rIns="91440" bIns="45720" rtlCol="0" anchor="b">
            <a:normAutofit/>
          </a:bodyPr>
          <a:lstStyle/>
          <a:p>
            <a:pPr>
              <a:spcBef>
                <a:spcPct val="0"/>
              </a:spcBef>
              <a:spcAft>
                <a:spcPts val="600"/>
              </a:spcAft>
            </a:pPr>
            <a:r>
              <a:rPr lang="en-US" sz="4000" b="1" dirty="0">
                <a:solidFill>
                  <a:srgbClr val="FEFEFE"/>
                </a:solidFill>
                <a:latin typeface="+mj-lt"/>
                <a:ea typeface="+mj-ea"/>
                <a:cs typeface="+mj-cs"/>
              </a:rPr>
              <a:t>Ongoing learning &amp; development</a:t>
            </a:r>
          </a:p>
        </p:txBody>
      </p:sp>
      <p:sp>
        <p:nvSpPr>
          <p:cNvPr id="3" name="Title 2">
            <a:extLst>
              <a:ext uri="{FF2B5EF4-FFF2-40B4-BE49-F238E27FC236}">
                <a16:creationId xmlns:a16="http://schemas.microsoft.com/office/drawing/2014/main" id="{021963CA-7786-8F3F-A78C-DDB99D6E492B}"/>
              </a:ext>
            </a:extLst>
          </p:cNvPr>
          <p:cNvSpPr txBox="1">
            <a:spLocks noGrp="1"/>
          </p:cNvSpPr>
          <p:nvPr>
            <p:ph type="title" idx="4294967295"/>
          </p:nvPr>
        </p:nvSpPr>
        <p:spPr>
          <a:xfrm>
            <a:off x="526972" y="447188"/>
            <a:ext cx="10855025" cy="15038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ptos Display"/>
                <a:ea typeface="+mj-ea"/>
                <a:cs typeface="+mj-cs"/>
              </a:rPr>
              <a:t>Follow-up survey: Why have you found participation in the chat assessment project to be beneficial? </a:t>
            </a:r>
            <a:endParaRPr kumimoji="0" lang="en-US" sz="3600" b="0" i="0" u="none" strike="noStrike" kern="1200" cap="none" spc="0" normalizeH="0" baseline="0" noProof="0" dirty="0">
              <a:ln>
                <a:noFill/>
              </a:ln>
              <a:solidFill>
                <a:schemeClr val="tx1"/>
              </a:solidFill>
              <a:effectLst/>
              <a:uLnTx/>
              <a:uFillTx/>
              <a:latin typeface="+mn-lt"/>
              <a:ea typeface="+mj-ea"/>
              <a:cs typeface="+mj-cs"/>
            </a:endParaRPr>
          </a:p>
        </p:txBody>
      </p:sp>
      <p:sp>
        <p:nvSpPr>
          <p:cNvPr id="4" name="TextBox 3">
            <a:extLst>
              <a:ext uri="{FF2B5EF4-FFF2-40B4-BE49-F238E27FC236}">
                <a16:creationId xmlns:a16="http://schemas.microsoft.com/office/drawing/2014/main" id="{95E1FC87-BA40-BC92-ABED-F1A460D7589E}"/>
              </a:ext>
            </a:extLst>
          </p:cNvPr>
          <p:cNvSpPr txBox="1"/>
          <p:nvPr/>
        </p:nvSpPr>
        <p:spPr>
          <a:xfrm>
            <a:off x="910986" y="2642875"/>
            <a:ext cx="10086995" cy="1815882"/>
          </a:xfrm>
          <a:prstGeom prst="rect">
            <a:avLst/>
          </a:prstGeom>
          <a:solidFill>
            <a:schemeClr val="accent2">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i="1" dirty="0">
                <a:ea typeface="+mn-lt"/>
                <a:cs typeface="+mn-lt"/>
              </a:rPr>
              <a:t>When I read my chat transcripts, I find out about my skills and knowledge, see what went wrong, and understand and learn from my mistakes. Also, when I read others'  transcripts, I have an opportunity to learn from their work. I think chat assessment project is very useful.</a:t>
            </a:r>
            <a:endParaRPr lang="en-US" sz="2800" i="1" dirty="0">
              <a:latin typeface="Aptos" panose="02110004020202020204"/>
              <a:ea typeface="Open Sans"/>
              <a:cs typeface="Open Sans"/>
            </a:endParaRPr>
          </a:p>
        </p:txBody>
      </p:sp>
    </p:spTree>
    <p:extLst>
      <p:ext uri="{BB962C8B-B14F-4D97-AF65-F5344CB8AC3E}">
        <p14:creationId xmlns:p14="http://schemas.microsoft.com/office/powerpoint/2010/main" val="26463871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61E01-8974-B33E-98F8-A06A594E13E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63FBA54-EC3C-CD19-E2CF-0FE9058127A2}"/>
              </a:ext>
            </a:extLst>
          </p:cNvPr>
          <p:cNvSpPr txBox="1">
            <a:spLocks/>
          </p:cNvSpPr>
          <p:nvPr/>
        </p:nvSpPr>
        <p:spPr>
          <a:xfrm>
            <a:off x="810000" y="447188"/>
            <a:ext cx="10571998" cy="970450"/>
          </a:xfrm>
          <a:prstGeom prst="rect">
            <a:avLst/>
          </a:prstGeom>
        </p:spPr>
        <p:txBody>
          <a:bodyPr vert="horz" lIns="91440" tIns="45720" rIns="91440" bIns="45720" rtlCol="0" anchor="b">
            <a:normAutofit/>
          </a:body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4000" b="0" i="0" u="none" strike="noStrike" kern="1200" cap="none" spc="0" normalizeH="0" baseline="0" noProof="0" dirty="0">
                <a:ln>
                  <a:noFill/>
                </a:ln>
                <a:solidFill>
                  <a:srgbClr val="FEFEFE"/>
                </a:solidFill>
                <a:effectLst/>
                <a:uLnTx/>
                <a:uFillTx/>
                <a:latin typeface="+mj-lt"/>
                <a:ea typeface="+mj-ea"/>
                <a:cs typeface="+mj-cs"/>
              </a:rPr>
              <a:t>Ongoing</a:t>
            </a:r>
            <a:r>
              <a:rPr kumimoji="0" lang="en-US" sz="4000" b="1" i="0" u="none" strike="noStrike" kern="1200" cap="none" spc="0" normalizeH="0" baseline="0" noProof="0" dirty="0">
                <a:ln>
                  <a:noFill/>
                </a:ln>
                <a:solidFill>
                  <a:srgbClr val="FEFEFE"/>
                </a:solidFill>
                <a:effectLst/>
                <a:uLnTx/>
                <a:uFillTx/>
                <a:latin typeface="+mj-lt"/>
                <a:ea typeface="+mj-ea"/>
                <a:cs typeface="+mj-cs"/>
              </a:rPr>
              <a:t> learning &amp; development</a:t>
            </a:r>
          </a:p>
        </p:txBody>
      </p:sp>
      <p:sp>
        <p:nvSpPr>
          <p:cNvPr id="4" name="TextBox 3">
            <a:extLst>
              <a:ext uri="{FF2B5EF4-FFF2-40B4-BE49-F238E27FC236}">
                <a16:creationId xmlns:a16="http://schemas.microsoft.com/office/drawing/2014/main" id="{6383449C-973E-E9C2-7BF6-262EE251BFE3}"/>
              </a:ext>
            </a:extLst>
          </p:cNvPr>
          <p:cNvSpPr txBox="1"/>
          <p:nvPr/>
        </p:nvSpPr>
        <p:spPr>
          <a:xfrm>
            <a:off x="810000" y="1868529"/>
            <a:ext cx="10649423" cy="1384995"/>
          </a:xfrm>
          <a:prstGeom prst="rect">
            <a:avLst/>
          </a:prstGeom>
          <a:solidFill>
            <a:schemeClr val="accent2">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i="1" dirty="0">
                <a:ea typeface="+mn-lt"/>
                <a:cs typeface="+mn-lt"/>
              </a:rPr>
              <a:t>Exposure to the score criteria and attending the group score-norming sessions opened my eyes to some areas of my practice that I could improve upon and have directly impacted the way that I deliver chat reference.</a:t>
            </a:r>
            <a:endParaRPr lang="en-US" sz="2800" i="1" dirty="0">
              <a:ea typeface="Open Sans"/>
              <a:cs typeface="Open Sans"/>
            </a:endParaRPr>
          </a:p>
        </p:txBody>
      </p:sp>
      <p:sp>
        <p:nvSpPr>
          <p:cNvPr id="5" name="TextBox 4">
            <a:extLst>
              <a:ext uri="{FF2B5EF4-FFF2-40B4-BE49-F238E27FC236}">
                <a16:creationId xmlns:a16="http://schemas.microsoft.com/office/drawing/2014/main" id="{BB53593D-3A1A-F496-A42A-99E448835C29}"/>
              </a:ext>
            </a:extLst>
          </p:cNvPr>
          <p:cNvSpPr txBox="1"/>
          <p:nvPr/>
        </p:nvSpPr>
        <p:spPr>
          <a:xfrm>
            <a:off x="810000" y="4004682"/>
            <a:ext cx="10299700" cy="1384995"/>
          </a:xfrm>
          <a:prstGeom prst="rect">
            <a:avLst/>
          </a:prstGeom>
          <a:solidFill>
            <a:schemeClr val="accent2">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0" i="1" u="none" strike="noStrike" baseline="0" dirty="0">
                <a:solidFill>
                  <a:srgbClr val="000000"/>
                </a:solidFill>
                <a:ea typeface="Arial"/>
                <a:cs typeface="Arial"/>
              </a:rPr>
              <a:t>I've learned from other chat providers about what they do </a:t>
            </a:r>
            <a:r>
              <a:rPr lang="en-US" sz="2800" i="1" dirty="0">
                <a:solidFill>
                  <a:srgbClr val="000000"/>
                </a:solidFill>
                <a:ea typeface="Arial"/>
                <a:cs typeface="Arial"/>
              </a:rPr>
              <a:t>and how</a:t>
            </a:r>
            <a:r>
              <a:rPr lang="en-US" sz="2800" b="0" i="1" u="none" strike="noStrike" baseline="0" dirty="0">
                <a:solidFill>
                  <a:srgbClr val="000000"/>
                </a:solidFill>
                <a:ea typeface="Arial"/>
                <a:cs typeface="Arial"/>
              </a:rPr>
              <a:t> they handle different situations. I've improved my </a:t>
            </a:r>
            <a:r>
              <a:rPr lang="en-US" sz="2800" i="1" dirty="0">
                <a:solidFill>
                  <a:srgbClr val="000000"/>
                </a:solidFill>
                <a:ea typeface="Arial"/>
                <a:cs typeface="Arial"/>
              </a:rPr>
              <a:t>service because</a:t>
            </a:r>
            <a:r>
              <a:rPr lang="en-US" sz="2800" b="0" i="1" u="none" strike="noStrike" baseline="0" dirty="0">
                <a:solidFill>
                  <a:srgbClr val="000000"/>
                </a:solidFill>
                <a:ea typeface="Arial"/>
                <a:cs typeface="Arial"/>
              </a:rPr>
              <a:t> of the interactions we've had around assessing </a:t>
            </a:r>
            <a:r>
              <a:rPr lang="en-US" sz="2800" i="1" dirty="0">
                <a:solidFill>
                  <a:srgbClr val="000000"/>
                </a:solidFill>
                <a:ea typeface="Arial"/>
                <a:cs typeface="Arial"/>
              </a:rPr>
              <a:t>the service</a:t>
            </a:r>
            <a:r>
              <a:rPr lang="en-US" sz="2800" b="0" i="1" u="none" strike="noStrike" baseline="0" dirty="0">
                <a:solidFill>
                  <a:srgbClr val="000000"/>
                </a:solidFill>
                <a:ea typeface="Arial"/>
                <a:cs typeface="Arial"/>
              </a:rPr>
              <a:t>.</a:t>
            </a:r>
            <a:endParaRPr lang="en-US" i="1" dirty="0"/>
          </a:p>
        </p:txBody>
      </p:sp>
      <p:sp>
        <p:nvSpPr>
          <p:cNvPr id="8" name="TextBox 7">
            <a:extLst>
              <a:ext uri="{FF2B5EF4-FFF2-40B4-BE49-F238E27FC236}">
                <a16:creationId xmlns:a16="http://schemas.microsoft.com/office/drawing/2014/main" id="{18E43240-C8A7-38BA-58D8-A05F4E85EBB3}"/>
              </a:ext>
            </a:extLst>
          </p:cNvPr>
          <p:cNvSpPr txBox="1"/>
          <p:nvPr/>
        </p:nvSpPr>
        <p:spPr>
          <a:xfrm>
            <a:off x="353524" y="793296"/>
            <a:ext cx="10855025" cy="624342"/>
          </a:xfrm>
          <a:prstGeom prst="rect">
            <a:avLst/>
          </a:prstGeom>
        </p:spPr>
        <p:txBody>
          <a:bodyPr vert="horz" lIns="91440" tIns="45720" rIns="91440" bIns="45720" rtlCol="0" anchor="b">
            <a:noAutofit/>
          </a:bodyPr>
          <a:lstStyle/>
          <a:p>
            <a:pPr>
              <a:spcBef>
                <a:spcPct val="0"/>
              </a:spcBef>
              <a:spcAft>
                <a:spcPts val="600"/>
              </a:spcAft>
            </a:pPr>
            <a:r>
              <a:rPr lang="en-US" sz="3600" dirty="0">
                <a:latin typeface="Aptos Display"/>
                <a:ea typeface="+mj-ea"/>
                <a:cs typeface="+mj-cs"/>
              </a:rPr>
              <a:t>Follow-up survey, continued</a:t>
            </a:r>
            <a:endParaRPr lang="en-US" sz="3600" dirty="0">
              <a:ea typeface="+mj-ea"/>
              <a:cs typeface="+mj-cs"/>
            </a:endParaRPr>
          </a:p>
        </p:txBody>
      </p:sp>
    </p:spTree>
    <p:extLst>
      <p:ext uri="{BB962C8B-B14F-4D97-AF65-F5344CB8AC3E}">
        <p14:creationId xmlns:p14="http://schemas.microsoft.com/office/powerpoint/2010/main" val="40038464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492AF-B807-6251-5136-CE4B7579AF0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A623EF0-A8B5-204B-707E-4A13A307708D}"/>
              </a:ext>
            </a:extLst>
          </p:cNvPr>
          <p:cNvSpPr txBox="1"/>
          <p:nvPr/>
        </p:nvSpPr>
        <p:spPr>
          <a:xfrm>
            <a:off x="810000" y="447188"/>
            <a:ext cx="10571998" cy="970450"/>
          </a:xfrm>
          <a:prstGeom prst="rect">
            <a:avLst/>
          </a:prstGeom>
        </p:spPr>
        <p:txBody>
          <a:bodyPr vert="horz" lIns="91440" tIns="45720" rIns="91440" bIns="45720" rtlCol="0" anchor="b">
            <a:normAutofit/>
          </a:bodyPr>
          <a:lstStyle/>
          <a:p>
            <a:pPr>
              <a:spcBef>
                <a:spcPct val="0"/>
              </a:spcBef>
              <a:spcAft>
                <a:spcPts val="600"/>
              </a:spcAft>
            </a:pPr>
            <a:r>
              <a:rPr lang="en-US" sz="4000" b="1" dirty="0">
                <a:solidFill>
                  <a:srgbClr val="FEFEFE"/>
                </a:solidFill>
                <a:latin typeface="+mj-lt"/>
                <a:ea typeface="+mj-ea"/>
                <a:cs typeface="+mj-cs"/>
              </a:rPr>
              <a:t>Ongoing learning &amp; development</a:t>
            </a:r>
          </a:p>
        </p:txBody>
      </p:sp>
      <p:sp>
        <p:nvSpPr>
          <p:cNvPr id="7" name="Rectangle 6">
            <a:extLst>
              <a:ext uri="{FF2B5EF4-FFF2-40B4-BE49-F238E27FC236}">
                <a16:creationId xmlns:a16="http://schemas.microsoft.com/office/drawing/2014/main" id="{7170426A-99C0-8687-44F3-0ED3D0B741D7}"/>
              </a:ext>
            </a:extLst>
          </p:cNvPr>
          <p:cNvSpPr/>
          <p:nvPr/>
        </p:nvSpPr>
        <p:spPr>
          <a:xfrm>
            <a:off x="1215845" y="2022241"/>
            <a:ext cx="9760307" cy="3291822"/>
          </a:xfrm>
          <a:prstGeom prst="rect">
            <a:avLst/>
          </a:prstGeom>
        </p:spPr>
        <p:txBody>
          <a:bodyPr vert="horz" lIns="91440" tIns="45720" rIns="91440" bIns="45720" rtlCol="0" anchor="ctr">
            <a:normAutofit/>
          </a:bodyPr>
          <a:lstStyle/>
          <a:p>
            <a:pPr marL="457200" indent="-457200" fontAlgn="base">
              <a:buFont typeface="Arial" panose="020B0604020202020204" pitchFamily="34" charset="0"/>
              <a:buChar char="•"/>
            </a:pPr>
            <a:r>
              <a:rPr lang="en-US" sz="2800" dirty="0"/>
              <a:t>Focus on observation, not fault-finding </a:t>
            </a:r>
          </a:p>
          <a:p>
            <a:pPr marL="457200" indent="-457200" fontAlgn="base">
              <a:buFont typeface="Arial" panose="020B0604020202020204" pitchFamily="34" charset="0"/>
              <a:buChar char="•"/>
            </a:pPr>
            <a:r>
              <a:rPr lang="en-US" sz="2800" dirty="0"/>
              <a:t>Encourage empathy and generosity </a:t>
            </a:r>
          </a:p>
          <a:p>
            <a:pPr marL="457200" indent="-457200" fontAlgn="base">
              <a:buFont typeface="Arial" panose="020B0604020202020204" pitchFamily="34" charset="0"/>
              <a:buChar char="•"/>
            </a:pPr>
            <a:r>
              <a:rPr lang="en-US" sz="2800" dirty="0"/>
              <a:t>Provide several opportunities for reflection and feedback</a:t>
            </a:r>
          </a:p>
          <a:p>
            <a:pPr marL="457200" indent="-457200" fontAlgn="base">
              <a:buFont typeface="Arial" panose="020B0604020202020204" pitchFamily="34" charset="0"/>
              <a:buChar char="•"/>
            </a:pPr>
            <a:r>
              <a:rPr lang="en-US" sz="2800" dirty="0"/>
              <a:t>Celebrate strengths</a:t>
            </a:r>
          </a:p>
          <a:p>
            <a:pPr marL="457200" indent="-457200" fontAlgn="base">
              <a:buFont typeface="Arial" panose="020B0604020202020204" pitchFamily="34" charset="0"/>
              <a:buChar char="•"/>
            </a:pPr>
            <a:r>
              <a:rPr lang="en-US" sz="2800" dirty="0"/>
              <a:t>Respond substantively to concerns and suggestions</a:t>
            </a:r>
          </a:p>
          <a:p>
            <a:pPr marL="457200" indent="-457200" fontAlgn="base">
              <a:buFont typeface="Arial" panose="020B0604020202020204" pitchFamily="34" charset="0"/>
              <a:buChar char="•"/>
            </a:pPr>
            <a:r>
              <a:rPr lang="en-US" sz="2800" dirty="0"/>
              <a:t>Make the data meaningful </a:t>
            </a:r>
          </a:p>
          <a:p>
            <a:pPr marL="457200">
              <a:spcBef>
                <a:spcPct val="20000"/>
              </a:spcBef>
              <a:spcAft>
                <a:spcPts val="600"/>
              </a:spcAft>
              <a:buClr>
                <a:schemeClr val="accent1"/>
              </a:buClr>
              <a:buFont typeface="Wingdings 2" charset="2"/>
              <a:buChar char=""/>
            </a:pPr>
            <a:endParaRPr lang="en-US" dirty="0">
              <a:ln w="0"/>
              <a:effectLst>
                <a:outerShdw blurRad="38100" dist="19050" dir="2700000" algn="tl" rotWithShape="0">
                  <a:schemeClr val="dk1">
                    <a:alpha val="40000"/>
                  </a:schemeClr>
                </a:outerShdw>
              </a:effectLst>
            </a:endParaRPr>
          </a:p>
        </p:txBody>
      </p:sp>
      <p:sp>
        <p:nvSpPr>
          <p:cNvPr id="3" name="Title 2">
            <a:extLst>
              <a:ext uri="{FF2B5EF4-FFF2-40B4-BE49-F238E27FC236}">
                <a16:creationId xmlns:a16="http://schemas.microsoft.com/office/drawing/2014/main" id="{EA16117C-7D31-03D0-1F64-FD8415248757}"/>
              </a:ext>
            </a:extLst>
          </p:cNvPr>
          <p:cNvSpPr txBox="1">
            <a:spLocks noGrp="1"/>
          </p:cNvSpPr>
          <p:nvPr>
            <p:ph type="title" idx="4294967295"/>
          </p:nvPr>
        </p:nvSpPr>
        <p:spPr>
          <a:xfrm>
            <a:off x="448034" y="761980"/>
            <a:ext cx="11295928" cy="9579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n-lt"/>
                <a:ea typeface="+mn-ea"/>
                <a:cs typeface="+mn-cs"/>
              </a:rPr>
              <a:t>Approaches critical for developing our community of practice</a:t>
            </a:r>
          </a:p>
        </p:txBody>
      </p:sp>
    </p:spTree>
    <p:extLst>
      <p:ext uri="{BB962C8B-B14F-4D97-AF65-F5344CB8AC3E}">
        <p14:creationId xmlns:p14="http://schemas.microsoft.com/office/powerpoint/2010/main" val="39563807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40F42-CD5A-3684-F788-253C177FC3D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EBA2BDE-8DEC-F660-AD7E-FFBF9291E6D8}"/>
              </a:ext>
            </a:extLst>
          </p:cNvPr>
          <p:cNvSpPr txBox="1"/>
          <p:nvPr/>
        </p:nvSpPr>
        <p:spPr>
          <a:xfrm>
            <a:off x="810000" y="447188"/>
            <a:ext cx="10571998" cy="970450"/>
          </a:xfrm>
          <a:prstGeom prst="rect">
            <a:avLst/>
          </a:prstGeom>
        </p:spPr>
        <p:txBody>
          <a:bodyPr vert="horz" lIns="91440" tIns="45720" rIns="91440" bIns="45720" rtlCol="0" anchor="b">
            <a:normAutofit/>
          </a:bodyPr>
          <a:lstStyle/>
          <a:p>
            <a:pPr>
              <a:spcBef>
                <a:spcPct val="0"/>
              </a:spcBef>
              <a:spcAft>
                <a:spcPts val="600"/>
              </a:spcAft>
            </a:pPr>
            <a:r>
              <a:rPr lang="en-US" sz="4000" b="1" dirty="0">
                <a:solidFill>
                  <a:srgbClr val="FEFEFE"/>
                </a:solidFill>
                <a:latin typeface="+mj-lt"/>
                <a:ea typeface="+mj-ea"/>
                <a:cs typeface="+mj-cs"/>
              </a:rPr>
              <a:t>Ongoing learning &amp; development</a:t>
            </a:r>
          </a:p>
        </p:txBody>
      </p:sp>
      <p:sp>
        <p:nvSpPr>
          <p:cNvPr id="7" name="Rectangle 6">
            <a:extLst>
              <a:ext uri="{FF2B5EF4-FFF2-40B4-BE49-F238E27FC236}">
                <a16:creationId xmlns:a16="http://schemas.microsoft.com/office/drawing/2014/main" id="{4EFD2440-E115-03E0-3E03-BD7D10774BF5}"/>
              </a:ext>
            </a:extLst>
          </p:cNvPr>
          <p:cNvSpPr/>
          <p:nvPr/>
        </p:nvSpPr>
        <p:spPr>
          <a:xfrm>
            <a:off x="598138" y="1557974"/>
            <a:ext cx="10995722" cy="4700865"/>
          </a:xfrm>
          <a:prstGeom prst="rect">
            <a:avLst/>
          </a:prstGeom>
        </p:spPr>
        <p:txBody>
          <a:bodyPr vert="horz" lIns="91440" tIns="45720" rIns="91440" bIns="45720" rtlCol="0" anchor="ctr">
            <a:noAutofit/>
          </a:bodyPr>
          <a:lstStyle/>
          <a:p>
            <a:pPr marL="457200">
              <a:spcBef>
                <a:spcPct val="20000"/>
              </a:spcBef>
              <a:spcAft>
                <a:spcPts val="600"/>
              </a:spcAft>
              <a:buClr>
                <a:schemeClr val="accent1"/>
              </a:buClr>
            </a:pPr>
            <a:r>
              <a:rPr lang="en-US" sz="2800" dirty="0"/>
              <a:t>Trainings developed based on feedback from the assessment and the feedback survey:</a:t>
            </a:r>
          </a:p>
          <a:p>
            <a:pPr marL="1257300" lvl="1" indent="-342900">
              <a:spcBef>
                <a:spcPct val="20000"/>
              </a:spcBef>
              <a:spcAft>
                <a:spcPts val="600"/>
              </a:spcAft>
              <a:buClr>
                <a:schemeClr val="accent1"/>
              </a:buClr>
              <a:buFont typeface="Arial" panose="020B0604020202020204" pitchFamily="34" charset="0"/>
              <a:buChar char="•"/>
            </a:pPr>
            <a:r>
              <a:rPr lang="en-US" sz="2800" i="1" dirty="0"/>
              <a:t>Understanding ACRL’s Framework for Information Literacy for Higher Education </a:t>
            </a:r>
          </a:p>
          <a:p>
            <a:pPr marL="1257300" lvl="1" indent="-342900">
              <a:spcBef>
                <a:spcPct val="20000"/>
              </a:spcBef>
              <a:spcAft>
                <a:spcPts val="600"/>
              </a:spcAft>
              <a:buClr>
                <a:schemeClr val="accent1"/>
              </a:buClr>
              <a:buFont typeface="Arial" panose="020B0604020202020204" pitchFamily="34" charset="0"/>
              <a:buChar char="•"/>
            </a:pPr>
            <a:r>
              <a:rPr lang="en-US" sz="2800" i="1" dirty="0"/>
              <a:t>Teaching during Reference Toolkit </a:t>
            </a:r>
          </a:p>
          <a:p>
            <a:pPr marL="1257300" lvl="1" indent="-342900">
              <a:spcBef>
                <a:spcPct val="20000"/>
              </a:spcBef>
              <a:spcAft>
                <a:spcPts val="600"/>
              </a:spcAft>
              <a:buClr>
                <a:schemeClr val="accent1"/>
              </a:buClr>
              <a:buFont typeface="Arial" panose="020B0604020202020204" pitchFamily="34" charset="0"/>
              <a:buChar char="•"/>
            </a:pPr>
            <a:r>
              <a:rPr lang="en-US" sz="2800" i="1" dirty="0"/>
              <a:t>Virtual Reference Tools Refresher </a:t>
            </a:r>
          </a:p>
          <a:p>
            <a:pPr marL="1257300" lvl="1" indent="-342900">
              <a:spcBef>
                <a:spcPct val="20000"/>
              </a:spcBef>
              <a:spcAft>
                <a:spcPts val="600"/>
              </a:spcAft>
              <a:buClr>
                <a:schemeClr val="accent1"/>
              </a:buClr>
              <a:buFont typeface="Arial" panose="020B0604020202020204" pitchFamily="34" charset="0"/>
              <a:buChar char="•"/>
            </a:pPr>
            <a:r>
              <a:rPr lang="en-US" sz="2800" i="1" dirty="0"/>
              <a:t>Health Research Refresher</a:t>
            </a:r>
          </a:p>
          <a:p>
            <a:pPr marL="1257300" lvl="1" indent="-342900">
              <a:spcBef>
                <a:spcPct val="20000"/>
              </a:spcBef>
              <a:spcAft>
                <a:spcPts val="600"/>
              </a:spcAft>
              <a:buClr>
                <a:schemeClr val="accent1"/>
              </a:buClr>
              <a:buFont typeface="Arial" panose="020B0604020202020204" pitchFamily="34" charset="0"/>
              <a:buChar char="•"/>
            </a:pPr>
            <a:r>
              <a:rPr lang="en-US" sz="2800" i="1" dirty="0"/>
              <a:t>Legal Research Refresher</a:t>
            </a:r>
          </a:p>
          <a:p>
            <a:pPr marL="1257300" lvl="1" indent="-342900">
              <a:spcBef>
                <a:spcPct val="20000"/>
              </a:spcBef>
              <a:spcAft>
                <a:spcPts val="600"/>
              </a:spcAft>
              <a:buClr>
                <a:schemeClr val="accent1"/>
              </a:buClr>
              <a:buFont typeface="Arial" panose="020B0604020202020204" pitchFamily="34" charset="0"/>
              <a:buChar char="•"/>
            </a:pPr>
            <a:r>
              <a:rPr lang="en-US" sz="2800" i="1" dirty="0"/>
              <a:t>Accessible and functional links</a:t>
            </a:r>
            <a:endParaRPr lang="en-US" sz="2800" dirty="0">
              <a:ln w="0"/>
              <a:effectLst>
                <a:outerShdw blurRad="38100" dist="19050" dir="2700000" algn="tl" rotWithShape="0">
                  <a:schemeClr val="dk1">
                    <a:alpha val="40000"/>
                  </a:schemeClr>
                </a:outerShdw>
              </a:effectLst>
            </a:endParaRPr>
          </a:p>
        </p:txBody>
      </p:sp>
      <p:sp>
        <p:nvSpPr>
          <p:cNvPr id="3" name="Title 2">
            <a:extLst>
              <a:ext uri="{FF2B5EF4-FFF2-40B4-BE49-F238E27FC236}">
                <a16:creationId xmlns:a16="http://schemas.microsoft.com/office/drawing/2014/main" id="{AC268C26-2399-09B1-D391-654E2A1DFBE1}"/>
              </a:ext>
            </a:extLst>
          </p:cNvPr>
          <p:cNvSpPr txBox="1">
            <a:spLocks noGrp="1"/>
          </p:cNvSpPr>
          <p:nvPr>
            <p:ph type="title" idx="4294967295"/>
          </p:nvPr>
        </p:nvSpPr>
        <p:spPr>
          <a:xfrm>
            <a:off x="430173" y="599161"/>
            <a:ext cx="10571998" cy="6665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3600" b="0" i="0" u="none" strike="noStrike" kern="1200" cap="none" spc="0" normalizeH="0" baseline="0" noProof="0" dirty="0">
                <a:ln>
                  <a:noFill/>
                </a:ln>
                <a:solidFill>
                  <a:schemeClr val="tx1"/>
                </a:solidFill>
                <a:effectLst/>
                <a:uLnTx/>
                <a:uFillTx/>
                <a:ea typeface="+mj-ea"/>
                <a:cs typeface="+mj-cs"/>
              </a:rPr>
              <a:t>Impacts - </a:t>
            </a:r>
            <a:r>
              <a:rPr kumimoji="0" lang="en-US" sz="3600" b="0" i="0" u="none" strike="noStrike" kern="1200" cap="none" spc="0" normalizeH="0" baseline="0" noProof="0" dirty="0">
                <a:ln>
                  <a:noFill/>
                </a:ln>
                <a:solidFill>
                  <a:schemeClr val="tx1"/>
                </a:solidFill>
                <a:effectLst/>
                <a:uLnTx/>
                <a:uFillTx/>
                <a:ea typeface="+mn-ea"/>
                <a:cs typeface="+mn-cs"/>
              </a:rPr>
              <a:t>Ongoing learning &amp; development</a:t>
            </a:r>
          </a:p>
        </p:txBody>
      </p:sp>
    </p:spTree>
    <p:extLst>
      <p:ext uri="{BB962C8B-B14F-4D97-AF65-F5344CB8AC3E}">
        <p14:creationId xmlns:p14="http://schemas.microsoft.com/office/powerpoint/2010/main" val="22635606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A0F6B-8991-A46A-C97F-002DB257831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1ED094C-ED48-FEF0-2E0E-8189B88EFFE6}"/>
              </a:ext>
            </a:extLst>
          </p:cNvPr>
          <p:cNvSpPr txBox="1"/>
          <p:nvPr/>
        </p:nvSpPr>
        <p:spPr>
          <a:xfrm>
            <a:off x="367548" y="744050"/>
            <a:ext cx="10571998" cy="970450"/>
          </a:xfrm>
          <a:prstGeom prst="rect">
            <a:avLst/>
          </a:prstGeom>
        </p:spPr>
        <p:txBody>
          <a:bodyPr vert="horz" lIns="91440" tIns="45720" rIns="91440" bIns="45720" rtlCol="0" anchor="b">
            <a:normAutofit/>
          </a:bodyPr>
          <a:lstStyle/>
          <a:p>
            <a:pPr>
              <a:spcBef>
                <a:spcPct val="0"/>
              </a:spcBef>
              <a:spcAft>
                <a:spcPts val="600"/>
              </a:spcAft>
            </a:pPr>
            <a:r>
              <a:rPr lang="en-US" sz="4000" b="1" dirty="0">
                <a:solidFill>
                  <a:srgbClr val="FEFEFE"/>
                </a:solidFill>
                <a:latin typeface="+mj-lt"/>
                <a:ea typeface="+mj-ea"/>
                <a:cs typeface="+mj-cs"/>
              </a:rPr>
              <a:t>Ongoing learning &amp; development</a:t>
            </a:r>
          </a:p>
        </p:txBody>
      </p:sp>
      <p:sp>
        <p:nvSpPr>
          <p:cNvPr id="7" name="Rectangle 6">
            <a:extLst>
              <a:ext uri="{FF2B5EF4-FFF2-40B4-BE49-F238E27FC236}">
                <a16:creationId xmlns:a16="http://schemas.microsoft.com/office/drawing/2014/main" id="{A85130A5-629C-C72A-0194-6F130902830A}"/>
              </a:ext>
            </a:extLst>
          </p:cNvPr>
          <p:cNvSpPr/>
          <p:nvPr/>
        </p:nvSpPr>
        <p:spPr>
          <a:xfrm>
            <a:off x="747376" y="1839606"/>
            <a:ext cx="7647791" cy="2503539"/>
          </a:xfrm>
          <a:prstGeom prst="rect">
            <a:avLst/>
          </a:prstGeom>
        </p:spPr>
        <p:txBody>
          <a:bodyPr vert="horz" lIns="91440" tIns="45720" rIns="91440" bIns="45720" rtlCol="0" anchor="ctr">
            <a:normAutofit/>
          </a:bodyPr>
          <a:lstStyle/>
          <a:p>
            <a:pPr marL="914400" indent="-457200">
              <a:spcBef>
                <a:spcPct val="20000"/>
              </a:spcBef>
              <a:spcAft>
                <a:spcPts val="600"/>
              </a:spcAft>
              <a:buClr>
                <a:schemeClr val="accent1"/>
              </a:buClr>
              <a:buFont typeface="Arial" panose="020B0604020202020204" pitchFamily="34" charset="0"/>
              <a:buChar char="•"/>
            </a:pPr>
            <a:r>
              <a:rPr lang="en-US" sz="2800" dirty="0"/>
              <a:t>Revising and adding individual scripts</a:t>
            </a:r>
          </a:p>
          <a:p>
            <a:pPr marL="914400" indent="-457200">
              <a:spcBef>
                <a:spcPct val="20000"/>
              </a:spcBef>
              <a:spcAft>
                <a:spcPts val="600"/>
              </a:spcAft>
              <a:buClr>
                <a:schemeClr val="accent1"/>
              </a:buClr>
              <a:buFont typeface="Arial" panose="020B0604020202020204" pitchFamily="34" charset="0"/>
              <a:buChar char="•"/>
            </a:pPr>
            <a:r>
              <a:rPr lang="en-US" sz="2800" dirty="0"/>
              <a:t>Revising and adding FAQs</a:t>
            </a:r>
          </a:p>
          <a:p>
            <a:pPr marL="914400" indent="-457200">
              <a:spcBef>
                <a:spcPct val="20000"/>
              </a:spcBef>
              <a:spcAft>
                <a:spcPts val="600"/>
              </a:spcAft>
              <a:buClr>
                <a:schemeClr val="accent1"/>
              </a:buClr>
              <a:buFont typeface="Arial" panose="020B0604020202020204" pitchFamily="34" charset="0"/>
              <a:buChar char="•"/>
            </a:pPr>
            <a:r>
              <a:rPr lang="en-US" sz="2800" dirty="0"/>
              <a:t>Revising library research guides</a:t>
            </a:r>
          </a:p>
          <a:p>
            <a:pPr marL="457200">
              <a:spcBef>
                <a:spcPct val="20000"/>
              </a:spcBef>
              <a:spcAft>
                <a:spcPts val="600"/>
              </a:spcAft>
              <a:buClr>
                <a:schemeClr val="accent1"/>
              </a:buClr>
            </a:pPr>
            <a:endParaRPr lang="en-US" dirty="0">
              <a:ln w="0"/>
              <a:effectLst>
                <a:outerShdw blurRad="38100" dist="19050" dir="2700000" algn="tl" rotWithShape="0">
                  <a:prstClr val="black">
                    <a:alpha val="40000"/>
                  </a:prstClr>
                </a:outerShdw>
              </a:effectLst>
            </a:endParaRPr>
          </a:p>
        </p:txBody>
      </p:sp>
      <p:sp>
        <p:nvSpPr>
          <p:cNvPr id="3" name="Title 2">
            <a:extLst>
              <a:ext uri="{FF2B5EF4-FFF2-40B4-BE49-F238E27FC236}">
                <a16:creationId xmlns:a16="http://schemas.microsoft.com/office/drawing/2014/main" id="{69010888-DB7B-4FD3-5E22-1DB04C164BAF}"/>
              </a:ext>
            </a:extLst>
          </p:cNvPr>
          <p:cNvSpPr txBox="1">
            <a:spLocks noGrp="1"/>
          </p:cNvSpPr>
          <p:nvPr>
            <p:ph type="title" idx="4294967295"/>
          </p:nvPr>
        </p:nvSpPr>
        <p:spPr>
          <a:xfrm>
            <a:off x="367548" y="258825"/>
            <a:ext cx="11456904" cy="970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Impacts – Creation and revision of instructional materials</a:t>
            </a:r>
          </a:p>
        </p:txBody>
      </p:sp>
    </p:spTree>
    <p:extLst>
      <p:ext uri="{BB962C8B-B14F-4D97-AF65-F5344CB8AC3E}">
        <p14:creationId xmlns:p14="http://schemas.microsoft.com/office/powerpoint/2010/main" val="6057504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40403-057E-7478-E03A-20444C46AA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71E081E-87A2-5AA0-A983-77F1E970382D}"/>
              </a:ext>
            </a:extLst>
          </p:cNvPr>
          <p:cNvSpPr txBox="1">
            <a:spLocks noGrp="1"/>
          </p:cNvSpPr>
          <p:nvPr>
            <p:ph type="title" idx="4294967295"/>
          </p:nvPr>
        </p:nvSpPr>
        <p:spPr>
          <a:xfrm>
            <a:off x="468289" y="316196"/>
            <a:ext cx="10571998" cy="9579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Impacts – Bringing reference &amp; instruction closer</a:t>
            </a:r>
            <a:endParaRPr kumimoji="0" lang="en-US" sz="3600" b="0" i="0" u="none" strike="noStrike" kern="1200" cap="none" spc="0" normalizeH="0" baseline="0" noProof="0" dirty="0">
              <a:ln>
                <a:noFill/>
              </a:ln>
              <a:solidFill>
                <a:schemeClr val="tx1"/>
              </a:solidFill>
              <a:effectLst/>
              <a:uLnTx/>
              <a:uFillTx/>
              <a:latin typeface="+mn-lt"/>
              <a:ea typeface="+mj-ea"/>
              <a:cs typeface="+mj-cs"/>
            </a:endParaRPr>
          </a:p>
        </p:txBody>
      </p:sp>
      <p:sp>
        <p:nvSpPr>
          <p:cNvPr id="4" name="Rectangle 3">
            <a:extLst>
              <a:ext uri="{FF2B5EF4-FFF2-40B4-BE49-F238E27FC236}">
                <a16:creationId xmlns:a16="http://schemas.microsoft.com/office/drawing/2014/main" id="{CC490B32-EAB5-4AFD-2B3D-D07129FAC4D2}"/>
              </a:ext>
            </a:extLst>
          </p:cNvPr>
          <p:cNvSpPr/>
          <p:nvPr/>
        </p:nvSpPr>
        <p:spPr>
          <a:xfrm>
            <a:off x="468290" y="1751694"/>
            <a:ext cx="10571997" cy="2596537"/>
          </a:xfrm>
          <a:prstGeom prst="rect">
            <a:avLst/>
          </a:prstGeom>
        </p:spPr>
        <p:txBody>
          <a:bodyPr vert="horz" lIns="91440" tIns="45720" rIns="91440" bIns="45720" rtlCol="0" anchor="ctr">
            <a:normAutofit/>
          </a:bodyPr>
          <a:lstStyle/>
          <a:p>
            <a:pPr marL="914400" indent="-457200">
              <a:spcBef>
                <a:spcPct val="20000"/>
              </a:spcBef>
              <a:spcAft>
                <a:spcPts val="600"/>
              </a:spcAft>
              <a:buClr>
                <a:schemeClr val="accent1"/>
              </a:buClr>
              <a:buFont typeface="Arial" panose="020B0604020202020204" pitchFamily="34" charset="0"/>
              <a:buChar char="•"/>
            </a:pPr>
            <a:r>
              <a:rPr lang="en-US" sz="2800" dirty="0"/>
              <a:t>Bridges gap between reference services and more formalized instructional work </a:t>
            </a:r>
          </a:p>
          <a:p>
            <a:pPr marL="914400" indent="-457200">
              <a:spcBef>
                <a:spcPct val="20000"/>
              </a:spcBef>
              <a:spcAft>
                <a:spcPts val="600"/>
              </a:spcAft>
              <a:buClr>
                <a:schemeClr val="accent1"/>
              </a:buClr>
              <a:buFont typeface="Arial" panose="020B0604020202020204" pitchFamily="34" charset="0"/>
              <a:buChar char="•"/>
            </a:pPr>
            <a:r>
              <a:rPr lang="en-US" sz="2800" dirty="0"/>
              <a:t>Acknowledges the teaching that occurs within reference</a:t>
            </a:r>
          </a:p>
          <a:p>
            <a:pPr marL="457200">
              <a:spcBef>
                <a:spcPct val="20000"/>
              </a:spcBef>
              <a:spcAft>
                <a:spcPts val="600"/>
              </a:spcAft>
              <a:buClr>
                <a:schemeClr val="accent1"/>
              </a:buClr>
              <a:buFont typeface="Arial" charset="2"/>
              <a:buChar char="•"/>
            </a:pPr>
            <a:endParaRPr lang="en-US" dirty="0">
              <a:ln w="0"/>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1756933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descr="Bar chart &quot; Reference Questions with READ Scale 4-5-6, Fall 2025&quot; showing the communication modes in which substantive reference questions are likely to be presented:&#10;Wb form - .32%&#10;Virtual writing center - 3.97%&#10;Text message - .48%&#10;Telephone - 3.02%&#10;Other - .32%&#10;Chat - 38%&#10;In person - 47.22%&#10;Email - 3.34%&#10;Courseware message - .79%">
            <a:extLst>
              <a:ext uri="{FF2B5EF4-FFF2-40B4-BE49-F238E27FC236}">
                <a16:creationId xmlns:a16="http://schemas.microsoft.com/office/drawing/2014/main" id="{527B8DD3-5D1E-E8DD-BBDD-7CFC0E58592B}"/>
              </a:ext>
            </a:extLst>
          </p:cNvPr>
          <p:cNvGraphicFramePr>
            <a:graphicFrameLocks/>
          </p:cNvGraphicFramePr>
          <p:nvPr>
            <p:extLst>
              <p:ext uri="{D42A27DB-BD31-4B8C-83A1-F6EECF244321}">
                <p14:modId xmlns:p14="http://schemas.microsoft.com/office/powerpoint/2010/main" val="3833492217"/>
              </p:ext>
            </p:extLst>
          </p:nvPr>
        </p:nvGraphicFramePr>
        <p:xfrm>
          <a:off x="224686" y="1522335"/>
          <a:ext cx="8581183" cy="5007122"/>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D0EF027D-E2B5-D189-4145-A8D8132200E9}"/>
              </a:ext>
            </a:extLst>
          </p:cNvPr>
          <p:cNvSpPr txBox="1">
            <a:spLocks noGrp="1"/>
          </p:cNvSpPr>
          <p:nvPr>
            <p:ph type="title" idx="4294967295"/>
          </p:nvPr>
        </p:nvSpPr>
        <p:spPr>
          <a:xfrm>
            <a:off x="343576" y="697793"/>
            <a:ext cx="10530750" cy="71017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Chat – where substantive reference happens</a:t>
            </a:r>
          </a:p>
        </p:txBody>
      </p:sp>
      <p:sp>
        <p:nvSpPr>
          <p:cNvPr id="3" name="Rectangle 2">
            <a:extLst>
              <a:ext uri="{FF2B5EF4-FFF2-40B4-BE49-F238E27FC236}">
                <a16:creationId xmlns:a16="http://schemas.microsoft.com/office/drawing/2014/main" id="{B95F4B88-B403-44EF-119A-02EF0C2ACE25}"/>
              </a:ext>
            </a:extLst>
          </p:cNvPr>
          <p:cNvSpPr/>
          <p:nvPr/>
        </p:nvSpPr>
        <p:spPr>
          <a:xfrm>
            <a:off x="7814418" y="3429000"/>
            <a:ext cx="1982901" cy="946292"/>
          </a:xfrm>
          <a:prstGeom prst="rect">
            <a:avLst/>
          </a:prstGeom>
          <a:noFill/>
        </p:spPr>
        <p:txBody>
          <a:bodyPr wrap="square" lIns="91440" tIns="45720" rIns="91440" bIns="45720">
            <a:spAutoFit/>
          </a:bodyPr>
          <a:lstStyle/>
          <a:p>
            <a:pPr algn="ctr"/>
            <a:r>
              <a:rPr lang="en-US"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Chat</a:t>
            </a:r>
          </a:p>
        </p:txBody>
      </p:sp>
      <p:sp>
        <p:nvSpPr>
          <p:cNvPr id="6" name="Down Arrow 5">
            <a:extLst>
              <a:ext uri="{FF2B5EF4-FFF2-40B4-BE49-F238E27FC236}">
                <a16:creationId xmlns:a16="http://schemas.microsoft.com/office/drawing/2014/main" id="{C69316A9-4A7C-C626-17D3-7DD59FCD2E2B}"/>
              </a:ext>
              <a:ext uri="{C183D7F6-B498-43B3-948B-1728B52AA6E4}">
                <adec:decorative xmlns:adec="http://schemas.microsoft.com/office/drawing/2017/decorative" val="1"/>
              </a:ext>
            </a:extLst>
          </p:cNvPr>
          <p:cNvSpPr/>
          <p:nvPr/>
        </p:nvSpPr>
        <p:spPr>
          <a:xfrm rot="4350420">
            <a:off x="7237993" y="3801639"/>
            <a:ext cx="484632"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a:extLst>
              <a:ext uri="{FF2B5EF4-FFF2-40B4-BE49-F238E27FC236}">
                <a16:creationId xmlns:a16="http://schemas.microsoft.com/office/drawing/2014/main" id="{F4E12B00-9E53-2972-3D55-2E6847F653DB}"/>
              </a:ext>
              <a:ext uri="{C183D7F6-B498-43B3-948B-1728B52AA6E4}">
                <adec:decorative xmlns:adec="http://schemas.microsoft.com/office/drawing/2017/decorative" val="1"/>
              </a:ext>
            </a:extLst>
          </p:cNvPr>
          <p:cNvSpPr/>
          <p:nvPr/>
        </p:nvSpPr>
        <p:spPr>
          <a:xfrm rot="4328832">
            <a:off x="8563553" y="4381079"/>
            <a:ext cx="484632"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66C9573-62D0-1EFD-E102-6595594E6901}"/>
              </a:ext>
            </a:extLst>
          </p:cNvPr>
          <p:cNvSpPr/>
          <p:nvPr/>
        </p:nvSpPr>
        <p:spPr>
          <a:xfrm>
            <a:off x="9178408" y="4068274"/>
            <a:ext cx="1982901" cy="946292"/>
          </a:xfrm>
          <a:prstGeom prst="rect">
            <a:avLst/>
          </a:prstGeom>
          <a:noFill/>
        </p:spPr>
        <p:txBody>
          <a:bodyPr wrap="square" lIns="91440" tIns="45720" rIns="91440" bIns="45720">
            <a:spAutoFit/>
          </a:bodyPr>
          <a:lstStyle/>
          <a:p>
            <a:pPr algn="ctr"/>
            <a:r>
              <a:rPr lang="en-US"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Desk</a:t>
            </a:r>
          </a:p>
        </p:txBody>
      </p:sp>
    </p:spTree>
    <p:extLst>
      <p:ext uri="{BB962C8B-B14F-4D97-AF65-F5344CB8AC3E}">
        <p14:creationId xmlns:p14="http://schemas.microsoft.com/office/powerpoint/2010/main" val="654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3AA0E-8F63-F638-295B-48185A58F7B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F654BB7-B1D5-E8E6-10BE-D078218E727A}"/>
              </a:ext>
            </a:extLst>
          </p:cNvPr>
          <p:cNvSpPr txBox="1">
            <a:spLocks noGrp="1"/>
          </p:cNvSpPr>
          <p:nvPr>
            <p:ph type="title" idx="4294967295"/>
          </p:nvPr>
        </p:nvSpPr>
        <p:spPr>
          <a:xfrm>
            <a:off x="807503" y="568734"/>
            <a:ext cx="10571998" cy="9579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In closing</a:t>
            </a:r>
            <a:endParaRPr kumimoji="0" lang="en-US" sz="3600" b="0" i="0" u="none" strike="noStrike" kern="1200" cap="none" spc="0" normalizeH="0" baseline="0" noProof="0" dirty="0">
              <a:ln>
                <a:noFill/>
              </a:ln>
              <a:solidFill>
                <a:schemeClr val="tx1"/>
              </a:solidFill>
              <a:effectLst/>
              <a:uLnTx/>
              <a:uFillTx/>
              <a:latin typeface="+mn-lt"/>
              <a:ea typeface="+mj-ea"/>
              <a:cs typeface="+mj-cs"/>
            </a:endParaRPr>
          </a:p>
        </p:txBody>
      </p:sp>
      <p:sp>
        <p:nvSpPr>
          <p:cNvPr id="4" name="Rectangle 3">
            <a:extLst>
              <a:ext uri="{FF2B5EF4-FFF2-40B4-BE49-F238E27FC236}">
                <a16:creationId xmlns:a16="http://schemas.microsoft.com/office/drawing/2014/main" id="{5CC8C2A2-5D61-B25D-620E-3EB8ED885D9C}"/>
              </a:ext>
            </a:extLst>
          </p:cNvPr>
          <p:cNvSpPr/>
          <p:nvPr/>
        </p:nvSpPr>
        <p:spPr>
          <a:xfrm>
            <a:off x="807503" y="1994052"/>
            <a:ext cx="10571997" cy="957959"/>
          </a:xfrm>
          <a:prstGeom prst="rect">
            <a:avLst/>
          </a:prstGeom>
        </p:spPr>
        <p:txBody>
          <a:bodyPr vert="horz" lIns="91440" tIns="45720" rIns="91440" bIns="45720" rtlCol="0" anchor="ctr">
            <a:normAutofit/>
          </a:bodyPr>
          <a:lstStyle/>
          <a:p>
            <a:pPr marL="457200">
              <a:spcBef>
                <a:spcPct val="20000"/>
              </a:spcBef>
              <a:spcAft>
                <a:spcPts val="600"/>
              </a:spcAft>
              <a:buClr>
                <a:schemeClr val="accent1"/>
              </a:buClr>
            </a:pPr>
            <a:r>
              <a:rPr lang="en-US" sz="2800" dirty="0"/>
              <a:t>Chat assessment = rich and repeatable experience for our team </a:t>
            </a:r>
            <a:endParaRPr lang="en-US" dirty="0">
              <a:ln w="0"/>
              <a:effectLst>
                <a:outerShdw blurRad="38100" dist="19050" dir="2700000" algn="tl" rotWithShape="0">
                  <a:prstClr val="black">
                    <a:alpha val="40000"/>
                  </a:prstClr>
                </a:outerShdw>
              </a:effectLst>
            </a:endParaRPr>
          </a:p>
          <a:p>
            <a:pPr marL="457200">
              <a:spcBef>
                <a:spcPct val="20000"/>
              </a:spcBef>
              <a:spcAft>
                <a:spcPts val="600"/>
              </a:spcAft>
              <a:buClr>
                <a:schemeClr val="accent1"/>
              </a:buClr>
            </a:pPr>
            <a:endParaRPr lang="en-US" dirty="0"/>
          </a:p>
        </p:txBody>
      </p:sp>
    </p:spTree>
    <p:extLst>
      <p:ext uri="{BB962C8B-B14F-4D97-AF65-F5344CB8AC3E}">
        <p14:creationId xmlns:p14="http://schemas.microsoft.com/office/powerpoint/2010/main" val="10208701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E408A-F15E-A1BB-8911-75FC7465F55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A637E1D-812C-7262-BEC7-71FD491A33CF}"/>
              </a:ext>
            </a:extLst>
          </p:cNvPr>
          <p:cNvSpPr txBox="1">
            <a:spLocks noGrp="1"/>
          </p:cNvSpPr>
          <p:nvPr>
            <p:ph type="title" idx="4294967295"/>
          </p:nvPr>
        </p:nvSpPr>
        <p:spPr>
          <a:xfrm>
            <a:off x="687172" y="1783837"/>
            <a:ext cx="10571998" cy="9579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ctr" defTabSz="457200" rtl="0" eaLnBrk="1" fontAlgn="auto" latinLnBrk="0" hangingPunct="1">
              <a:lnSpc>
                <a:spcPct val="100000"/>
              </a:lnSpc>
              <a:spcBef>
                <a:spcPct val="0"/>
              </a:spcBef>
              <a:spcAft>
                <a:spcPts val="600"/>
              </a:spcAft>
              <a:buClrTx/>
              <a:buSzTx/>
              <a:buFontTx/>
              <a:buNone/>
              <a:tabLst/>
              <a:defRPr/>
            </a:pPr>
            <a:r>
              <a:rPr kumimoji="0" lang="en-US" sz="4000" b="0" i="0" u="none" strike="noStrike" kern="1200" cap="none" spc="0" normalizeH="0" baseline="0" noProof="0" dirty="0">
                <a:ln>
                  <a:noFill/>
                </a:ln>
                <a:solidFill>
                  <a:schemeClr val="tx1"/>
                </a:solidFill>
                <a:effectLst/>
                <a:uLnTx/>
                <a:uFillTx/>
                <a:latin typeface="+mj-lt"/>
                <a:ea typeface="+mj-ea"/>
                <a:cs typeface="+mj-cs"/>
              </a:rPr>
              <a:t>Thank you! </a:t>
            </a:r>
            <a:endParaRPr kumimoji="0" lang="en-US" sz="1800" b="0" i="0" u="none" strike="noStrike" kern="1200" cap="none" spc="0" normalizeH="0" baseline="0" noProof="0" dirty="0">
              <a:ln>
                <a:noFill/>
              </a:ln>
              <a:solidFill>
                <a:schemeClr val="tx1"/>
              </a:solidFill>
              <a:effectLst/>
              <a:uLnTx/>
              <a:uFillTx/>
              <a:latin typeface="+mn-lt"/>
              <a:ea typeface="+mj-ea"/>
              <a:cs typeface="+mj-cs"/>
            </a:endParaRPr>
          </a:p>
        </p:txBody>
      </p:sp>
      <p:sp>
        <p:nvSpPr>
          <p:cNvPr id="2" name="TextBox 1">
            <a:extLst>
              <a:ext uri="{FF2B5EF4-FFF2-40B4-BE49-F238E27FC236}">
                <a16:creationId xmlns:a16="http://schemas.microsoft.com/office/drawing/2014/main" id="{23AD18D0-BB48-7059-47C9-7406E25D6B8C}"/>
              </a:ext>
            </a:extLst>
          </p:cNvPr>
          <p:cNvSpPr txBox="1"/>
          <p:nvPr/>
        </p:nvSpPr>
        <p:spPr>
          <a:xfrm>
            <a:off x="2845687" y="3903260"/>
            <a:ext cx="6500626" cy="954107"/>
          </a:xfrm>
          <a:prstGeom prst="rect">
            <a:avLst/>
          </a:prstGeom>
          <a:noFill/>
        </p:spPr>
        <p:txBody>
          <a:bodyPr wrap="none" rtlCol="0">
            <a:spAutoFit/>
          </a:bodyPr>
          <a:lstStyle/>
          <a:p>
            <a:r>
              <a:rPr lang="en-US" sz="2800" dirty="0"/>
              <a:t>Brandy Whitlock, </a:t>
            </a:r>
            <a:r>
              <a:rPr lang="en-US" sz="2800" dirty="0">
                <a:hlinkClick r:id="rId2"/>
              </a:rPr>
              <a:t>bmwhitlock@aacc.edu</a:t>
            </a:r>
            <a:endParaRPr lang="en-US" sz="2800" dirty="0"/>
          </a:p>
          <a:p>
            <a:r>
              <a:rPr lang="en-US" sz="2800" dirty="0"/>
              <a:t>Cameron Caswell, </a:t>
            </a:r>
            <a:r>
              <a:rPr lang="en-US" sz="2800" dirty="0">
                <a:hlinkClick r:id="rId3"/>
              </a:rPr>
              <a:t>tccaswell@aacc.edu</a:t>
            </a:r>
            <a:r>
              <a:rPr lang="en-US" sz="2800" dirty="0"/>
              <a:t>  </a:t>
            </a:r>
          </a:p>
        </p:txBody>
      </p:sp>
    </p:spTree>
    <p:extLst>
      <p:ext uri="{BB962C8B-B14F-4D97-AF65-F5344CB8AC3E}">
        <p14:creationId xmlns:p14="http://schemas.microsoft.com/office/powerpoint/2010/main" val="791265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D2807-204A-45B3-5823-0DAE28D5AC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933FFA-E7D8-B88A-AA89-D7D1D4B744A5}"/>
              </a:ext>
            </a:extLst>
          </p:cNvPr>
          <p:cNvSpPr txBox="1">
            <a:spLocks noGrp="1"/>
          </p:cNvSpPr>
          <p:nvPr>
            <p:ph type="title" idx="4294967295"/>
          </p:nvPr>
        </p:nvSpPr>
        <p:spPr>
          <a:xfrm>
            <a:off x="494425" y="765163"/>
            <a:ext cx="10515600" cy="10117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A new habit of annual chat assessments</a:t>
            </a:r>
          </a:p>
        </p:txBody>
      </p:sp>
      <p:sp>
        <p:nvSpPr>
          <p:cNvPr id="7" name="TextBox 6">
            <a:extLst>
              <a:ext uri="{FF2B5EF4-FFF2-40B4-BE49-F238E27FC236}">
                <a16:creationId xmlns:a16="http://schemas.microsoft.com/office/drawing/2014/main" id="{916B611C-7FCF-8672-AF83-0DD62CC24BE4}"/>
              </a:ext>
            </a:extLst>
          </p:cNvPr>
          <p:cNvSpPr txBox="1"/>
          <p:nvPr/>
        </p:nvSpPr>
        <p:spPr>
          <a:xfrm>
            <a:off x="1058187" y="1776893"/>
            <a:ext cx="8853504" cy="4148315"/>
          </a:xfrm>
          <a:prstGeom prst="rect">
            <a:avLst/>
          </a:prstGeom>
          <a:noFill/>
        </p:spPr>
        <p:txBody>
          <a:bodyPr wrap="square">
            <a:spAutoFit/>
          </a:bodyPr>
          <a:lstStyle/>
          <a:p>
            <a:pPr marL="342900" marR="0" lvl="0" indent="-342900">
              <a:lnSpc>
                <a:spcPct val="107000"/>
              </a:lnSpc>
              <a:spcAft>
                <a:spcPts val="8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FY2021 </a:t>
            </a:r>
          </a:p>
          <a:p>
            <a:pPr marL="800100" lvl="1" indent="-342900">
              <a:lnSpc>
                <a:spcPct val="107000"/>
              </a:lnSpc>
              <a:spcAft>
                <a:spcPts val="8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C</a:t>
            </a:r>
            <a:r>
              <a:rPr lang="en-US" sz="2400" kern="100" dirty="0">
                <a:effectLst/>
                <a:ea typeface="Aptos" panose="020B0004020202020204" pitchFamily="34" charset="0"/>
                <a:cs typeface="Times New Roman" panose="02020603050405020304" pitchFamily="18" charset="0"/>
              </a:rPr>
              <a:t>hat assessment with rubric based on model reference behaviors</a:t>
            </a:r>
          </a:p>
          <a:p>
            <a:pPr marL="342900" marR="0" lvl="0" indent="-342900">
              <a:lnSpc>
                <a:spcPct val="107000"/>
              </a:lnSpc>
              <a:spcAft>
                <a:spcPts val="8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FY2022 </a:t>
            </a:r>
            <a:endParaRPr lang="en-US" sz="2400" kern="100" dirty="0">
              <a:ea typeface="Aptos" panose="020B0004020202020204" pitchFamily="34" charset="0"/>
              <a:cs typeface="Times New Roman" panose="02020603050405020304" pitchFamily="18" charset="0"/>
            </a:endParaRPr>
          </a:p>
          <a:p>
            <a:pPr marL="800100" lvl="1" indent="-342900">
              <a:lnSpc>
                <a:spcPct val="107000"/>
              </a:lnSpc>
              <a:spcAft>
                <a:spcPts val="800"/>
              </a:spcAft>
              <a:buFont typeface="Arial" panose="020B0604020202020204" pitchFamily="34" charset="0"/>
              <a:buChar char="•"/>
            </a:pPr>
            <a:r>
              <a:rPr lang="en-US" sz="2400" kern="100" dirty="0">
                <a:effectLst/>
                <a:ea typeface="Aptos" panose="020B0004020202020204" pitchFamily="34" charset="0"/>
                <a:cs typeface="Times New Roman" panose="02020603050405020304" pitchFamily="18" charset="0"/>
              </a:rPr>
              <a:t>Chat assessment with rubric based on model reference behaviors </a:t>
            </a:r>
            <a:r>
              <a:rPr lang="en-US" sz="2400" b="1" kern="100" dirty="0">
                <a:effectLst/>
                <a:ea typeface="Aptos" panose="020B0004020202020204" pitchFamily="34" charset="0"/>
                <a:cs typeface="Times New Roman" panose="02020603050405020304" pitchFamily="18" charset="0"/>
              </a:rPr>
              <a:t>+ presence of teaching criteria</a:t>
            </a:r>
          </a:p>
          <a:p>
            <a:pPr marL="342900" marR="0" lvl="0" indent="-342900">
              <a:lnSpc>
                <a:spcPct val="107000"/>
              </a:lnSpc>
              <a:spcAft>
                <a:spcPts val="800"/>
              </a:spcAft>
              <a:buFont typeface="Arial" panose="020B0604020202020204" pitchFamily="34" charset="0"/>
              <a:buChar char="•"/>
            </a:pPr>
            <a:r>
              <a:rPr lang="en-US" sz="2400" kern="100" dirty="0">
                <a:cs typeface="Times New Roman" panose="02020603050405020304" pitchFamily="18" charset="0"/>
              </a:rPr>
              <a:t>FY2023, FY2024, &amp; FY2025</a:t>
            </a:r>
          </a:p>
          <a:p>
            <a:pPr marL="800100" lvl="1" indent="-342900">
              <a:lnSpc>
                <a:spcPct val="107000"/>
              </a:lnSpc>
              <a:spcAft>
                <a:spcPts val="800"/>
              </a:spcAft>
              <a:buFont typeface="Arial" panose="020B0604020202020204" pitchFamily="34" charset="0"/>
              <a:buChar char="•"/>
            </a:pPr>
            <a:r>
              <a:rPr lang="en-US" sz="2400" kern="100" dirty="0">
                <a:ea typeface="Aptos" panose="020B0004020202020204" pitchFamily="34" charset="0"/>
                <a:cs typeface="Times New Roman" panose="02020603050405020304" pitchFamily="18" charset="0"/>
              </a:rPr>
              <a:t>Chat assessment with rubric based on ACRL information literacy framework, “Hunter rubric”</a:t>
            </a:r>
            <a:endParaRPr lang="en-US" sz="2400" b="1" kern="100" dirty="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790703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D4BC2-EE59-3CC1-C7CB-8388D98140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F94FB7-6212-727B-5B26-DD9B8FBE5EEE}"/>
              </a:ext>
            </a:extLst>
          </p:cNvPr>
          <p:cNvSpPr txBox="1">
            <a:spLocks noGrp="1"/>
          </p:cNvSpPr>
          <p:nvPr>
            <p:ph type="title" idx="4294967295"/>
          </p:nvPr>
        </p:nvSpPr>
        <p:spPr>
          <a:xfrm>
            <a:off x="425448" y="732262"/>
            <a:ext cx="10515600" cy="10117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Chat assessment “presence of teaching”</a:t>
            </a:r>
          </a:p>
        </p:txBody>
      </p:sp>
      <p:sp>
        <p:nvSpPr>
          <p:cNvPr id="6" name="TextBox 5">
            <a:extLst>
              <a:ext uri="{FF2B5EF4-FFF2-40B4-BE49-F238E27FC236}">
                <a16:creationId xmlns:a16="http://schemas.microsoft.com/office/drawing/2014/main" id="{E9DEB769-1BAA-A07A-BBD7-4B4D8253A007}"/>
              </a:ext>
            </a:extLst>
          </p:cNvPr>
          <p:cNvSpPr txBox="1"/>
          <p:nvPr/>
        </p:nvSpPr>
        <p:spPr>
          <a:xfrm>
            <a:off x="791044" y="1743590"/>
            <a:ext cx="10276613" cy="3741345"/>
          </a:xfrm>
          <a:prstGeom prst="rect">
            <a:avLst/>
          </a:prstGeom>
          <a:noFill/>
        </p:spPr>
        <p:txBody>
          <a:bodyPr wrap="square">
            <a:spAutoFit/>
          </a:bodyPr>
          <a:lstStyle/>
          <a:p>
            <a:pPr marL="0" marR="0">
              <a:lnSpc>
                <a:spcPct val="107000"/>
              </a:lnSpc>
              <a:spcAft>
                <a:spcPts val="800"/>
              </a:spcAft>
              <a:buNone/>
            </a:pPr>
            <a:r>
              <a:rPr lang="en-US" sz="2400" kern="100" dirty="0">
                <a:ea typeface="Aptos" panose="020B0004020202020204" pitchFamily="34" charset="0"/>
                <a:cs typeface="Times New Roman" panose="02020603050405020304" pitchFamily="18" charset="0"/>
              </a:rPr>
              <a:t>Criterion based on RUSA (2008) guidelines</a:t>
            </a:r>
          </a:p>
          <a:p>
            <a:pPr>
              <a:lnSpc>
                <a:spcPct val="107000"/>
              </a:lnSpc>
              <a:spcAft>
                <a:spcPts val="800"/>
              </a:spcAft>
            </a:pPr>
            <a:r>
              <a:rPr lang="en-US" sz="2400" b="1" kern="100" dirty="0">
                <a:ea typeface="Aptos" panose="020B0004020202020204" pitchFamily="34" charset="0"/>
                <a:cs typeface="Times New Roman" panose="02020603050405020304" pitchFamily="18" charset="0"/>
              </a:rPr>
              <a:t>Ratings:</a:t>
            </a:r>
          </a:p>
          <a:p>
            <a:pPr marL="457200" indent="-457200">
              <a:lnSpc>
                <a:spcPct val="107000"/>
              </a:lnSpc>
              <a:spcAft>
                <a:spcPts val="800"/>
              </a:spcAft>
              <a:buFont typeface="+mj-lt"/>
              <a:buAutoNum type="arabicPeriod"/>
            </a:pPr>
            <a:r>
              <a:rPr lang="en-US" sz="2400" dirty="0"/>
              <a:t>Teaching is not attempted at all when it clearly would be appropriate at points</a:t>
            </a:r>
          </a:p>
          <a:p>
            <a:pPr marL="457200" indent="-457200">
              <a:lnSpc>
                <a:spcPct val="107000"/>
              </a:lnSpc>
              <a:spcAft>
                <a:spcPts val="800"/>
              </a:spcAft>
              <a:buFont typeface="+mj-lt"/>
              <a:buAutoNum type="arabicPeriod"/>
            </a:pPr>
            <a:r>
              <a:rPr lang="en-US" sz="2400" dirty="0"/>
              <a:t>Teaching is attempted, but not successfully carried out</a:t>
            </a:r>
          </a:p>
          <a:p>
            <a:pPr marL="457200" indent="-457200">
              <a:lnSpc>
                <a:spcPct val="107000"/>
              </a:lnSpc>
              <a:spcAft>
                <a:spcPts val="800"/>
              </a:spcAft>
              <a:buFont typeface="+mj-lt"/>
              <a:buAutoNum type="arabicPeriod"/>
            </a:pPr>
            <a:r>
              <a:rPr lang="en-US" sz="2400" dirty="0"/>
              <a:t>Teaching patron one or two new concepts/techniques as part of the transaction</a:t>
            </a:r>
          </a:p>
          <a:p>
            <a:pPr marL="457200" indent="-457200">
              <a:lnSpc>
                <a:spcPct val="107000"/>
              </a:lnSpc>
              <a:spcAft>
                <a:spcPts val="800"/>
              </a:spcAft>
              <a:buFont typeface="+mj-lt"/>
              <a:buAutoNum type="arabicPeriod"/>
            </a:pPr>
            <a:r>
              <a:rPr lang="en-US" sz="2400" dirty="0"/>
              <a:t>Provides information literacy instruction throughout the transaction; three or more concepts/techniques are taught</a:t>
            </a:r>
          </a:p>
        </p:txBody>
      </p:sp>
    </p:spTree>
    <p:extLst>
      <p:ext uri="{BB962C8B-B14F-4D97-AF65-F5344CB8AC3E}">
        <p14:creationId xmlns:p14="http://schemas.microsoft.com/office/powerpoint/2010/main" val="4267383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ar chart &quot;Presence of Teaching - Distribution of Ratings&quot;&#10;Of the transcripts rated in our 2022 project, we found that about:&#10;*40% of transcripts rated a 4 indicating that information literacy was provided throughout the transaction; three or more concepts are taught. &#10;*44% of transcripts rated as 3 indicating that the patron was taught one or two new concepts&#10;*5% of transcripts rated as 2 indicating that teaching is attempted, but not successfully carriend out&#10;*6% of transcripts rated as 1 indicating that no teaching was attempted when it clearly would be appropriate at points.&#10;*5% of transcripts rated as 0 indicating that none of the other criterion applied.">
            <a:extLst>
              <a:ext uri="{FF2B5EF4-FFF2-40B4-BE49-F238E27FC236}">
                <a16:creationId xmlns:a16="http://schemas.microsoft.com/office/drawing/2014/main" id="{48233C99-F59D-463F-B560-69F9A6C798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301" y="1477108"/>
            <a:ext cx="8590212" cy="479069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28D987D-F981-F383-0E43-ADD14A355FBA}"/>
              </a:ext>
            </a:extLst>
          </p:cNvPr>
          <p:cNvSpPr txBox="1">
            <a:spLocks noGrp="1"/>
          </p:cNvSpPr>
          <p:nvPr>
            <p:ph type="title" idx="4294967295"/>
          </p:nvPr>
        </p:nvSpPr>
        <p:spPr>
          <a:xfrm>
            <a:off x="440196" y="716806"/>
            <a:ext cx="11092503" cy="7603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Confirmation of “presence of teaching,” now what?</a:t>
            </a:r>
          </a:p>
        </p:txBody>
      </p:sp>
      <p:sp>
        <p:nvSpPr>
          <p:cNvPr id="3" name="Rectangle 2">
            <a:extLst>
              <a:ext uri="{FF2B5EF4-FFF2-40B4-BE49-F238E27FC236}">
                <a16:creationId xmlns:a16="http://schemas.microsoft.com/office/drawing/2014/main" id="{DF0C5E98-698F-453F-0167-9AC35AD77336}"/>
              </a:ext>
            </a:extLst>
          </p:cNvPr>
          <p:cNvSpPr/>
          <p:nvPr/>
        </p:nvSpPr>
        <p:spPr>
          <a:xfrm>
            <a:off x="9619491" y="1955408"/>
            <a:ext cx="2239573" cy="954107"/>
          </a:xfrm>
          <a:prstGeom prst="rect">
            <a:avLst/>
          </a:prstGeom>
          <a:solidFill>
            <a:srgbClr val="8DB649"/>
          </a:solidFill>
        </p:spPr>
        <p:txBody>
          <a:bodyPr wrap="square" lIns="91440" tIns="45720" rIns="91440" bIns="45720">
            <a:spAutoFit/>
          </a:bodyPr>
          <a:lstStyle/>
          <a:p>
            <a:r>
              <a:rPr lang="en-US" sz="2800" dirty="0">
                <a:effectLst>
                  <a:outerShdw blurRad="50800" dist="38100" dir="2700000" algn="tl" rotWithShape="0">
                    <a:prstClr val="black">
                      <a:alpha val="40000"/>
                    </a:prstClr>
                  </a:outerShdw>
                </a:effectLst>
                <a:latin typeface="Aptos" panose="020B0004020202020204" pitchFamily="34" charset="0"/>
              </a:rPr>
              <a:t>But what are we teaching?</a:t>
            </a:r>
          </a:p>
        </p:txBody>
      </p:sp>
      <p:sp>
        <p:nvSpPr>
          <p:cNvPr id="4" name="Rectangle 3">
            <a:extLst>
              <a:ext uri="{FF2B5EF4-FFF2-40B4-BE49-F238E27FC236}">
                <a16:creationId xmlns:a16="http://schemas.microsoft.com/office/drawing/2014/main" id="{F9FA2C0E-E1E2-B1F3-E6C7-3FBDCE623BCF}"/>
              </a:ext>
            </a:extLst>
          </p:cNvPr>
          <p:cNvSpPr/>
          <p:nvPr/>
        </p:nvSpPr>
        <p:spPr>
          <a:xfrm>
            <a:off x="9619491" y="3429000"/>
            <a:ext cx="2239573" cy="954107"/>
          </a:xfrm>
          <a:prstGeom prst="rect">
            <a:avLst/>
          </a:prstGeom>
          <a:solidFill>
            <a:srgbClr val="8DB649"/>
          </a:solidFill>
        </p:spPr>
        <p:txBody>
          <a:bodyPr wrap="square" lIns="91440" tIns="45720" rIns="91440" bIns="45720">
            <a:spAutoFit/>
          </a:bodyPr>
          <a:lstStyle/>
          <a:p>
            <a:r>
              <a:rPr lang="en-US" sz="2800" dirty="0">
                <a:effectLst>
                  <a:outerShdw blurRad="50800" dist="38100" dir="2700000" algn="tl" rotWithShape="0">
                    <a:prstClr val="black">
                      <a:alpha val="40000"/>
                    </a:prstClr>
                  </a:outerShdw>
                </a:effectLst>
                <a:latin typeface="Aptos" panose="020B0004020202020204" pitchFamily="34" charset="0"/>
              </a:rPr>
              <a:t>Could we teach more? </a:t>
            </a:r>
          </a:p>
        </p:txBody>
      </p:sp>
    </p:spTree>
    <p:extLst>
      <p:ext uri="{BB962C8B-B14F-4D97-AF65-F5344CB8AC3E}">
        <p14:creationId xmlns:p14="http://schemas.microsoft.com/office/powerpoint/2010/main" val="3394195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E8068253-EC3D-6924-2A56-227D2A60ECFC}"/>
              </a:ext>
            </a:extLst>
          </p:cNvPr>
          <p:cNvSpPr>
            <a:spLocks noGrp="1"/>
          </p:cNvSpPr>
          <p:nvPr>
            <p:ph type="title"/>
          </p:nvPr>
        </p:nvSpPr>
        <p:spPr>
          <a:xfrm>
            <a:off x="502920" y="365125"/>
            <a:ext cx="10515600" cy="1325563"/>
          </a:xfrm>
        </p:spPr>
        <p:txBody>
          <a:bodyPr>
            <a:normAutofit/>
          </a:bodyPr>
          <a:lstStyle/>
          <a:p>
            <a:r>
              <a:rPr lang="en-US" sz="3600" dirty="0">
                <a:latin typeface="+mj-lt"/>
                <a:ea typeface="+mj-ea"/>
                <a:cs typeface="+mj-cs"/>
              </a:rPr>
              <a:t>A new rubric &amp; approach sought</a:t>
            </a:r>
          </a:p>
        </p:txBody>
      </p:sp>
      <p:sp>
        <p:nvSpPr>
          <p:cNvPr id="3" name="Content Placeholder 2">
            <a:extLst>
              <a:ext uri="{FF2B5EF4-FFF2-40B4-BE49-F238E27FC236}">
                <a16:creationId xmlns:a16="http://schemas.microsoft.com/office/drawing/2014/main" id="{A8CECB72-1C1D-004C-4476-E8444229A3FC}"/>
              </a:ext>
            </a:extLst>
          </p:cNvPr>
          <p:cNvSpPr>
            <a:spLocks noGrp="1"/>
          </p:cNvSpPr>
          <p:nvPr>
            <p:ph idx="1"/>
          </p:nvPr>
        </p:nvSpPr>
        <p:spPr>
          <a:xfrm>
            <a:off x="502920" y="2274702"/>
            <a:ext cx="11025258" cy="3760338"/>
          </a:xfrm>
        </p:spPr>
        <p:txBody>
          <a:bodyPr vert="horz" lIns="91440" tIns="45720" rIns="91440" bIns="45720" rtlCol="0" anchor="t">
            <a:normAutofit/>
          </a:bodyPr>
          <a:lstStyle/>
          <a:p>
            <a:pPr marL="457200" indent="-457200">
              <a:lnSpc>
                <a:spcPct val="120000"/>
              </a:lnSpc>
              <a:buNone/>
            </a:pPr>
            <a:r>
              <a:rPr lang="en-US" sz="2400" b="0" i="0" dirty="0">
                <a:effectLst/>
                <a:cs typeface="Arial"/>
              </a:rPr>
              <a:t>Hunter, J., </a:t>
            </a:r>
            <a:r>
              <a:rPr lang="en-US" sz="2400" b="0" i="0" dirty="0" err="1">
                <a:effectLst/>
                <a:cs typeface="Arial"/>
              </a:rPr>
              <a:t>Kannegiser</a:t>
            </a:r>
            <a:r>
              <a:rPr lang="en-US" sz="2400" b="0" i="0" dirty="0">
                <a:effectLst/>
                <a:cs typeface="Arial"/>
              </a:rPr>
              <a:t>, S., </a:t>
            </a:r>
            <a:r>
              <a:rPr lang="en-US" sz="2400" b="0" i="0" dirty="0" err="1">
                <a:effectLst/>
                <a:cs typeface="Arial"/>
              </a:rPr>
              <a:t>Kiebler</a:t>
            </a:r>
            <a:r>
              <a:rPr lang="en-US" sz="2400" b="0" i="0" dirty="0">
                <a:effectLst/>
                <a:cs typeface="Arial"/>
              </a:rPr>
              <a:t>, J., &amp; </a:t>
            </a:r>
            <a:r>
              <a:rPr lang="en-US" sz="2400" b="0" i="0" dirty="0" err="1">
                <a:effectLst/>
                <a:cs typeface="Arial"/>
              </a:rPr>
              <a:t>Meky</a:t>
            </a:r>
            <a:r>
              <a:rPr lang="en-US" sz="2400" b="0" i="0" dirty="0">
                <a:effectLst/>
                <a:cs typeface="Arial"/>
              </a:rPr>
              <a:t>, D. (2019). Chat reference: Evaluating customer service and IL instruction. </a:t>
            </a:r>
            <a:r>
              <a:rPr lang="en-US" sz="2400" b="0" i="1" dirty="0">
                <a:effectLst/>
                <a:cs typeface="Arial"/>
              </a:rPr>
              <a:t>Reference Services Review</a:t>
            </a:r>
            <a:r>
              <a:rPr lang="en-US" sz="2400" b="0" i="0" dirty="0">
                <a:effectLst/>
                <a:cs typeface="Arial"/>
              </a:rPr>
              <a:t>, </a:t>
            </a:r>
            <a:r>
              <a:rPr lang="en-US" sz="2400" b="0" i="1" dirty="0">
                <a:effectLst/>
                <a:cs typeface="Arial"/>
              </a:rPr>
              <a:t>47</a:t>
            </a:r>
            <a:r>
              <a:rPr lang="en-US" sz="2400" b="0" i="0" dirty="0">
                <a:effectLst/>
                <a:cs typeface="Arial"/>
              </a:rPr>
              <a:t>(2), 134-150.</a:t>
            </a:r>
            <a:endParaRPr lang="en-US" sz="2400" dirty="0">
              <a:cs typeface="Arial"/>
            </a:endParaRPr>
          </a:p>
          <a:p>
            <a:pPr marL="457200" indent="0">
              <a:lnSpc>
                <a:spcPct val="150000"/>
              </a:lnSpc>
              <a:buNone/>
            </a:pPr>
            <a:r>
              <a:rPr lang="en-US" sz="2400" dirty="0"/>
              <a:t>“</a:t>
            </a:r>
            <a:r>
              <a:rPr lang="en-US" sz="2400" i="1" dirty="0"/>
              <a:t>Purpose: Reflecting on the new ACRL Framework, a deficiency was observed in literature on the assessment of information literacy instruction in chat reference…The purpose of this study is to discover if and how librarians were teaching information literacy skills in chat reference transactions and identify best practices to develop training and resources</a:t>
            </a:r>
            <a:r>
              <a:rPr lang="en-US" sz="2400" dirty="0"/>
              <a:t>.”</a:t>
            </a:r>
          </a:p>
        </p:txBody>
      </p:sp>
    </p:spTree>
    <p:extLst>
      <p:ext uri="{BB962C8B-B14F-4D97-AF65-F5344CB8AC3E}">
        <p14:creationId xmlns:p14="http://schemas.microsoft.com/office/powerpoint/2010/main" val="4080462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D48D6-D066-18DA-6816-476E6EA2F0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DF7EE3-E8E0-9CFD-950D-66B0A14E5B7D}"/>
              </a:ext>
            </a:extLst>
          </p:cNvPr>
          <p:cNvSpPr txBox="1">
            <a:spLocks noGrp="1"/>
          </p:cNvSpPr>
          <p:nvPr>
            <p:ph type="title" idx="4294967295"/>
          </p:nvPr>
        </p:nvSpPr>
        <p:spPr>
          <a:xfrm>
            <a:off x="416064" y="747333"/>
            <a:ext cx="11359872" cy="8485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Rubric from Hunter, J., et al. (2019) </a:t>
            </a:r>
          </a:p>
        </p:txBody>
      </p:sp>
      <p:pic>
        <p:nvPicPr>
          <p:cNvPr id="6" name="Content Placeholder 5" descr="Information Literacy Framework:&#10;1) Authority is constructed and contextual; &#10;2) Information creation as a process; 3) Information has value, 4) Research as inquiry; 5) Searching is strategic; 6) Scholarship as conversation">
            <a:extLst>
              <a:ext uri="{FF2B5EF4-FFF2-40B4-BE49-F238E27FC236}">
                <a16:creationId xmlns:a16="http://schemas.microsoft.com/office/drawing/2014/main" id="{250BC7B1-FB1B-405C-8094-BF493B89D98F}"/>
              </a:ext>
              <a:ext uri="{C183D7F6-B498-43B3-948B-1728B52AA6E4}">
                <adec:decorative xmlns:adec="http://schemas.microsoft.com/office/drawing/2017/decorative" val="0"/>
              </a:ext>
            </a:extLst>
          </p:cNvPr>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48111" y="1468173"/>
            <a:ext cx="6035040" cy="5158688"/>
          </a:xfrm>
          <a:prstGeom prst="rect">
            <a:avLst/>
          </a:prstGeom>
          <a:noFill/>
        </p:spPr>
      </p:pic>
      <p:sp>
        <p:nvSpPr>
          <p:cNvPr id="3" name="Rectangle 2">
            <a:extLst>
              <a:ext uri="{FF2B5EF4-FFF2-40B4-BE49-F238E27FC236}">
                <a16:creationId xmlns:a16="http://schemas.microsoft.com/office/drawing/2014/main" id="{EF37CF40-9242-6132-6815-B423101D96ED}"/>
              </a:ext>
            </a:extLst>
          </p:cNvPr>
          <p:cNvSpPr>
            <a:spLocks noChangeArrowheads="1"/>
          </p:cNvSpPr>
          <p:nvPr/>
        </p:nvSpPr>
        <p:spPr bwMode="auto">
          <a:xfrm>
            <a:off x="670633" y="6411417"/>
            <a:ext cx="10205509"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Image from: Metcalf, E. 2021. </a:t>
            </a:r>
            <a:r>
              <a:rPr kumimoji="0" lang="en-US" altLang="en-US" sz="8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3"/>
              </a:rPr>
              <a:t>A Beginner’s Guide to Information Literacy</a:t>
            </a:r>
            <a:r>
              <a:rPr kumimoji="0" lang="en-US" altLang="en-US" sz="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5983689"/>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86D60ABE92F8B4C801E8760D4FD6D44" ma:contentTypeVersion="6" ma:contentTypeDescription="Create a new document." ma:contentTypeScope="" ma:versionID="e598522851b8026568ddff4ebd48caa2">
  <xsd:schema xmlns:xsd="http://www.w3.org/2001/XMLSchema" xmlns:xs="http://www.w3.org/2001/XMLSchema" xmlns:p="http://schemas.microsoft.com/office/2006/metadata/properties" xmlns:ns2="d95475d2-7bd8-45a9-a250-395e693b8e98" targetNamespace="http://schemas.microsoft.com/office/2006/metadata/properties" ma:root="true" ma:fieldsID="d3bb58d76aae2a66ce66656a438c18d3" ns2:_="">
    <xsd:import namespace="d95475d2-7bd8-45a9-a250-395e693b8e9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5475d2-7bd8-45a9-a250-395e693b8e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34223FD-11C8-49CC-8275-C50D036E9010}">
  <ds:schemaRefs>
    <ds:schemaRef ds:uri="http://schemas.microsoft.com/sharepoint/v3/contenttype/forms"/>
  </ds:schemaRefs>
</ds:datastoreItem>
</file>

<file path=customXml/itemProps2.xml><?xml version="1.0" encoding="utf-8"?>
<ds:datastoreItem xmlns:ds="http://schemas.openxmlformats.org/officeDocument/2006/customXml" ds:itemID="{3AF21EE1-4F88-4F21-9032-3CAA3C2E27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5475d2-7bd8-45a9-a250-395e693b8e9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673C10A-CF04-48FE-9109-8765FD7931AD}">
  <ds:schemaRefs>
    <ds:schemaRef ds:uri="http://purl.org/dc/elements/1.1/"/>
    <ds:schemaRef ds:uri="http://schemas.openxmlformats.org/package/2006/metadata/core-properties"/>
    <ds:schemaRef ds:uri="http://schemas.microsoft.com/office/2006/metadata/properties"/>
    <ds:schemaRef ds:uri="http://purl.org/dc/dcmitype/"/>
    <ds:schemaRef ds:uri="http://schemas.microsoft.com/office/2006/documentManagement/types"/>
    <ds:schemaRef ds:uri="http://purl.org/dc/terms/"/>
    <ds:schemaRef ds:uri="http://www.w3.org/XML/1998/namespace"/>
    <ds:schemaRef ds:uri="http://schemas.microsoft.com/office/infopath/2007/PartnerControls"/>
    <ds:schemaRef ds:uri="d95475d2-7bd8-45a9-a250-395e693b8e98"/>
  </ds:schemaRefs>
</ds:datastoreItem>
</file>

<file path=docMetadata/LabelInfo.xml><?xml version="1.0" encoding="utf-8"?>
<clbl:labelList xmlns:clbl="http://schemas.microsoft.com/office/2020/mipLabelMetadata">
  <clbl:label id="{36597c6b-c613-484e-86f7-5b992342257a}" enabled="0" method="" siteId="{36597c6b-c613-484e-86f7-5b992342257a}" removed="1"/>
</clbl:labelList>
</file>

<file path=docProps/app.xml><?xml version="1.0" encoding="utf-8"?>
<Properties xmlns="http://schemas.openxmlformats.org/officeDocument/2006/extended-properties" xmlns:vt="http://schemas.openxmlformats.org/officeDocument/2006/docPropsVTypes">
  <Template>Dividend</Template>
  <TotalTime>1569</TotalTime>
  <Words>2355</Words>
  <Application>Microsoft Macintosh PowerPoint</Application>
  <PresentationFormat>Widescreen</PresentationFormat>
  <Paragraphs>257</Paragraphs>
  <Slides>41</Slides>
  <Notes>15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41</vt:i4>
      </vt:variant>
    </vt:vector>
  </HeadingPairs>
  <TitlesOfParts>
    <vt:vector size="53" baseType="lpstr">
      <vt:lpstr>Aptos</vt:lpstr>
      <vt:lpstr>Aptos Display</vt:lpstr>
      <vt:lpstr>Aptos Narrow</vt:lpstr>
      <vt:lpstr>Arial</vt:lpstr>
      <vt:lpstr>Calibri</vt:lpstr>
      <vt:lpstr>Courier New</vt:lpstr>
      <vt:lpstr>Courier New,monospace</vt:lpstr>
      <vt:lpstr>Gill Sans MT</vt:lpstr>
      <vt:lpstr>Open Sans</vt:lpstr>
      <vt:lpstr>Times New Roman</vt:lpstr>
      <vt:lpstr>Wingdings 2</vt:lpstr>
      <vt:lpstr>Dividend</vt:lpstr>
      <vt:lpstr>Ripple Effects: Wide-Ranging Impacts of a Project for Assessing Chat Reference for Information Literacy Instruction </vt:lpstr>
      <vt:lpstr>Truxal Library</vt:lpstr>
      <vt:lpstr>Chat took root during the pandemic</vt:lpstr>
      <vt:lpstr>Chat – where substantive reference happens</vt:lpstr>
      <vt:lpstr>A new habit of annual chat assessments</vt:lpstr>
      <vt:lpstr>Chat assessment “presence of teaching”</vt:lpstr>
      <vt:lpstr>Confirmation of “presence of teaching,” now what?</vt:lpstr>
      <vt:lpstr>A new rubric &amp; approach sought</vt:lpstr>
      <vt:lpstr>Rubric from Hunter, J., et al. (2019) </vt:lpstr>
      <vt:lpstr>Authority is constructed and contextual</vt:lpstr>
      <vt:lpstr>Information creation as process</vt:lpstr>
      <vt:lpstr>Information has value</vt:lpstr>
      <vt:lpstr>Research as inquiry</vt:lpstr>
      <vt:lpstr>Searching as strategic exploration</vt:lpstr>
      <vt:lpstr>Scholarship as conversation</vt:lpstr>
      <vt:lpstr>Adapted for our team</vt:lpstr>
      <vt:lpstr>Project features</vt:lpstr>
      <vt:lpstr>Transcript Preparation</vt:lpstr>
      <vt:lpstr>Findings by Frame, 2023-2025</vt:lpstr>
      <vt:lpstr>Hunter results</vt:lpstr>
      <vt:lpstr>Frame 2: Information creation as process – 50%</vt:lpstr>
      <vt:lpstr>Frame 3: Information has value – 46%</vt:lpstr>
      <vt:lpstr>Frame 4: Research as inquiry – 80%</vt:lpstr>
      <vt:lpstr>Searching as strategic exploration – 81%</vt:lpstr>
      <vt:lpstr>Structured reflection</vt:lpstr>
      <vt:lpstr>Was a teaching opportunity missed?</vt:lpstr>
      <vt:lpstr>Looping back &amp; learning from our reflection</vt:lpstr>
      <vt:lpstr>Ongoing learning &amp; development</vt:lpstr>
      <vt:lpstr>Feedback – Break down teaching into steps</vt:lpstr>
      <vt:lpstr>Feedback – Sharing &amp; Explaining more</vt:lpstr>
      <vt:lpstr>Feedback – Clarify</vt:lpstr>
      <vt:lpstr>Feedback – more good insights!</vt:lpstr>
      <vt:lpstr>Post assessment follow-up survey</vt:lpstr>
      <vt:lpstr>Follow-up survey: Why have you found participation in the chat assessment project to be beneficial? </vt:lpstr>
      <vt:lpstr>PowerPoint Presentation</vt:lpstr>
      <vt:lpstr>Approaches critical for developing our community of practice</vt:lpstr>
      <vt:lpstr>Impacts - Ongoing learning &amp; development</vt:lpstr>
      <vt:lpstr>Impacts – Creation and revision of instructional materials</vt:lpstr>
      <vt:lpstr>Impacts – Bringing reference &amp; instruction closer</vt:lpstr>
      <vt:lpstr>In closing</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Caswell, Cameron, C</dc:creator>
  <cp:lastModifiedBy>Caswell, Cameron, C</cp:lastModifiedBy>
  <cp:revision>416</cp:revision>
  <dcterms:created xsi:type="dcterms:W3CDTF">2026-04-08T00:35:01Z</dcterms:created>
  <dcterms:modified xsi:type="dcterms:W3CDTF">2026-05-08T03:43:33Z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0x010100186D60ABE92F8B4C801E8760D4FD6D44</vt:lpwstr>
  </property>
</Properties>
</file>