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7" r:id="rId1"/>
  </p:sldMasterIdLst>
  <p:notesMasterIdLst>
    <p:notesMasterId r:id="rId27"/>
  </p:notesMasterIdLst>
  <p:sldIdLst>
    <p:sldId id="338" r:id="rId2"/>
    <p:sldId id="256" r:id="rId3"/>
    <p:sldId id="325" r:id="rId4"/>
    <p:sldId id="258" r:id="rId5"/>
    <p:sldId id="270" r:id="rId6"/>
    <p:sldId id="272" r:id="rId7"/>
    <p:sldId id="324" r:id="rId8"/>
    <p:sldId id="322" r:id="rId9"/>
    <p:sldId id="260" r:id="rId10"/>
    <p:sldId id="282" r:id="rId11"/>
    <p:sldId id="323" r:id="rId12"/>
    <p:sldId id="264" r:id="rId13"/>
    <p:sldId id="321" r:id="rId14"/>
    <p:sldId id="280" r:id="rId15"/>
    <p:sldId id="259" r:id="rId16"/>
    <p:sldId id="327" r:id="rId17"/>
    <p:sldId id="277" r:id="rId18"/>
    <p:sldId id="328" r:id="rId19"/>
    <p:sldId id="330" r:id="rId20"/>
    <p:sldId id="331" r:id="rId21"/>
    <p:sldId id="332" r:id="rId22"/>
    <p:sldId id="329" r:id="rId23"/>
    <p:sldId id="336" r:id="rId24"/>
    <p:sldId id="335" r:id="rId25"/>
    <p:sldId id="333" r:id="rId26"/>
  </p:sldIdLst>
  <p:sldSz cx="9144000" cy="5143500" type="screen16x9"/>
  <p:notesSz cx="6858000" cy="9144000"/>
  <p:embeddedFontLst>
    <p:embeddedFont>
      <p:font typeface="Bebas Neue" panose="020F0502020204030204" pitchFamily="34" charset="0"/>
      <p:regular r:id="rId28"/>
    </p:embeddedFont>
    <p:embeddedFont>
      <p:font typeface="Fira Sans Condensed Medium" panose="020B0603050000020004" pitchFamily="34" charset="0"/>
      <p:regular r:id="rId29"/>
      <p:bold r:id="rId30"/>
      <p:italic r:id="rId31"/>
      <p:boldItalic r:id="rId32"/>
    </p:embeddedFont>
    <p:embeddedFont>
      <p:font typeface="Fira Sans Extra Condensed Medium" panose="020B0604020202020204" charset="0"/>
      <p:regular r:id="rId33"/>
      <p:bold r:id="rId34"/>
      <p:italic r:id="rId35"/>
      <p:boldItalic r:id="rId36"/>
    </p:embeddedFont>
    <p:embeddedFont>
      <p:font typeface="Lato" panose="020F0502020204030203" pitchFamily="34" charset="0"/>
      <p:regular r:id="rId37"/>
      <p:bold r:id="rId38"/>
      <p:italic r:id="rId39"/>
      <p:boldItalic r:id="rId40"/>
    </p:embeddedFont>
    <p:embeddedFont>
      <p:font typeface="Open Sans" panose="020B0606030504020204" pitchFamily="34" charset="0"/>
      <p:regular r:id="rId41"/>
      <p:bold r:id="rId42"/>
      <p:italic r:id="rId43"/>
      <p:boldItalic r:id="rId44"/>
    </p:embeddedFont>
    <p:embeddedFont>
      <p:font typeface="Prata" panose="020B0604020202020204" charset="0"/>
      <p:regular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4526"/>
    <a:srgbClr val="1DC18C"/>
    <a:srgbClr val="FC9C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5AA66E-FD3C-4B4E-808F-92EB84E8EA80}" v="149" dt="2026-05-03T23:33:08.729"/>
    <p1510:client id="{F9A07F6F-E242-4EF7-85E5-9FCEB6E1F899}" v="51" dt="2026-05-04T14:56:39.881"/>
  </p1510:revLst>
</p1510:revInfo>
</file>

<file path=ppt/tableStyles.xml><?xml version="1.0" encoding="utf-8"?>
<a:tblStyleLst xmlns:a="http://schemas.openxmlformats.org/drawingml/2006/main" def="{AFBF850A-1A24-4505-A6E7-EC36BEE5C0A3}">
  <a:tblStyle styleId="{AFBF850A-1A24-4505-A6E7-EC36BEE5C0A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818" autoAdjust="0"/>
  </p:normalViewPr>
  <p:slideViewPr>
    <p:cSldViewPr snapToGrid="0">
      <p:cViewPr varScale="1">
        <p:scale>
          <a:sx n="78" d="100"/>
          <a:sy n="78" d="100"/>
        </p:scale>
        <p:origin x="1522"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FE796F-0B3F-4341-AD54-057F2404B318}"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US"/>
        </a:p>
      </dgm:t>
    </dgm:pt>
    <dgm:pt modelId="{F179BD5C-852B-4C23-BCC3-029A144A0A2E}">
      <dgm:prSet phldrT="[Text]" phldr="0" custT="1"/>
      <dgm:spPr>
        <a:solidFill>
          <a:srgbClr val="FB4526">
            <a:alpha val="50000"/>
          </a:srgbClr>
        </a:solidFill>
      </dgm:spPr>
      <dgm:t>
        <a:bodyPr/>
        <a:lstStyle/>
        <a:p>
          <a:r>
            <a:rPr lang="en-US" sz="1800" dirty="0">
              <a:latin typeface="Prata" panose="020B0604020202020204" charset="0"/>
            </a:rPr>
            <a:t>Acceptance / Positive Regard</a:t>
          </a:r>
        </a:p>
      </dgm:t>
    </dgm:pt>
    <dgm:pt modelId="{10DAB43F-88BB-4AE2-A355-8F9A454B17DB}" type="parTrans" cxnId="{E100A9E4-EC50-4997-82D7-0190CB5B4C89}">
      <dgm:prSet/>
      <dgm:spPr/>
      <dgm:t>
        <a:bodyPr/>
        <a:lstStyle/>
        <a:p>
          <a:endParaRPr lang="en-US"/>
        </a:p>
      </dgm:t>
    </dgm:pt>
    <dgm:pt modelId="{FB3D3CC6-A4E5-40DE-B314-0E78829B59D5}" type="sibTrans" cxnId="{E100A9E4-EC50-4997-82D7-0190CB5B4C89}">
      <dgm:prSet/>
      <dgm:spPr/>
      <dgm:t>
        <a:bodyPr/>
        <a:lstStyle/>
        <a:p>
          <a:endParaRPr lang="en-US"/>
        </a:p>
      </dgm:t>
    </dgm:pt>
    <dgm:pt modelId="{D0626870-2D46-4C03-9C85-D283EF6742EB}">
      <dgm:prSet phldrT="[Text]" phldr="0" custT="1"/>
      <dgm:spPr>
        <a:solidFill>
          <a:srgbClr val="1DC18C">
            <a:alpha val="50000"/>
          </a:srgbClr>
        </a:solidFill>
      </dgm:spPr>
      <dgm:t>
        <a:bodyPr/>
        <a:lstStyle/>
        <a:p>
          <a:r>
            <a:rPr lang="en-US" sz="1800" dirty="0">
              <a:latin typeface="Prata" panose="020B0604020202020204" charset="0"/>
            </a:rPr>
            <a:t>Realness</a:t>
          </a:r>
          <a:endParaRPr lang="en-US" sz="1600" dirty="0">
            <a:latin typeface="Prata" panose="020B0604020202020204" charset="0"/>
          </a:endParaRPr>
        </a:p>
      </dgm:t>
    </dgm:pt>
    <dgm:pt modelId="{52848C40-94D9-406D-B46C-8220E231D962}" type="parTrans" cxnId="{68B5A682-7C71-4F64-8F64-6E7D0C8817FD}">
      <dgm:prSet/>
      <dgm:spPr/>
      <dgm:t>
        <a:bodyPr/>
        <a:lstStyle/>
        <a:p>
          <a:endParaRPr lang="en-US"/>
        </a:p>
      </dgm:t>
    </dgm:pt>
    <dgm:pt modelId="{7EDC7180-BFC3-4D18-AA65-7EF19A60B99E}" type="sibTrans" cxnId="{68B5A682-7C71-4F64-8F64-6E7D0C8817FD}">
      <dgm:prSet/>
      <dgm:spPr/>
      <dgm:t>
        <a:bodyPr/>
        <a:lstStyle/>
        <a:p>
          <a:endParaRPr lang="en-US"/>
        </a:p>
      </dgm:t>
    </dgm:pt>
    <dgm:pt modelId="{1C78889A-5E80-4217-8961-13FAD7E5F888}">
      <dgm:prSet phldrT="[Text]" phldr="0" custT="1"/>
      <dgm:spPr>
        <a:solidFill>
          <a:srgbClr val="FC9CB2">
            <a:alpha val="50000"/>
          </a:srgbClr>
        </a:solidFill>
      </dgm:spPr>
      <dgm:t>
        <a:bodyPr/>
        <a:lstStyle/>
        <a:p>
          <a:pPr algn="ctr"/>
          <a:r>
            <a:rPr lang="en-US" sz="1600" dirty="0">
              <a:latin typeface="Prata" panose="020B0604020202020204" charset="0"/>
            </a:rPr>
            <a:t>Empathetic Understanding</a:t>
          </a:r>
        </a:p>
      </dgm:t>
    </dgm:pt>
    <dgm:pt modelId="{22E9451D-5AD6-4E2E-9FB1-837B7028DA40}" type="parTrans" cxnId="{BC16A44E-1432-40E2-906E-8B0B65CC9174}">
      <dgm:prSet/>
      <dgm:spPr/>
      <dgm:t>
        <a:bodyPr/>
        <a:lstStyle/>
        <a:p>
          <a:endParaRPr lang="en-US"/>
        </a:p>
      </dgm:t>
    </dgm:pt>
    <dgm:pt modelId="{4A0EF9FD-DCCC-4AEF-8BCD-E7C4B41B4B81}" type="sibTrans" cxnId="{BC16A44E-1432-40E2-906E-8B0B65CC9174}">
      <dgm:prSet/>
      <dgm:spPr/>
      <dgm:t>
        <a:bodyPr/>
        <a:lstStyle/>
        <a:p>
          <a:endParaRPr lang="en-US"/>
        </a:p>
      </dgm:t>
    </dgm:pt>
    <dgm:pt modelId="{C35BEA14-9179-4C27-BA6D-666EEFA55ED0}" type="pres">
      <dgm:prSet presAssocID="{DFFE796F-0B3F-4341-AD54-057F2404B318}" presName="Name0" presStyleCnt="0">
        <dgm:presLayoutVars>
          <dgm:dir/>
          <dgm:resizeHandles val="exact"/>
        </dgm:presLayoutVars>
      </dgm:prSet>
      <dgm:spPr/>
    </dgm:pt>
    <dgm:pt modelId="{253723DB-A99D-4351-AC4F-2B5DEE402E81}" type="pres">
      <dgm:prSet presAssocID="{F179BD5C-852B-4C23-BCC3-029A144A0A2E}" presName="Name5" presStyleLbl="vennNode1" presStyleIdx="0" presStyleCnt="3">
        <dgm:presLayoutVars>
          <dgm:bulletEnabled val="1"/>
        </dgm:presLayoutVars>
      </dgm:prSet>
      <dgm:spPr/>
    </dgm:pt>
    <dgm:pt modelId="{7A868C79-288C-407E-98DD-6B53A27268AB}" type="pres">
      <dgm:prSet presAssocID="{FB3D3CC6-A4E5-40DE-B314-0E78829B59D5}" presName="space" presStyleCnt="0"/>
      <dgm:spPr/>
    </dgm:pt>
    <dgm:pt modelId="{293D3E63-FF94-43BB-9492-7561220345C7}" type="pres">
      <dgm:prSet presAssocID="{D0626870-2D46-4C03-9C85-D283EF6742EB}" presName="Name5" presStyleLbl="vennNode1" presStyleIdx="1" presStyleCnt="3">
        <dgm:presLayoutVars>
          <dgm:bulletEnabled val="1"/>
        </dgm:presLayoutVars>
      </dgm:prSet>
      <dgm:spPr/>
    </dgm:pt>
    <dgm:pt modelId="{94F07661-ABE6-485B-8DC4-75C29935CF7A}" type="pres">
      <dgm:prSet presAssocID="{7EDC7180-BFC3-4D18-AA65-7EF19A60B99E}" presName="space" presStyleCnt="0"/>
      <dgm:spPr/>
    </dgm:pt>
    <dgm:pt modelId="{2DF302AB-89DA-4D93-BC54-8468A407CE04}" type="pres">
      <dgm:prSet presAssocID="{1C78889A-5E80-4217-8961-13FAD7E5F888}" presName="Name5" presStyleLbl="vennNode1" presStyleIdx="2" presStyleCnt="3" custLinFactNeighborX="23388">
        <dgm:presLayoutVars>
          <dgm:bulletEnabled val="1"/>
        </dgm:presLayoutVars>
      </dgm:prSet>
      <dgm:spPr/>
    </dgm:pt>
  </dgm:ptLst>
  <dgm:cxnLst>
    <dgm:cxn modelId="{C5675409-5A67-4906-AD8C-BF14FCB99A8A}" type="presOf" srcId="{1C78889A-5E80-4217-8961-13FAD7E5F888}" destId="{2DF302AB-89DA-4D93-BC54-8468A407CE04}" srcOrd="0" destOrd="0" presId="urn:microsoft.com/office/officeart/2005/8/layout/venn3"/>
    <dgm:cxn modelId="{B155C20E-4F6D-413A-BD3B-1F57F54B79CD}" type="presOf" srcId="{D0626870-2D46-4C03-9C85-D283EF6742EB}" destId="{293D3E63-FF94-43BB-9492-7561220345C7}" srcOrd="0" destOrd="0" presId="urn:microsoft.com/office/officeart/2005/8/layout/venn3"/>
    <dgm:cxn modelId="{E193136A-06DB-4C45-A855-04478A3BABBB}" type="presOf" srcId="{DFFE796F-0B3F-4341-AD54-057F2404B318}" destId="{C35BEA14-9179-4C27-BA6D-666EEFA55ED0}" srcOrd="0" destOrd="0" presId="urn:microsoft.com/office/officeart/2005/8/layout/venn3"/>
    <dgm:cxn modelId="{BC16A44E-1432-40E2-906E-8B0B65CC9174}" srcId="{DFFE796F-0B3F-4341-AD54-057F2404B318}" destId="{1C78889A-5E80-4217-8961-13FAD7E5F888}" srcOrd="2" destOrd="0" parTransId="{22E9451D-5AD6-4E2E-9FB1-837B7028DA40}" sibTransId="{4A0EF9FD-DCCC-4AEF-8BCD-E7C4B41B4B81}"/>
    <dgm:cxn modelId="{68B5A682-7C71-4F64-8F64-6E7D0C8817FD}" srcId="{DFFE796F-0B3F-4341-AD54-057F2404B318}" destId="{D0626870-2D46-4C03-9C85-D283EF6742EB}" srcOrd="1" destOrd="0" parTransId="{52848C40-94D9-406D-B46C-8220E231D962}" sibTransId="{7EDC7180-BFC3-4D18-AA65-7EF19A60B99E}"/>
    <dgm:cxn modelId="{5485379D-7F5A-47B0-8073-1C452A5C687F}" type="presOf" srcId="{F179BD5C-852B-4C23-BCC3-029A144A0A2E}" destId="{253723DB-A99D-4351-AC4F-2B5DEE402E81}" srcOrd="0" destOrd="0" presId="urn:microsoft.com/office/officeart/2005/8/layout/venn3"/>
    <dgm:cxn modelId="{E100A9E4-EC50-4997-82D7-0190CB5B4C89}" srcId="{DFFE796F-0B3F-4341-AD54-057F2404B318}" destId="{F179BD5C-852B-4C23-BCC3-029A144A0A2E}" srcOrd="0" destOrd="0" parTransId="{10DAB43F-88BB-4AE2-A355-8F9A454B17DB}" sibTransId="{FB3D3CC6-A4E5-40DE-B314-0E78829B59D5}"/>
    <dgm:cxn modelId="{96877884-5467-4E01-BCE0-77F728031867}" type="presParOf" srcId="{C35BEA14-9179-4C27-BA6D-666EEFA55ED0}" destId="{253723DB-A99D-4351-AC4F-2B5DEE402E81}" srcOrd="0" destOrd="0" presId="urn:microsoft.com/office/officeart/2005/8/layout/venn3"/>
    <dgm:cxn modelId="{71CB6C87-536F-4D68-8DFE-B754369D68CD}" type="presParOf" srcId="{C35BEA14-9179-4C27-BA6D-666EEFA55ED0}" destId="{7A868C79-288C-407E-98DD-6B53A27268AB}" srcOrd="1" destOrd="0" presId="urn:microsoft.com/office/officeart/2005/8/layout/venn3"/>
    <dgm:cxn modelId="{ABFC6DFE-901A-494C-BF45-1158AA3FD922}" type="presParOf" srcId="{C35BEA14-9179-4C27-BA6D-666EEFA55ED0}" destId="{293D3E63-FF94-43BB-9492-7561220345C7}" srcOrd="2" destOrd="0" presId="urn:microsoft.com/office/officeart/2005/8/layout/venn3"/>
    <dgm:cxn modelId="{AC0F52EE-1597-47A8-B54E-72050657127C}" type="presParOf" srcId="{C35BEA14-9179-4C27-BA6D-666EEFA55ED0}" destId="{94F07661-ABE6-485B-8DC4-75C29935CF7A}" srcOrd="3" destOrd="0" presId="urn:microsoft.com/office/officeart/2005/8/layout/venn3"/>
    <dgm:cxn modelId="{85CB3FD6-F2D4-4076-913F-5FD02BF3C23F}" type="presParOf" srcId="{C35BEA14-9179-4C27-BA6D-666EEFA55ED0}" destId="{2DF302AB-89DA-4D93-BC54-8468A407CE04}" srcOrd="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3723DB-A99D-4351-AC4F-2B5DEE402E81}">
      <dsp:nvSpPr>
        <dsp:cNvPr id="0" name=""/>
        <dsp:cNvSpPr/>
      </dsp:nvSpPr>
      <dsp:spPr>
        <a:xfrm>
          <a:off x="2963" y="795847"/>
          <a:ext cx="2591026" cy="2591026"/>
        </a:xfrm>
        <a:prstGeom prst="ellipse">
          <a:avLst/>
        </a:prstGeom>
        <a:solidFill>
          <a:srgbClr val="FB4526">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2593" tIns="22860" rIns="142593"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Prata" panose="020B0604020202020204" charset="0"/>
            </a:rPr>
            <a:t>Acceptance / Positive Regard</a:t>
          </a:r>
        </a:p>
      </dsp:txBody>
      <dsp:txXfrm>
        <a:off x="382410" y="1175294"/>
        <a:ext cx="1832132" cy="1832132"/>
      </dsp:txXfrm>
    </dsp:sp>
    <dsp:sp modelId="{293D3E63-FF94-43BB-9492-7561220345C7}">
      <dsp:nvSpPr>
        <dsp:cNvPr id="0" name=""/>
        <dsp:cNvSpPr/>
      </dsp:nvSpPr>
      <dsp:spPr>
        <a:xfrm>
          <a:off x="2075784" y="795847"/>
          <a:ext cx="2591026" cy="2591026"/>
        </a:xfrm>
        <a:prstGeom prst="ellipse">
          <a:avLst/>
        </a:prstGeom>
        <a:solidFill>
          <a:srgbClr val="1DC18C">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2593" tIns="22860" rIns="142593"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Prata" panose="020B0604020202020204" charset="0"/>
            </a:rPr>
            <a:t>Realness</a:t>
          </a:r>
          <a:endParaRPr lang="en-US" sz="1600" kern="1200" dirty="0">
            <a:latin typeface="Prata" panose="020B0604020202020204" charset="0"/>
          </a:endParaRPr>
        </a:p>
      </dsp:txBody>
      <dsp:txXfrm>
        <a:off x="2455231" y="1175294"/>
        <a:ext cx="1832132" cy="1832132"/>
      </dsp:txXfrm>
    </dsp:sp>
    <dsp:sp modelId="{2DF302AB-89DA-4D93-BC54-8468A407CE04}">
      <dsp:nvSpPr>
        <dsp:cNvPr id="0" name=""/>
        <dsp:cNvSpPr/>
      </dsp:nvSpPr>
      <dsp:spPr>
        <a:xfrm>
          <a:off x="4151568" y="795847"/>
          <a:ext cx="2591026" cy="2591026"/>
        </a:xfrm>
        <a:prstGeom prst="ellipse">
          <a:avLst/>
        </a:prstGeom>
        <a:solidFill>
          <a:srgbClr val="FC9CB2">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42593" tIns="20320" rIns="142593"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Prata" panose="020B0604020202020204" charset="0"/>
            </a:rPr>
            <a:t>Empathetic Understanding</a:t>
          </a:r>
        </a:p>
      </dsp:txBody>
      <dsp:txXfrm>
        <a:off x="4531015" y="1175294"/>
        <a:ext cx="1832132" cy="1832132"/>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a:extLst>
            <a:ext uri="{FF2B5EF4-FFF2-40B4-BE49-F238E27FC236}">
              <a16:creationId xmlns:a16="http://schemas.microsoft.com/office/drawing/2014/main" id="{26CA534E-E404-0223-1296-95E5C091EFEE}"/>
            </a:ext>
          </a:extLst>
        </p:cNvPr>
        <p:cNvGrpSpPr/>
        <p:nvPr/>
      </p:nvGrpSpPr>
      <p:grpSpPr>
        <a:xfrm>
          <a:off x="0" y="0"/>
          <a:ext cx="0" cy="0"/>
          <a:chOff x="0" y="0"/>
          <a:chExt cx="0" cy="0"/>
        </a:xfrm>
      </p:grpSpPr>
      <p:sp>
        <p:nvSpPr>
          <p:cNvPr id="1118" name="Google Shape;1118;g105d73215aa_0_177:notes">
            <a:extLst>
              <a:ext uri="{FF2B5EF4-FFF2-40B4-BE49-F238E27FC236}">
                <a16:creationId xmlns:a16="http://schemas.microsoft.com/office/drawing/2014/main" id="{98D7BCF5-904C-3459-7CEE-F2791D1A2F3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119" name="Google Shape;1119;g105d73215aa_0_177:notes">
            <a:extLst>
              <a:ext uri="{FF2B5EF4-FFF2-40B4-BE49-F238E27FC236}">
                <a16:creationId xmlns:a16="http://schemas.microsoft.com/office/drawing/2014/main" id="{7D3AE29E-7A8A-71EF-116D-5C1DD08DF4D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76677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8"/>
        <p:cNvGrpSpPr/>
        <p:nvPr/>
      </p:nvGrpSpPr>
      <p:grpSpPr>
        <a:xfrm>
          <a:off x="0" y="0"/>
          <a:ext cx="0" cy="0"/>
          <a:chOff x="0" y="0"/>
          <a:chExt cx="0" cy="0"/>
        </a:xfrm>
      </p:grpSpPr>
      <p:sp>
        <p:nvSpPr>
          <p:cNvPr id="1369" name="Google Shape;1369;g105d73215aa_0_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370" name="Google Shape;1370;g105d73215aa_0_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ea typeface="Arial"/>
                <a:cs typeface="Arial"/>
                <a:sym typeface="Arial"/>
              </a:rPr>
              <a:t>Fearstorming can be adapted to many disciplines, topics, and classes.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ea typeface="Arial"/>
                <a:cs typeface="Arial"/>
                <a:sym typeface="Arial"/>
              </a:rPr>
              <a:t>There are three main phases that guide an effective fearstorming session – preparation, facilitation, and reflection.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4">
          <a:extLst>
            <a:ext uri="{FF2B5EF4-FFF2-40B4-BE49-F238E27FC236}">
              <a16:creationId xmlns:a16="http://schemas.microsoft.com/office/drawing/2014/main" id="{170B04F9-DEBF-F044-60E6-5E7F3DD9A8BD}"/>
            </a:ext>
          </a:extLst>
        </p:cNvPr>
        <p:cNvGrpSpPr/>
        <p:nvPr/>
      </p:nvGrpSpPr>
      <p:grpSpPr>
        <a:xfrm>
          <a:off x="0" y="0"/>
          <a:ext cx="0" cy="0"/>
          <a:chOff x="0" y="0"/>
          <a:chExt cx="0" cy="0"/>
        </a:xfrm>
      </p:grpSpPr>
      <p:sp>
        <p:nvSpPr>
          <p:cNvPr id="1195" name="Google Shape;1195;g105d73215aa_0_139:notes">
            <a:extLst>
              <a:ext uri="{FF2B5EF4-FFF2-40B4-BE49-F238E27FC236}">
                <a16:creationId xmlns:a16="http://schemas.microsoft.com/office/drawing/2014/main" id="{9534CA6F-97B3-49DB-3796-EEEC8844D00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196" name="Google Shape;1196;g105d73215aa_0_139:notes">
            <a:extLst>
              <a:ext uri="{FF2B5EF4-FFF2-40B4-BE49-F238E27FC236}">
                <a16:creationId xmlns:a16="http://schemas.microsoft.com/office/drawing/2014/main" id="{82968BB0-F07E-1EF0-D0B0-B97AEA2D5D8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Your topic will vary based on academic and participants’ context.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Good place to start is why you were asked to visit the class, or give your presentation.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First example: library one shot</a:t>
            </a:r>
          </a:p>
          <a:p>
            <a:pPr marL="0" lvl="0" indent="0" algn="l" rtl="0">
              <a:spcBef>
                <a:spcPts val="0"/>
              </a:spcBef>
              <a:spcAft>
                <a:spcPts val="0"/>
              </a:spcAft>
              <a:buNone/>
            </a:pPr>
            <a:r>
              <a:rPr lang="en-US" dirty="0"/>
              <a:t>Second example: the fearstorm we did today.</a:t>
            </a:r>
            <a:endParaRPr dirty="0"/>
          </a:p>
        </p:txBody>
      </p:sp>
    </p:spTree>
    <p:extLst>
      <p:ext uri="{BB962C8B-B14F-4D97-AF65-F5344CB8AC3E}">
        <p14:creationId xmlns:p14="http://schemas.microsoft.com/office/powerpoint/2010/main" val="2258965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g105d73215aa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119" name="Google Shape;1119;g105d73215aa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Distilling your topic into a prompt or scenario helps scaffold your fearstorm.</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Both of these prompts allow students to respond to the same fundamental topic: library research.</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Prompt A: opens up the question to any kind of research (scientific research, academic research, personal research). Could be a good thing.</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Prompt B: Seems more specific but what is actually happening -&gt; structure to guide students without imposing restrictions. Students can respond with many different fears (examples). These are all also valid responses to Prompt A, but the structure of prompt B gives students the language to identify pain points that might not have been thought of on the spot.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4">
          <a:extLst>
            <a:ext uri="{FF2B5EF4-FFF2-40B4-BE49-F238E27FC236}">
              <a16:creationId xmlns:a16="http://schemas.microsoft.com/office/drawing/2014/main" id="{D9CB5DD9-BA7D-F030-57FE-84AA7B5F451B}"/>
            </a:ext>
          </a:extLst>
        </p:cNvPr>
        <p:cNvGrpSpPr/>
        <p:nvPr/>
      </p:nvGrpSpPr>
      <p:grpSpPr>
        <a:xfrm>
          <a:off x="0" y="0"/>
          <a:ext cx="0" cy="0"/>
          <a:chOff x="0" y="0"/>
          <a:chExt cx="0" cy="0"/>
        </a:xfrm>
      </p:grpSpPr>
      <p:sp>
        <p:nvSpPr>
          <p:cNvPr id="1225" name="Google Shape;1225;g105d73215aa_0_216:notes">
            <a:extLst>
              <a:ext uri="{FF2B5EF4-FFF2-40B4-BE49-F238E27FC236}">
                <a16:creationId xmlns:a16="http://schemas.microsoft.com/office/drawing/2014/main" id="{6A5626CD-9C4F-1DAA-C798-973B1471013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226" name="Google Shape;1226;g105d73215aa_0_216:notes">
            <a:extLst>
              <a:ext uri="{FF2B5EF4-FFF2-40B4-BE49-F238E27FC236}">
                <a16:creationId xmlns:a16="http://schemas.microsoft.com/office/drawing/2014/main" id="{BF5E3647-E696-81A6-A8AC-52B875FF9DB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Explanation: </a:t>
            </a:r>
          </a:p>
          <a:p>
            <a:pPr marL="171450" lvl="0" indent="-171450" algn="l" rtl="0">
              <a:spcBef>
                <a:spcPts val="0"/>
              </a:spcBef>
              <a:spcAft>
                <a:spcPts val="0"/>
              </a:spcAft>
              <a:buFontTx/>
              <a:buChar char="-"/>
            </a:pPr>
            <a:r>
              <a:rPr lang="en-US" sz="1100" b="0" i="0" u="none" strike="noStrike" cap="none" dirty="0">
                <a:solidFill>
                  <a:srgbClr val="000000"/>
                </a:solidFill>
                <a:effectLst/>
                <a:latin typeface="Arial"/>
                <a:ea typeface="Arial"/>
                <a:cs typeface="Arial"/>
                <a:sym typeface="Arial"/>
              </a:rPr>
              <a:t>Pull back the curtain and explain the rationale. </a:t>
            </a:r>
          </a:p>
          <a:p>
            <a:pPr marL="171450" lvl="0" indent="-171450" algn="l" rtl="0">
              <a:spcBef>
                <a:spcPts val="0"/>
              </a:spcBef>
              <a:spcAft>
                <a:spcPts val="0"/>
              </a:spcAft>
              <a:buFontTx/>
              <a:buChar char="-"/>
            </a:pPr>
            <a:r>
              <a:rPr lang="en-US" sz="1100" b="0" i="0" u="none" strike="noStrike" cap="none" dirty="0">
                <a:solidFill>
                  <a:srgbClr val="000000"/>
                </a:solidFill>
                <a:effectLst/>
                <a:latin typeface="Arial"/>
                <a:ea typeface="Arial"/>
                <a:cs typeface="Arial"/>
                <a:sym typeface="Arial"/>
              </a:rPr>
              <a:t>I avoid giving examples, as I do not want to bias the responses. All fears are valid, regardless of how big </a:t>
            </a:r>
          </a:p>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or small, definite or vague. </a:t>
            </a:r>
          </a:p>
          <a:p>
            <a:pPr marL="0" lvl="0" indent="0" algn="l" rtl="0">
              <a:spcBef>
                <a:spcPts val="0"/>
              </a:spcBef>
              <a:spcAft>
                <a:spcPts val="0"/>
              </a:spcAft>
              <a:buNone/>
            </a:pP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cs typeface="Arial"/>
                <a:sym typeface="Arial"/>
              </a:rPr>
              <a:t>Materials: </a:t>
            </a:r>
          </a:p>
          <a:p>
            <a:pPr marL="171450" lvl="0" indent="-171450" algn="l" rtl="0">
              <a:spcBef>
                <a:spcPts val="0"/>
              </a:spcBef>
              <a:spcAft>
                <a:spcPts val="0"/>
              </a:spcAft>
              <a:buFontTx/>
              <a:buChar char="-"/>
            </a:pPr>
            <a:r>
              <a:rPr lang="en-US" sz="1100" b="0" i="0" u="none" strike="noStrike" cap="none" dirty="0">
                <a:solidFill>
                  <a:srgbClr val="000000"/>
                </a:solidFill>
                <a:effectLst/>
                <a:latin typeface="Arial"/>
                <a:cs typeface="Arial"/>
                <a:sym typeface="Arial"/>
              </a:rPr>
              <a:t>One fear per sticky note. Dot stickers to +1</a:t>
            </a:r>
          </a:p>
          <a:p>
            <a:pPr marL="171450" lvl="0" indent="-171450" algn="l" rtl="0">
              <a:spcBef>
                <a:spcPts val="0"/>
              </a:spcBef>
              <a:spcAft>
                <a:spcPts val="0"/>
              </a:spcAft>
              <a:buFontTx/>
              <a:buChar char="-"/>
            </a:pPr>
            <a:r>
              <a:rPr lang="en-US" sz="1100" b="0" i="0" u="none" strike="noStrike" cap="none" dirty="0">
                <a:solidFill>
                  <a:srgbClr val="000000"/>
                </a:solidFill>
                <a:effectLst/>
                <a:latin typeface="Arial"/>
                <a:ea typeface="Arial"/>
                <a:cs typeface="Arial"/>
                <a:sym typeface="Arial"/>
              </a:rPr>
              <a:t>The dot stickers are used when students see another note they resonate with. Whether they feel the same way, or have felt that way, or simply “vibe” with that experience, they can put a dot sticker on that note. I often explain this in terms of giving a “plus one” to that person’s response. </a:t>
            </a:r>
          </a:p>
          <a:p>
            <a:pPr marL="171450" lvl="0" indent="-171450" algn="l" rtl="0">
              <a:spcBef>
                <a:spcPts val="0"/>
              </a:spcBef>
              <a:spcAft>
                <a:spcPts val="0"/>
              </a:spcAft>
              <a:buFontTx/>
              <a:buChar char="-"/>
            </a:pP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FontTx/>
              <a:buNone/>
            </a:pPr>
            <a:r>
              <a:rPr lang="en-US" sz="1100" b="0" i="0" u="none" strike="noStrike" cap="none" dirty="0">
                <a:solidFill>
                  <a:srgbClr val="000000"/>
                </a:solidFill>
                <a:effectLst/>
                <a:latin typeface="Arial"/>
                <a:cs typeface="Arial"/>
                <a:sym typeface="Arial"/>
              </a:rPr>
              <a:t>Participation:</a:t>
            </a:r>
          </a:p>
          <a:p>
            <a:pPr marL="171450" marR="0" lvl="0" indent="-171450" algn="l" defTabSz="914400" rtl="0" eaLnBrk="1" fontAlgn="auto" latinLnBrk="0" hangingPunct="1">
              <a:lnSpc>
                <a:spcPct val="100000"/>
              </a:lnSpc>
              <a:spcBef>
                <a:spcPts val="0"/>
              </a:spcBef>
              <a:spcAft>
                <a:spcPts val="0"/>
              </a:spcAft>
              <a:buClr>
                <a:srgbClr val="000000"/>
              </a:buClr>
              <a:buSzPts val="1100"/>
              <a:buFontTx/>
              <a:buChar char="-"/>
              <a:tabLst/>
              <a:defRPr/>
            </a:pPr>
            <a:r>
              <a:rPr lang="en-US" sz="1100" b="0" i="0" u="none" strike="noStrike" cap="none" dirty="0">
                <a:solidFill>
                  <a:srgbClr val="000000"/>
                </a:solidFill>
                <a:effectLst/>
                <a:latin typeface="Arial"/>
                <a:ea typeface="Arial"/>
                <a:cs typeface="Arial"/>
                <a:sym typeface="Arial"/>
              </a:rPr>
              <a:t>As students are working through the fearstorm, engage as a participant: write down your own fear, add “plus ones” to student responses and engage as an </a:t>
            </a:r>
            <a:r>
              <a:rPr lang="en-US" sz="1100" b="0" i="1" u="none" strike="noStrike" cap="none" dirty="0">
                <a:solidFill>
                  <a:srgbClr val="000000"/>
                </a:solidFill>
                <a:effectLst/>
                <a:latin typeface="Arial"/>
                <a:ea typeface="Arial"/>
                <a:cs typeface="Arial"/>
                <a:sym typeface="Arial"/>
              </a:rPr>
              <a:t>equal</a:t>
            </a:r>
            <a:r>
              <a:rPr lang="en-US" sz="1100" b="0" i="0" u="none" strike="noStrike" cap="none" dirty="0">
                <a:solidFill>
                  <a:srgbClr val="000000"/>
                </a:solidFill>
                <a:effectLst/>
                <a:latin typeface="Arial"/>
                <a:ea typeface="Arial"/>
                <a:cs typeface="Arial"/>
                <a:sym typeface="Arial"/>
              </a:rPr>
              <a:t> player in the space. When done authentically and unobtrusively, this is a powerful statement that you – as the reputed “expert” in the room – also experience fear and, moreover, that you too accept and value students’ experiences.</a:t>
            </a:r>
          </a:p>
          <a:p>
            <a:pPr marL="0" lvl="0" indent="0" algn="l" rtl="0">
              <a:spcBef>
                <a:spcPts val="0"/>
              </a:spcBef>
              <a:spcAft>
                <a:spcPts val="0"/>
              </a:spcAft>
              <a:buFontTx/>
              <a:buNone/>
            </a:pPr>
            <a:endParaRPr lang="en-US" sz="1100" b="0" i="0" u="none" strike="noStrike" cap="none" dirty="0">
              <a:solidFill>
                <a:srgbClr val="000000"/>
              </a:solidFill>
              <a:effectLst/>
              <a:latin typeface="Arial"/>
              <a:cs typeface="Arial"/>
              <a:sym typeface="Arial"/>
            </a:endParaRPr>
          </a:p>
        </p:txBody>
      </p:sp>
    </p:spTree>
    <p:extLst>
      <p:ext uri="{BB962C8B-B14F-4D97-AF65-F5344CB8AC3E}">
        <p14:creationId xmlns:p14="http://schemas.microsoft.com/office/powerpoint/2010/main" val="17145099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5"/>
        <p:cNvGrpSpPr/>
        <p:nvPr/>
      </p:nvGrpSpPr>
      <p:grpSpPr>
        <a:xfrm>
          <a:off x="0" y="0"/>
          <a:ext cx="0" cy="0"/>
          <a:chOff x="0" y="0"/>
          <a:chExt cx="0" cy="0"/>
        </a:xfrm>
      </p:grpSpPr>
      <p:sp>
        <p:nvSpPr>
          <p:cNvPr id="1346" name="Google Shape;1346;g105d73215aa_0_3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347" name="Google Shape;1347;g105d73215aa_0_3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Online fearstorms. Example from </a:t>
            </a:r>
            <a:r>
              <a:rPr lang="en-US" dirty="0" err="1"/>
              <a:t>Figjam</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Depending on your context: viable alternative to simulate the dot sticker validation as the facilitator. To do this: place more emphasis on the reflection, digging deeply into the themes across notes, working through the most prevalent themes while also drawing in supposed outliers.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 have also used this exact image to ground an asynchronous module – because I can’t read what students have written I use this as an example to launch this reflection piece.</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7497675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gd019cdf330_0_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60" name="Google Shape;1060;gd019cdf330_0_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ea typeface="Arial"/>
                <a:cs typeface="Arial"/>
                <a:sym typeface="Arial"/>
              </a:rPr>
              <a:t>Once the fear is on the sticky note, we have taken it out of our head and put it aside which, by itself, can be a very intentional act.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ea typeface="Arial"/>
                <a:cs typeface="Arial"/>
                <a:sym typeface="Arial"/>
              </a:rPr>
              <a:t>No one had trouble coming up with a fear. Regardless of the people in the room – their roles, their skills, or their confidence – no one struggled to think of something that made them nervous, uncertain, or anxious. This simple fact readies the group for connection and open-minded learning.</a:t>
            </a:r>
          </a:p>
          <a:p>
            <a:pPr marL="0" lvl="0" indent="0" algn="l" rtl="0">
              <a:spcBef>
                <a:spcPts val="0"/>
              </a:spcBef>
              <a:spcAft>
                <a:spcPts val="0"/>
              </a:spcAft>
              <a:buNone/>
            </a:pP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Empathetic Understanding: “a sensitive awareness of the way the process of education and learning seems </a:t>
            </a:r>
            <a:r>
              <a:rPr lang="en-US" sz="1100" b="0" i="1" u="none" strike="noStrike" cap="none" dirty="0">
                <a:solidFill>
                  <a:srgbClr val="000000"/>
                </a:solidFill>
                <a:effectLst/>
                <a:latin typeface="Arial"/>
                <a:ea typeface="Arial"/>
                <a:cs typeface="Arial"/>
                <a:sym typeface="Arial"/>
              </a:rPr>
              <a:t>to the student</a:t>
            </a:r>
            <a:r>
              <a:rPr lang="en-US" sz="1100" b="0" i="0" u="none" strike="noStrike" cap="none" dirty="0">
                <a:solidFill>
                  <a:srgbClr val="000000"/>
                </a:solidFill>
                <a:effectLst/>
                <a:latin typeface="Arial"/>
                <a:ea typeface="Arial"/>
                <a:cs typeface="Arial"/>
                <a:sym typeface="Arial"/>
              </a:rPr>
              <a:t>” (Rogers, 1969, p. 111).</a:t>
            </a:r>
          </a:p>
          <a:p>
            <a:pPr marL="0" lvl="0" indent="0" algn="l" rtl="0">
              <a:spcBef>
                <a:spcPts val="0"/>
              </a:spcBef>
              <a:spcAft>
                <a:spcPts val="0"/>
              </a:spcAft>
              <a:buNone/>
            </a:pP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cs typeface="Arial"/>
                <a:sym typeface="Arial"/>
              </a:rPr>
              <a:t>Realness – storytelling. Not limited to first-hand experiences.</a:t>
            </a:r>
          </a:p>
          <a:p>
            <a:pPr marL="0" lvl="0" indent="0" algn="l" rtl="0">
              <a:spcBef>
                <a:spcPts val="0"/>
              </a:spcBef>
              <a:spcAft>
                <a:spcPts val="0"/>
              </a:spcAft>
              <a:buNone/>
            </a:pP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cs typeface="Arial"/>
                <a:sym typeface="Arial"/>
              </a:rPr>
              <a:t>Weave in opportunities for students to work with and through fears. Don’t want to “solve” their fears, as it invalidates the fear as having power.</a:t>
            </a:r>
          </a:p>
          <a:p>
            <a:pPr marL="0" lvl="0" indent="0" algn="l" rtl="0">
              <a:spcBef>
                <a:spcPts val="0"/>
              </a:spcBef>
              <a:spcAft>
                <a:spcPts val="0"/>
              </a:spcAft>
              <a:buNone/>
            </a:pP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cs typeface="Arial"/>
                <a:sym typeface="Arial"/>
              </a:rPr>
              <a:t>And I’m not the expert!</a:t>
            </a:r>
          </a:p>
          <a:p>
            <a:pPr marL="0" lvl="0" indent="0" algn="l" rtl="0">
              <a:spcBef>
                <a:spcPts val="0"/>
              </a:spcBef>
              <a:spcAft>
                <a:spcPts val="0"/>
              </a:spcAft>
              <a:buNone/>
            </a:pP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cs typeface="Arial"/>
                <a:sym typeface="Arial"/>
              </a:rPr>
              <a:t>But, structuring different ways we can work through them, we reduce the power.</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a:extLst>
            <a:ext uri="{FF2B5EF4-FFF2-40B4-BE49-F238E27FC236}">
              <a16:creationId xmlns:a16="http://schemas.microsoft.com/office/drawing/2014/main" id="{9811AEA3-8460-A8E7-647D-2D2E84F2D687}"/>
            </a:ext>
          </a:extLst>
        </p:cNvPr>
        <p:cNvGrpSpPr/>
        <p:nvPr/>
      </p:nvGrpSpPr>
      <p:grpSpPr>
        <a:xfrm>
          <a:off x="0" y="0"/>
          <a:ext cx="0" cy="0"/>
          <a:chOff x="0" y="0"/>
          <a:chExt cx="0" cy="0"/>
        </a:xfrm>
      </p:grpSpPr>
      <p:sp>
        <p:nvSpPr>
          <p:cNvPr id="1082" name="Google Shape;1082;gcde4a31ab4_0_93:notes">
            <a:extLst>
              <a:ext uri="{FF2B5EF4-FFF2-40B4-BE49-F238E27FC236}">
                <a16:creationId xmlns:a16="http://schemas.microsoft.com/office/drawing/2014/main" id="{AEE04DB8-C6C6-6DD1-9D74-4FD5B11C665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83" name="Google Shape;1083;gcde4a31ab4_0_93:notes">
            <a:extLst>
              <a:ext uri="{FF2B5EF4-FFF2-40B4-BE49-F238E27FC236}">
                <a16:creationId xmlns:a16="http://schemas.microsoft.com/office/drawing/2014/main" id="{4462BB7D-C932-83A6-21E5-5706C70422B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Arial"/>
                <a:ea typeface="Arial"/>
                <a:cs typeface="Arial"/>
                <a:sym typeface="Arial"/>
              </a:rPr>
              <a:t>I originally adapted fearstorming to serve as the opening activity to a workshop called “How to Pick a Fight (with a Scholar).” The focus of the workshop is rhetorical strategies in academic writing. In my own experience, I have found that while research assignments routinely require students to use academic sources, students are often unsure </a:t>
            </a:r>
            <a:r>
              <a:rPr lang="en-US" sz="1100" b="0" i="1" u="none" strike="noStrike" cap="none" dirty="0">
                <a:solidFill>
                  <a:srgbClr val="000000"/>
                </a:solidFill>
                <a:effectLst/>
                <a:latin typeface="Arial"/>
                <a:ea typeface="Arial"/>
                <a:cs typeface="Arial"/>
                <a:sym typeface="Arial"/>
              </a:rPr>
              <a:t>how </a:t>
            </a:r>
            <a:r>
              <a:rPr lang="en-US" sz="1100" b="0" i="0" u="none" strike="noStrike" cap="none" dirty="0">
                <a:solidFill>
                  <a:srgbClr val="000000"/>
                </a:solidFill>
                <a:effectLst/>
                <a:latin typeface="Arial"/>
                <a:ea typeface="Arial"/>
                <a:cs typeface="Arial"/>
                <a:sym typeface="Arial"/>
              </a:rPr>
              <a:t>to use them and do not engage with sources on a critical level. In some cases, this limits students’ opportunities to demonstrate their own thoughts and arguments, causes anxiety, and narrows student research. Based around </a:t>
            </a:r>
            <a:r>
              <a:rPr lang="en-US" sz="1100" b="0" i="0" u="none" strike="noStrike" cap="none" dirty="0" err="1">
                <a:solidFill>
                  <a:srgbClr val="000000"/>
                </a:solidFill>
                <a:effectLst/>
                <a:latin typeface="Arial"/>
                <a:ea typeface="Arial"/>
                <a:cs typeface="Arial"/>
                <a:sym typeface="Arial"/>
              </a:rPr>
              <a:t>Gapia’s</a:t>
            </a:r>
            <a:r>
              <a:rPr lang="en-US" sz="1100" b="0" i="0" u="none" strike="noStrike" cap="none" dirty="0">
                <a:solidFill>
                  <a:srgbClr val="000000"/>
                </a:solidFill>
                <a:effectLst/>
                <a:latin typeface="Arial"/>
                <a:ea typeface="Arial"/>
                <a:cs typeface="Arial"/>
                <a:sym typeface="Arial"/>
              </a:rPr>
              <a:t> (2004) eight strategies for engaging with scholarly conversation, the workshop aims to introduce academic writing as inherently based on familiar rules of conversation and to provide students with discrete strategies to use when engaging with sources in a research paper.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n-US" sz="1100" b="0" i="0" u="none" strike="noStrike" cap="none" dirty="0">
                <a:solidFill>
                  <a:srgbClr val="000000"/>
                </a:solidFill>
                <a:effectLst/>
                <a:latin typeface="Arial"/>
                <a:ea typeface="Arial"/>
                <a:cs typeface="Arial"/>
                <a:sym typeface="Arial"/>
              </a:rPr>
              <a:t>As part of the learning outcomes for this workshop, I wanted to increase students’ confidence in their own scholarly abilities – to see themselves not just as bystanders to scholarship, but as participants. However, confidence is tricky to quantify. I could ask students to complete a survey or Likert scale before and after the workshop, but these did not have the formative impact that I wanted. I didn’t just want students to say they were nervous about research, I wanted them to understand that this feeling was valid and an entirely normal part of the process. As an additional factor, my understanding of the student needs (i.e. fears) defining the workshop was largely anecdotal and based on personal experience. The conversations which led me to discover these needs were had in one-on-one settings, where rapport had already been established. In a group setting, these conversations are harder to have as they ask students to be vulnerable with me, their peers, and perhaps even their professor. Once again, admittance of fear in a highly-charged setting like college, can feel like a failure – in some ways I was battling against the fear of admitting you’re scared. Finally, I needed this opening to be ultimately relevant to the student experience. If the activity translated as a performative icebreaker, I would not only miss the opportunity to connect with students, but risk losing them completely. </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n-US" sz="1100" b="0" i="0" u="none" strike="noStrike" cap="none" dirty="0">
                <a:solidFill>
                  <a:srgbClr val="000000"/>
                </a:solidFill>
                <a:effectLst/>
                <a:latin typeface="Arial"/>
                <a:ea typeface="Arial"/>
                <a:cs typeface="Arial"/>
                <a:sym typeface="Arial"/>
              </a:rPr>
              <a:t>Fearstorming as the solution.</a:t>
            </a:r>
          </a:p>
        </p:txBody>
      </p:sp>
    </p:spTree>
    <p:extLst>
      <p:ext uri="{BB962C8B-B14F-4D97-AF65-F5344CB8AC3E}">
        <p14:creationId xmlns:p14="http://schemas.microsoft.com/office/powerpoint/2010/main" val="532667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g105d73215aa_0_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272" name="Google Shape;1272;g105d73215aa_0_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First fearstorm.</a:t>
            </a:r>
          </a:p>
          <a:p>
            <a:pPr marL="0" lvl="0" indent="0" algn="l" rtl="0">
              <a:spcBef>
                <a:spcPts val="0"/>
              </a:spcBef>
              <a:spcAft>
                <a:spcPts val="0"/>
              </a:spcAft>
              <a:buNone/>
            </a:pPr>
            <a:endParaRPr lang="en-US" dirty="0"/>
          </a:p>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Although the topic of the workshop is far narrower than the results of the fearstorm, I make time for as many student worries as possible and frame the rest of the workshop as one tool to add to their kit. </a:t>
            </a:r>
          </a:p>
          <a:p>
            <a:pPr marL="0" lvl="0" indent="0" algn="l" rtl="0">
              <a:spcBef>
                <a:spcPts val="0"/>
              </a:spcBef>
              <a:spcAft>
                <a:spcPts val="0"/>
              </a:spcAft>
              <a:buNone/>
            </a:pP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cs typeface="Arial"/>
                <a:sym typeface="Arial"/>
              </a:rPr>
              <a:t>So what do we have here?</a:t>
            </a:r>
            <a:endParaRPr dirty="0"/>
          </a:p>
        </p:txBody>
      </p:sp>
    </p:spTree>
    <p:extLst>
      <p:ext uri="{BB962C8B-B14F-4D97-AF65-F5344CB8AC3E}">
        <p14:creationId xmlns:p14="http://schemas.microsoft.com/office/powerpoint/2010/main" val="29361119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a:extLst>
            <a:ext uri="{FF2B5EF4-FFF2-40B4-BE49-F238E27FC236}">
              <a16:creationId xmlns:a16="http://schemas.microsoft.com/office/drawing/2014/main" id="{2E17BC68-350A-5A9F-026B-780460650C3F}"/>
            </a:ext>
          </a:extLst>
        </p:cNvPr>
        <p:cNvGrpSpPr/>
        <p:nvPr/>
      </p:nvGrpSpPr>
      <p:grpSpPr>
        <a:xfrm>
          <a:off x="0" y="0"/>
          <a:ext cx="0" cy="0"/>
          <a:chOff x="0" y="0"/>
          <a:chExt cx="0" cy="0"/>
        </a:xfrm>
      </p:grpSpPr>
      <p:sp>
        <p:nvSpPr>
          <p:cNvPr id="1271" name="Google Shape;1271;g105d73215aa_0_289:notes">
            <a:extLst>
              <a:ext uri="{FF2B5EF4-FFF2-40B4-BE49-F238E27FC236}">
                <a16:creationId xmlns:a16="http://schemas.microsoft.com/office/drawing/2014/main" id="{DB7BF436-EB05-0A4F-C811-809AEE9334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272" name="Google Shape;1272;g105d73215aa_0_289:notes">
            <a:extLst>
              <a:ext uri="{FF2B5EF4-FFF2-40B4-BE49-F238E27FC236}">
                <a16:creationId xmlns:a16="http://schemas.microsoft.com/office/drawing/2014/main" id="{5932B1EF-CB4B-20DD-E46C-C5A604CD30E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ea typeface="Arial"/>
                <a:cs typeface="Arial"/>
                <a:sym typeface="Arial"/>
              </a:rPr>
              <a:t>Midway through the lesson, I ask students to think back to the fearstorm and reflect on how they feel after learning the strategies. While most fearstorm responses may not directly relate to engaging with scholarly sources, I frequently get responses that indicate an increased sense of confidence and a reduced sense of fear.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To be fair: this was my first word cloud and I believe that some of the responses are under the impression that this is another fearstorm and that they are responding to things that still worry them – which is why we’re getting responses like “in-text citation” and “grades” and “idea being rejected”.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And some of them are still responding with “stressed” – but at least they feel SAFE saying that!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My favorite note: “I can definitely fight.” That’s the attitude I want. Resilience and confidence.</a:t>
            </a:r>
            <a:endParaRPr dirty="0"/>
          </a:p>
        </p:txBody>
      </p:sp>
    </p:spTree>
    <p:extLst>
      <p:ext uri="{BB962C8B-B14F-4D97-AF65-F5344CB8AC3E}">
        <p14:creationId xmlns:p14="http://schemas.microsoft.com/office/powerpoint/2010/main" val="14374265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a:extLst>
            <a:ext uri="{FF2B5EF4-FFF2-40B4-BE49-F238E27FC236}">
              <a16:creationId xmlns:a16="http://schemas.microsoft.com/office/drawing/2014/main" id="{FA87D955-00B2-E84C-B34E-195B800A7C20}"/>
            </a:ext>
          </a:extLst>
        </p:cNvPr>
        <p:cNvGrpSpPr/>
        <p:nvPr/>
      </p:nvGrpSpPr>
      <p:grpSpPr>
        <a:xfrm>
          <a:off x="0" y="0"/>
          <a:ext cx="0" cy="0"/>
          <a:chOff x="0" y="0"/>
          <a:chExt cx="0" cy="0"/>
        </a:xfrm>
      </p:grpSpPr>
      <p:sp>
        <p:nvSpPr>
          <p:cNvPr id="1182" name="Google Shape;1182;g105d73215aa_0_197:notes">
            <a:extLst>
              <a:ext uri="{FF2B5EF4-FFF2-40B4-BE49-F238E27FC236}">
                <a16:creationId xmlns:a16="http://schemas.microsoft.com/office/drawing/2014/main" id="{C029BDEA-FFB1-087A-E175-82DDF4BDA88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183" name="Google Shape;1183;g105d73215aa_0_197:notes">
            <a:extLst>
              <a:ext uri="{FF2B5EF4-FFF2-40B4-BE49-F238E27FC236}">
                <a16:creationId xmlns:a16="http://schemas.microsoft.com/office/drawing/2014/main" id="{023C1CAB-C450-E7C5-B340-5CB8D181C5C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At the end of the workshop, I always ask students to write a two-minute response to the following prompt: “What was the most important idea or skill you learned in today’s lesson? Why is it important?” Most of the responses are understandably related to the eight strategies that serve as the core. However, nearly a third of students also express the importance they find in the fearstorming activity – either stemming from our collaborative reflection, or the simple act of voicing their fears.</a:t>
            </a:r>
            <a:endParaRPr dirty="0"/>
          </a:p>
        </p:txBody>
      </p:sp>
    </p:spTree>
    <p:extLst>
      <p:ext uri="{BB962C8B-B14F-4D97-AF65-F5344CB8AC3E}">
        <p14:creationId xmlns:p14="http://schemas.microsoft.com/office/powerpoint/2010/main" val="979538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g103143f1485_1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21" name="Google Shape;1021;g103143f1485_1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Title</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072332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126896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761786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5">
          <a:extLst>
            <a:ext uri="{FF2B5EF4-FFF2-40B4-BE49-F238E27FC236}">
              <a16:creationId xmlns:a16="http://schemas.microsoft.com/office/drawing/2014/main" id="{3E3524D2-F97E-E99A-B73A-527E6C2E4C1B}"/>
            </a:ext>
          </a:extLst>
        </p:cNvPr>
        <p:cNvGrpSpPr/>
        <p:nvPr/>
      </p:nvGrpSpPr>
      <p:grpSpPr>
        <a:xfrm>
          <a:off x="0" y="0"/>
          <a:ext cx="0" cy="0"/>
          <a:chOff x="0" y="0"/>
          <a:chExt cx="0" cy="0"/>
        </a:xfrm>
      </p:grpSpPr>
      <p:sp>
        <p:nvSpPr>
          <p:cNvPr id="1136" name="Google Shape;1136;g106633fa2da_0_19453:notes">
            <a:extLst>
              <a:ext uri="{FF2B5EF4-FFF2-40B4-BE49-F238E27FC236}">
                <a16:creationId xmlns:a16="http://schemas.microsoft.com/office/drawing/2014/main" id="{7E01B302-FD2B-17DD-026C-62848B0F486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137" name="Google Shape;1137;g106633fa2da_0_19453:notes">
            <a:extLst>
              <a:ext uri="{FF2B5EF4-FFF2-40B4-BE49-F238E27FC236}">
                <a16:creationId xmlns:a16="http://schemas.microsoft.com/office/drawing/2014/main" id="{43F57224-A262-C3BB-5761-CA2CC7ACCD3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17801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160719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7">
          <a:extLst>
            <a:ext uri="{FF2B5EF4-FFF2-40B4-BE49-F238E27FC236}">
              <a16:creationId xmlns:a16="http://schemas.microsoft.com/office/drawing/2014/main" id="{6176DEDA-BCB9-3F7D-6768-20495B65F36A}"/>
            </a:ext>
          </a:extLst>
        </p:cNvPr>
        <p:cNvGrpSpPr/>
        <p:nvPr/>
      </p:nvGrpSpPr>
      <p:grpSpPr>
        <a:xfrm>
          <a:off x="0" y="0"/>
          <a:ext cx="0" cy="0"/>
          <a:chOff x="0" y="0"/>
          <a:chExt cx="0" cy="0"/>
        </a:xfrm>
      </p:grpSpPr>
      <p:sp>
        <p:nvSpPr>
          <p:cNvPr id="1538" name="Google Shape;1538;g105d73215aa_0_502:notes">
            <a:extLst>
              <a:ext uri="{FF2B5EF4-FFF2-40B4-BE49-F238E27FC236}">
                <a16:creationId xmlns:a16="http://schemas.microsoft.com/office/drawing/2014/main" id="{1CA936F9-A437-76AA-27FE-4C995BD90C3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539" name="Google Shape;1539;g105d73215aa_0_502:notes">
            <a:extLst>
              <a:ext uri="{FF2B5EF4-FFF2-40B4-BE49-F238E27FC236}">
                <a16:creationId xmlns:a16="http://schemas.microsoft.com/office/drawing/2014/main" id="{327D14A9-D71F-DE3C-682E-FE7577C2B38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3715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gd019cdf330_0_3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76" name="Google Shape;1076;gd019cdf330_0_3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Who Am I?</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g103143f1485_1_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36" name="Google Shape;1036;g103143f1485_1_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Table of Contents</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7"/>
        <p:cNvGrpSpPr/>
        <p:nvPr/>
      </p:nvGrpSpPr>
      <p:grpSpPr>
        <a:xfrm>
          <a:off x="0" y="0"/>
          <a:ext cx="0" cy="0"/>
          <a:chOff x="0" y="0"/>
          <a:chExt cx="0" cy="0"/>
        </a:xfrm>
      </p:grpSpPr>
      <p:sp>
        <p:nvSpPr>
          <p:cNvPr id="1188" name="Google Shape;1188;g105d73215aa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189" name="Google Shape;1189;g105d73215aa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Fearstorming begins with the simple recognition that everyone experiences fear. </a:t>
            </a:r>
          </a:p>
          <a:p>
            <a:pPr marL="0" lvl="0" indent="0" algn="l" rtl="0">
              <a:spcBef>
                <a:spcPts val="0"/>
              </a:spcBef>
              <a:spcAft>
                <a:spcPts val="0"/>
              </a:spcAft>
              <a:buNone/>
            </a:pP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But what is fear? </a:t>
            </a:r>
          </a:p>
          <a:p>
            <a:pPr marL="0" lvl="0" indent="0" algn="l" rtl="0">
              <a:spcBef>
                <a:spcPts val="0"/>
              </a:spcBef>
              <a:spcAft>
                <a:spcPts val="0"/>
              </a:spcAft>
              <a:buNone/>
            </a:pP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Fear is a nuanced concept that can be described in levels of intensity or experiences such as anxiety, nervousness, phobias, worry and more; however, at its core, fear is a basic human emotion. </a:t>
            </a:r>
          </a:p>
          <a:p>
            <a:pPr marL="0" lvl="0" indent="0" algn="l" rtl="0">
              <a:spcBef>
                <a:spcPts val="0"/>
              </a:spcBef>
              <a:spcAft>
                <a:spcPts val="0"/>
              </a:spcAft>
              <a:buNone/>
            </a:pP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cs typeface="Arial"/>
                <a:sym typeface="Arial"/>
              </a:rPr>
              <a:t>Sometimes we think about fear as an intense, immediate experience – like a lighting strike.</a:t>
            </a:r>
          </a:p>
          <a:p>
            <a:pPr marL="0" lvl="0" indent="0" algn="l" rtl="0">
              <a:spcBef>
                <a:spcPts val="0"/>
              </a:spcBef>
              <a:spcAft>
                <a:spcPts val="0"/>
              </a:spcAft>
              <a:buNone/>
            </a:pPr>
            <a:endParaRPr lang="en-US"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US" sz="1100" b="0" i="0" u="none" strike="noStrike" cap="none" dirty="0">
                <a:solidFill>
                  <a:srgbClr val="000000"/>
                </a:solidFill>
                <a:effectLst/>
                <a:latin typeface="Arial"/>
                <a:cs typeface="Arial"/>
                <a:sym typeface="Arial"/>
              </a:rPr>
              <a:t>But really – [this guy]: a basic human emotion, a universal experience.</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g105d73215aa_0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210" name="Google Shape;1210;g105d73215aa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Lots of research on the triggers and outcomes of fear in academia. Less attention is paid to addressing the fact of its existence.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Everyone has fears but no one talks about them. In fact, in the academic space, where one is seemingly surrounded by successful, intelligent, and confident peers, admitting uncertainty or fear feels like failure in and of itself.</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In some ways it feels like by acknowledging the fear we’re somehow saying “I’m not good enough”. So we stay quiet.</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ea typeface="Arial"/>
                <a:cs typeface="Arial"/>
                <a:sym typeface="Arial"/>
              </a:rPr>
              <a:t>This normalized silence exacerbates fear and creates a lack of confidence, anxiety, and imposter syndrome that feeds back into fear and perpetuates the cycle. So we stay quiet and fears grow.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a:extLst>
            <a:ext uri="{FF2B5EF4-FFF2-40B4-BE49-F238E27FC236}">
              <a16:creationId xmlns:a16="http://schemas.microsoft.com/office/drawing/2014/main" id="{6737D32D-ACDA-4902-E599-E28FC2092E14}"/>
            </a:ext>
          </a:extLst>
        </p:cNvPr>
        <p:cNvGrpSpPr/>
        <p:nvPr/>
      </p:nvGrpSpPr>
      <p:grpSpPr>
        <a:xfrm>
          <a:off x="0" y="0"/>
          <a:ext cx="0" cy="0"/>
          <a:chOff x="0" y="0"/>
          <a:chExt cx="0" cy="0"/>
        </a:xfrm>
      </p:grpSpPr>
      <p:sp>
        <p:nvSpPr>
          <p:cNvPr id="1118" name="Google Shape;1118;g105d73215aa_0_177:notes">
            <a:extLst>
              <a:ext uri="{FF2B5EF4-FFF2-40B4-BE49-F238E27FC236}">
                <a16:creationId xmlns:a16="http://schemas.microsoft.com/office/drawing/2014/main" id="{DC337121-EB68-B518-8294-C76CDB21360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119" name="Google Shape;1119;g105d73215aa_0_177:notes">
            <a:extLst>
              <a:ext uri="{FF2B5EF4-FFF2-40B4-BE49-F238E27FC236}">
                <a16:creationId xmlns:a16="http://schemas.microsoft.com/office/drawing/2014/main" id="{B1F0967E-8F02-C607-108D-A15A7D98F6D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It is lots of things and depending on how you use it different aspects will have more focus.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Takes fear as the starting point for confidence, not the opposition.</a:t>
            </a:r>
          </a:p>
          <a:p>
            <a:pPr marL="0" lvl="0" indent="0" algn="l" rtl="0">
              <a:spcBef>
                <a:spcPts val="0"/>
              </a:spcBef>
              <a:spcAft>
                <a:spcPts val="0"/>
              </a:spcAft>
              <a:buNone/>
            </a:pPr>
            <a:endParaRPr lang="en-US" dirty="0"/>
          </a:p>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Like brainstorming, fearstorming invites open, nonevaluative expression – but instead of generating ideas or topics, participants are encouraged to give space to their fears before diving into new tasks. </a:t>
            </a:r>
            <a:r>
              <a:rPr lang="en-US" dirty="0"/>
              <a:t>As a practical definition: Fearstorming is an activity where participants are encouraged to anonymously voice unspoken concerns about a topic. </a:t>
            </a:r>
            <a:endParaRPr dirty="0"/>
          </a:p>
        </p:txBody>
      </p:sp>
    </p:spTree>
    <p:extLst>
      <p:ext uri="{BB962C8B-B14F-4D97-AF65-F5344CB8AC3E}">
        <p14:creationId xmlns:p14="http://schemas.microsoft.com/office/powerpoint/2010/main" val="138836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5">
          <a:extLst>
            <a:ext uri="{FF2B5EF4-FFF2-40B4-BE49-F238E27FC236}">
              <a16:creationId xmlns:a16="http://schemas.microsoft.com/office/drawing/2014/main" id="{763DB0E5-FBEE-D3F3-E6A1-74128E70C038}"/>
            </a:ext>
          </a:extLst>
        </p:cNvPr>
        <p:cNvGrpSpPr/>
        <p:nvPr/>
      </p:nvGrpSpPr>
      <p:grpSpPr>
        <a:xfrm>
          <a:off x="0" y="0"/>
          <a:ext cx="0" cy="0"/>
          <a:chOff x="0" y="0"/>
          <a:chExt cx="0" cy="0"/>
        </a:xfrm>
      </p:grpSpPr>
      <p:sp>
        <p:nvSpPr>
          <p:cNvPr id="1426" name="Google Shape;1426;g105d73215aa_0_430:notes">
            <a:extLst>
              <a:ext uri="{FF2B5EF4-FFF2-40B4-BE49-F238E27FC236}">
                <a16:creationId xmlns:a16="http://schemas.microsoft.com/office/drawing/2014/main" id="{2B76E9C6-F378-5BD5-60C4-359F613145F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427" name="Google Shape;1427;g105d73215aa_0_430:notes">
            <a:extLst>
              <a:ext uri="{FF2B5EF4-FFF2-40B4-BE49-F238E27FC236}">
                <a16:creationId xmlns:a16="http://schemas.microsoft.com/office/drawing/2014/main" id="{C5AF32F9-BCC7-BBC9-FA83-D7665DE1F00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ea typeface="Arial"/>
                <a:cs typeface="Arial"/>
                <a:sym typeface="Arial"/>
              </a:rPr>
              <a:t>My adaptation of fearstorming goes a step further – introducing the concepts of peer validation and facilitated reflection. The result is an affective method for creating an environment of trust, connection, and learning while also forming a basis for assessing learner confidence throughout a lesson. </a:t>
            </a:r>
          </a:p>
          <a:p>
            <a:pPr marL="0" lvl="0" indent="0" algn="l" rtl="0">
              <a:spcBef>
                <a:spcPts val="0"/>
              </a:spcBef>
              <a:spcAft>
                <a:spcPts val="0"/>
              </a:spcAft>
              <a:buNone/>
            </a:pPr>
            <a:endParaRPr lang="en-US" sz="1100" b="0" i="0" u="none" strike="noStrike" cap="none" dirty="0">
              <a:solidFill>
                <a:srgbClr val="000000"/>
              </a:solidFill>
              <a:effectLst/>
              <a:latin typeface="Arial"/>
              <a:cs typeface="Arial"/>
              <a:sym typeface="Arial"/>
            </a:endParaRPr>
          </a:p>
        </p:txBody>
      </p:sp>
    </p:spTree>
    <p:extLst>
      <p:ext uri="{BB962C8B-B14F-4D97-AF65-F5344CB8AC3E}">
        <p14:creationId xmlns:p14="http://schemas.microsoft.com/office/powerpoint/2010/main" val="1548934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gd019cdf330_0_3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67" name="Google Shape;1067;gd019cdf330_0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Live demonstration.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Attendees were encouraged to write on sticky notes responding to what made them nervous about this scenario as they walked into this session. Dot stickers are provided so that they can “+1” any other responses that they agree with/vibe with/ have felt before.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Facilitated reflection.</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bit.ly/2Tynxth" TargetMode="External"/><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hyperlink" Target="http://bit.ly/2TtBDfr" TargetMode="External"/><Relationship Id="rId4" Type="http://schemas.openxmlformats.org/officeDocument/2006/relationships/hyperlink" Target="http://bit.ly/2TyoMsr" TargetMode="Externa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76000"/>
          </a:blip>
          <a:stretch>
            <a:fillRect/>
          </a:stretch>
        </p:blipFill>
        <p:spPr>
          <a:xfrm>
            <a:off x="-1" y="3849"/>
            <a:ext cx="9144002" cy="5135802"/>
          </a:xfrm>
          <a:prstGeom prst="rect">
            <a:avLst/>
          </a:prstGeom>
          <a:noFill/>
          <a:ln>
            <a:noFill/>
          </a:ln>
        </p:spPr>
      </p:pic>
      <p:sp>
        <p:nvSpPr>
          <p:cNvPr id="10" name="Google Shape;10;p2"/>
          <p:cNvSpPr/>
          <p:nvPr/>
        </p:nvSpPr>
        <p:spPr>
          <a:xfrm>
            <a:off x="508000" y="388800"/>
            <a:ext cx="75705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subTitle" idx="1"/>
          </p:nvPr>
        </p:nvSpPr>
        <p:spPr>
          <a:xfrm>
            <a:off x="865625" y="3188714"/>
            <a:ext cx="4940400" cy="45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a:solidFill>
                  <a:srgbClr val="525252"/>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ctrTitle"/>
          </p:nvPr>
        </p:nvSpPr>
        <p:spPr>
          <a:xfrm>
            <a:off x="865625" y="803800"/>
            <a:ext cx="5410800" cy="2238000"/>
          </a:xfrm>
          <a:prstGeom prst="rect">
            <a:avLst/>
          </a:prstGeom>
        </p:spPr>
        <p:txBody>
          <a:bodyPr spcFirstLastPara="1" wrap="square" lIns="91425" tIns="91425" rIns="91425" bIns="91425" anchor="t" anchorCtr="0">
            <a:noAutofit/>
          </a:bodyPr>
          <a:lstStyle>
            <a:lvl1pPr lvl="0">
              <a:spcBef>
                <a:spcPts val="0"/>
              </a:spcBef>
              <a:spcAft>
                <a:spcPts val="0"/>
              </a:spcAft>
              <a:buSzPts val="5200"/>
              <a:buNone/>
              <a:defRPr sz="4400">
                <a:latin typeface="Prata"/>
                <a:ea typeface="Prata"/>
                <a:cs typeface="Prata"/>
                <a:sym typeface="Prata"/>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 name="Google Shape;13;p2"/>
          <p:cNvSpPr txBox="1">
            <a:spLocks noGrp="1"/>
          </p:cNvSpPr>
          <p:nvPr>
            <p:ph type="subTitle" idx="2"/>
          </p:nvPr>
        </p:nvSpPr>
        <p:spPr>
          <a:xfrm rot="-5400000">
            <a:off x="8328775" y="379191"/>
            <a:ext cx="661200" cy="4572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1400" b="1">
                <a:solidFill>
                  <a:srgbClr val="525252"/>
                </a:solidFill>
                <a:latin typeface="Prata"/>
                <a:ea typeface="Prata"/>
                <a:cs typeface="Prata"/>
                <a:sym typeface="Prata"/>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2"/>
          <p:cNvSpPr/>
          <p:nvPr/>
        </p:nvSpPr>
        <p:spPr>
          <a:xfrm>
            <a:off x="508000" y="388800"/>
            <a:ext cx="75705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 name="Google Shape;15;p2"/>
          <p:cNvGrpSpPr/>
          <p:nvPr/>
        </p:nvGrpSpPr>
        <p:grpSpPr>
          <a:xfrm>
            <a:off x="6096421" y="2466941"/>
            <a:ext cx="4363907" cy="4159408"/>
            <a:chOff x="-29117" y="710311"/>
            <a:chExt cx="4753193" cy="4530451"/>
          </a:xfrm>
        </p:grpSpPr>
        <p:grpSp>
          <p:nvGrpSpPr>
            <p:cNvPr id="16" name="Google Shape;16;p2"/>
            <p:cNvGrpSpPr/>
            <p:nvPr/>
          </p:nvGrpSpPr>
          <p:grpSpPr>
            <a:xfrm>
              <a:off x="187574" y="710367"/>
              <a:ext cx="4097013" cy="4530395"/>
              <a:chOff x="187563" y="126357"/>
              <a:chExt cx="4097013" cy="5143500"/>
            </a:xfrm>
          </p:grpSpPr>
          <p:cxnSp>
            <p:nvCxnSpPr>
              <p:cNvPr id="17" name="Google Shape;17;p2"/>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8" name="Google Shape;18;p2"/>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9" name="Google Shape;19;p2"/>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0" name="Google Shape;20;p2"/>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1" name="Google Shape;21;p2"/>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2" name="Google Shape;22;p2"/>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3" name="Google Shape;23;p2"/>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4" name="Google Shape;24;p2"/>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25" name="Google Shape;25;p2"/>
            <p:cNvGrpSpPr/>
            <p:nvPr/>
          </p:nvGrpSpPr>
          <p:grpSpPr>
            <a:xfrm rot="-5400000">
              <a:off x="298968" y="382226"/>
              <a:ext cx="4097024" cy="4753193"/>
              <a:chOff x="187563" y="-119725"/>
              <a:chExt cx="4097024" cy="5396450"/>
            </a:xfrm>
          </p:grpSpPr>
          <p:cxnSp>
            <p:nvCxnSpPr>
              <p:cNvPr id="26" name="Google Shape;26;p2"/>
              <p:cNvCxnSpPr/>
              <p:nvPr/>
            </p:nvCxnSpPr>
            <p:spPr>
              <a:xfrm>
                <a:off x="187563" y="-1197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7" name="Google Shape;27;p2"/>
              <p:cNvCxnSpPr/>
              <p:nvPr/>
            </p:nvCxnSpPr>
            <p:spPr>
              <a:xfrm>
                <a:off x="770022"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8" name="Google Shape;28;p2"/>
              <p:cNvCxnSpPr/>
              <p:nvPr/>
            </p:nvCxnSpPr>
            <p:spPr>
              <a:xfrm>
                <a:off x="135247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9" name="Google Shape;29;p2"/>
              <p:cNvCxnSpPr/>
              <p:nvPr/>
            </p:nvCxnSpPr>
            <p:spPr>
              <a:xfrm>
                <a:off x="194482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0" name="Google Shape;30;p2"/>
              <p:cNvCxnSpPr/>
              <p:nvPr/>
            </p:nvCxnSpPr>
            <p:spPr>
              <a:xfrm>
                <a:off x="252731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1" name="Google Shape;31;p2"/>
              <p:cNvCxnSpPr/>
              <p:nvPr/>
            </p:nvCxnSpPr>
            <p:spPr>
              <a:xfrm>
                <a:off x="310977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2" name="Google Shape;32;p2"/>
              <p:cNvCxnSpPr/>
              <p:nvPr/>
            </p:nvCxnSpPr>
            <p:spPr>
              <a:xfrm>
                <a:off x="3692225"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3" name="Google Shape;33;p2"/>
              <p:cNvCxnSpPr/>
              <p:nvPr/>
            </p:nvCxnSpPr>
            <p:spPr>
              <a:xfrm rot="5400000">
                <a:off x="1703236" y="2695375"/>
                <a:ext cx="5162700" cy="0"/>
              </a:xfrm>
              <a:prstGeom prst="straightConnector1">
                <a:avLst/>
              </a:prstGeom>
              <a:noFill/>
              <a:ln w="19050" cap="flat" cmpd="sng">
                <a:solidFill>
                  <a:schemeClr val="dk1"/>
                </a:solidFill>
                <a:prstDash val="solid"/>
                <a:round/>
                <a:headEnd type="none" w="med" len="med"/>
                <a:tailEnd type="none" w="med" len="med"/>
              </a:ln>
            </p:spPr>
          </p:cxnSp>
        </p:grpSp>
      </p:grpSp>
      <p:sp>
        <p:nvSpPr>
          <p:cNvPr id="34" name="Google Shape;34;p2"/>
          <p:cNvSpPr/>
          <p:nvPr/>
        </p:nvSpPr>
        <p:spPr>
          <a:xfrm>
            <a:off x="7550184" y="3221427"/>
            <a:ext cx="2018688" cy="2280871"/>
          </a:xfrm>
          <a:custGeom>
            <a:avLst/>
            <a:gdLst/>
            <a:ahLst/>
            <a:cxnLst/>
            <a:rect l="l" t="t" r="r" b="b"/>
            <a:pathLst>
              <a:path w="41616" h="47021" extrusionOk="0">
                <a:moveTo>
                  <a:pt x="21790" y="0"/>
                </a:moveTo>
                <a:cubicBezTo>
                  <a:pt x="10204" y="0"/>
                  <a:pt x="2832" y="9731"/>
                  <a:pt x="1057" y="20554"/>
                </a:cubicBezTo>
                <a:cubicBezTo>
                  <a:pt x="1" y="26891"/>
                  <a:pt x="881" y="34250"/>
                  <a:pt x="4296" y="39777"/>
                </a:cubicBezTo>
                <a:cubicBezTo>
                  <a:pt x="6670" y="43620"/>
                  <a:pt x="11274" y="47021"/>
                  <a:pt x="15812" y="47021"/>
                </a:cubicBezTo>
                <a:cubicBezTo>
                  <a:pt x="17801" y="47021"/>
                  <a:pt x="19777" y="46367"/>
                  <a:pt x="21547" y="44812"/>
                </a:cubicBezTo>
                <a:cubicBezTo>
                  <a:pt x="23975" y="42653"/>
                  <a:pt x="21946" y="39300"/>
                  <a:pt x="19171" y="39300"/>
                </a:cubicBezTo>
                <a:cubicBezTo>
                  <a:pt x="19049" y="39300"/>
                  <a:pt x="18926" y="39306"/>
                  <a:pt x="18801" y="39319"/>
                </a:cubicBezTo>
                <a:cubicBezTo>
                  <a:pt x="18388" y="39365"/>
                  <a:pt x="17984" y="39388"/>
                  <a:pt x="17589" y="39388"/>
                </a:cubicBezTo>
                <a:cubicBezTo>
                  <a:pt x="14923" y="39388"/>
                  <a:pt x="12695" y="38332"/>
                  <a:pt x="11161" y="35940"/>
                </a:cubicBezTo>
                <a:cubicBezTo>
                  <a:pt x="9260" y="32982"/>
                  <a:pt x="8521" y="29109"/>
                  <a:pt x="8521" y="25624"/>
                </a:cubicBezTo>
                <a:cubicBezTo>
                  <a:pt x="8521" y="19322"/>
                  <a:pt x="10915" y="11295"/>
                  <a:pt x="17322" y="8725"/>
                </a:cubicBezTo>
                <a:cubicBezTo>
                  <a:pt x="18726" y="8160"/>
                  <a:pt x="20223" y="7883"/>
                  <a:pt x="21712" y="7883"/>
                </a:cubicBezTo>
                <a:cubicBezTo>
                  <a:pt x="25603" y="7883"/>
                  <a:pt x="29435" y="9772"/>
                  <a:pt x="31370" y="13337"/>
                </a:cubicBezTo>
                <a:cubicBezTo>
                  <a:pt x="33975" y="18125"/>
                  <a:pt x="33377" y="25096"/>
                  <a:pt x="28272" y="28018"/>
                </a:cubicBezTo>
                <a:cubicBezTo>
                  <a:pt x="27423" y="28500"/>
                  <a:pt x="26418" y="28758"/>
                  <a:pt x="25433" y="28758"/>
                </a:cubicBezTo>
                <a:cubicBezTo>
                  <a:pt x="23681" y="28758"/>
                  <a:pt x="21989" y="27942"/>
                  <a:pt x="21336" y="26117"/>
                </a:cubicBezTo>
                <a:cubicBezTo>
                  <a:pt x="21024" y="25154"/>
                  <a:pt x="21146" y="21865"/>
                  <a:pt x="22141" y="21865"/>
                </a:cubicBezTo>
                <a:cubicBezTo>
                  <a:pt x="22382" y="21865"/>
                  <a:pt x="22675" y="22058"/>
                  <a:pt x="23026" y="22526"/>
                </a:cubicBezTo>
                <a:cubicBezTo>
                  <a:pt x="23689" y="23429"/>
                  <a:pt x="24767" y="23840"/>
                  <a:pt x="25861" y="23840"/>
                </a:cubicBezTo>
                <a:cubicBezTo>
                  <a:pt x="26857" y="23840"/>
                  <a:pt x="27867" y="23499"/>
                  <a:pt x="28589" y="22878"/>
                </a:cubicBezTo>
                <a:cubicBezTo>
                  <a:pt x="30314" y="21364"/>
                  <a:pt x="30208" y="19005"/>
                  <a:pt x="28941" y="17315"/>
                </a:cubicBezTo>
                <a:cubicBezTo>
                  <a:pt x="27269" y="15049"/>
                  <a:pt x="24805" y="13986"/>
                  <a:pt x="22332" y="13986"/>
                </a:cubicBezTo>
                <a:cubicBezTo>
                  <a:pt x="19388" y="13986"/>
                  <a:pt x="16433" y="15492"/>
                  <a:pt x="14788" y="18266"/>
                </a:cubicBezTo>
                <a:cubicBezTo>
                  <a:pt x="11971" y="22984"/>
                  <a:pt x="12957" y="29708"/>
                  <a:pt x="16970" y="33405"/>
                </a:cubicBezTo>
                <a:cubicBezTo>
                  <a:pt x="19323" y="35583"/>
                  <a:pt x="22361" y="36632"/>
                  <a:pt x="25421" y="36632"/>
                </a:cubicBezTo>
                <a:cubicBezTo>
                  <a:pt x="27949" y="36632"/>
                  <a:pt x="30491" y="35917"/>
                  <a:pt x="32673" y="34531"/>
                </a:cubicBezTo>
                <a:cubicBezTo>
                  <a:pt x="37355" y="31468"/>
                  <a:pt x="40348" y="26434"/>
                  <a:pt x="40735" y="20836"/>
                </a:cubicBezTo>
                <a:cubicBezTo>
                  <a:pt x="41615" y="10168"/>
                  <a:pt x="33658" y="592"/>
                  <a:pt x="22885" y="29"/>
                </a:cubicBezTo>
                <a:cubicBezTo>
                  <a:pt x="22516" y="10"/>
                  <a:pt x="22151" y="0"/>
                  <a:pt x="217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218835">
            <a:off x="5974064" y="2387464"/>
            <a:ext cx="1739878" cy="1818687"/>
          </a:xfrm>
          <a:custGeom>
            <a:avLst/>
            <a:gdLst/>
            <a:ahLst/>
            <a:cxnLst/>
            <a:rect l="l" t="t" r="r" b="b"/>
            <a:pathLst>
              <a:path w="36052" h="37685" extrusionOk="0">
                <a:moveTo>
                  <a:pt x="11649" y="1"/>
                </a:moveTo>
                <a:cubicBezTo>
                  <a:pt x="11218" y="1"/>
                  <a:pt x="10774" y="121"/>
                  <a:pt x="10351" y="392"/>
                </a:cubicBezTo>
                <a:cubicBezTo>
                  <a:pt x="7640" y="2082"/>
                  <a:pt x="6197" y="5321"/>
                  <a:pt x="5000" y="8172"/>
                </a:cubicBezTo>
                <a:cubicBezTo>
                  <a:pt x="3732" y="11024"/>
                  <a:pt x="2711" y="13981"/>
                  <a:pt x="1866" y="16974"/>
                </a:cubicBezTo>
                <a:cubicBezTo>
                  <a:pt x="493" y="22431"/>
                  <a:pt x="0" y="28733"/>
                  <a:pt x="3204" y="33662"/>
                </a:cubicBezTo>
                <a:cubicBezTo>
                  <a:pt x="4757" y="36050"/>
                  <a:pt x="7063" y="37685"/>
                  <a:pt x="9775" y="37685"/>
                </a:cubicBezTo>
                <a:cubicBezTo>
                  <a:pt x="10382" y="37685"/>
                  <a:pt x="11010" y="37603"/>
                  <a:pt x="11654" y="37429"/>
                </a:cubicBezTo>
                <a:cubicBezTo>
                  <a:pt x="14717" y="36549"/>
                  <a:pt x="17392" y="34049"/>
                  <a:pt x="19857" y="32148"/>
                </a:cubicBezTo>
                <a:cubicBezTo>
                  <a:pt x="24962" y="28170"/>
                  <a:pt x="29785" y="23875"/>
                  <a:pt x="34291" y="19262"/>
                </a:cubicBezTo>
                <a:cubicBezTo>
                  <a:pt x="36052" y="17432"/>
                  <a:pt x="35664" y="14439"/>
                  <a:pt x="33517" y="13137"/>
                </a:cubicBezTo>
                <a:cubicBezTo>
                  <a:pt x="32654" y="12626"/>
                  <a:pt x="31871" y="12397"/>
                  <a:pt x="31083" y="12397"/>
                </a:cubicBezTo>
                <a:cubicBezTo>
                  <a:pt x="30295" y="12397"/>
                  <a:pt x="29503" y="12626"/>
                  <a:pt x="28623" y="13031"/>
                </a:cubicBezTo>
                <a:cubicBezTo>
                  <a:pt x="27637" y="13524"/>
                  <a:pt x="26968" y="14510"/>
                  <a:pt x="26863" y="15601"/>
                </a:cubicBezTo>
                <a:cubicBezTo>
                  <a:pt x="23941" y="18488"/>
                  <a:pt x="20913" y="21234"/>
                  <a:pt x="17744" y="23839"/>
                </a:cubicBezTo>
                <a:cubicBezTo>
                  <a:pt x="15914" y="25353"/>
                  <a:pt x="14083" y="26797"/>
                  <a:pt x="12146" y="28170"/>
                </a:cubicBezTo>
                <a:cubicBezTo>
                  <a:pt x="11407" y="28698"/>
                  <a:pt x="10668" y="29156"/>
                  <a:pt x="9893" y="29648"/>
                </a:cubicBezTo>
                <a:cubicBezTo>
                  <a:pt x="9858" y="29578"/>
                  <a:pt x="9823" y="29508"/>
                  <a:pt x="9788" y="29402"/>
                </a:cubicBezTo>
                <a:cubicBezTo>
                  <a:pt x="9647" y="29050"/>
                  <a:pt x="9365" y="28698"/>
                  <a:pt x="9224" y="28311"/>
                </a:cubicBezTo>
                <a:cubicBezTo>
                  <a:pt x="7816" y="24720"/>
                  <a:pt x="9013" y="20530"/>
                  <a:pt x="10034" y="17009"/>
                </a:cubicBezTo>
                <a:cubicBezTo>
                  <a:pt x="10738" y="14580"/>
                  <a:pt x="11583" y="12221"/>
                  <a:pt x="12463" y="9827"/>
                </a:cubicBezTo>
                <a:cubicBezTo>
                  <a:pt x="13308" y="7539"/>
                  <a:pt x="14470" y="5145"/>
                  <a:pt x="14329" y="2645"/>
                </a:cubicBezTo>
                <a:cubicBezTo>
                  <a:pt x="14249" y="1201"/>
                  <a:pt x="13011" y="1"/>
                  <a:pt x="116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5400000">
            <a:off x="7621466" y="1359605"/>
            <a:ext cx="1674812" cy="1662384"/>
          </a:xfrm>
          <a:custGeom>
            <a:avLst/>
            <a:gdLst/>
            <a:ahLst/>
            <a:cxnLst/>
            <a:rect l="l" t="t" r="r" b="b"/>
            <a:pathLst>
              <a:path w="31264" h="31032" extrusionOk="0">
                <a:moveTo>
                  <a:pt x="18028" y="1"/>
                </a:moveTo>
                <a:cubicBezTo>
                  <a:pt x="15931" y="1"/>
                  <a:pt x="14013" y="975"/>
                  <a:pt x="13132" y="3527"/>
                </a:cubicBezTo>
                <a:cubicBezTo>
                  <a:pt x="12393" y="5745"/>
                  <a:pt x="13343" y="7717"/>
                  <a:pt x="14787" y="9336"/>
                </a:cubicBezTo>
                <a:cubicBezTo>
                  <a:pt x="15245" y="9900"/>
                  <a:pt x="15737" y="10392"/>
                  <a:pt x="16195" y="10920"/>
                </a:cubicBezTo>
                <a:cubicBezTo>
                  <a:pt x="15808" y="10674"/>
                  <a:pt x="15421" y="10428"/>
                  <a:pt x="15033" y="10216"/>
                </a:cubicBezTo>
                <a:cubicBezTo>
                  <a:pt x="13960" y="9600"/>
                  <a:pt x="12727" y="9178"/>
                  <a:pt x="11535" y="9178"/>
                </a:cubicBezTo>
                <a:cubicBezTo>
                  <a:pt x="10342" y="9178"/>
                  <a:pt x="9189" y="9600"/>
                  <a:pt x="8274" y="10674"/>
                </a:cubicBezTo>
                <a:cubicBezTo>
                  <a:pt x="6408" y="12892"/>
                  <a:pt x="7147" y="15814"/>
                  <a:pt x="9048" y="17715"/>
                </a:cubicBezTo>
                <a:cubicBezTo>
                  <a:pt x="9365" y="17997"/>
                  <a:pt x="9682" y="18314"/>
                  <a:pt x="10034" y="18596"/>
                </a:cubicBezTo>
                <a:cubicBezTo>
                  <a:pt x="9126" y="18217"/>
                  <a:pt x="8166" y="18002"/>
                  <a:pt x="7230" y="18002"/>
                </a:cubicBezTo>
                <a:cubicBezTo>
                  <a:pt x="5987" y="18002"/>
                  <a:pt x="4786" y="18381"/>
                  <a:pt x="3802" y="19264"/>
                </a:cubicBezTo>
                <a:cubicBezTo>
                  <a:pt x="0" y="22644"/>
                  <a:pt x="3274" y="27503"/>
                  <a:pt x="6725" y="29439"/>
                </a:cubicBezTo>
                <a:cubicBezTo>
                  <a:pt x="8682" y="30539"/>
                  <a:pt x="10800" y="31031"/>
                  <a:pt x="12928" y="31031"/>
                </a:cubicBezTo>
                <a:cubicBezTo>
                  <a:pt x="18493" y="31031"/>
                  <a:pt x="24120" y="27667"/>
                  <a:pt x="27074" y="23032"/>
                </a:cubicBezTo>
                <a:cubicBezTo>
                  <a:pt x="31264" y="16448"/>
                  <a:pt x="30102" y="7118"/>
                  <a:pt x="23800" y="2154"/>
                </a:cubicBezTo>
                <a:cubicBezTo>
                  <a:pt x="22214" y="896"/>
                  <a:pt x="20039" y="1"/>
                  <a:pt x="180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865738" y="4259641"/>
            <a:ext cx="1286499" cy="1167104"/>
          </a:xfrm>
          <a:custGeom>
            <a:avLst/>
            <a:gdLst/>
            <a:ahLst/>
            <a:cxnLst/>
            <a:rect l="l" t="t" r="r" b="b"/>
            <a:pathLst>
              <a:path w="11126" h="10093" extrusionOk="0">
                <a:moveTo>
                  <a:pt x="5899" y="0"/>
                </a:moveTo>
                <a:cubicBezTo>
                  <a:pt x="5519" y="0"/>
                  <a:pt x="5135" y="43"/>
                  <a:pt x="4753" y="132"/>
                </a:cubicBezTo>
                <a:cubicBezTo>
                  <a:pt x="3134" y="520"/>
                  <a:pt x="1690" y="1505"/>
                  <a:pt x="775" y="2914"/>
                </a:cubicBezTo>
                <a:cubicBezTo>
                  <a:pt x="141" y="3970"/>
                  <a:pt x="1" y="5237"/>
                  <a:pt x="353" y="6434"/>
                </a:cubicBezTo>
                <a:cubicBezTo>
                  <a:pt x="634" y="7455"/>
                  <a:pt x="1303" y="8336"/>
                  <a:pt x="2219" y="8864"/>
                </a:cubicBezTo>
                <a:cubicBezTo>
                  <a:pt x="2500" y="9040"/>
                  <a:pt x="2817" y="9145"/>
                  <a:pt x="3099" y="9251"/>
                </a:cubicBezTo>
                <a:cubicBezTo>
                  <a:pt x="3972" y="9818"/>
                  <a:pt x="4981" y="10093"/>
                  <a:pt x="5978" y="10093"/>
                </a:cubicBezTo>
                <a:cubicBezTo>
                  <a:pt x="8075" y="10093"/>
                  <a:pt x="10118" y="8877"/>
                  <a:pt x="10739" y="6610"/>
                </a:cubicBezTo>
                <a:cubicBezTo>
                  <a:pt x="11126" y="5167"/>
                  <a:pt x="10915" y="3653"/>
                  <a:pt x="10175" y="2386"/>
                </a:cubicBezTo>
                <a:cubicBezTo>
                  <a:pt x="9252" y="886"/>
                  <a:pt x="7620" y="0"/>
                  <a:pt x="58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6805013" y="2333966"/>
            <a:ext cx="658659" cy="590161"/>
          </a:xfrm>
          <a:custGeom>
            <a:avLst/>
            <a:gdLst/>
            <a:ahLst/>
            <a:cxnLst/>
            <a:rect l="l" t="t" r="r" b="b"/>
            <a:pathLst>
              <a:path w="18866" h="16904" extrusionOk="0">
                <a:moveTo>
                  <a:pt x="7271" y="1"/>
                </a:moveTo>
                <a:cubicBezTo>
                  <a:pt x="3192" y="1"/>
                  <a:pt x="1" y="6621"/>
                  <a:pt x="734" y="10563"/>
                </a:cubicBezTo>
                <a:cubicBezTo>
                  <a:pt x="1452" y="14472"/>
                  <a:pt x="5195" y="16903"/>
                  <a:pt x="8921" y="16903"/>
                </a:cubicBezTo>
                <a:cubicBezTo>
                  <a:pt x="10497" y="16903"/>
                  <a:pt x="12069" y="16468"/>
                  <a:pt x="13409" y="15527"/>
                </a:cubicBezTo>
                <a:cubicBezTo>
                  <a:pt x="17880" y="12393"/>
                  <a:pt x="18866" y="4155"/>
                  <a:pt x="13725" y="1127"/>
                </a:cubicBezTo>
                <a:cubicBezTo>
                  <a:pt x="12833" y="564"/>
                  <a:pt x="11801" y="267"/>
                  <a:pt x="10752" y="267"/>
                </a:cubicBezTo>
                <a:cubicBezTo>
                  <a:pt x="10228" y="267"/>
                  <a:pt x="9700" y="341"/>
                  <a:pt x="9184" y="494"/>
                </a:cubicBezTo>
                <a:cubicBezTo>
                  <a:pt x="8533" y="154"/>
                  <a:pt x="7891" y="1"/>
                  <a:pt x="72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1">
  <p:cSld name="CUSTOM_14_1">
    <p:spTree>
      <p:nvGrpSpPr>
        <p:cNvPr id="1" name="Shape 391"/>
        <p:cNvGrpSpPr/>
        <p:nvPr/>
      </p:nvGrpSpPr>
      <p:grpSpPr>
        <a:xfrm>
          <a:off x="0" y="0"/>
          <a:ext cx="0" cy="0"/>
          <a:chOff x="0" y="0"/>
          <a:chExt cx="0" cy="0"/>
        </a:xfrm>
      </p:grpSpPr>
      <p:pic>
        <p:nvPicPr>
          <p:cNvPr id="392" name="Google Shape;392;p15"/>
          <p:cNvPicPr preferRelativeResize="0"/>
          <p:nvPr/>
        </p:nvPicPr>
        <p:blipFill>
          <a:blip r:embed="rId2">
            <a:alphaModFix amt="79000"/>
          </a:blip>
          <a:stretch>
            <a:fillRect/>
          </a:stretch>
        </p:blipFill>
        <p:spPr>
          <a:xfrm>
            <a:off x="-6850" y="1"/>
            <a:ext cx="9157700" cy="5143499"/>
          </a:xfrm>
          <a:prstGeom prst="rect">
            <a:avLst/>
          </a:prstGeom>
          <a:noFill/>
          <a:ln>
            <a:noFill/>
          </a:ln>
        </p:spPr>
      </p:pic>
      <p:sp>
        <p:nvSpPr>
          <p:cNvPr id="393" name="Google Shape;393;p15"/>
          <p:cNvSpPr txBox="1">
            <a:spLocks noGrp="1"/>
          </p:cNvSpPr>
          <p:nvPr>
            <p:ph type="ctrTitle"/>
          </p:nvPr>
        </p:nvSpPr>
        <p:spPr>
          <a:xfrm>
            <a:off x="713225" y="566928"/>
            <a:ext cx="7717500" cy="539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algn="r" rtl="0">
              <a:spcBef>
                <a:spcPts val="0"/>
              </a:spcBef>
              <a:spcAft>
                <a:spcPts val="0"/>
              </a:spcAft>
              <a:buClr>
                <a:srgbClr val="434343"/>
              </a:buClr>
              <a:buSzPts val="1800"/>
              <a:buNone/>
              <a:defRPr sz="1800">
                <a:solidFill>
                  <a:srgbClr val="434343"/>
                </a:solidFill>
              </a:defRPr>
            </a:lvl2pPr>
            <a:lvl3pPr lvl="2" algn="r" rtl="0">
              <a:spcBef>
                <a:spcPts val="0"/>
              </a:spcBef>
              <a:spcAft>
                <a:spcPts val="0"/>
              </a:spcAft>
              <a:buClr>
                <a:srgbClr val="434343"/>
              </a:buClr>
              <a:buSzPts val="1800"/>
              <a:buNone/>
              <a:defRPr sz="1800">
                <a:solidFill>
                  <a:srgbClr val="434343"/>
                </a:solidFill>
              </a:defRPr>
            </a:lvl3pPr>
            <a:lvl4pPr lvl="3" algn="r" rtl="0">
              <a:spcBef>
                <a:spcPts val="0"/>
              </a:spcBef>
              <a:spcAft>
                <a:spcPts val="0"/>
              </a:spcAft>
              <a:buClr>
                <a:srgbClr val="434343"/>
              </a:buClr>
              <a:buSzPts val="1800"/>
              <a:buNone/>
              <a:defRPr sz="1800">
                <a:solidFill>
                  <a:srgbClr val="434343"/>
                </a:solidFill>
              </a:defRPr>
            </a:lvl4pPr>
            <a:lvl5pPr lvl="4" algn="r" rtl="0">
              <a:spcBef>
                <a:spcPts val="0"/>
              </a:spcBef>
              <a:spcAft>
                <a:spcPts val="0"/>
              </a:spcAft>
              <a:buClr>
                <a:srgbClr val="434343"/>
              </a:buClr>
              <a:buSzPts val="1800"/>
              <a:buNone/>
              <a:defRPr sz="1800">
                <a:solidFill>
                  <a:srgbClr val="434343"/>
                </a:solidFill>
              </a:defRPr>
            </a:lvl5pPr>
            <a:lvl6pPr lvl="5" algn="r" rtl="0">
              <a:spcBef>
                <a:spcPts val="0"/>
              </a:spcBef>
              <a:spcAft>
                <a:spcPts val="0"/>
              </a:spcAft>
              <a:buClr>
                <a:srgbClr val="434343"/>
              </a:buClr>
              <a:buSzPts val="1800"/>
              <a:buNone/>
              <a:defRPr sz="1800">
                <a:solidFill>
                  <a:srgbClr val="434343"/>
                </a:solidFill>
              </a:defRPr>
            </a:lvl6pPr>
            <a:lvl7pPr lvl="6" algn="r" rtl="0">
              <a:spcBef>
                <a:spcPts val="0"/>
              </a:spcBef>
              <a:spcAft>
                <a:spcPts val="0"/>
              </a:spcAft>
              <a:buClr>
                <a:srgbClr val="434343"/>
              </a:buClr>
              <a:buSzPts val="1800"/>
              <a:buNone/>
              <a:defRPr sz="1800">
                <a:solidFill>
                  <a:srgbClr val="434343"/>
                </a:solidFill>
              </a:defRPr>
            </a:lvl7pPr>
            <a:lvl8pPr lvl="7" algn="r" rtl="0">
              <a:spcBef>
                <a:spcPts val="0"/>
              </a:spcBef>
              <a:spcAft>
                <a:spcPts val="0"/>
              </a:spcAft>
              <a:buClr>
                <a:srgbClr val="434343"/>
              </a:buClr>
              <a:buSzPts val="1800"/>
              <a:buNone/>
              <a:defRPr sz="1800">
                <a:solidFill>
                  <a:srgbClr val="434343"/>
                </a:solidFill>
              </a:defRPr>
            </a:lvl8pPr>
            <a:lvl9pPr lvl="8" algn="r" rtl="0">
              <a:spcBef>
                <a:spcPts val="0"/>
              </a:spcBef>
              <a:spcAft>
                <a:spcPts val="0"/>
              </a:spcAft>
              <a:buClr>
                <a:srgbClr val="434343"/>
              </a:buClr>
              <a:buSzPts val="1800"/>
              <a:buNone/>
              <a:defRPr sz="1800">
                <a:solidFill>
                  <a:srgbClr val="434343"/>
                </a:solidFill>
              </a:defRPr>
            </a:lvl9pPr>
          </a:lstStyle>
          <a:p>
            <a:endParaRPr/>
          </a:p>
        </p:txBody>
      </p:sp>
      <p:sp>
        <p:nvSpPr>
          <p:cNvPr id="394" name="Google Shape;394;p15"/>
          <p:cNvSpPr/>
          <p:nvPr/>
        </p:nvSpPr>
        <p:spPr>
          <a:xfrm>
            <a:off x="508050" y="388800"/>
            <a:ext cx="81279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5" name="Google Shape;395;p15"/>
          <p:cNvGrpSpPr/>
          <p:nvPr/>
        </p:nvGrpSpPr>
        <p:grpSpPr>
          <a:xfrm rot="10800000" flipH="1">
            <a:off x="7554920" y="-3226898"/>
            <a:ext cx="4174882" cy="4159408"/>
            <a:chOff x="176770" y="710311"/>
            <a:chExt cx="4547306" cy="4530451"/>
          </a:xfrm>
        </p:grpSpPr>
        <p:grpSp>
          <p:nvGrpSpPr>
            <p:cNvPr id="396" name="Google Shape;396;p15"/>
            <p:cNvGrpSpPr/>
            <p:nvPr/>
          </p:nvGrpSpPr>
          <p:grpSpPr>
            <a:xfrm>
              <a:off x="187574" y="710367"/>
              <a:ext cx="4097013" cy="4530395"/>
              <a:chOff x="187563" y="126357"/>
              <a:chExt cx="4097013" cy="5143500"/>
            </a:xfrm>
          </p:grpSpPr>
          <p:cxnSp>
            <p:nvCxnSpPr>
              <p:cNvPr id="397" name="Google Shape;397;p15"/>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98" name="Google Shape;398;p15"/>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99" name="Google Shape;399;p15"/>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00" name="Google Shape;400;p15"/>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01" name="Google Shape;401;p15"/>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02" name="Google Shape;402;p15"/>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03" name="Google Shape;403;p15"/>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04" name="Google Shape;404;p15"/>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405" name="Google Shape;405;p15"/>
            <p:cNvGrpSpPr/>
            <p:nvPr/>
          </p:nvGrpSpPr>
          <p:grpSpPr>
            <a:xfrm rot="-5400000">
              <a:off x="401913" y="485168"/>
              <a:ext cx="4097021" cy="4547306"/>
              <a:chOff x="187565" y="114025"/>
              <a:chExt cx="4097021" cy="5162700"/>
            </a:xfrm>
          </p:grpSpPr>
          <p:cxnSp>
            <p:nvCxnSpPr>
              <p:cNvPr id="406" name="Google Shape;406;p15"/>
              <p:cNvCxnSpPr/>
              <p:nvPr/>
            </p:nvCxnSpPr>
            <p:spPr>
              <a:xfrm rot="5400000">
                <a:off x="-2257585" y="2578806"/>
                <a:ext cx="4890300" cy="0"/>
              </a:xfrm>
              <a:prstGeom prst="straightConnector1">
                <a:avLst/>
              </a:prstGeom>
              <a:noFill/>
              <a:ln w="19050" cap="flat" cmpd="sng">
                <a:solidFill>
                  <a:schemeClr val="dk1"/>
                </a:solidFill>
                <a:prstDash val="solid"/>
                <a:round/>
                <a:headEnd type="none" w="med" len="med"/>
                <a:tailEnd type="none" w="med" len="med"/>
              </a:ln>
            </p:spPr>
          </p:cxnSp>
          <p:cxnSp>
            <p:nvCxnSpPr>
              <p:cNvPr id="407" name="Google Shape;407;p15"/>
              <p:cNvCxnSpPr/>
              <p:nvPr/>
            </p:nvCxnSpPr>
            <p:spPr>
              <a:xfrm>
                <a:off x="770022"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08" name="Google Shape;408;p15"/>
              <p:cNvCxnSpPr/>
              <p:nvPr/>
            </p:nvCxnSpPr>
            <p:spPr>
              <a:xfrm>
                <a:off x="135247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09" name="Google Shape;409;p15"/>
              <p:cNvCxnSpPr/>
              <p:nvPr/>
            </p:nvCxnSpPr>
            <p:spPr>
              <a:xfrm>
                <a:off x="194482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10" name="Google Shape;410;p15"/>
              <p:cNvCxnSpPr/>
              <p:nvPr/>
            </p:nvCxnSpPr>
            <p:spPr>
              <a:xfrm>
                <a:off x="252731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11" name="Google Shape;411;p15"/>
              <p:cNvCxnSpPr/>
              <p:nvPr/>
            </p:nvCxnSpPr>
            <p:spPr>
              <a:xfrm>
                <a:off x="310977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12" name="Google Shape;412;p15"/>
              <p:cNvCxnSpPr/>
              <p:nvPr/>
            </p:nvCxnSpPr>
            <p:spPr>
              <a:xfrm>
                <a:off x="3692225"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13" name="Google Shape;413;p15"/>
              <p:cNvCxnSpPr/>
              <p:nvPr/>
            </p:nvCxnSpPr>
            <p:spPr>
              <a:xfrm rot="5400000">
                <a:off x="1703236" y="2695375"/>
                <a:ext cx="5162700" cy="0"/>
              </a:xfrm>
              <a:prstGeom prst="straightConnector1">
                <a:avLst/>
              </a:prstGeom>
              <a:noFill/>
              <a:ln w="19050" cap="flat" cmpd="sng">
                <a:solidFill>
                  <a:schemeClr val="dk1"/>
                </a:solidFill>
                <a:prstDash val="solid"/>
                <a:round/>
                <a:headEnd type="none" w="med" len="med"/>
                <a:tailEnd type="none" w="med" len="med"/>
              </a:ln>
            </p:spPr>
          </p:cxnSp>
        </p:grpSp>
      </p:grpSp>
      <p:sp>
        <p:nvSpPr>
          <p:cNvPr id="414" name="Google Shape;414;p15"/>
          <p:cNvSpPr/>
          <p:nvPr/>
        </p:nvSpPr>
        <p:spPr>
          <a:xfrm>
            <a:off x="7949776" y="-422413"/>
            <a:ext cx="1229240" cy="1268705"/>
          </a:xfrm>
          <a:custGeom>
            <a:avLst/>
            <a:gdLst/>
            <a:ahLst/>
            <a:cxnLst/>
            <a:rect l="l" t="t" r="r" b="b"/>
            <a:pathLst>
              <a:path w="44417" h="45843" extrusionOk="0">
                <a:moveTo>
                  <a:pt x="19260" y="0"/>
                </a:moveTo>
                <a:cubicBezTo>
                  <a:pt x="18358" y="0"/>
                  <a:pt x="17455" y="278"/>
                  <a:pt x="16685" y="844"/>
                </a:cubicBezTo>
                <a:cubicBezTo>
                  <a:pt x="14960" y="2147"/>
                  <a:pt x="14819" y="4506"/>
                  <a:pt x="14537" y="6512"/>
                </a:cubicBezTo>
                <a:cubicBezTo>
                  <a:pt x="14150" y="9575"/>
                  <a:pt x="14185" y="12673"/>
                  <a:pt x="14678" y="15736"/>
                </a:cubicBezTo>
                <a:lnTo>
                  <a:pt x="14678" y="16124"/>
                </a:lnTo>
                <a:cubicBezTo>
                  <a:pt x="11897" y="15244"/>
                  <a:pt x="9150" y="14399"/>
                  <a:pt x="6369" y="13589"/>
                </a:cubicBezTo>
                <a:cubicBezTo>
                  <a:pt x="6057" y="13496"/>
                  <a:pt x="5740" y="13452"/>
                  <a:pt x="5425" y="13452"/>
                </a:cubicBezTo>
                <a:cubicBezTo>
                  <a:pt x="2647" y="13452"/>
                  <a:pt x="1" y="16833"/>
                  <a:pt x="1898" y="19363"/>
                </a:cubicBezTo>
                <a:cubicBezTo>
                  <a:pt x="4186" y="22461"/>
                  <a:pt x="7038" y="24644"/>
                  <a:pt x="10207" y="26545"/>
                </a:cubicBezTo>
                <a:cubicBezTo>
                  <a:pt x="8446" y="31509"/>
                  <a:pt x="7531" y="36720"/>
                  <a:pt x="7566" y="41965"/>
                </a:cubicBezTo>
                <a:cubicBezTo>
                  <a:pt x="7590" y="44311"/>
                  <a:pt x="9566" y="45842"/>
                  <a:pt x="11592" y="45842"/>
                </a:cubicBezTo>
                <a:cubicBezTo>
                  <a:pt x="12547" y="45842"/>
                  <a:pt x="13512" y="45502"/>
                  <a:pt x="14291" y="44747"/>
                </a:cubicBezTo>
                <a:cubicBezTo>
                  <a:pt x="17776" y="41402"/>
                  <a:pt x="20980" y="37741"/>
                  <a:pt x="23796" y="33833"/>
                </a:cubicBezTo>
                <a:cubicBezTo>
                  <a:pt x="27071" y="36614"/>
                  <a:pt x="30626" y="39008"/>
                  <a:pt x="34464" y="40944"/>
                </a:cubicBezTo>
                <a:cubicBezTo>
                  <a:pt x="35146" y="41292"/>
                  <a:pt x="35819" y="41448"/>
                  <a:pt x="36451" y="41448"/>
                </a:cubicBezTo>
                <a:cubicBezTo>
                  <a:pt x="39210" y="41448"/>
                  <a:pt x="41197" y="38480"/>
                  <a:pt x="39851" y="35558"/>
                </a:cubicBezTo>
                <a:cubicBezTo>
                  <a:pt x="38794" y="33234"/>
                  <a:pt x="37562" y="30946"/>
                  <a:pt x="36224" y="28798"/>
                </a:cubicBezTo>
                <a:cubicBezTo>
                  <a:pt x="35591" y="27812"/>
                  <a:pt x="34957" y="26827"/>
                  <a:pt x="34288" y="25911"/>
                </a:cubicBezTo>
                <a:cubicBezTo>
                  <a:pt x="33936" y="25418"/>
                  <a:pt x="33584" y="24961"/>
                  <a:pt x="33232" y="24503"/>
                </a:cubicBezTo>
                <a:lnTo>
                  <a:pt x="33725" y="24151"/>
                </a:lnTo>
                <a:lnTo>
                  <a:pt x="35872" y="22637"/>
                </a:lnTo>
                <a:lnTo>
                  <a:pt x="40907" y="19046"/>
                </a:lnTo>
                <a:cubicBezTo>
                  <a:pt x="44417" y="16562"/>
                  <a:pt x="42539" y="11805"/>
                  <a:pt x="38612" y="11805"/>
                </a:cubicBezTo>
                <a:cubicBezTo>
                  <a:pt x="38364" y="11805"/>
                  <a:pt x="38107" y="11824"/>
                  <a:pt x="37844" y="11864"/>
                </a:cubicBezTo>
                <a:lnTo>
                  <a:pt x="31155" y="12920"/>
                </a:lnTo>
                <a:cubicBezTo>
                  <a:pt x="30345" y="13061"/>
                  <a:pt x="28479" y="12990"/>
                  <a:pt x="27845" y="13448"/>
                </a:cubicBezTo>
                <a:cubicBezTo>
                  <a:pt x="27000" y="11336"/>
                  <a:pt x="26190" y="9223"/>
                  <a:pt x="25381" y="7111"/>
                </a:cubicBezTo>
                <a:cubicBezTo>
                  <a:pt x="24606" y="5104"/>
                  <a:pt x="23937" y="2780"/>
                  <a:pt x="22353" y="1267"/>
                </a:cubicBezTo>
                <a:cubicBezTo>
                  <a:pt x="21495" y="428"/>
                  <a:pt x="20378" y="0"/>
                  <a:pt x="19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5"/>
          <p:cNvSpPr/>
          <p:nvPr/>
        </p:nvSpPr>
        <p:spPr>
          <a:xfrm>
            <a:off x="7479599" y="263675"/>
            <a:ext cx="450215" cy="384912"/>
          </a:xfrm>
          <a:custGeom>
            <a:avLst/>
            <a:gdLst/>
            <a:ahLst/>
            <a:cxnLst/>
            <a:rect l="l" t="t" r="r" b="b"/>
            <a:pathLst>
              <a:path w="12582" h="10757" extrusionOk="0">
                <a:moveTo>
                  <a:pt x="6097" y="1"/>
                </a:moveTo>
                <a:cubicBezTo>
                  <a:pt x="5577" y="1"/>
                  <a:pt x="5087" y="287"/>
                  <a:pt x="4965" y="941"/>
                </a:cubicBezTo>
                <a:cubicBezTo>
                  <a:pt x="4859" y="1716"/>
                  <a:pt x="4789" y="2490"/>
                  <a:pt x="4789" y="3230"/>
                </a:cubicBezTo>
                <a:cubicBezTo>
                  <a:pt x="3627" y="3370"/>
                  <a:pt x="2500" y="3476"/>
                  <a:pt x="1339" y="3617"/>
                </a:cubicBezTo>
                <a:cubicBezTo>
                  <a:pt x="1" y="3617"/>
                  <a:pt x="1" y="5588"/>
                  <a:pt x="1339" y="5588"/>
                </a:cubicBezTo>
                <a:cubicBezTo>
                  <a:pt x="2465" y="5729"/>
                  <a:pt x="3627" y="5764"/>
                  <a:pt x="4789" y="5764"/>
                </a:cubicBezTo>
                <a:cubicBezTo>
                  <a:pt x="4683" y="7278"/>
                  <a:pt x="4754" y="8792"/>
                  <a:pt x="4930" y="10306"/>
                </a:cubicBezTo>
                <a:cubicBezTo>
                  <a:pt x="4979" y="10621"/>
                  <a:pt x="5209" y="10757"/>
                  <a:pt x="5456" y="10757"/>
                </a:cubicBezTo>
                <a:cubicBezTo>
                  <a:pt x="5733" y="10757"/>
                  <a:pt x="6033" y="10586"/>
                  <a:pt x="6127" y="10306"/>
                </a:cubicBezTo>
                <a:cubicBezTo>
                  <a:pt x="6655" y="8863"/>
                  <a:pt x="6760" y="7243"/>
                  <a:pt x="7007" y="5694"/>
                </a:cubicBezTo>
                <a:cubicBezTo>
                  <a:pt x="8204" y="5624"/>
                  <a:pt x="9366" y="5518"/>
                  <a:pt x="10492" y="5377"/>
                </a:cubicBezTo>
                <a:cubicBezTo>
                  <a:pt x="12581" y="5149"/>
                  <a:pt x="12310" y="2258"/>
                  <a:pt x="10520" y="2258"/>
                </a:cubicBezTo>
                <a:cubicBezTo>
                  <a:pt x="10379" y="2258"/>
                  <a:pt x="10229" y="2276"/>
                  <a:pt x="10070" y="2314"/>
                </a:cubicBezTo>
                <a:cubicBezTo>
                  <a:pt x="9190" y="2561"/>
                  <a:pt x="8309" y="2737"/>
                  <a:pt x="7464" y="2878"/>
                </a:cubicBezTo>
                <a:cubicBezTo>
                  <a:pt x="7535" y="2349"/>
                  <a:pt x="7570" y="1821"/>
                  <a:pt x="7535" y="1293"/>
                </a:cubicBezTo>
                <a:cubicBezTo>
                  <a:pt x="7515" y="494"/>
                  <a:pt x="6780" y="1"/>
                  <a:pt x="60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3">
  <p:cSld name="CUSTOM_14_1_2">
    <p:spTree>
      <p:nvGrpSpPr>
        <p:cNvPr id="1" name="Shape 420"/>
        <p:cNvGrpSpPr/>
        <p:nvPr/>
      </p:nvGrpSpPr>
      <p:grpSpPr>
        <a:xfrm>
          <a:off x="0" y="0"/>
          <a:ext cx="0" cy="0"/>
          <a:chOff x="0" y="0"/>
          <a:chExt cx="0" cy="0"/>
        </a:xfrm>
      </p:grpSpPr>
      <p:pic>
        <p:nvPicPr>
          <p:cNvPr id="421" name="Google Shape;421;p17"/>
          <p:cNvPicPr preferRelativeResize="0"/>
          <p:nvPr/>
        </p:nvPicPr>
        <p:blipFill>
          <a:blip r:embed="rId2">
            <a:alphaModFix amt="76000"/>
          </a:blip>
          <a:stretch>
            <a:fillRect/>
          </a:stretch>
        </p:blipFill>
        <p:spPr>
          <a:xfrm>
            <a:off x="-1" y="3849"/>
            <a:ext cx="9144002" cy="5135802"/>
          </a:xfrm>
          <a:prstGeom prst="rect">
            <a:avLst/>
          </a:prstGeom>
          <a:noFill/>
          <a:ln>
            <a:noFill/>
          </a:ln>
        </p:spPr>
      </p:pic>
      <p:sp>
        <p:nvSpPr>
          <p:cNvPr id="422" name="Google Shape;422;p17"/>
          <p:cNvSpPr/>
          <p:nvPr/>
        </p:nvSpPr>
        <p:spPr>
          <a:xfrm>
            <a:off x="508050" y="388800"/>
            <a:ext cx="81279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7"/>
          <p:cNvSpPr txBox="1">
            <a:spLocks noGrp="1"/>
          </p:cNvSpPr>
          <p:nvPr>
            <p:ph type="ctrTitle"/>
          </p:nvPr>
        </p:nvSpPr>
        <p:spPr>
          <a:xfrm>
            <a:off x="814025" y="566928"/>
            <a:ext cx="7515900" cy="53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r" rtl="0">
              <a:spcBef>
                <a:spcPts val="0"/>
              </a:spcBef>
              <a:spcAft>
                <a:spcPts val="0"/>
              </a:spcAft>
              <a:buClr>
                <a:srgbClr val="434343"/>
              </a:buClr>
              <a:buSzPts val="1800"/>
              <a:buNone/>
              <a:defRPr sz="1800">
                <a:solidFill>
                  <a:srgbClr val="434343"/>
                </a:solidFill>
              </a:defRPr>
            </a:lvl2pPr>
            <a:lvl3pPr lvl="2" algn="r" rtl="0">
              <a:spcBef>
                <a:spcPts val="0"/>
              </a:spcBef>
              <a:spcAft>
                <a:spcPts val="0"/>
              </a:spcAft>
              <a:buClr>
                <a:srgbClr val="434343"/>
              </a:buClr>
              <a:buSzPts val="1800"/>
              <a:buNone/>
              <a:defRPr sz="1800">
                <a:solidFill>
                  <a:srgbClr val="434343"/>
                </a:solidFill>
              </a:defRPr>
            </a:lvl3pPr>
            <a:lvl4pPr lvl="3" algn="r" rtl="0">
              <a:spcBef>
                <a:spcPts val="0"/>
              </a:spcBef>
              <a:spcAft>
                <a:spcPts val="0"/>
              </a:spcAft>
              <a:buClr>
                <a:srgbClr val="434343"/>
              </a:buClr>
              <a:buSzPts val="1800"/>
              <a:buNone/>
              <a:defRPr sz="1800">
                <a:solidFill>
                  <a:srgbClr val="434343"/>
                </a:solidFill>
              </a:defRPr>
            </a:lvl4pPr>
            <a:lvl5pPr lvl="4" algn="r" rtl="0">
              <a:spcBef>
                <a:spcPts val="0"/>
              </a:spcBef>
              <a:spcAft>
                <a:spcPts val="0"/>
              </a:spcAft>
              <a:buClr>
                <a:srgbClr val="434343"/>
              </a:buClr>
              <a:buSzPts val="1800"/>
              <a:buNone/>
              <a:defRPr sz="1800">
                <a:solidFill>
                  <a:srgbClr val="434343"/>
                </a:solidFill>
              </a:defRPr>
            </a:lvl5pPr>
            <a:lvl6pPr lvl="5" algn="r" rtl="0">
              <a:spcBef>
                <a:spcPts val="0"/>
              </a:spcBef>
              <a:spcAft>
                <a:spcPts val="0"/>
              </a:spcAft>
              <a:buClr>
                <a:srgbClr val="434343"/>
              </a:buClr>
              <a:buSzPts val="1800"/>
              <a:buNone/>
              <a:defRPr sz="1800">
                <a:solidFill>
                  <a:srgbClr val="434343"/>
                </a:solidFill>
              </a:defRPr>
            </a:lvl6pPr>
            <a:lvl7pPr lvl="6" algn="r" rtl="0">
              <a:spcBef>
                <a:spcPts val="0"/>
              </a:spcBef>
              <a:spcAft>
                <a:spcPts val="0"/>
              </a:spcAft>
              <a:buClr>
                <a:srgbClr val="434343"/>
              </a:buClr>
              <a:buSzPts val="1800"/>
              <a:buNone/>
              <a:defRPr sz="1800">
                <a:solidFill>
                  <a:srgbClr val="434343"/>
                </a:solidFill>
              </a:defRPr>
            </a:lvl7pPr>
            <a:lvl8pPr lvl="7" algn="r" rtl="0">
              <a:spcBef>
                <a:spcPts val="0"/>
              </a:spcBef>
              <a:spcAft>
                <a:spcPts val="0"/>
              </a:spcAft>
              <a:buClr>
                <a:srgbClr val="434343"/>
              </a:buClr>
              <a:buSzPts val="1800"/>
              <a:buNone/>
              <a:defRPr sz="1800">
                <a:solidFill>
                  <a:srgbClr val="434343"/>
                </a:solidFill>
              </a:defRPr>
            </a:lvl8pPr>
            <a:lvl9pPr lvl="8" algn="r" rtl="0">
              <a:spcBef>
                <a:spcPts val="0"/>
              </a:spcBef>
              <a:spcAft>
                <a:spcPts val="0"/>
              </a:spcAft>
              <a:buClr>
                <a:srgbClr val="434343"/>
              </a:buClr>
              <a:buSzPts val="1800"/>
              <a:buNone/>
              <a:defRPr sz="1800">
                <a:solidFill>
                  <a:srgbClr val="434343"/>
                </a:solidFil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4">
  <p:cSld name="CUSTOM_14_1_3">
    <p:spTree>
      <p:nvGrpSpPr>
        <p:cNvPr id="1" name="Shape 424"/>
        <p:cNvGrpSpPr/>
        <p:nvPr/>
      </p:nvGrpSpPr>
      <p:grpSpPr>
        <a:xfrm>
          <a:off x="0" y="0"/>
          <a:ext cx="0" cy="0"/>
          <a:chOff x="0" y="0"/>
          <a:chExt cx="0" cy="0"/>
        </a:xfrm>
      </p:grpSpPr>
      <p:pic>
        <p:nvPicPr>
          <p:cNvPr id="425" name="Google Shape;425;p18"/>
          <p:cNvPicPr preferRelativeResize="0"/>
          <p:nvPr/>
        </p:nvPicPr>
        <p:blipFill>
          <a:blip r:embed="rId2">
            <a:alphaModFix amt="79000"/>
          </a:blip>
          <a:stretch>
            <a:fillRect/>
          </a:stretch>
        </p:blipFill>
        <p:spPr>
          <a:xfrm>
            <a:off x="-6850" y="1"/>
            <a:ext cx="9157700" cy="5143499"/>
          </a:xfrm>
          <a:prstGeom prst="rect">
            <a:avLst/>
          </a:prstGeom>
          <a:noFill/>
          <a:ln>
            <a:noFill/>
          </a:ln>
        </p:spPr>
      </p:pic>
      <p:sp>
        <p:nvSpPr>
          <p:cNvPr id="426" name="Google Shape;426;p18"/>
          <p:cNvSpPr txBox="1">
            <a:spLocks noGrp="1"/>
          </p:cNvSpPr>
          <p:nvPr>
            <p:ph type="ctrTitle"/>
          </p:nvPr>
        </p:nvSpPr>
        <p:spPr>
          <a:xfrm>
            <a:off x="713225" y="566928"/>
            <a:ext cx="7717500" cy="539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algn="r" rtl="0">
              <a:spcBef>
                <a:spcPts val="0"/>
              </a:spcBef>
              <a:spcAft>
                <a:spcPts val="0"/>
              </a:spcAft>
              <a:buClr>
                <a:srgbClr val="434343"/>
              </a:buClr>
              <a:buSzPts val="1800"/>
              <a:buNone/>
              <a:defRPr sz="1800">
                <a:solidFill>
                  <a:srgbClr val="434343"/>
                </a:solidFill>
              </a:defRPr>
            </a:lvl2pPr>
            <a:lvl3pPr lvl="2" algn="r" rtl="0">
              <a:spcBef>
                <a:spcPts val="0"/>
              </a:spcBef>
              <a:spcAft>
                <a:spcPts val="0"/>
              </a:spcAft>
              <a:buClr>
                <a:srgbClr val="434343"/>
              </a:buClr>
              <a:buSzPts val="1800"/>
              <a:buNone/>
              <a:defRPr sz="1800">
                <a:solidFill>
                  <a:srgbClr val="434343"/>
                </a:solidFill>
              </a:defRPr>
            </a:lvl3pPr>
            <a:lvl4pPr lvl="3" algn="r" rtl="0">
              <a:spcBef>
                <a:spcPts val="0"/>
              </a:spcBef>
              <a:spcAft>
                <a:spcPts val="0"/>
              </a:spcAft>
              <a:buClr>
                <a:srgbClr val="434343"/>
              </a:buClr>
              <a:buSzPts val="1800"/>
              <a:buNone/>
              <a:defRPr sz="1800">
                <a:solidFill>
                  <a:srgbClr val="434343"/>
                </a:solidFill>
              </a:defRPr>
            </a:lvl4pPr>
            <a:lvl5pPr lvl="4" algn="r" rtl="0">
              <a:spcBef>
                <a:spcPts val="0"/>
              </a:spcBef>
              <a:spcAft>
                <a:spcPts val="0"/>
              </a:spcAft>
              <a:buClr>
                <a:srgbClr val="434343"/>
              </a:buClr>
              <a:buSzPts val="1800"/>
              <a:buNone/>
              <a:defRPr sz="1800">
                <a:solidFill>
                  <a:srgbClr val="434343"/>
                </a:solidFill>
              </a:defRPr>
            </a:lvl5pPr>
            <a:lvl6pPr lvl="5" algn="r" rtl="0">
              <a:spcBef>
                <a:spcPts val="0"/>
              </a:spcBef>
              <a:spcAft>
                <a:spcPts val="0"/>
              </a:spcAft>
              <a:buClr>
                <a:srgbClr val="434343"/>
              </a:buClr>
              <a:buSzPts val="1800"/>
              <a:buNone/>
              <a:defRPr sz="1800">
                <a:solidFill>
                  <a:srgbClr val="434343"/>
                </a:solidFill>
              </a:defRPr>
            </a:lvl6pPr>
            <a:lvl7pPr lvl="6" algn="r" rtl="0">
              <a:spcBef>
                <a:spcPts val="0"/>
              </a:spcBef>
              <a:spcAft>
                <a:spcPts val="0"/>
              </a:spcAft>
              <a:buClr>
                <a:srgbClr val="434343"/>
              </a:buClr>
              <a:buSzPts val="1800"/>
              <a:buNone/>
              <a:defRPr sz="1800">
                <a:solidFill>
                  <a:srgbClr val="434343"/>
                </a:solidFill>
              </a:defRPr>
            </a:lvl7pPr>
            <a:lvl8pPr lvl="7" algn="r" rtl="0">
              <a:spcBef>
                <a:spcPts val="0"/>
              </a:spcBef>
              <a:spcAft>
                <a:spcPts val="0"/>
              </a:spcAft>
              <a:buClr>
                <a:srgbClr val="434343"/>
              </a:buClr>
              <a:buSzPts val="1800"/>
              <a:buNone/>
              <a:defRPr sz="1800">
                <a:solidFill>
                  <a:srgbClr val="434343"/>
                </a:solidFill>
              </a:defRPr>
            </a:lvl8pPr>
            <a:lvl9pPr lvl="8" algn="r" rtl="0">
              <a:spcBef>
                <a:spcPts val="0"/>
              </a:spcBef>
              <a:spcAft>
                <a:spcPts val="0"/>
              </a:spcAft>
              <a:buClr>
                <a:srgbClr val="434343"/>
              </a:buClr>
              <a:buSzPts val="1800"/>
              <a:buNone/>
              <a:defRPr sz="1800">
                <a:solidFill>
                  <a:srgbClr val="434343"/>
                </a:solidFill>
              </a:defRPr>
            </a:lvl9pPr>
          </a:lstStyle>
          <a:p>
            <a:endParaRPr/>
          </a:p>
        </p:txBody>
      </p:sp>
      <p:sp>
        <p:nvSpPr>
          <p:cNvPr id="427" name="Google Shape;427;p18"/>
          <p:cNvSpPr/>
          <p:nvPr/>
        </p:nvSpPr>
        <p:spPr>
          <a:xfrm>
            <a:off x="508050" y="388800"/>
            <a:ext cx="81279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8" name="Google Shape;428;p18"/>
          <p:cNvGrpSpPr/>
          <p:nvPr/>
        </p:nvGrpSpPr>
        <p:grpSpPr>
          <a:xfrm rot="10800000" flipH="1">
            <a:off x="6478568" y="-2690180"/>
            <a:ext cx="4174882" cy="4159408"/>
            <a:chOff x="176770" y="710311"/>
            <a:chExt cx="4547306" cy="4530451"/>
          </a:xfrm>
        </p:grpSpPr>
        <p:grpSp>
          <p:nvGrpSpPr>
            <p:cNvPr id="429" name="Google Shape;429;p18"/>
            <p:cNvGrpSpPr/>
            <p:nvPr/>
          </p:nvGrpSpPr>
          <p:grpSpPr>
            <a:xfrm>
              <a:off x="187574" y="710367"/>
              <a:ext cx="4097013" cy="4530395"/>
              <a:chOff x="187563" y="126357"/>
              <a:chExt cx="4097013" cy="5143500"/>
            </a:xfrm>
          </p:grpSpPr>
          <p:cxnSp>
            <p:nvCxnSpPr>
              <p:cNvPr id="430" name="Google Shape;430;p18"/>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31" name="Google Shape;431;p18"/>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32" name="Google Shape;432;p18"/>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33" name="Google Shape;433;p18"/>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34" name="Google Shape;434;p18"/>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35" name="Google Shape;435;p18"/>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36" name="Google Shape;436;p18"/>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37" name="Google Shape;437;p18"/>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438" name="Google Shape;438;p18"/>
            <p:cNvGrpSpPr/>
            <p:nvPr/>
          </p:nvGrpSpPr>
          <p:grpSpPr>
            <a:xfrm rot="-5400000">
              <a:off x="401913" y="485168"/>
              <a:ext cx="4097021" cy="4547306"/>
              <a:chOff x="187565" y="114025"/>
              <a:chExt cx="4097021" cy="5162700"/>
            </a:xfrm>
          </p:grpSpPr>
          <p:cxnSp>
            <p:nvCxnSpPr>
              <p:cNvPr id="439" name="Google Shape;439;p18"/>
              <p:cNvCxnSpPr/>
              <p:nvPr/>
            </p:nvCxnSpPr>
            <p:spPr>
              <a:xfrm rot="5400000">
                <a:off x="-2257585" y="2578806"/>
                <a:ext cx="4890300" cy="0"/>
              </a:xfrm>
              <a:prstGeom prst="straightConnector1">
                <a:avLst/>
              </a:prstGeom>
              <a:noFill/>
              <a:ln w="19050" cap="flat" cmpd="sng">
                <a:solidFill>
                  <a:schemeClr val="dk1"/>
                </a:solidFill>
                <a:prstDash val="solid"/>
                <a:round/>
                <a:headEnd type="none" w="med" len="med"/>
                <a:tailEnd type="none" w="med" len="med"/>
              </a:ln>
            </p:spPr>
          </p:cxnSp>
          <p:cxnSp>
            <p:nvCxnSpPr>
              <p:cNvPr id="440" name="Google Shape;440;p18"/>
              <p:cNvCxnSpPr/>
              <p:nvPr/>
            </p:nvCxnSpPr>
            <p:spPr>
              <a:xfrm>
                <a:off x="770022"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41" name="Google Shape;441;p18"/>
              <p:cNvCxnSpPr/>
              <p:nvPr/>
            </p:nvCxnSpPr>
            <p:spPr>
              <a:xfrm>
                <a:off x="135247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42" name="Google Shape;442;p18"/>
              <p:cNvCxnSpPr/>
              <p:nvPr/>
            </p:nvCxnSpPr>
            <p:spPr>
              <a:xfrm>
                <a:off x="194482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43" name="Google Shape;443;p18"/>
              <p:cNvCxnSpPr/>
              <p:nvPr/>
            </p:nvCxnSpPr>
            <p:spPr>
              <a:xfrm>
                <a:off x="252731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44" name="Google Shape;444;p18"/>
              <p:cNvCxnSpPr/>
              <p:nvPr/>
            </p:nvCxnSpPr>
            <p:spPr>
              <a:xfrm>
                <a:off x="310977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45" name="Google Shape;445;p18"/>
              <p:cNvCxnSpPr/>
              <p:nvPr/>
            </p:nvCxnSpPr>
            <p:spPr>
              <a:xfrm>
                <a:off x="3692225"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46" name="Google Shape;446;p18"/>
              <p:cNvCxnSpPr/>
              <p:nvPr/>
            </p:nvCxnSpPr>
            <p:spPr>
              <a:xfrm rot="5400000">
                <a:off x="1703236" y="2695375"/>
                <a:ext cx="5162700" cy="0"/>
              </a:xfrm>
              <a:prstGeom prst="straightConnector1">
                <a:avLst/>
              </a:prstGeom>
              <a:noFill/>
              <a:ln w="19050" cap="flat" cmpd="sng">
                <a:solidFill>
                  <a:schemeClr val="dk1"/>
                </a:solidFill>
                <a:prstDash val="solid"/>
                <a:round/>
                <a:headEnd type="none" w="med" len="med"/>
                <a:tailEnd type="none" w="med" len="med"/>
              </a:ln>
            </p:spPr>
          </p:cxnSp>
        </p:grpSp>
      </p:grpSp>
      <p:sp>
        <p:nvSpPr>
          <p:cNvPr id="447" name="Google Shape;447;p18"/>
          <p:cNvSpPr/>
          <p:nvPr/>
        </p:nvSpPr>
        <p:spPr>
          <a:xfrm>
            <a:off x="8271400" y="236900"/>
            <a:ext cx="1284200" cy="967250"/>
          </a:xfrm>
          <a:custGeom>
            <a:avLst/>
            <a:gdLst/>
            <a:ahLst/>
            <a:cxnLst/>
            <a:rect l="l" t="t" r="r" b="b"/>
            <a:pathLst>
              <a:path w="51368" h="38690" extrusionOk="0">
                <a:moveTo>
                  <a:pt x="23765" y="1"/>
                </a:moveTo>
                <a:cubicBezTo>
                  <a:pt x="22464" y="1"/>
                  <a:pt x="21165" y="152"/>
                  <a:pt x="19892" y="489"/>
                </a:cubicBezTo>
                <a:cubicBezTo>
                  <a:pt x="16653" y="1369"/>
                  <a:pt x="13731" y="3270"/>
                  <a:pt x="11126" y="5382"/>
                </a:cubicBezTo>
                <a:cubicBezTo>
                  <a:pt x="8485" y="7530"/>
                  <a:pt x="6162" y="10030"/>
                  <a:pt x="4261" y="12846"/>
                </a:cubicBezTo>
                <a:cubicBezTo>
                  <a:pt x="2395" y="15522"/>
                  <a:pt x="177" y="19007"/>
                  <a:pt x="36" y="22352"/>
                </a:cubicBezTo>
                <a:cubicBezTo>
                  <a:pt x="1" y="22563"/>
                  <a:pt x="71" y="22810"/>
                  <a:pt x="177" y="22986"/>
                </a:cubicBezTo>
                <a:cubicBezTo>
                  <a:pt x="141" y="23373"/>
                  <a:pt x="282" y="23725"/>
                  <a:pt x="599" y="23972"/>
                </a:cubicBezTo>
                <a:cubicBezTo>
                  <a:pt x="3662" y="26330"/>
                  <a:pt x="7993" y="27527"/>
                  <a:pt x="11619" y="28830"/>
                </a:cubicBezTo>
                <a:cubicBezTo>
                  <a:pt x="15421" y="30203"/>
                  <a:pt x="19329" y="31435"/>
                  <a:pt x="23202" y="32597"/>
                </a:cubicBezTo>
                <a:cubicBezTo>
                  <a:pt x="27074" y="33759"/>
                  <a:pt x="30982" y="34850"/>
                  <a:pt x="34926" y="35871"/>
                </a:cubicBezTo>
                <a:cubicBezTo>
                  <a:pt x="38869" y="36892"/>
                  <a:pt x="42847" y="38195"/>
                  <a:pt x="46825" y="38582"/>
                </a:cubicBezTo>
                <a:cubicBezTo>
                  <a:pt x="46896" y="38600"/>
                  <a:pt x="46966" y="38609"/>
                  <a:pt x="47032" y="38609"/>
                </a:cubicBezTo>
                <a:cubicBezTo>
                  <a:pt x="47098" y="38609"/>
                  <a:pt x="47160" y="38600"/>
                  <a:pt x="47213" y="38582"/>
                </a:cubicBezTo>
                <a:cubicBezTo>
                  <a:pt x="47418" y="38655"/>
                  <a:pt x="47626" y="38690"/>
                  <a:pt x="47829" y="38690"/>
                </a:cubicBezTo>
                <a:cubicBezTo>
                  <a:pt x="48705" y="38690"/>
                  <a:pt x="49492" y="38053"/>
                  <a:pt x="49607" y="37139"/>
                </a:cubicBezTo>
                <a:cubicBezTo>
                  <a:pt x="50663" y="29464"/>
                  <a:pt x="51367" y="21120"/>
                  <a:pt x="47741" y="13973"/>
                </a:cubicBezTo>
                <a:cubicBezTo>
                  <a:pt x="44467" y="7530"/>
                  <a:pt x="37355" y="3587"/>
                  <a:pt x="30771" y="1299"/>
                </a:cubicBezTo>
                <a:cubicBezTo>
                  <a:pt x="28521" y="503"/>
                  <a:pt x="26138" y="1"/>
                  <a:pt x="237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8"/>
          <p:cNvSpPr/>
          <p:nvPr/>
        </p:nvSpPr>
        <p:spPr>
          <a:xfrm>
            <a:off x="6868563" y="666550"/>
            <a:ext cx="1003400" cy="926525"/>
          </a:xfrm>
          <a:custGeom>
            <a:avLst/>
            <a:gdLst/>
            <a:ahLst/>
            <a:cxnLst/>
            <a:rect l="l" t="t" r="r" b="b"/>
            <a:pathLst>
              <a:path w="40136" h="37061" extrusionOk="0">
                <a:moveTo>
                  <a:pt x="22673" y="32801"/>
                </a:moveTo>
                <a:lnTo>
                  <a:pt x="22673" y="32801"/>
                </a:lnTo>
                <a:cubicBezTo>
                  <a:pt x="21775" y="33039"/>
                  <a:pt x="20878" y="33158"/>
                  <a:pt x="19980" y="33158"/>
                </a:cubicBezTo>
                <a:cubicBezTo>
                  <a:pt x="19681" y="33158"/>
                  <a:pt x="19381" y="33144"/>
                  <a:pt x="19082" y="33118"/>
                </a:cubicBezTo>
                <a:cubicBezTo>
                  <a:pt x="18871" y="33083"/>
                  <a:pt x="18695" y="33083"/>
                  <a:pt x="18484" y="33048"/>
                </a:cubicBezTo>
                <a:cubicBezTo>
                  <a:pt x="18519" y="33012"/>
                  <a:pt x="18554" y="32977"/>
                  <a:pt x="18589" y="32942"/>
                </a:cubicBezTo>
                <a:cubicBezTo>
                  <a:pt x="19162" y="33003"/>
                  <a:pt x="19735" y="33041"/>
                  <a:pt x="20308" y="33041"/>
                </a:cubicBezTo>
                <a:cubicBezTo>
                  <a:pt x="20721" y="33041"/>
                  <a:pt x="21134" y="33021"/>
                  <a:pt x="21547" y="32977"/>
                </a:cubicBezTo>
                <a:cubicBezTo>
                  <a:pt x="21899" y="32942"/>
                  <a:pt x="22286" y="32872"/>
                  <a:pt x="22673" y="32801"/>
                </a:cubicBezTo>
                <a:close/>
                <a:moveTo>
                  <a:pt x="20059" y="0"/>
                </a:moveTo>
                <a:cubicBezTo>
                  <a:pt x="14306" y="0"/>
                  <a:pt x="8618" y="2436"/>
                  <a:pt x="5035" y="7030"/>
                </a:cubicBezTo>
                <a:cubicBezTo>
                  <a:pt x="1092" y="12100"/>
                  <a:pt x="0" y="19211"/>
                  <a:pt x="2887" y="25021"/>
                </a:cubicBezTo>
                <a:cubicBezTo>
                  <a:pt x="3415" y="26112"/>
                  <a:pt x="4084" y="27098"/>
                  <a:pt x="4823" y="28013"/>
                </a:cubicBezTo>
                <a:cubicBezTo>
                  <a:pt x="7640" y="32414"/>
                  <a:pt x="12146" y="35864"/>
                  <a:pt x="17287" y="36815"/>
                </a:cubicBezTo>
                <a:cubicBezTo>
                  <a:pt x="18187" y="36981"/>
                  <a:pt x="19070" y="37060"/>
                  <a:pt x="19933" y="37060"/>
                </a:cubicBezTo>
                <a:cubicBezTo>
                  <a:pt x="25655" y="37060"/>
                  <a:pt x="30532" y="33592"/>
                  <a:pt x="34080" y="29034"/>
                </a:cubicBezTo>
                <a:cubicBezTo>
                  <a:pt x="38164" y="23718"/>
                  <a:pt x="40136" y="16888"/>
                  <a:pt x="37249" y="10586"/>
                </a:cubicBezTo>
                <a:cubicBezTo>
                  <a:pt x="34643" y="4847"/>
                  <a:pt x="28799" y="939"/>
                  <a:pt x="22638" y="165"/>
                </a:cubicBezTo>
                <a:cubicBezTo>
                  <a:pt x="21781" y="55"/>
                  <a:pt x="20919" y="0"/>
                  <a:pt x="200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8"/>
          <p:cNvSpPr/>
          <p:nvPr/>
        </p:nvSpPr>
        <p:spPr>
          <a:xfrm>
            <a:off x="7467663" y="-309762"/>
            <a:ext cx="901300" cy="942125"/>
          </a:xfrm>
          <a:custGeom>
            <a:avLst/>
            <a:gdLst/>
            <a:ahLst/>
            <a:cxnLst/>
            <a:rect l="l" t="t" r="r" b="b"/>
            <a:pathLst>
              <a:path w="36052" h="37685" extrusionOk="0">
                <a:moveTo>
                  <a:pt x="11649" y="1"/>
                </a:moveTo>
                <a:cubicBezTo>
                  <a:pt x="11218" y="1"/>
                  <a:pt x="10774" y="121"/>
                  <a:pt x="10351" y="392"/>
                </a:cubicBezTo>
                <a:cubicBezTo>
                  <a:pt x="7640" y="2082"/>
                  <a:pt x="6197" y="5321"/>
                  <a:pt x="5000" y="8172"/>
                </a:cubicBezTo>
                <a:cubicBezTo>
                  <a:pt x="3732" y="11024"/>
                  <a:pt x="2711" y="13981"/>
                  <a:pt x="1866" y="16974"/>
                </a:cubicBezTo>
                <a:cubicBezTo>
                  <a:pt x="493" y="22431"/>
                  <a:pt x="0" y="28733"/>
                  <a:pt x="3204" y="33662"/>
                </a:cubicBezTo>
                <a:cubicBezTo>
                  <a:pt x="4757" y="36050"/>
                  <a:pt x="7063" y="37685"/>
                  <a:pt x="9775" y="37685"/>
                </a:cubicBezTo>
                <a:cubicBezTo>
                  <a:pt x="10382" y="37685"/>
                  <a:pt x="11010" y="37603"/>
                  <a:pt x="11654" y="37429"/>
                </a:cubicBezTo>
                <a:cubicBezTo>
                  <a:pt x="14717" y="36549"/>
                  <a:pt x="17392" y="34049"/>
                  <a:pt x="19857" y="32148"/>
                </a:cubicBezTo>
                <a:cubicBezTo>
                  <a:pt x="24962" y="28170"/>
                  <a:pt x="29785" y="23875"/>
                  <a:pt x="34291" y="19262"/>
                </a:cubicBezTo>
                <a:cubicBezTo>
                  <a:pt x="36052" y="17432"/>
                  <a:pt x="35664" y="14439"/>
                  <a:pt x="33517" y="13137"/>
                </a:cubicBezTo>
                <a:cubicBezTo>
                  <a:pt x="32654" y="12626"/>
                  <a:pt x="31871" y="12397"/>
                  <a:pt x="31083" y="12397"/>
                </a:cubicBezTo>
                <a:cubicBezTo>
                  <a:pt x="30295" y="12397"/>
                  <a:pt x="29503" y="12626"/>
                  <a:pt x="28623" y="13031"/>
                </a:cubicBezTo>
                <a:cubicBezTo>
                  <a:pt x="27637" y="13524"/>
                  <a:pt x="26968" y="14510"/>
                  <a:pt x="26863" y="15601"/>
                </a:cubicBezTo>
                <a:cubicBezTo>
                  <a:pt x="23941" y="18488"/>
                  <a:pt x="20913" y="21234"/>
                  <a:pt x="17744" y="23839"/>
                </a:cubicBezTo>
                <a:cubicBezTo>
                  <a:pt x="15914" y="25353"/>
                  <a:pt x="14083" y="26797"/>
                  <a:pt x="12146" y="28170"/>
                </a:cubicBezTo>
                <a:cubicBezTo>
                  <a:pt x="11407" y="28698"/>
                  <a:pt x="10668" y="29156"/>
                  <a:pt x="9893" y="29648"/>
                </a:cubicBezTo>
                <a:cubicBezTo>
                  <a:pt x="9858" y="29578"/>
                  <a:pt x="9823" y="29508"/>
                  <a:pt x="9788" y="29402"/>
                </a:cubicBezTo>
                <a:cubicBezTo>
                  <a:pt x="9647" y="29050"/>
                  <a:pt x="9365" y="28698"/>
                  <a:pt x="9224" y="28311"/>
                </a:cubicBezTo>
                <a:cubicBezTo>
                  <a:pt x="7816" y="24720"/>
                  <a:pt x="9013" y="20530"/>
                  <a:pt x="10034" y="17009"/>
                </a:cubicBezTo>
                <a:cubicBezTo>
                  <a:pt x="10738" y="14580"/>
                  <a:pt x="11583" y="12221"/>
                  <a:pt x="12463" y="9827"/>
                </a:cubicBezTo>
                <a:cubicBezTo>
                  <a:pt x="13308" y="7539"/>
                  <a:pt x="14470" y="5145"/>
                  <a:pt x="14329" y="2645"/>
                </a:cubicBezTo>
                <a:cubicBezTo>
                  <a:pt x="14249" y="1201"/>
                  <a:pt x="13011" y="1"/>
                  <a:pt x="116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CUSTOM_13_1">
    <p:spTree>
      <p:nvGrpSpPr>
        <p:cNvPr id="1" name="Shape 615"/>
        <p:cNvGrpSpPr/>
        <p:nvPr/>
      </p:nvGrpSpPr>
      <p:grpSpPr>
        <a:xfrm>
          <a:off x="0" y="0"/>
          <a:ext cx="0" cy="0"/>
          <a:chOff x="0" y="0"/>
          <a:chExt cx="0" cy="0"/>
        </a:xfrm>
      </p:grpSpPr>
      <p:pic>
        <p:nvPicPr>
          <p:cNvPr id="616" name="Google Shape;616;p24"/>
          <p:cNvPicPr preferRelativeResize="0"/>
          <p:nvPr/>
        </p:nvPicPr>
        <p:blipFill>
          <a:blip r:embed="rId2">
            <a:alphaModFix amt="79000"/>
          </a:blip>
          <a:stretch>
            <a:fillRect/>
          </a:stretch>
        </p:blipFill>
        <p:spPr>
          <a:xfrm>
            <a:off x="-6850" y="1"/>
            <a:ext cx="9157700" cy="5143499"/>
          </a:xfrm>
          <a:prstGeom prst="rect">
            <a:avLst/>
          </a:prstGeom>
          <a:noFill/>
          <a:ln>
            <a:noFill/>
          </a:ln>
        </p:spPr>
      </p:pic>
      <p:sp>
        <p:nvSpPr>
          <p:cNvPr id="617" name="Google Shape;617;p24"/>
          <p:cNvSpPr/>
          <p:nvPr/>
        </p:nvSpPr>
        <p:spPr>
          <a:xfrm>
            <a:off x="508050" y="388800"/>
            <a:ext cx="81279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4"/>
          <p:cNvSpPr txBox="1">
            <a:spLocks noGrp="1"/>
          </p:cNvSpPr>
          <p:nvPr>
            <p:ph type="title"/>
          </p:nvPr>
        </p:nvSpPr>
        <p:spPr>
          <a:xfrm>
            <a:off x="2179800" y="1270950"/>
            <a:ext cx="4784400" cy="14583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sz="95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619" name="Google Shape;619;p24"/>
          <p:cNvSpPr txBox="1">
            <a:spLocks noGrp="1"/>
          </p:cNvSpPr>
          <p:nvPr>
            <p:ph type="subTitle" idx="1"/>
          </p:nvPr>
        </p:nvSpPr>
        <p:spPr>
          <a:xfrm>
            <a:off x="2257050" y="3115766"/>
            <a:ext cx="4629900" cy="822900"/>
          </a:xfrm>
          <a:prstGeom prst="rect">
            <a:avLst/>
          </a:prstGeom>
        </p:spPr>
        <p:txBody>
          <a:bodyPr spcFirstLastPara="1" wrap="square" lIns="91425" tIns="91425" rIns="91425" bIns="91425" anchor="t" anchorCtr="0">
            <a:noAutofit/>
          </a:bodyPr>
          <a:lstStyle>
            <a:lvl1pPr lvl="0" rtl="0">
              <a:spcBef>
                <a:spcPts val="0"/>
              </a:spcBef>
              <a:spcAft>
                <a:spcPts val="0"/>
              </a:spcAft>
              <a:buSzPts val="2100"/>
              <a:buNone/>
              <a:defRPr>
                <a:solidFill>
                  <a:srgbClr val="525252"/>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grpSp>
        <p:nvGrpSpPr>
          <p:cNvPr id="620" name="Google Shape;620;p24"/>
          <p:cNvGrpSpPr/>
          <p:nvPr/>
        </p:nvGrpSpPr>
        <p:grpSpPr>
          <a:xfrm rot="10800000" flipH="1">
            <a:off x="7903828" y="-1615290"/>
            <a:ext cx="4363907" cy="4159408"/>
            <a:chOff x="-29117" y="710311"/>
            <a:chExt cx="4753193" cy="4530451"/>
          </a:xfrm>
        </p:grpSpPr>
        <p:grpSp>
          <p:nvGrpSpPr>
            <p:cNvPr id="621" name="Google Shape;621;p24"/>
            <p:cNvGrpSpPr/>
            <p:nvPr/>
          </p:nvGrpSpPr>
          <p:grpSpPr>
            <a:xfrm>
              <a:off x="187574" y="710367"/>
              <a:ext cx="4097013" cy="4530395"/>
              <a:chOff x="187563" y="126357"/>
              <a:chExt cx="4097013" cy="5143500"/>
            </a:xfrm>
          </p:grpSpPr>
          <p:cxnSp>
            <p:nvCxnSpPr>
              <p:cNvPr id="622" name="Google Shape;622;p24"/>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23" name="Google Shape;623;p24"/>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24" name="Google Shape;624;p24"/>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25" name="Google Shape;625;p24"/>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26" name="Google Shape;626;p24"/>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27" name="Google Shape;627;p24"/>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28" name="Google Shape;628;p24"/>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29" name="Google Shape;629;p24"/>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630" name="Google Shape;630;p24"/>
            <p:cNvGrpSpPr/>
            <p:nvPr/>
          </p:nvGrpSpPr>
          <p:grpSpPr>
            <a:xfrm rot="-5400000">
              <a:off x="298968" y="382226"/>
              <a:ext cx="4097024" cy="4753193"/>
              <a:chOff x="187563" y="-119725"/>
              <a:chExt cx="4097024" cy="5396450"/>
            </a:xfrm>
          </p:grpSpPr>
          <p:cxnSp>
            <p:nvCxnSpPr>
              <p:cNvPr id="631" name="Google Shape;631;p24"/>
              <p:cNvCxnSpPr/>
              <p:nvPr/>
            </p:nvCxnSpPr>
            <p:spPr>
              <a:xfrm>
                <a:off x="187563" y="-1197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32" name="Google Shape;632;p24"/>
              <p:cNvCxnSpPr/>
              <p:nvPr/>
            </p:nvCxnSpPr>
            <p:spPr>
              <a:xfrm>
                <a:off x="770022"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33" name="Google Shape;633;p24"/>
              <p:cNvCxnSpPr/>
              <p:nvPr/>
            </p:nvCxnSpPr>
            <p:spPr>
              <a:xfrm>
                <a:off x="135247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34" name="Google Shape;634;p24"/>
              <p:cNvCxnSpPr/>
              <p:nvPr/>
            </p:nvCxnSpPr>
            <p:spPr>
              <a:xfrm>
                <a:off x="194482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35" name="Google Shape;635;p24"/>
              <p:cNvCxnSpPr/>
              <p:nvPr/>
            </p:nvCxnSpPr>
            <p:spPr>
              <a:xfrm>
                <a:off x="252731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36" name="Google Shape;636;p24"/>
              <p:cNvCxnSpPr/>
              <p:nvPr/>
            </p:nvCxnSpPr>
            <p:spPr>
              <a:xfrm>
                <a:off x="310977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37" name="Google Shape;637;p24"/>
              <p:cNvCxnSpPr/>
              <p:nvPr/>
            </p:nvCxnSpPr>
            <p:spPr>
              <a:xfrm>
                <a:off x="3692225"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38" name="Google Shape;638;p24"/>
              <p:cNvCxnSpPr/>
              <p:nvPr/>
            </p:nvCxnSpPr>
            <p:spPr>
              <a:xfrm rot="5400000">
                <a:off x="1703236" y="2695375"/>
                <a:ext cx="5162700" cy="0"/>
              </a:xfrm>
              <a:prstGeom prst="straightConnector1">
                <a:avLst/>
              </a:prstGeom>
              <a:noFill/>
              <a:ln w="19050" cap="flat" cmpd="sng">
                <a:solidFill>
                  <a:schemeClr val="dk1"/>
                </a:solidFill>
                <a:prstDash val="solid"/>
                <a:round/>
                <a:headEnd type="none" w="med" len="med"/>
                <a:tailEnd type="none" w="med" len="med"/>
              </a:ln>
            </p:spPr>
          </p:cxnSp>
        </p:grpSp>
      </p:grpSp>
      <p:sp>
        <p:nvSpPr>
          <p:cNvPr id="639" name="Google Shape;639;p24"/>
          <p:cNvSpPr/>
          <p:nvPr/>
        </p:nvSpPr>
        <p:spPr>
          <a:xfrm rot="-4059917">
            <a:off x="8940261" y="128434"/>
            <a:ext cx="776333" cy="1330954"/>
          </a:xfrm>
          <a:custGeom>
            <a:avLst/>
            <a:gdLst/>
            <a:ahLst/>
            <a:cxnLst/>
            <a:rect l="l" t="t" r="r" b="b"/>
            <a:pathLst>
              <a:path w="26160" h="44849" extrusionOk="0">
                <a:moveTo>
                  <a:pt x="19008" y="0"/>
                </a:moveTo>
                <a:cubicBezTo>
                  <a:pt x="13358" y="0"/>
                  <a:pt x="7756" y="1336"/>
                  <a:pt x="2712" y="3874"/>
                </a:cubicBezTo>
                <a:cubicBezTo>
                  <a:pt x="212" y="5107"/>
                  <a:pt x="1" y="7818"/>
                  <a:pt x="1374" y="9930"/>
                </a:cubicBezTo>
                <a:cubicBezTo>
                  <a:pt x="4402" y="14542"/>
                  <a:pt x="7253" y="19225"/>
                  <a:pt x="9964" y="23977"/>
                </a:cubicBezTo>
                <a:lnTo>
                  <a:pt x="9225" y="25491"/>
                </a:lnTo>
                <a:cubicBezTo>
                  <a:pt x="8028" y="26724"/>
                  <a:pt x="6936" y="28061"/>
                  <a:pt x="5915" y="29470"/>
                </a:cubicBezTo>
                <a:cubicBezTo>
                  <a:pt x="4049" y="32075"/>
                  <a:pt x="1374" y="35842"/>
                  <a:pt x="1198" y="39116"/>
                </a:cubicBezTo>
                <a:cubicBezTo>
                  <a:pt x="986" y="43799"/>
                  <a:pt x="5669" y="44609"/>
                  <a:pt x="9260" y="44785"/>
                </a:cubicBezTo>
                <a:cubicBezTo>
                  <a:pt x="9988" y="44827"/>
                  <a:pt x="10718" y="44849"/>
                  <a:pt x="11447" y="44849"/>
                </a:cubicBezTo>
                <a:cubicBezTo>
                  <a:pt x="14317" y="44849"/>
                  <a:pt x="17191" y="44522"/>
                  <a:pt x="19998" y="43904"/>
                </a:cubicBezTo>
                <a:cubicBezTo>
                  <a:pt x="23800" y="42954"/>
                  <a:pt x="26159" y="39996"/>
                  <a:pt x="25103" y="36018"/>
                </a:cubicBezTo>
                <a:cubicBezTo>
                  <a:pt x="24117" y="32392"/>
                  <a:pt x="21688" y="28906"/>
                  <a:pt x="19892" y="25632"/>
                </a:cubicBezTo>
                <a:cubicBezTo>
                  <a:pt x="19540" y="24963"/>
                  <a:pt x="19153" y="24294"/>
                  <a:pt x="18801" y="23625"/>
                </a:cubicBezTo>
                <a:cubicBezTo>
                  <a:pt x="19223" y="22675"/>
                  <a:pt x="19681" y="21689"/>
                  <a:pt x="20068" y="20703"/>
                </a:cubicBezTo>
                <a:cubicBezTo>
                  <a:pt x="22286" y="15493"/>
                  <a:pt x="23976" y="10000"/>
                  <a:pt x="24188" y="4297"/>
                </a:cubicBezTo>
                <a:cubicBezTo>
                  <a:pt x="24258" y="2255"/>
                  <a:pt x="22850" y="107"/>
                  <a:pt x="20632" y="37"/>
                </a:cubicBezTo>
                <a:cubicBezTo>
                  <a:pt x="20090" y="12"/>
                  <a:pt x="19549" y="0"/>
                  <a:pt x="190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4"/>
          <p:cNvSpPr/>
          <p:nvPr/>
        </p:nvSpPr>
        <p:spPr>
          <a:xfrm>
            <a:off x="8128328" y="1140757"/>
            <a:ext cx="1003400" cy="926525"/>
          </a:xfrm>
          <a:custGeom>
            <a:avLst/>
            <a:gdLst/>
            <a:ahLst/>
            <a:cxnLst/>
            <a:rect l="l" t="t" r="r" b="b"/>
            <a:pathLst>
              <a:path w="40136" h="37061" extrusionOk="0">
                <a:moveTo>
                  <a:pt x="22673" y="32801"/>
                </a:moveTo>
                <a:lnTo>
                  <a:pt x="22673" y="32801"/>
                </a:lnTo>
                <a:cubicBezTo>
                  <a:pt x="21775" y="33039"/>
                  <a:pt x="20878" y="33158"/>
                  <a:pt x="19980" y="33158"/>
                </a:cubicBezTo>
                <a:cubicBezTo>
                  <a:pt x="19681" y="33158"/>
                  <a:pt x="19381" y="33144"/>
                  <a:pt x="19082" y="33118"/>
                </a:cubicBezTo>
                <a:cubicBezTo>
                  <a:pt x="18871" y="33083"/>
                  <a:pt x="18695" y="33083"/>
                  <a:pt x="18484" y="33048"/>
                </a:cubicBezTo>
                <a:cubicBezTo>
                  <a:pt x="18519" y="33012"/>
                  <a:pt x="18554" y="32977"/>
                  <a:pt x="18589" y="32942"/>
                </a:cubicBezTo>
                <a:cubicBezTo>
                  <a:pt x="19162" y="33003"/>
                  <a:pt x="19735" y="33041"/>
                  <a:pt x="20308" y="33041"/>
                </a:cubicBezTo>
                <a:cubicBezTo>
                  <a:pt x="20721" y="33041"/>
                  <a:pt x="21134" y="33021"/>
                  <a:pt x="21547" y="32977"/>
                </a:cubicBezTo>
                <a:cubicBezTo>
                  <a:pt x="21899" y="32942"/>
                  <a:pt x="22286" y="32872"/>
                  <a:pt x="22673" y="32801"/>
                </a:cubicBezTo>
                <a:close/>
                <a:moveTo>
                  <a:pt x="20059" y="0"/>
                </a:moveTo>
                <a:cubicBezTo>
                  <a:pt x="14306" y="0"/>
                  <a:pt x="8618" y="2436"/>
                  <a:pt x="5035" y="7030"/>
                </a:cubicBezTo>
                <a:cubicBezTo>
                  <a:pt x="1092" y="12100"/>
                  <a:pt x="0" y="19211"/>
                  <a:pt x="2887" y="25021"/>
                </a:cubicBezTo>
                <a:cubicBezTo>
                  <a:pt x="3415" y="26112"/>
                  <a:pt x="4084" y="27098"/>
                  <a:pt x="4823" y="28013"/>
                </a:cubicBezTo>
                <a:cubicBezTo>
                  <a:pt x="7640" y="32414"/>
                  <a:pt x="12146" y="35864"/>
                  <a:pt x="17287" y="36815"/>
                </a:cubicBezTo>
                <a:cubicBezTo>
                  <a:pt x="18187" y="36981"/>
                  <a:pt x="19070" y="37060"/>
                  <a:pt x="19933" y="37060"/>
                </a:cubicBezTo>
                <a:cubicBezTo>
                  <a:pt x="25655" y="37060"/>
                  <a:pt x="30532" y="33592"/>
                  <a:pt x="34080" y="29034"/>
                </a:cubicBezTo>
                <a:cubicBezTo>
                  <a:pt x="38164" y="23718"/>
                  <a:pt x="40136" y="16888"/>
                  <a:pt x="37249" y="10586"/>
                </a:cubicBezTo>
                <a:cubicBezTo>
                  <a:pt x="34643" y="4847"/>
                  <a:pt x="28799" y="939"/>
                  <a:pt x="22638" y="165"/>
                </a:cubicBezTo>
                <a:cubicBezTo>
                  <a:pt x="21781" y="55"/>
                  <a:pt x="20919" y="0"/>
                  <a:pt x="200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4"/>
          <p:cNvSpPr/>
          <p:nvPr/>
        </p:nvSpPr>
        <p:spPr>
          <a:xfrm>
            <a:off x="9233678" y="1702607"/>
            <a:ext cx="662250" cy="663500"/>
          </a:xfrm>
          <a:custGeom>
            <a:avLst/>
            <a:gdLst/>
            <a:ahLst/>
            <a:cxnLst/>
            <a:rect l="l" t="t" r="r" b="b"/>
            <a:pathLst>
              <a:path w="26490" h="26540" extrusionOk="0">
                <a:moveTo>
                  <a:pt x="13474" y="1"/>
                </a:moveTo>
                <a:cubicBezTo>
                  <a:pt x="11701" y="1"/>
                  <a:pt x="9690" y="1232"/>
                  <a:pt x="9506" y="3108"/>
                </a:cubicBezTo>
                <a:cubicBezTo>
                  <a:pt x="9295" y="5924"/>
                  <a:pt x="9224" y="8741"/>
                  <a:pt x="9365" y="11593"/>
                </a:cubicBezTo>
                <a:cubicBezTo>
                  <a:pt x="6971" y="11839"/>
                  <a:pt x="4507" y="12226"/>
                  <a:pt x="2535" y="13423"/>
                </a:cubicBezTo>
                <a:cubicBezTo>
                  <a:pt x="0" y="15008"/>
                  <a:pt x="986" y="18564"/>
                  <a:pt x="3591" y="19338"/>
                </a:cubicBezTo>
                <a:cubicBezTo>
                  <a:pt x="4504" y="19631"/>
                  <a:pt x="5484" y="19736"/>
                  <a:pt x="6487" y="19736"/>
                </a:cubicBezTo>
                <a:cubicBezTo>
                  <a:pt x="7651" y="19736"/>
                  <a:pt x="8845" y="19595"/>
                  <a:pt x="9999" y="19444"/>
                </a:cubicBezTo>
                <a:cubicBezTo>
                  <a:pt x="9999" y="19585"/>
                  <a:pt x="10034" y="19690"/>
                  <a:pt x="10034" y="19831"/>
                </a:cubicBezTo>
                <a:cubicBezTo>
                  <a:pt x="10280" y="21627"/>
                  <a:pt x="10351" y="23809"/>
                  <a:pt x="11513" y="25288"/>
                </a:cubicBezTo>
                <a:cubicBezTo>
                  <a:pt x="12085" y="26044"/>
                  <a:pt x="13013" y="26539"/>
                  <a:pt x="13925" y="26539"/>
                </a:cubicBezTo>
                <a:cubicBezTo>
                  <a:pt x="14585" y="26539"/>
                  <a:pt x="15235" y="26281"/>
                  <a:pt x="15738" y="25675"/>
                </a:cubicBezTo>
                <a:cubicBezTo>
                  <a:pt x="17251" y="23845"/>
                  <a:pt x="17498" y="21134"/>
                  <a:pt x="17498" y="18564"/>
                </a:cubicBezTo>
                <a:cubicBezTo>
                  <a:pt x="18871" y="18387"/>
                  <a:pt x="20244" y="18247"/>
                  <a:pt x="21652" y="18106"/>
                </a:cubicBezTo>
                <a:cubicBezTo>
                  <a:pt x="26489" y="17595"/>
                  <a:pt x="26350" y="10229"/>
                  <a:pt x="21776" y="10229"/>
                </a:cubicBezTo>
                <a:cubicBezTo>
                  <a:pt x="21622" y="10229"/>
                  <a:pt x="21464" y="10238"/>
                  <a:pt x="21300" y="10255"/>
                </a:cubicBezTo>
                <a:cubicBezTo>
                  <a:pt x="19927" y="10396"/>
                  <a:pt x="18519" y="10572"/>
                  <a:pt x="17146" y="10748"/>
                </a:cubicBezTo>
                <a:cubicBezTo>
                  <a:pt x="17040" y="8741"/>
                  <a:pt x="17075" y="6769"/>
                  <a:pt x="17251" y="4763"/>
                </a:cubicBezTo>
                <a:cubicBezTo>
                  <a:pt x="17463" y="2650"/>
                  <a:pt x="16477" y="573"/>
                  <a:pt x="14224" y="80"/>
                </a:cubicBezTo>
                <a:cubicBezTo>
                  <a:pt x="13983" y="27"/>
                  <a:pt x="13731" y="1"/>
                  <a:pt x="134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2" name="Google Shape;642;p24"/>
          <p:cNvGrpSpPr/>
          <p:nvPr/>
        </p:nvGrpSpPr>
        <p:grpSpPr>
          <a:xfrm flipH="1">
            <a:off x="-3120671" y="2608651"/>
            <a:ext cx="4363907" cy="4159408"/>
            <a:chOff x="-29117" y="710311"/>
            <a:chExt cx="4753193" cy="4530451"/>
          </a:xfrm>
        </p:grpSpPr>
        <p:grpSp>
          <p:nvGrpSpPr>
            <p:cNvPr id="643" name="Google Shape;643;p24"/>
            <p:cNvGrpSpPr/>
            <p:nvPr/>
          </p:nvGrpSpPr>
          <p:grpSpPr>
            <a:xfrm>
              <a:off x="187574" y="710367"/>
              <a:ext cx="4097013" cy="4530395"/>
              <a:chOff x="187563" y="126357"/>
              <a:chExt cx="4097013" cy="5143500"/>
            </a:xfrm>
          </p:grpSpPr>
          <p:cxnSp>
            <p:nvCxnSpPr>
              <p:cNvPr id="644" name="Google Shape;644;p24"/>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45" name="Google Shape;645;p24"/>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46" name="Google Shape;646;p24"/>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47" name="Google Shape;647;p24"/>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48" name="Google Shape;648;p24"/>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49" name="Google Shape;649;p24"/>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50" name="Google Shape;650;p24"/>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51" name="Google Shape;651;p24"/>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652" name="Google Shape;652;p24"/>
            <p:cNvGrpSpPr/>
            <p:nvPr/>
          </p:nvGrpSpPr>
          <p:grpSpPr>
            <a:xfrm rot="-5400000">
              <a:off x="298968" y="382226"/>
              <a:ext cx="4097024" cy="4753193"/>
              <a:chOff x="187563" y="-119725"/>
              <a:chExt cx="4097024" cy="5396450"/>
            </a:xfrm>
          </p:grpSpPr>
          <p:cxnSp>
            <p:nvCxnSpPr>
              <p:cNvPr id="653" name="Google Shape;653;p24"/>
              <p:cNvCxnSpPr/>
              <p:nvPr/>
            </p:nvCxnSpPr>
            <p:spPr>
              <a:xfrm>
                <a:off x="187563" y="-1197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54" name="Google Shape;654;p24"/>
              <p:cNvCxnSpPr/>
              <p:nvPr/>
            </p:nvCxnSpPr>
            <p:spPr>
              <a:xfrm>
                <a:off x="770022"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55" name="Google Shape;655;p24"/>
              <p:cNvCxnSpPr/>
              <p:nvPr/>
            </p:nvCxnSpPr>
            <p:spPr>
              <a:xfrm>
                <a:off x="135247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56" name="Google Shape;656;p24"/>
              <p:cNvCxnSpPr/>
              <p:nvPr/>
            </p:nvCxnSpPr>
            <p:spPr>
              <a:xfrm>
                <a:off x="194482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57" name="Google Shape;657;p24"/>
              <p:cNvCxnSpPr/>
              <p:nvPr/>
            </p:nvCxnSpPr>
            <p:spPr>
              <a:xfrm>
                <a:off x="252731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58" name="Google Shape;658;p24"/>
              <p:cNvCxnSpPr/>
              <p:nvPr/>
            </p:nvCxnSpPr>
            <p:spPr>
              <a:xfrm>
                <a:off x="310977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59" name="Google Shape;659;p24"/>
              <p:cNvCxnSpPr/>
              <p:nvPr/>
            </p:nvCxnSpPr>
            <p:spPr>
              <a:xfrm>
                <a:off x="3692225"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60" name="Google Shape;660;p24"/>
              <p:cNvCxnSpPr/>
              <p:nvPr/>
            </p:nvCxnSpPr>
            <p:spPr>
              <a:xfrm rot="5400000">
                <a:off x="1703236" y="2695375"/>
                <a:ext cx="5162700" cy="0"/>
              </a:xfrm>
              <a:prstGeom prst="straightConnector1">
                <a:avLst/>
              </a:prstGeom>
              <a:noFill/>
              <a:ln w="19050" cap="flat" cmpd="sng">
                <a:solidFill>
                  <a:schemeClr val="dk1"/>
                </a:solidFill>
                <a:prstDash val="solid"/>
                <a:round/>
                <a:headEnd type="none" w="med" len="med"/>
                <a:tailEnd type="none" w="med" len="med"/>
              </a:ln>
            </p:spPr>
          </p:cxnSp>
        </p:grpSp>
      </p:grpSp>
      <p:sp>
        <p:nvSpPr>
          <p:cNvPr id="661" name="Google Shape;661;p24"/>
          <p:cNvSpPr/>
          <p:nvPr/>
        </p:nvSpPr>
        <p:spPr>
          <a:xfrm>
            <a:off x="-596968" y="2793029"/>
            <a:ext cx="1110425" cy="1146075"/>
          </a:xfrm>
          <a:custGeom>
            <a:avLst/>
            <a:gdLst/>
            <a:ahLst/>
            <a:cxnLst/>
            <a:rect l="l" t="t" r="r" b="b"/>
            <a:pathLst>
              <a:path w="44417" h="45843" extrusionOk="0">
                <a:moveTo>
                  <a:pt x="19260" y="0"/>
                </a:moveTo>
                <a:cubicBezTo>
                  <a:pt x="18358" y="0"/>
                  <a:pt x="17455" y="278"/>
                  <a:pt x="16685" y="844"/>
                </a:cubicBezTo>
                <a:cubicBezTo>
                  <a:pt x="14960" y="2147"/>
                  <a:pt x="14819" y="4506"/>
                  <a:pt x="14537" y="6512"/>
                </a:cubicBezTo>
                <a:cubicBezTo>
                  <a:pt x="14150" y="9575"/>
                  <a:pt x="14185" y="12673"/>
                  <a:pt x="14678" y="15736"/>
                </a:cubicBezTo>
                <a:lnTo>
                  <a:pt x="14678" y="16124"/>
                </a:lnTo>
                <a:cubicBezTo>
                  <a:pt x="11897" y="15244"/>
                  <a:pt x="9150" y="14399"/>
                  <a:pt x="6369" y="13589"/>
                </a:cubicBezTo>
                <a:cubicBezTo>
                  <a:pt x="6057" y="13496"/>
                  <a:pt x="5740" y="13452"/>
                  <a:pt x="5425" y="13452"/>
                </a:cubicBezTo>
                <a:cubicBezTo>
                  <a:pt x="2647" y="13452"/>
                  <a:pt x="1" y="16833"/>
                  <a:pt x="1898" y="19363"/>
                </a:cubicBezTo>
                <a:cubicBezTo>
                  <a:pt x="4186" y="22461"/>
                  <a:pt x="7038" y="24644"/>
                  <a:pt x="10207" y="26545"/>
                </a:cubicBezTo>
                <a:cubicBezTo>
                  <a:pt x="8446" y="31509"/>
                  <a:pt x="7531" y="36720"/>
                  <a:pt x="7566" y="41965"/>
                </a:cubicBezTo>
                <a:cubicBezTo>
                  <a:pt x="7590" y="44311"/>
                  <a:pt x="9566" y="45842"/>
                  <a:pt x="11592" y="45842"/>
                </a:cubicBezTo>
                <a:cubicBezTo>
                  <a:pt x="12547" y="45842"/>
                  <a:pt x="13512" y="45502"/>
                  <a:pt x="14291" y="44747"/>
                </a:cubicBezTo>
                <a:cubicBezTo>
                  <a:pt x="17776" y="41402"/>
                  <a:pt x="20980" y="37741"/>
                  <a:pt x="23796" y="33833"/>
                </a:cubicBezTo>
                <a:cubicBezTo>
                  <a:pt x="27071" y="36614"/>
                  <a:pt x="30626" y="39008"/>
                  <a:pt x="34464" y="40944"/>
                </a:cubicBezTo>
                <a:cubicBezTo>
                  <a:pt x="35146" y="41292"/>
                  <a:pt x="35819" y="41448"/>
                  <a:pt x="36451" y="41448"/>
                </a:cubicBezTo>
                <a:cubicBezTo>
                  <a:pt x="39210" y="41448"/>
                  <a:pt x="41197" y="38480"/>
                  <a:pt x="39851" y="35558"/>
                </a:cubicBezTo>
                <a:cubicBezTo>
                  <a:pt x="38794" y="33234"/>
                  <a:pt x="37562" y="30946"/>
                  <a:pt x="36224" y="28798"/>
                </a:cubicBezTo>
                <a:cubicBezTo>
                  <a:pt x="35591" y="27812"/>
                  <a:pt x="34957" y="26827"/>
                  <a:pt x="34288" y="25911"/>
                </a:cubicBezTo>
                <a:cubicBezTo>
                  <a:pt x="33936" y="25418"/>
                  <a:pt x="33584" y="24961"/>
                  <a:pt x="33232" y="24503"/>
                </a:cubicBezTo>
                <a:lnTo>
                  <a:pt x="33725" y="24151"/>
                </a:lnTo>
                <a:lnTo>
                  <a:pt x="35872" y="22637"/>
                </a:lnTo>
                <a:lnTo>
                  <a:pt x="40907" y="19046"/>
                </a:lnTo>
                <a:cubicBezTo>
                  <a:pt x="44417" y="16562"/>
                  <a:pt x="42539" y="11805"/>
                  <a:pt x="38612" y="11805"/>
                </a:cubicBezTo>
                <a:cubicBezTo>
                  <a:pt x="38364" y="11805"/>
                  <a:pt x="38107" y="11824"/>
                  <a:pt x="37844" y="11864"/>
                </a:cubicBezTo>
                <a:lnTo>
                  <a:pt x="31155" y="12920"/>
                </a:lnTo>
                <a:cubicBezTo>
                  <a:pt x="30345" y="13061"/>
                  <a:pt x="28479" y="12990"/>
                  <a:pt x="27845" y="13448"/>
                </a:cubicBezTo>
                <a:cubicBezTo>
                  <a:pt x="27000" y="11336"/>
                  <a:pt x="26190" y="9223"/>
                  <a:pt x="25381" y="7111"/>
                </a:cubicBezTo>
                <a:cubicBezTo>
                  <a:pt x="24606" y="5104"/>
                  <a:pt x="23937" y="2780"/>
                  <a:pt x="22353" y="1267"/>
                </a:cubicBezTo>
                <a:cubicBezTo>
                  <a:pt x="21495" y="428"/>
                  <a:pt x="20378" y="0"/>
                  <a:pt x="192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4"/>
          <p:cNvSpPr/>
          <p:nvPr/>
        </p:nvSpPr>
        <p:spPr>
          <a:xfrm rot="-4339427">
            <a:off x="64860" y="3830330"/>
            <a:ext cx="900265" cy="1651868"/>
          </a:xfrm>
          <a:custGeom>
            <a:avLst/>
            <a:gdLst/>
            <a:ahLst/>
            <a:cxnLst/>
            <a:rect l="l" t="t" r="r" b="b"/>
            <a:pathLst>
              <a:path w="34116" h="62604" extrusionOk="0">
                <a:moveTo>
                  <a:pt x="24149" y="0"/>
                </a:moveTo>
                <a:cubicBezTo>
                  <a:pt x="23892" y="0"/>
                  <a:pt x="23623" y="36"/>
                  <a:pt x="23342" y="113"/>
                </a:cubicBezTo>
                <a:cubicBezTo>
                  <a:pt x="19434" y="1204"/>
                  <a:pt x="15773" y="3000"/>
                  <a:pt x="12569" y="5464"/>
                </a:cubicBezTo>
                <a:cubicBezTo>
                  <a:pt x="9471" y="7788"/>
                  <a:pt x="7288" y="11907"/>
                  <a:pt x="10351" y="15322"/>
                </a:cubicBezTo>
                <a:cubicBezTo>
                  <a:pt x="12956" y="18209"/>
                  <a:pt x="17850" y="18597"/>
                  <a:pt x="21406" y="19477"/>
                </a:cubicBezTo>
                <a:cubicBezTo>
                  <a:pt x="21617" y="19512"/>
                  <a:pt x="24328" y="20357"/>
                  <a:pt x="25525" y="20744"/>
                </a:cubicBezTo>
                <a:cubicBezTo>
                  <a:pt x="25525" y="20779"/>
                  <a:pt x="25490" y="20815"/>
                  <a:pt x="25490" y="20885"/>
                </a:cubicBezTo>
                <a:cubicBezTo>
                  <a:pt x="24962" y="21272"/>
                  <a:pt x="24539" y="21941"/>
                  <a:pt x="24046" y="22399"/>
                </a:cubicBezTo>
                <a:cubicBezTo>
                  <a:pt x="18941" y="27293"/>
                  <a:pt x="12006" y="29792"/>
                  <a:pt x="6654" y="34404"/>
                </a:cubicBezTo>
                <a:cubicBezTo>
                  <a:pt x="5211" y="35672"/>
                  <a:pt x="3803" y="37115"/>
                  <a:pt x="3345" y="39052"/>
                </a:cubicBezTo>
                <a:cubicBezTo>
                  <a:pt x="2782" y="41481"/>
                  <a:pt x="4049" y="43769"/>
                  <a:pt x="6126" y="45037"/>
                </a:cubicBezTo>
                <a:cubicBezTo>
                  <a:pt x="7922" y="46163"/>
                  <a:pt x="9964" y="46551"/>
                  <a:pt x="12006" y="47043"/>
                </a:cubicBezTo>
                <a:cubicBezTo>
                  <a:pt x="12780" y="47220"/>
                  <a:pt x="13520" y="47431"/>
                  <a:pt x="14224" y="47712"/>
                </a:cubicBezTo>
                <a:cubicBezTo>
                  <a:pt x="12991" y="49085"/>
                  <a:pt x="11126" y="50283"/>
                  <a:pt x="9858" y="51163"/>
                </a:cubicBezTo>
                <a:cubicBezTo>
                  <a:pt x="7534" y="52817"/>
                  <a:pt x="5000" y="54190"/>
                  <a:pt x="2394" y="55317"/>
                </a:cubicBezTo>
                <a:cubicBezTo>
                  <a:pt x="423" y="56162"/>
                  <a:pt x="0" y="59049"/>
                  <a:pt x="951" y="60704"/>
                </a:cubicBezTo>
                <a:cubicBezTo>
                  <a:pt x="1731" y="62035"/>
                  <a:pt x="2961" y="62603"/>
                  <a:pt x="4268" y="62603"/>
                </a:cubicBezTo>
                <a:cubicBezTo>
                  <a:pt x="4966" y="62603"/>
                  <a:pt x="5686" y="62441"/>
                  <a:pt x="6373" y="62147"/>
                </a:cubicBezTo>
                <a:cubicBezTo>
                  <a:pt x="9576" y="60739"/>
                  <a:pt x="12604" y="58979"/>
                  <a:pt x="15350" y="56866"/>
                </a:cubicBezTo>
                <a:cubicBezTo>
                  <a:pt x="17744" y="55071"/>
                  <a:pt x="20737" y="52923"/>
                  <a:pt x="22075" y="50177"/>
                </a:cubicBezTo>
                <a:cubicBezTo>
                  <a:pt x="23765" y="46762"/>
                  <a:pt x="21511" y="43030"/>
                  <a:pt x="18554" y="41164"/>
                </a:cubicBezTo>
                <a:cubicBezTo>
                  <a:pt x="16899" y="40143"/>
                  <a:pt x="14857" y="39861"/>
                  <a:pt x="12956" y="39333"/>
                </a:cubicBezTo>
                <a:lnTo>
                  <a:pt x="13273" y="39087"/>
                </a:lnTo>
                <a:cubicBezTo>
                  <a:pt x="14365" y="38277"/>
                  <a:pt x="15526" y="37538"/>
                  <a:pt x="16688" y="36798"/>
                </a:cubicBezTo>
                <a:cubicBezTo>
                  <a:pt x="18906" y="35390"/>
                  <a:pt x="21195" y="34123"/>
                  <a:pt x="23413" y="32679"/>
                </a:cubicBezTo>
                <a:cubicBezTo>
                  <a:pt x="27743" y="29863"/>
                  <a:pt x="34115" y="25532"/>
                  <a:pt x="33587" y="19618"/>
                </a:cubicBezTo>
                <a:cubicBezTo>
                  <a:pt x="33024" y="13210"/>
                  <a:pt x="25243" y="12330"/>
                  <a:pt x="20314" y="11133"/>
                </a:cubicBezTo>
                <a:lnTo>
                  <a:pt x="18096" y="10569"/>
                </a:lnTo>
                <a:cubicBezTo>
                  <a:pt x="18167" y="10499"/>
                  <a:pt x="18237" y="10429"/>
                  <a:pt x="18272" y="10393"/>
                </a:cubicBezTo>
                <a:cubicBezTo>
                  <a:pt x="20596" y="8563"/>
                  <a:pt x="23025" y="6908"/>
                  <a:pt x="25560" y="5394"/>
                </a:cubicBezTo>
                <a:cubicBezTo>
                  <a:pt x="28098" y="3884"/>
                  <a:pt x="26825" y="0"/>
                  <a:pt x="241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4"/>
          <p:cNvSpPr/>
          <p:nvPr/>
        </p:nvSpPr>
        <p:spPr>
          <a:xfrm>
            <a:off x="183133" y="3764276"/>
            <a:ext cx="1147759" cy="783819"/>
          </a:xfrm>
          <a:custGeom>
            <a:avLst/>
            <a:gdLst/>
            <a:ahLst/>
            <a:cxnLst/>
            <a:rect l="l" t="t" r="r" b="b"/>
            <a:pathLst>
              <a:path w="30736" h="20990" extrusionOk="0">
                <a:moveTo>
                  <a:pt x="15672" y="1"/>
                </a:moveTo>
                <a:cubicBezTo>
                  <a:pt x="12903" y="1"/>
                  <a:pt x="10164" y="826"/>
                  <a:pt x="7746" y="2215"/>
                </a:cubicBezTo>
                <a:cubicBezTo>
                  <a:pt x="4577" y="4011"/>
                  <a:pt x="0" y="7496"/>
                  <a:pt x="1056" y="11616"/>
                </a:cubicBezTo>
                <a:cubicBezTo>
                  <a:pt x="1519" y="13349"/>
                  <a:pt x="2961" y="14187"/>
                  <a:pt x="4449" y="14187"/>
                </a:cubicBezTo>
                <a:cubicBezTo>
                  <a:pt x="5681" y="14187"/>
                  <a:pt x="6945" y="13612"/>
                  <a:pt x="7710" y="12496"/>
                </a:cubicBezTo>
                <a:cubicBezTo>
                  <a:pt x="9328" y="10116"/>
                  <a:pt x="12479" y="7895"/>
                  <a:pt x="15536" y="7895"/>
                </a:cubicBezTo>
                <a:cubicBezTo>
                  <a:pt x="16006" y="7895"/>
                  <a:pt x="16475" y="7947"/>
                  <a:pt x="16935" y="8060"/>
                </a:cubicBezTo>
                <a:cubicBezTo>
                  <a:pt x="20526" y="8940"/>
                  <a:pt x="22004" y="12742"/>
                  <a:pt x="21124" y="16087"/>
                </a:cubicBezTo>
                <a:cubicBezTo>
                  <a:pt x="20318" y="19055"/>
                  <a:pt x="22769" y="20989"/>
                  <a:pt x="25130" y="20989"/>
                </a:cubicBezTo>
                <a:cubicBezTo>
                  <a:pt x="26690" y="20989"/>
                  <a:pt x="28211" y="20146"/>
                  <a:pt x="28729" y="18199"/>
                </a:cubicBezTo>
                <a:cubicBezTo>
                  <a:pt x="30736" y="10595"/>
                  <a:pt x="26616" y="2251"/>
                  <a:pt x="18730" y="350"/>
                </a:cubicBezTo>
                <a:cubicBezTo>
                  <a:pt x="17716" y="113"/>
                  <a:pt x="16692" y="1"/>
                  <a:pt x="156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CUSTOM_13_1_1">
    <p:spTree>
      <p:nvGrpSpPr>
        <p:cNvPr id="1" name="Shape 664"/>
        <p:cNvGrpSpPr/>
        <p:nvPr/>
      </p:nvGrpSpPr>
      <p:grpSpPr>
        <a:xfrm>
          <a:off x="0" y="0"/>
          <a:ext cx="0" cy="0"/>
          <a:chOff x="0" y="0"/>
          <a:chExt cx="0" cy="0"/>
        </a:xfrm>
      </p:grpSpPr>
      <p:pic>
        <p:nvPicPr>
          <p:cNvPr id="665" name="Google Shape;665;p25"/>
          <p:cNvPicPr preferRelativeResize="0"/>
          <p:nvPr/>
        </p:nvPicPr>
        <p:blipFill>
          <a:blip r:embed="rId2">
            <a:alphaModFix amt="79000"/>
          </a:blip>
          <a:stretch>
            <a:fillRect/>
          </a:stretch>
        </p:blipFill>
        <p:spPr>
          <a:xfrm>
            <a:off x="-6850" y="1"/>
            <a:ext cx="9157700" cy="5143499"/>
          </a:xfrm>
          <a:prstGeom prst="rect">
            <a:avLst/>
          </a:prstGeom>
          <a:noFill/>
          <a:ln>
            <a:noFill/>
          </a:ln>
        </p:spPr>
      </p:pic>
      <p:sp>
        <p:nvSpPr>
          <p:cNvPr id="666" name="Google Shape;666;p25"/>
          <p:cNvSpPr txBox="1">
            <a:spLocks noGrp="1"/>
          </p:cNvSpPr>
          <p:nvPr>
            <p:ph type="ctrTitle"/>
          </p:nvPr>
        </p:nvSpPr>
        <p:spPr>
          <a:xfrm>
            <a:off x="722400" y="475349"/>
            <a:ext cx="6034800" cy="1073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Clr>
                <a:srgbClr val="000000"/>
              </a:buClr>
              <a:buSzPts val="1600"/>
              <a:buNone/>
              <a:defRPr sz="1600">
                <a:solidFill>
                  <a:srgbClr val="000000"/>
                </a:solidFill>
              </a:defRPr>
            </a:lvl2pPr>
            <a:lvl3pPr lvl="2" rtl="0">
              <a:spcBef>
                <a:spcPts val="0"/>
              </a:spcBef>
              <a:spcAft>
                <a:spcPts val="0"/>
              </a:spcAft>
              <a:buClr>
                <a:srgbClr val="000000"/>
              </a:buClr>
              <a:buSzPts val="1600"/>
              <a:buNone/>
              <a:defRPr sz="1600">
                <a:solidFill>
                  <a:srgbClr val="000000"/>
                </a:solidFill>
              </a:defRPr>
            </a:lvl3pPr>
            <a:lvl4pPr lvl="3" rtl="0">
              <a:spcBef>
                <a:spcPts val="0"/>
              </a:spcBef>
              <a:spcAft>
                <a:spcPts val="0"/>
              </a:spcAft>
              <a:buClr>
                <a:srgbClr val="000000"/>
              </a:buClr>
              <a:buSzPts val="1600"/>
              <a:buNone/>
              <a:defRPr sz="1600">
                <a:solidFill>
                  <a:srgbClr val="000000"/>
                </a:solidFill>
              </a:defRPr>
            </a:lvl4pPr>
            <a:lvl5pPr lvl="4" rtl="0">
              <a:spcBef>
                <a:spcPts val="0"/>
              </a:spcBef>
              <a:spcAft>
                <a:spcPts val="0"/>
              </a:spcAft>
              <a:buClr>
                <a:srgbClr val="000000"/>
              </a:buClr>
              <a:buSzPts val="1600"/>
              <a:buNone/>
              <a:defRPr sz="1600">
                <a:solidFill>
                  <a:srgbClr val="000000"/>
                </a:solidFill>
              </a:defRPr>
            </a:lvl5pPr>
            <a:lvl6pPr lvl="5" rtl="0">
              <a:spcBef>
                <a:spcPts val="0"/>
              </a:spcBef>
              <a:spcAft>
                <a:spcPts val="0"/>
              </a:spcAft>
              <a:buClr>
                <a:srgbClr val="000000"/>
              </a:buClr>
              <a:buSzPts val="1600"/>
              <a:buNone/>
              <a:defRPr sz="1600">
                <a:solidFill>
                  <a:srgbClr val="000000"/>
                </a:solidFill>
              </a:defRPr>
            </a:lvl6pPr>
            <a:lvl7pPr lvl="6" rtl="0">
              <a:spcBef>
                <a:spcPts val="0"/>
              </a:spcBef>
              <a:spcAft>
                <a:spcPts val="0"/>
              </a:spcAft>
              <a:buClr>
                <a:srgbClr val="000000"/>
              </a:buClr>
              <a:buSzPts val="1600"/>
              <a:buNone/>
              <a:defRPr sz="1600">
                <a:solidFill>
                  <a:srgbClr val="000000"/>
                </a:solidFill>
              </a:defRPr>
            </a:lvl7pPr>
            <a:lvl8pPr lvl="7" rtl="0">
              <a:spcBef>
                <a:spcPts val="0"/>
              </a:spcBef>
              <a:spcAft>
                <a:spcPts val="0"/>
              </a:spcAft>
              <a:buClr>
                <a:srgbClr val="000000"/>
              </a:buClr>
              <a:buSzPts val="1600"/>
              <a:buNone/>
              <a:defRPr sz="1600">
                <a:solidFill>
                  <a:srgbClr val="000000"/>
                </a:solidFill>
              </a:defRPr>
            </a:lvl8pPr>
            <a:lvl9pPr lvl="8" rtl="0">
              <a:spcBef>
                <a:spcPts val="0"/>
              </a:spcBef>
              <a:spcAft>
                <a:spcPts val="0"/>
              </a:spcAft>
              <a:buClr>
                <a:srgbClr val="000000"/>
              </a:buClr>
              <a:buSzPts val="1600"/>
              <a:buNone/>
              <a:defRPr sz="1600">
                <a:solidFill>
                  <a:srgbClr val="000000"/>
                </a:solidFill>
              </a:defRPr>
            </a:lvl9pPr>
          </a:lstStyle>
          <a:p>
            <a:endParaRPr/>
          </a:p>
        </p:txBody>
      </p:sp>
      <p:sp>
        <p:nvSpPr>
          <p:cNvPr id="667" name="Google Shape;667;p25"/>
          <p:cNvSpPr txBox="1">
            <a:spLocks noGrp="1"/>
          </p:cNvSpPr>
          <p:nvPr>
            <p:ph type="subTitle" idx="1"/>
          </p:nvPr>
        </p:nvSpPr>
        <p:spPr>
          <a:xfrm>
            <a:off x="1155440" y="1960375"/>
            <a:ext cx="2709600" cy="16125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668" name="Google Shape;668;p25"/>
          <p:cNvSpPr/>
          <p:nvPr/>
        </p:nvSpPr>
        <p:spPr>
          <a:xfrm>
            <a:off x="508050" y="388800"/>
            <a:ext cx="81279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9" name="Google Shape;669;p25"/>
          <p:cNvGrpSpPr/>
          <p:nvPr/>
        </p:nvGrpSpPr>
        <p:grpSpPr>
          <a:xfrm flipH="1">
            <a:off x="-971655" y="4210855"/>
            <a:ext cx="4174882" cy="4159408"/>
            <a:chOff x="176770" y="710311"/>
            <a:chExt cx="4547306" cy="4530451"/>
          </a:xfrm>
        </p:grpSpPr>
        <p:grpSp>
          <p:nvGrpSpPr>
            <p:cNvPr id="670" name="Google Shape;670;p25"/>
            <p:cNvGrpSpPr/>
            <p:nvPr/>
          </p:nvGrpSpPr>
          <p:grpSpPr>
            <a:xfrm>
              <a:off x="187574" y="710367"/>
              <a:ext cx="4097013" cy="4530395"/>
              <a:chOff x="187563" y="126357"/>
              <a:chExt cx="4097013" cy="5143500"/>
            </a:xfrm>
          </p:grpSpPr>
          <p:cxnSp>
            <p:nvCxnSpPr>
              <p:cNvPr id="671" name="Google Shape;671;p25"/>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72" name="Google Shape;672;p25"/>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73" name="Google Shape;673;p25"/>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74" name="Google Shape;674;p25"/>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75" name="Google Shape;675;p25"/>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76" name="Google Shape;676;p25"/>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77" name="Google Shape;677;p25"/>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78" name="Google Shape;678;p25"/>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679" name="Google Shape;679;p25"/>
            <p:cNvGrpSpPr/>
            <p:nvPr/>
          </p:nvGrpSpPr>
          <p:grpSpPr>
            <a:xfrm rot="-5400000">
              <a:off x="401913" y="485168"/>
              <a:ext cx="4097021" cy="4547306"/>
              <a:chOff x="187565" y="114025"/>
              <a:chExt cx="4097021" cy="5162700"/>
            </a:xfrm>
          </p:grpSpPr>
          <p:cxnSp>
            <p:nvCxnSpPr>
              <p:cNvPr id="680" name="Google Shape;680;p25"/>
              <p:cNvCxnSpPr/>
              <p:nvPr/>
            </p:nvCxnSpPr>
            <p:spPr>
              <a:xfrm rot="5400000">
                <a:off x="-2257585" y="2578806"/>
                <a:ext cx="4890300" cy="0"/>
              </a:xfrm>
              <a:prstGeom prst="straightConnector1">
                <a:avLst/>
              </a:prstGeom>
              <a:noFill/>
              <a:ln w="19050" cap="flat" cmpd="sng">
                <a:solidFill>
                  <a:schemeClr val="dk1"/>
                </a:solidFill>
                <a:prstDash val="solid"/>
                <a:round/>
                <a:headEnd type="none" w="med" len="med"/>
                <a:tailEnd type="none" w="med" len="med"/>
              </a:ln>
            </p:spPr>
          </p:cxnSp>
          <p:cxnSp>
            <p:nvCxnSpPr>
              <p:cNvPr id="681" name="Google Shape;681;p25"/>
              <p:cNvCxnSpPr/>
              <p:nvPr/>
            </p:nvCxnSpPr>
            <p:spPr>
              <a:xfrm>
                <a:off x="770022"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82" name="Google Shape;682;p25"/>
              <p:cNvCxnSpPr/>
              <p:nvPr/>
            </p:nvCxnSpPr>
            <p:spPr>
              <a:xfrm>
                <a:off x="135247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83" name="Google Shape;683;p25"/>
              <p:cNvCxnSpPr/>
              <p:nvPr/>
            </p:nvCxnSpPr>
            <p:spPr>
              <a:xfrm>
                <a:off x="194482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84" name="Google Shape;684;p25"/>
              <p:cNvCxnSpPr/>
              <p:nvPr/>
            </p:nvCxnSpPr>
            <p:spPr>
              <a:xfrm>
                <a:off x="252731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85" name="Google Shape;685;p25"/>
              <p:cNvCxnSpPr/>
              <p:nvPr/>
            </p:nvCxnSpPr>
            <p:spPr>
              <a:xfrm>
                <a:off x="310977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86" name="Google Shape;686;p25"/>
              <p:cNvCxnSpPr/>
              <p:nvPr/>
            </p:nvCxnSpPr>
            <p:spPr>
              <a:xfrm>
                <a:off x="3692225"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87" name="Google Shape;687;p25"/>
              <p:cNvCxnSpPr/>
              <p:nvPr/>
            </p:nvCxnSpPr>
            <p:spPr>
              <a:xfrm rot="5400000">
                <a:off x="1703236" y="2695375"/>
                <a:ext cx="5162700" cy="0"/>
              </a:xfrm>
              <a:prstGeom prst="straightConnector1">
                <a:avLst/>
              </a:prstGeom>
              <a:noFill/>
              <a:ln w="19050" cap="flat" cmpd="sng">
                <a:solidFill>
                  <a:schemeClr val="dk1"/>
                </a:solidFill>
                <a:prstDash val="solid"/>
                <a:round/>
                <a:headEnd type="none" w="med" len="med"/>
                <a:tailEnd type="none" w="med" len="med"/>
              </a:ln>
            </p:spPr>
          </p:cxnSp>
        </p:grpSp>
      </p:grpSp>
      <p:sp>
        <p:nvSpPr>
          <p:cNvPr id="688" name="Google Shape;688;p25"/>
          <p:cNvSpPr/>
          <p:nvPr/>
        </p:nvSpPr>
        <p:spPr>
          <a:xfrm rot="-9900072">
            <a:off x="911105" y="3857746"/>
            <a:ext cx="1436584" cy="1501655"/>
          </a:xfrm>
          <a:custGeom>
            <a:avLst/>
            <a:gdLst/>
            <a:ahLst/>
            <a:cxnLst/>
            <a:rect l="l" t="t" r="r" b="b"/>
            <a:pathLst>
              <a:path w="36052" h="37685" extrusionOk="0">
                <a:moveTo>
                  <a:pt x="11649" y="1"/>
                </a:moveTo>
                <a:cubicBezTo>
                  <a:pt x="11218" y="1"/>
                  <a:pt x="10774" y="121"/>
                  <a:pt x="10351" y="392"/>
                </a:cubicBezTo>
                <a:cubicBezTo>
                  <a:pt x="7640" y="2082"/>
                  <a:pt x="6197" y="5321"/>
                  <a:pt x="5000" y="8172"/>
                </a:cubicBezTo>
                <a:cubicBezTo>
                  <a:pt x="3732" y="11024"/>
                  <a:pt x="2711" y="13981"/>
                  <a:pt x="1866" y="16974"/>
                </a:cubicBezTo>
                <a:cubicBezTo>
                  <a:pt x="493" y="22431"/>
                  <a:pt x="0" y="28733"/>
                  <a:pt x="3204" y="33662"/>
                </a:cubicBezTo>
                <a:cubicBezTo>
                  <a:pt x="4757" y="36050"/>
                  <a:pt x="7063" y="37685"/>
                  <a:pt x="9775" y="37685"/>
                </a:cubicBezTo>
                <a:cubicBezTo>
                  <a:pt x="10382" y="37685"/>
                  <a:pt x="11010" y="37603"/>
                  <a:pt x="11654" y="37429"/>
                </a:cubicBezTo>
                <a:cubicBezTo>
                  <a:pt x="14717" y="36549"/>
                  <a:pt x="17392" y="34049"/>
                  <a:pt x="19857" y="32148"/>
                </a:cubicBezTo>
                <a:cubicBezTo>
                  <a:pt x="24962" y="28170"/>
                  <a:pt x="29785" y="23875"/>
                  <a:pt x="34291" y="19262"/>
                </a:cubicBezTo>
                <a:cubicBezTo>
                  <a:pt x="36052" y="17432"/>
                  <a:pt x="35664" y="14439"/>
                  <a:pt x="33517" y="13137"/>
                </a:cubicBezTo>
                <a:cubicBezTo>
                  <a:pt x="32654" y="12626"/>
                  <a:pt x="31871" y="12397"/>
                  <a:pt x="31083" y="12397"/>
                </a:cubicBezTo>
                <a:cubicBezTo>
                  <a:pt x="30295" y="12397"/>
                  <a:pt x="29503" y="12626"/>
                  <a:pt x="28623" y="13031"/>
                </a:cubicBezTo>
                <a:cubicBezTo>
                  <a:pt x="27637" y="13524"/>
                  <a:pt x="26968" y="14510"/>
                  <a:pt x="26863" y="15601"/>
                </a:cubicBezTo>
                <a:cubicBezTo>
                  <a:pt x="23941" y="18488"/>
                  <a:pt x="20913" y="21234"/>
                  <a:pt x="17744" y="23839"/>
                </a:cubicBezTo>
                <a:cubicBezTo>
                  <a:pt x="15914" y="25353"/>
                  <a:pt x="14083" y="26797"/>
                  <a:pt x="12146" y="28170"/>
                </a:cubicBezTo>
                <a:cubicBezTo>
                  <a:pt x="11407" y="28698"/>
                  <a:pt x="10668" y="29156"/>
                  <a:pt x="9893" y="29648"/>
                </a:cubicBezTo>
                <a:cubicBezTo>
                  <a:pt x="9858" y="29578"/>
                  <a:pt x="9823" y="29508"/>
                  <a:pt x="9788" y="29402"/>
                </a:cubicBezTo>
                <a:cubicBezTo>
                  <a:pt x="9647" y="29050"/>
                  <a:pt x="9365" y="28698"/>
                  <a:pt x="9224" y="28311"/>
                </a:cubicBezTo>
                <a:cubicBezTo>
                  <a:pt x="7816" y="24720"/>
                  <a:pt x="9013" y="20530"/>
                  <a:pt x="10034" y="17009"/>
                </a:cubicBezTo>
                <a:cubicBezTo>
                  <a:pt x="10738" y="14580"/>
                  <a:pt x="11583" y="12221"/>
                  <a:pt x="12463" y="9827"/>
                </a:cubicBezTo>
                <a:cubicBezTo>
                  <a:pt x="13308" y="7539"/>
                  <a:pt x="14470" y="5145"/>
                  <a:pt x="14329" y="2645"/>
                </a:cubicBezTo>
                <a:cubicBezTo>
                  <a:pt x="14249" y="1201"/>
                  <a:pt x="13011" y="1"/>
                  <a:pt x="116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5"/>
          <p:cNvSpPr/>
          <p:nvPr/>
        </p:nvSpPr>
        <p:spPr>
          <a:xfrm>
            <a:off x="2738297" y="4581361"/>
            <a:ext cx="827830" cy="750944"/>
          </a:xfrm>
          <a:custGeom>
            <a:avLst/>
            <a:gdLst/>
            <a:ahLst/>
            <a:cxnLst/>
            <a:rect l="l" t="t" r="r" b="b"/>
            <a:pathLst>
              <a:path w="11126" h="10093" extrusionOk="0">
                <a:moveTo>
                  <a:pt x="5899" y="0"/>
                </a:moveTo>
                <a:cubicBezTo>
                  <a:pt x="5519" y="0"/>
                  <a:pt x="5135" y="43"/>
                  <a:pt x="4753" y="132"/>
                </a:cubicBezTo>
                <a:cubicBezTo>
                  <a:pt x="3134" y="520"/>
                  <a:pt x="1690" y="1505"/>
                  <a:pt x="775" y="2914"/>
                </a:cubicBezTo>
                <a:cubicBezTo>
                  <a:pt x="141" y="3970"/>
                  <a:pt x="1" y="5237"/>
                  <a:pt x="353" y="6434"/>
                </a:cubicBezTo>
                <a:cubicBezTo>
                  <a:pt x="634" y="7455"/>
                  <a:pt x="1303" y="8336"/>
                  <a:pt x="2219" y="8864"/>
                </a:cubicBezTo>
                <a:cubicBezTo>
                  <a:pt x="2500" y="9040"/>
                  <a:pt x="2817" y="9145"/>
                  <a:pt x="3099" y="9251"/>
                </a:cubicBezTo>
                <a:cubicBezTo>
                  <a:pt x="3972" y="9818"/>
                  <a:pt x="4981" y="10093"/>
                  <a:pt x="5978" y="10093"/>
                </a:cubicBezTo>
                <a:cubicBezTo>
                  <a:pt x="8075" y="10093"/>
                  <a:pt x="10118" y="8877"/>
                  <a:pt x="10739" y="6610"/>
                </a:cubicBezTo>
                <a:cubicBezTo>
                  <a:pt x="11126" y="5167"/>
                  <a:pt x="10915" y="3653"/>
                  <a:pt x="10175" y="2386"/>
                </a:cubicBezTo>
                <a:cubicBezTo>
                  <a:pt x="9252" y="886"/>
                  <a:pt x="7620" y="0"/>
                  <a:pt x="58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5"/>
          <p:cNvSpPr/>
          <p:nvPr/>
        </p:nvSpPr>
        <p:spPr>
          <a:xfrm rot="1106047">
            <a:off x="-610398" y="4067329"/>
            <a:ext cx="1805441" cy="1005326"/>
          </a:xfrm>
          <a:custGeom>
            <a:avLst/>
            <a:gdLst/>
            <a:ahLst/>
            <a:cxnLst/>
            <a:rect l="l" t="t" r="r" b="b"/>
            <a:pathLst>
              <a:path w="33226" h="18501" extrusionOk="0">
                <a:moveTo>
                  <a:pt x="5704" y="1"/>
                </a:moveTo>
                <a:cubicBezTo>
                  <a:pt x="5266" y="1"/>
                  <a:pt x="4815" y="166"/>
                  <a:pt x="4490" y="458"/>
                </a:cubicBezTo>
                <a:cubicBezTo>
                  <a:pt x="2941" y="1796"/>
                  <a:pt x="1603" y="3380"/>
                  <a:pt x="477" y="5105"/>
                </a:cubicBezTo>
                <a:cubicBezTo>
                  <a:pt x="0" y="5900"/>
                  <a:pt x="719" y="6754"/>
                  <a:pt x="1464" y="6754"/>
                </a:cubicBezTo>
                <a:cubicBezTo>
                  <a:pt x="1709" y="6754"/>
                  <a:pt x="1957" y="6661"/>
                  <a:pt x="2167" y="6443"/>
                </a:cubicBezTo>
                <a:cubicBezTo>
                  <a:pt x="3012" y="5528"/>
                  <a:pt x="3927" y="4683"/>
                  <a:pt x="4913" y="3943"/>
                </a:cubicBezTo>
                <a:cubicBezTo>
                  <a:pt x="5723" y="5844"/>
                  <a:pt x="6532" y="7746"/>
                  <a:pt x="7377" y="9647"/>
                </a:cubicBezTo>
                <a:cubicBezTo>
                  <a:pt x="7588" y="10184"/>
                  <a:pt x="8201" y="10458"/>
                  <a:pt x="8785" y="10458"/>
                </a:cubicBezTo>
                <a:cubicBezTo>
                  <a:pt x="9081" y="10458"/>
                  <a:pt x="9370" y="10387"/>
                  <a:pt x="9595" y="10245"/>
                </a:cubicBezTo>
                <a:lnTo>
                  <a:pt x="13820" y="7675"/>
                </a:lnTo>
                <a:cubicBezTo>
                  <a:pt x="14067" y="9576"/>
                  <a:pt x="14454" y="11477"/>
                  <a:pt x="14947" y="13379"/>
                </a:cubicBezTo>
                <a:cubicBezTo>
                  <a:pt x="15125" y="14093"/>
                  <a:pt x="15858" y="14603"/>
                  <a:pt x="16583" y="14603"/>
                </a:cubicBezTo>
                <a:cubicBezTo>
                  <a:pt x="16859" y="14603"/>
                  <a:pt x="17133" y="14529"/>
                  <a:pt x="17376" y="14364"/>
                </a:cubicBezTo>
                <a:cubicBezTo>
                  <a:pt x="18925" y="13308"/>
                  <a:pt x="20509" y="12322"/>
                  <a:pt x="22164" y="11442"/>
                </a:cubicBezTo>
                <a:cubicBezTo>
                  <a:pt x="22516" y="13379"/>
                  <a:pt x="22903" y="15315"/>
                  <a:pt x="23361" y="17251"/>
                </a:cubicBezTo>
                <a:cubicBezTo>
                  <a:pt x="23514" y="17941"/>
                  <a:pt x="24279" y="18501"/>
                  <a:pt x="25024" y="18501"/>
                </a:cubicBezTo>
                <a:cubicBezTo>
                  <a:pt x="25305" y="18501"/>
                  <a:pt x="25584" y="18421"/>
                  <a:pt x="25826" y="18237"/>
                </a:cubicBezTo>
                <a:lnTo>
                  <a:pt x="31776" y="13696"/>
                </a:lnTo>
                <a:cubicBezTo>
                  <a:pt x="33225" y="12558"/>
                  <a:pt x="32150" y="10572"/>
                  <a:pt x="30737" y="10572"/>
                </a:cubicBezTo>
                <a:cubicBezTo>
                  <a:pt x="30400" y="10572"/>
                  <a:pt x="30044" y="10685"/>
                  <a:pt x="29698" y="10949"/>
                </a:cubicBezTo>
                <a:lnTo>
                  <a:pt x="26037" y="13801"/>
                </a:lnTo>
                <a:cubicBezTo>
                  <a:pt x="25650" y="12041"/>
                  <a:pt x="25298" y="10245"/>
                  <a:pt x="25016" y="8415"/>
                </a:cubicBezTo>
                <a:cubicBezTo>
                  <a:pt x="24891" y="7616"/>
                  <a:pt x="24148" y="7242"/>
                  <a:pt x="23425" y="7242"/>
                </a:cubicBezTo>
                <a:cubicBezTo>
                  <a:pt x="23127" y="7242"/>
                  <a:pt x="22833" y="7306"/>
                  <a:pt x="22587" y="7429"/>
                </a:cubicBezTo>
                <a:cubicBezTo>
                  <a:pt x="20861" y="8274"/>
                  <a:pt x="19207" y="9189"/>
                  <a:pt x="17622" y="10210"/>
                </a:cubicBezTo>
                <a:cubicBezTo>
                  <a:pt x="17235" y="8450"/>
                  <a:pt x="16918" y="6689"/>
                  <a:pt x="16742" y="4894"/>
                </a:cubicBezTo>
                <a:cubicBezTo>
                  <a:pt x="16635" y="3980"/>
                  <a:pt x="15912" y="3210"/>
                  <a:pt x="15059" y="3210"/>
                </a:cubicBezTo>
                <a:cubicBezTo>
                  <a:pt x="14794" y="3210"/>
                  <a:pt x="14518" y="3284"/>
                  <a:pt x="14243" y="3450"/>
                </a:cubicBezTo>
                <a:cubicBezTo>
                  <a:pt x="12658" y="4436"/>
                  <a:pt x="11074" y="5457"/>
                  <a:pt x="9490" y="6443"/>
                </a:cubicBezTo>
                <a:cubicBezTo>
                  <a:pt x="8680" y="4542"/>
                  <a:pt x="7835" y="2641"/>
                  <a:pt x="6955" y="739"/>
                </a:cubicBezTo>
                <a:cubicBezTo>
                  <a:pt x="6708" y="227"/>
                  <a:pt x="6216" y="1"/>
                  <a:pt x="57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CUSTOM_15_1">
    <p:spTree>
      <p:nvGrpSpPr>
        <p:cNvPr id="1" name="Shape 756"/>
        <p:cNvGrpSpPr/>
        <p:nvPr/>
      </p:nvGrpSpPr>
      <p:grpSpPr>
        <a:xfrm>
          <a:off x="0" y="0"/>
          <a:ext cx="0" cy="0"/>
          <a:chOff x="0" y="0"/>
          <a:chExt cx="0" cy="0"/>
        </a:xfrm>
      </p:grpSpPr>
      <p:pic>
        <p:nvPicPr>
          <p:cNvPr id="757" name="Google Shape;757;p29"/>
          <p:cNvPicPr preferRelativeResize="0"/>
          <p:nvPr/>
        </p:nvPicPr>
        <p:blipFill>
          <a:blip r:embed="rId2">
            <a:alphaModFix amt="76000"/>
          </a:blip>
          <a:stretch>
            <a:fillRect/>
          </a:stretch>
        </p:blipFill>
        <p:spPr>
          <a:xfrm>
            <a:off x="-1" y="3849"/>
            <a:ext cx="9144002" cy="5135802"/>
          </a:xfrm>
          <a:prstGeom prst="rect">
            <a:avLst/>
          </a:prstGeom>
          <a:noFill/>
          <a:ln>
            <a:noFill/>
          </a:ln>
        </p:spPr>
      </p:pic>
      <p:sp>
        <p:nvSpPr>
          <p:cNvPr id="758" name="Google Shape;758;p29"/>
          <p:cNvSpPr txBox="1">
            <a:spLocks noGrp="1"/>
          </p:cNvSpPr>
          <p:nvPr>
            <p:ph type="ctrTitle"/>
          </p:nvPr>
        </p:nvSpPr>
        <p:spPr>
          <a:xfrm>
            <a:off x="722400" y="566928"/>
            <a:ext cx="7699200" cy="53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endParaRPr/>
          </a:p>
        </p:txBody>
      </p:sp>
      <p:sp>
        <p:nvSpPr>
          <p:cNvPr id="759" name="Google Shape;759;p29"/>
          <p:cNvSpPr txBox="1">
            <a:spLocks noGrp="1"/>
          </p:cNvSpPr>
          <p:nvPr>
            <p:ph type="subTitle" idx="1"/>
          </p:nvPr>
        </p:nvSpPr>
        <p:spPr>
          <a:xfrm>
            <a:off x="2606900" y="2593488"/>
            <a:ext cx="2324700" cy="838200"/>
          </a:xfrm>
          <a:prstGeom prst="rect">
            <a:avLst/>
          </a:prstGeom>
        </p:spPr>
        <p:txBody>
          <a:bodyPr spcFirstLastPara="1" wrap="square" lIns="91425" tIns="91425" rIns="91425" bIns="91425" anchor="t" anchorCtr="0">
            <a:noAutofit/>
          </a:bodyPr>
          <a:lstStyle>
            <a:lvl1pPr lvl="0" rtl="0">
              <a:spcBef>
                <a:spcPts val="0"/>
              </a:spcBef>
              <a:spcAft>
                <a:spcPts val="0"/>
              </a:spcAft>
              <a:buSzPts val="1000"/>
              <a:buNone/>
              <a:defRPr sz="14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760" name="Google Shape;760;p29"/>
          <p:cNvSpPr txBox="1">
            <a:spLocks noGrp="1"/>
          </p:cNvSpPr>
          <p:nvPr>
            <p:ph type="subTitle" idx="2"/>
          </p:nvPr>
        </p:nvSpPr>
        <p:spPr>
          <a:xfrm>
            <a:off x="5611538" y="1764416"/>
            <a:ext cx="2328600" cy="959400"/>
          </a:xfrm>
          <a:prstGeom prst="rect">
            <a:avLst/>
          </a:prstGeom>
        </p:spPr>
        <p:txBody>
          <a:bodyPr spcFirstLastPara="1" wrap="square" lIns="91425" tIns="91425" rIns="91425" bIns="91425" anchor="t" anchorCtr="0">
            <a:noAutofit/>
          </a:bodyPr>
          <a:lstStyle>
            <a:lvl1pPr lvl="0" rtl="0">
              <a:spcBef>
                <a:spcPts val="0"/>
              </a:spcBef>
              <a:spcAft>
                <a:spcPts val="0"/>
              </a:spcAft>
              <a:buSzPts val="1000"/>
              <a:buNone/>
              <a:defRPr sz="14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761" name="Google Shape;761;p29"/>
          <p:cNvSpPr txBox="1">
            <a:spLocks noGrp="1"/>
          </p:cNvSpPr>
          <p:nvPr>
            <p:ph type="ctrTitle" idx="3"/>
          </p:nvPr>
        </p:nvSpPr>
        <p:spPr>
          <a:xfrm>
            <a:off x="2605000" y="2247797"/>
            <a:ext cx="2449800" cy="3849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600"/>
              <a:buFont typeface="Fira Sans Condensed Medium"/>
              <a:buNone/>
              <a:defRPr sz="2000"/>
            </a:lvl1pPr>
            <a:lvl2pPr lvl="1"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2pPr>
            <a:lvl3pPr lvl="2"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3pPr>
            <a:lvl4pPr lvl="3"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4pPr>
            <a:lvl5pPr lvl="4"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5pPr>
            <a:lvl6pPr lvl="5"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6pPr>
            <a:lvl7pPr lvl="6"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7pPr>
            <a:lvl8pPr lvl="7"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8pPr>
            <a:lvl9pPr lvl="8"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9pPr>
          </a:lstStyle>
          <a:p>
            <a:endParaRPr/>
          </a:p>
        </p:txBody>
      </p:sp>
      <p:sp>
        <p:nvSpPr>
          <p:cNvPr id="762" name="Google Shape;762;p29"/>
          <p:cNvSpPr txBox="1">
            <a:spLocks noGrp="1"/>
          </p:cNvSpPr>
          <p:nvPr>
            <p:ph type="ctrTitle" idx="4"/>
          </p:nvPr>
        </p:nvSpPr>
        <p:spPr>
          <a:xfrm>
            <a:off x="5609638" y="1418725"/>
            <a:ext cx="2332500" cy="3849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600"/>
              <a:buFont typeface="Fira Sans Condensed Medium"/>
              <a:buNone/>
              <a:defRPr sz="2000"/>
            </a:lvl1pPr>
            <a:lvl2pPr lvl="1"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2pPr>
            <a:lvl3pPr lvl="2"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3pPr>
            <a:lvl4pPr lvl="3"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4pPr>
            <a:lvl5pPr lvl="4"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5pPr>
            <a:lvl6pPr lvl="5"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6pPr>
            <a:lvl7pPr lvl="6"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7pPr>
            <a:lvl8pPr lvl="7"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8pPr>
            <a:lvl9pPr lvl="8"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9pPr>
          </a:lstStyle>
          <a:p>
            <a:endParaRPr/>
          </a:p>
        </p:txBody>
      </p:sp>
      <p:sp>
        <p:nvSpPr>
          <p:cNvPr id="763" name="Google Shape;763;p29"/>
          <p:cNvSpPr txBox="1">
            <a:spLocks noGrp="1"/>
          </p:cNvSpPr>
          <p:nvPr>
            <p:ph type="subTitle" idx="5"/>
          </p:nvPr>
        </p:nvSpPr>
        <p:spPr>
          <a:xfrm>
            <a:off x="5616401" y="3415866"/>
            <a:ext cx="2328600" cy="959400"/>
          </a:xfrm>
          <a:prstGeom prst="rect">
            <a:avLst/>
          </a:prstGeom>
        </p:spPr>
        <p:txBody>
          <a:bodyPr spcFirstLastPara="1" wrap="square" lIns="91425" tIns="91425" rIns="91425" bIns="91425" anchor="t" anchorCtr="0">
            <a:noAutofit/>
          </a:bodyPr>
          <a:lstStyle>
            <a:lvl1pPr lvl="0" rtl="0">
              <a:spcBef>
                <a:spcPts val="0"/>
              </a:spcBef>
              <a:spcAft>
                <a:spcPts val="0"/>
              </a:spcAft>
              <a:buSzPts val="1000"/>
              <a:buNone/>
              <a:defRPr sz="1400"/>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764" name="Google Shape;764;p29"/>
          <p:cNvSpPr txBox="1">
            <a:spLocks noGrp="1"/>
          </p:cNvSpPr>
          <p:nvPr>
            <p:ph type="ctrTitle" idx="6"/>
          </p:nvPr>
        </p:nvSpPr>
        <p:spPr>
          <a:xfrm>
            <a:off x="5614500" y="3070175"/>
            <a:ext cx="2332500" cy="3849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600"/>
              <a:buFont typeface="Fira Sans Condensed Medium"/>
              <a:buNone/>
              <a:defRPr sz="2000"/>
            </a:lvl1pPr>
            <a:lvl2pPr lvl="1"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2pPr>
            <a:lvl3pPr lvl="2"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3pPr>
            <a:lvl4pPr lvl="3"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4pPr>
            <a:lvl5pPr lvl="4"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5pPr>
            <a:lvl6pPr lvl="5"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6pPr>
            <a:lvl7pPr lvl="6"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7pPr>
            <a:lvl8pPr lvl="7"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8pPr>
            <a:lvl9pPr lvl="8" algn="ctr" rtl="0">
              <a:spcBef>
                <a:spcPts val="0"/>
              </a:spcBef>
              <a:spcAft>
                <a:spcPts val="0"/>
              </a:spcAft>
              <a:buSzPts val="1600"/>
              <a:buFont typeface="Fira Sans Condensed Medium"/>
              <a:buNone/>
              <a:defRPr sz="1600">
                <a:latin typeface="Fira Sans Condensed Medium"/>
                <a:ea typeface="Fira Sans Condensed Medium"/>
                <a:cs typeface="Fira Sans Condensed Medium"/>
                <a:sym typeface="Fira Sans Condensed Medium"/>
              </a:defRPr>
            </a:lvl9pPr>
          </a:lstStyle>
          <a:p>
            <a:endParaRPr/>
          </a:p>
        </p:txBody>
      </p:sp>
      <p:sp>
        <p:nvSpPr>
          <p:cNvPr id="765" name="Google Shape;765;p29"/>
          <p:cNvSpPr/>
          <p:nvPr/>
        </p:nvSpPr>
        <p:spPr>
          <a:xfrm>
            <a:off x="508050" y="388800"/>
            <a:ext cx="81279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6" name="Google Shape;766;p29"/>
          <p:cNvGrpSpPr/>
          <p:nvPr/>
        </p:nvGrpSpPr>
        <p:grpSpPr>
          <a:xfrm>
            <a:off x="-1837492" y="1448483"/>
            <a:ext cx="3961435" cy="4159408"/>
            <a:chOff x="-29117" y="710311"/>
            <a:chExt cx="4314819" cy="4530451"/>
          </a:xfrm>
        </p:grpSpPr>
        <p:grpSp>
          <p:nvGrpSpPr>
            <p:cNvPr id="767" name="Google Shape;767;p29"/>
            <p:cNvGrpSpPr/>
            <p:nvPr/>
          </p:nvGrpSpPr>
          <p:grpSpPr>
            <a:xfrm>
              <a:off x="187574" y="710367"/>
              <a:ext cx="4097013" cy="4530395"/>
              <a:chOff x="187563" y="126357"/>
              <a:chExt cx="4097013" cy="5143500"/>
            </a:xfrm>
          </p:grpSpPr>
          <p:cxnSp>
            <p:nvCxnSpPr>
              <p:cNvPr id="768" name="Google Shape;768;p29"/>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69" name="Google Shape;769;p29"/>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70" name="Google Shape;770;p29"/>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71" name="Google Shape;771;p29"/>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72" name="Google Shape;772;p29"/>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73" name="Google Shape;773;p29"/>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74" name="Google Shape;774;p29"/>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775" name="Google Shape;775;p29"/>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776" name="Google Shape;776;p29"/>
            <p:cNvGrpSpPr/>
            <p:nvPr/>
          </p:nvGrpSpPr>
          <p:grpSpPr>
            <a:xfrm rot="-5400000">
              <a:off x="79781" y="601413"/>
              <a:ext cx="4097024" cy="4314819"/>
              <a:chOff x="187563" y="-119725"/>
              <a:chExt cx="4097024" cy="4898750"/>
            </a:xfrm>
          </p:grpSpPr>
          <p:cxnSp>
            <p:nvCxnSpPr>
              <p:cNvPr id="777" name="Google Shape;777;p29"/>
              <p:cNvCxnSpPr/>
              <p:nvPr/>
            </p:nvCxnSpPr>
            <p:spPr>
              <a:xfrm rot="5400000">
                <a:off x="-2256837" y="2324675"/>
                <a:ext cx="4888800" cy="0"/>
              </a:xfrm>
              <a:prstGeom prst="straightConnector1">
                <a:avLst/>
              </a:prstGeom>
              <a:noFill/>
              <a:ln w="19050" cap="flat" cmpd="sng">
                <a:solidFill>
                  <a:schemeClr val="dk1"/>
                </a:solidFill>
                <a:prstDash val="solid"/>
                <a:round/>
                <a:headEnd type="none" w="med" len="med"/>
                <a:tailEnd type="none" w="med" len="med"/>
              </a:ln>
            </p:spPr>
          </p:cxnSp>
          <p:cxnSp>
            <p:nvCxnSpPr>
              <p:cNvPr id="778" name="Google Shape;778;p29"/>
              <p:cNvCxnSpPr/>
              <p:nvPr/>
            </p:nvCxnSpPr>
            <p:spPr>
              <a:xfrm rot="5400000">
                <a:off x="-1550628" y="2453447"/>
                <a:ext cx="4641300" cy="0"/>
              </a:xfrm>
              <a:prstGeom prst="straightConnector1">
                <a:avLst/>
              </a:prstGeom>
              <a:noFill/>
              <a:ln w="19050" cap="flat" cmpd="sng">
                <a:solidFill>
                  <a:schemeClr val="dk1"/>
                </a:solidFill>
                <a:prstDash val="solid"/>
                <a:round/>
                <a:headEnd type="none" w="med" len="med"/>
                <a:tailEnd type="none" w="med" len="med"/>
              </a:ln>
            </p:spPr>
          </p:cxnSp>
          <p:cxnSp>
            <p:nvCxnSpPr>
              <p:cNvPr id="779" name="Google Shape;779;p29"/>
              <p:cNvCxnSpPr/>
              <p:nvPr/>
            </p:nvCxnSpPr>
            <p:spPr>
              <a:xfrm rot="5400000">
                <a:off x="-970572" y="2455847"/>
                <a:ext cx="4646100" cy="0"/>
              </a:xfrm>
              <a:prstGeom prst="straightConnector1">
                <a:avLst/>
              </a:prstGeom>
              <a:noFill/>
              <a:ln w="19050" cap="flat" cmpd="sng">
                <a:solidFill>
                  <a:schemeClr val="dk1"/>
                </a:solidFill>
                <a:prstDash val="solid"/>
                <a:round/>
                <a:headEnd type="none" w="med" len="med"/>
                <a:tailEnd type="none" w="med" len="med"/>
              </a:ln>
            </p:spPr>
          </p:cxnSp>
          <p:cxnSp>
            <p:nvCxnSpPr>
              <p:cNvPr id="780" name="Google Shape;780;p29"/>
              <p:cNvCxnSpPr/>
              <p:nvPr/>
            </p:nvCxnSpPr>
            <p:spPr>
              <a:xfrm rot="5400000">
                <a:off x="-378222" y="2455847"/>
                <a:ext cx="4646100" cy="0"/>
              </a:xfrm>
              <a:prstGeom prst="straightConnector1">
                <a:avLst/>
              </a:prstGeom>
              <a:noFill/>
              <a:ln w="19050" cap="flat" cmpd="sng">
                <a:solidFill>
                  <a:schemeClr val="dk1"/>
                </a:solidFill>
                <a:prstDash val="solid"/>
                <a:round/>
                <a:headEnd type="none" w="med" len="med"/>
                <a:tailEnd type="none" w="med" len="med"/>
              </a:ln>
            </p:spPr>
          </p:cxnSp>
          <p:cxnSp>
            <p:nvCxnSpPr>
              <p:cNvPr id="781" name="Google Shape;781;p29"/>
              <p:cNvCxnSpPr/>
              <p:nvPr/>
            </p:nvCxnSpPr>
            <p:spPr>
              <a:xfrm rot="5400000">
                <a:off x="206660" y="2453447"/>
                <a:ext cx="4641300" cy="0"/>
              </a:xfrm>
              <a:prstGeom prst="straightConnector1">
                <a:avLst/>
              </a:prstGeom>
              <a:noFill/>
              <a:ln w="19050" cap="flat" cmpd="sng">
                <a:solidFill>
                  <a:schemeClr val="dk1"/>
                </a:solidFill>
                <a:prstDash val="solid"/>
                <a:round/>
                <a:headEnd type="none" w="med" len="med"/>
                <a:tailEnd type="none" w="med" len="med"/>
              </a:ln>
            </p:spPr>
          </p:cxnSp>
          <p:cxnSp>
            <p:nvCxnSpPr>
              <p:cNvPr id="782" name="Google Shape;782;p29"/>
              <p:cNvCxnSpPr/>
              <p:nvPr/>
            </p:nvCxnSpPr>
            <p:spPr>
              <a:xfrm rot="5400000">
                <a:off x="786720" y="2455847"/>
                <a:ext cx="4646100" cy="0"/>
              </a:xfrm>
              <a:prstGeom prst="straightConnector1">
                <a:avLst/>
              </a:prstGeom>
              <a:noFill/>
              <a:ln w="19050" cap="flat" cmpd="sng">
                <a:solidFill>
                  <a:schemeClr val="dk1"/>
                </a:solidFill>
                <a:prstDash val="solid"/>
                <a:round/>
                <a:headEnd type="none" w="med" len="med"/>
                <a:tailEnd type="none" w="med" len="med"/>
              </a:ln>
            </p:spPr>
          </p:cxnSp>
          <p:cxnSp>
            <p:nvCxnSpPr>
              <p:cNvPr id="783" name="Google Shape;783;p29"/>
              <p:cNvCxnSpPr/>
              <p:nvPr/>
            </p:nvCxnSpPr>
            <p:spPr>
              <a:xfrm rot="5400000">
                <a:off x="1371575" y="2453447"/>
                <a:ext cx="4641300" cy="0"/>
              </a:xfrm>
              <a:prstGeom prst="straightConnector1">
                <a:avLst/>
              </a:prstGeom>
              <a:noFill/>
              <a:ln w="19050" cap="flat" cmpd="sng">
                <a:solidFill>
                  <a:schemeClr val="dk1"/>
                </a:solidFill>
                <a:prstDash val="solid"/>
                <a:round/>
                <a:headEnd type="none" w="med" len="med"/>
                <a:tailEnd type="none" w="med" len="med"/>
              </a:ln>
            </p:spPr>
          </p:cxnSp>
          <p:cxnSp>
            <p:nvCxnSpPr>
              <p:cNvPr id="784" name="Google Shape;784;p29"/>
              <p:cNvCxnSpPr/>
              <p:nvPr/>
            </p:nvCxnSpPr>
            <p:spPr>
              <a:xfrm rot="5400000">
                <a:off x="1952086" y="2446525"/>
                <a:ext cx="4665000" cy="0"/>
              </a:xfrm>
              <a:prstGeom prst="straightConnector1">
                <a:avLst/>
              </a:prstGeom>
              <a:noFill/>
              <a:ln w="19050" cap="flat" cmpd="sng">
                <a:solidFill>
                  <a:schemeClr val="dk1"/>
                </a:solidFill>
                <a:prstDash val="solid"/>
                <a:round/>
                <a:headEnd type="none" w="med" len="med"/>
                <a:tailEnd type="none" w="med" len="med"/>
              </a:ln>
            </p:spPr>
          </p:cxnSp>
        </p:grpSp>
      </p:grpSp>
      <p:sp>
        <p:nvSpPr>
          <p:cNvPr id="785" name="Google Shape;785;p29"/>
          <p:cNvSpPr/>
          <p:nvPr/>
        </p:nvSpPr>
        <p:spPr>
          <a:xfrm>
            <a:off x="246800" y="2306813"/>
            <a:ext cx="1509803" cy="1606820"/>
          </a:xfrm>
          <a:custGeom>
            <a:avLst/>
            <a:gdLst/>
            <a:ahLst/>
            <a:cxnLst/>
            <a:rect l="l" t="t" r="r" b="b"/>
            <a:pathLst>
              <a:path w="32074" h="34135" extrusionOk="0">
                <a:moveTo>
                  <a:pt x="16281" y="1"/>
                </a:moveTo>
                <a:cubicBezTo>
                  <a:pt x="15865" y="1"/>
                  <a:pt x="15449" y="18"/>
                  <a:pt x="15033" y="55"/>
                </a:cubicBezTo>
                <a:cubicBezTo>
                  <a:pt x="9647" y="512"/>
                  <a:pt x="5246" y="4561"/>
                  <a:pt x="2641" y="9068"/>
                </a:cubicBezTo>
                <a:cubicBezTo>
                  <a:pt x="0" y="13715"/>
                  <a:pt x="739" y="19101"/>
                  <a:pt x="3380" y="23538"/>
                </a:cubicBezTo>
                <a:cubicBezTo>
                  <a:pt x="6267" y="28290"/>
                  <a:pt x="11266" y="31072"/>
                  <a:pt x="15984" y="33642"/>
                </a:cubicBezTo>
                <a:cubicBezTo>
                  <a:pt x="16613" y="33984"/>
                  <a:pt x="17218" y="34135"/>
                  <a:pt x="17781" y="34135"/>
                </a:cubicBezTo>
                <a:cubicBezTo>
                  <a:pt x="21214" y="34135"/>
                  <a:pt x="23065" y="28517"/>
                  <a:pt x="19223" y="26460"/>
                </a:cubicBezTo>
                <a:cubicBezTo>
                  <a:pt x="15702" y="24523"/>
                  <a:pt x="9647" y="21073"/>
                  <a:pt x="8907" y="16637"/>
                </a:cubicBezTo>
                <a:lnTo>
                  <a:pt x="8907" y="16637"/>
                </a:lnTo>
                <a:cubicBezTo>
                  <a:pt x="9893" y="17412"/>
                  <a:pt x="10984" y="18081"/>
                  <a:pt x="11970" y="18749"/>
                </a:cubicBezTo>
                <a:cubicBezTo>
                  <a:pt x="14047" y="20158"/>
                  <a:pt x="16125" y="21601"/>
                  <a:pt x="18237" y="23009"/>
                </a:cubicBezTo>
                <a:cubicBezTo>
                  <a:pt x="19026" y="23530"/>
                  <a:pt x="19935" y="23818"/>
                  <a:pt x="20825" y="23818"/>
                </a:cubicBezTo>
                <a:cubicBezTo>
                  <a:pt x="21921" y="23818"/>
                  <a:pt x="22987" y="23382"/>
                  <a:pt x="23764" y="22411"/>
                </a:cubicBezTo>
                <a:cubicBezTo>
                  <a:pt x="25032" y="20897"/>
                  <a:pt x="24997" y="18081"/>
                  <a:pt x="23201" y="16883"/>
                </a:cubicBezTo>
                <a:cubicBezTo>
                  <a:pt x="21018" y="15405"/>
                  <a:pt x="18765" y="13961"/>
                  <a:pt x="16547" y="12483"/>
                </a:cubicBezTo>
                <a:cubicBezTo>
                  <a:pt x="15104" y="11462"/>
                  <a:pt x="13625" y="10546"/>
                  <a:pt x="12076" y="9701"/>
                </a:cubicBezTo>
                <a:cubicBezTo>
                  <a:pt x="13321" y="8547"/>
                  <a:pt x="14986" y="7891"/>
                  <a:pt x="16686" y="7891"/>
                </a:cubicBezTo>
                <a:cubicBezTo>
                  <a:pt x="16956" y="7891"/>
                  <a:pt x="17227" y="7907"/>
                  <a:pt x="17498" y="7941"/>
                </a:cubicBezTo>
                <a:cubicBezTo>
                  <a:pt x="20639" y="8366"/>
                  <a:pt x="24167" y="10132"/>
                  <a:pt x="27442" y="10132"/>
                </a:cubicBezTo>
                <a:cubicBezTo>
                  <a:pt x="28241" y="10132"/>
                  <a:pt x="29025" y="10027"/>
                  <a:pt x="29785" y="9772"/>
                </a:cubicBezTo>
                <a:cubicBezTo>
                  <a:pt x="31756" y="9103"/>
                  <a:pt x="32073" y="6744"/>
                  <a:pt x="31087" y="5195"/>
                </a:cubicBezTo>
                <a:cubicBezTo>
                  <a:pt x="29538" y="2660"/>
                  <a:pt x="25983" y="1956"/>
                  <a:pt x="23307" y="1217"/>
                </a:cubicBezTo>
                <a:cubicBezTo>
                  <a:pt x="21031" y="558"/>
                  <a:pt x="18653" y="1"/>
                  <a:pt x="162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9"/>
          <p:cNvSpPr/>
          <p:nvPr/>
        </p:nvSpPr>
        <p:spPr>
          <a:xfrm rot="-1863129">
            <a:off x="71679" y="3910598"/>
            <a:ext cx="814238" cy="1395939"/>
          </a:xfrm>
          <a:custGeom>
            <a:avLst/>
            <a:gdLst/>
            <a:ahLst/>
            <a:cxnLst/>
            <a:rect l="l" t="t" r="r" b="b"/>
            <a:pathLst>
              <a:path w="26160" h="44849" extrusionOk="0">
                <a:moveTo>
                  <a:pt x="19008" y="0"/>
                </a:moveTo>
                <a:cubicBezTo>
                  <a:pt x="13358" y="0"/>
                  <a:pt x="7756" y="1336"/>
                  <a:pt x="2712" y="3874"/>
                </a:cubicBezTo>
                <a:cubicBezTo>
                  <a:pt x="212" y="5107"/>
                  <a:pt x="1" y="7818"/>
                  <a:pt x="1374" y="9930"/>
                </a:cubicBezTo>
                <a:cubicBezTo>
                  <a:pt x="4402" y="14542"/>
                  <a:pt x="7253" y="19225"/>
                  <a:pt x="9964" y="23977"/>
                </a:cubicBezTo>
                <a:lnTo>
                  <a:pt x="9225" y="25491"/>
                </a:lnTo>
                <a:cubicBezTo>
                  <a:pt x="8028" y="26724"/>
                  <a:pt x="6936" y="28061"/>
                  <a:pt x="5915" y="29470"/>
                </a:cubicBezTo>
                <a:cubicBezTo>
                  <a:pt x="4049" y="32075"/>
                  <a:pt x="1374" y="35842"/>
                  <a:pt x="1198" y="39116"/>
                </a:cubicBezTo>
                <a:cubicBezTo>
                  <a:pt x="986" y="43799"/>
                  <a:pt x="5669" y="44609"/>
                  <a:pt x="9260" y="44785"/>
                </a:cubicBezTo>
                <a:cubicBezTo>
                  <a:pt x="9988" y="44827"/>
                  <a:pt x="10718" y="44849"/>
                  <a:pt x="11447" y="44849"/>
                </a:cubicBezTo>
                <a:cubicBezTo>
                  <a:pt x="14317" y="44849"/>
                  <a:pt x="17191" y="44522"/>
                  <a:pt x="19998" y="43904"/>
                </a:cubicBezTo>
                <a:cubicBezTo>
                  <a:pt x="23800" y="42954"/>
                  <a:pt x="26159" y="39996"/>
                  <a:pt x="25103" y="36018"/>
                </a:cubicBezTo>
                <a:cubicBezTo>
                  <a:pt x="24117" y="32392"/>
                  <a:pt x="21688" y="28906"/>
                  <a:pt x="19892" y="25632"/>
                </a:cubicBezTo>
                <a:cubicBezTo>
                  <a:pt x="19540" y="24963"/>
                  <a:pt x="19153" y="24294"/>
                  <a:pt x="18801" y="23625"/>
                </a:cubicBezTo>
                <a:cubicBezTo>
                  <a:pt x="19223" y="22675"/>
                  <a:pt x="19681" y="21689"/>
                  <a:pt x="20068" y="20703"/>
                </a:cubicBezTo>
                <a:cubicBezTo>
                  <a:pt x="22286" y="15493"/>
                  <a:pt x="23976" y="10000"/>
                  <a:pt x="24188" y="4297"/>
                </a:cubicBezTo>
                <a:cubicBezTo>
                  <a:pt x="24258" y="2255"/>
                  <a:pt x="22850" y="107"/>
                  <a:pt x="20632" y="37"/>
                </a:cubicBezTo>
                <a:cubicBezTo>
                  <a:pt x="20090" y="12"/>
                  <a:pt x="19549" y="0"/>
                  <a:pt x="190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9"/>
          <p:cNvSpPr/>
          <p:nvPr/>
        </p:nvSpPr>
        <p:spPr>
          <a:xfrm>
            <a:off x="1320800" y="3997875"/>
            <a:ext cx="1284200" cy="967250"/>
          </a:xfrm>
          <a:custGeom>
            <a:avLst/>
            <a:gdLst/>
            <a:ahLst/>
            <a:cxnLst/>
            <a:rect l="l" t="t" r="r" b="b"/>
            <a:pathLst>
              <a:path w="51368" h="38690" extrusionOk="0">
                <a:moveTo>
                  <a:pt x="23765" y="1"/>
                </a:moveTo>
                <a:cubicBezTo>
                  <a:pt x="22464" y="1"/>
                  <a:pt x="21165" y="152"/>
                  <a:pt x="19892" y="489"/>
                </a:cubicBezTo>
                <a:cubicBezTo>
                  <a:pt x="16653" y="1369"/>
                  <a:pt x="13731" y="3270"/>
                  <a:pt x="11126" y="5382"/>
                </a:cubicBezTo>
                <a:cubicBezTo>
                  <a:pt x="8485" y="7530"/>
                  <a:pt x="6162" y="10030"/>
                  <a:pt x="4261" y="12846"/>
                </a:cubicBezTo>
                <a:cubicBezTo>
                  <a:pt x="2395" y="15522"/>
                  <a:pt x="177" y="19007"/>
                  <a:pt x="36" y="22352"/>
                </a:cubicBezTo>
                <a:cubicBezTo>
                  <a:pt x="1" y="22563"/>
                  <a:pt x="71" y="22810"/>
                  <a:pt x="177" y="22986"/>
                </a:cubicBezTo>
                <a:cubicBezTo>
                  <a:pt x="141" y="23373"/>
                  <a:pt x="282" y="23725"/>
                  <a:pt x="599" y="23972"/>
                </a:cubicBezTo>
                <a:cubicBezTo>
                  <a:pt x="3662" y="26330"/>
                  <a:pt x="7993" y="27527"/>
                  <a:pt x="11619" y="28830"/>
                </a:cubicBezTo>
                <a:cubicBezTo>
                  <a:pt x="15421" y="30203"/>
                  <a:pt x="19329" y="31435"/>
                  <a:pt x="23202" y="32597"/>
                </a:cubicBezTo>
                <a:cubicBezTo>
                  <a:pt x="27074" y="33759"/>
                  <a:pt x="30982" y="34850"/>
                  <a:pt x="34926" y="35871"/>
                </a:cubicBezTo>
                <a:cubicBezTo>
                  <a:pt x="38869" y="36892"/>
                  <a:pt x="42847" y="38195"/>
                  <a:pt x="46825" y="38582"/>
                </a:cubicBezTo>
                <a:cubicBezTo>
                  <a:pt x="46896" y="38600"/>
                  <a:pt x="46966" y="38609"/>
                  <a:pt x="47032" y="38609"/>
                </a:cubicBezTo>
                <a:cubicBezTo>
                  <a:pt x="47098" y="38609"/>
                  <a:pt x="47160" y="38600"/>
                  <a:pt x="47213" y="38582"/>
                </a:cubicBezTo>
                <a:cubicBezTo>
                  <a:pt x="47418" y="38655"/>
                  <a:pt x="47626" y="38690"/>
                  <a:pt x="47829" y="38690"/>
                </a:cubicBezTo>
                <a:cubicBezTo>
                  <a:pt x="48705" y="38690"/>
                  <a:pt x="49492" y="38053"/>
                  <a:pt x="49607" y="37139"/>
                </a:cubicBezTo>
                <a:cubicBezTo>
                  <a:pt x="50663" y="29464"/>
                  <a:pt x="51367" y="21120"/>
                  <a:pt x="47741" y="13973"/>
                </a:cubicBezTo>
                <a:cubicBezTo>
                  <a:pt x="44467" y="7530"/>
                  <a:pt x="37355" y="3587"/>
                  <a:pt x="30771" y="1299"/>
                </a:cubicBezTo>
                <a:cubicBezTo>
                  <a:pt x="28521" y="503"/>
                  <a:pt x="26138" y="1"/>
                  <a:pt x="237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9"/>
          <p:cNvSpPr/>
          <p:nvPr/>
        </p:nvSpPr>
        <p:spPr>
          <a:xfrm>
            <a:off x="142875" y="1705026"/>
            <a:ext cx="915545" cy="595250"/>
          </a:xfrm>
          <a:custGeom>
            <a:avLst/>
            <a:gdLst/>
            <a:ahLst/>
            <a:cxnLst/>
            <a:rect l="l" t="t" r="r" b="b"/>
            <a:pathLst>
              <a:path w="12905" h="8390" extrusionOk="0">
                <a:moveTo>
                  <a:pt x="5242" y="0"/>
                </a:moveTo>
                <a:cubicBezTo>
                  <a:pt x="4727" y="0"/>
                  <a:pt x="4207" y="300"/>
                  <a:pt x="4014" y="898"/>
                </a:cubicBezTo>
                <a:cubicBezTo>
                  <a:pt x="3873" y="1391"/>
                  <a:pt x="3803" y="1884"/>
                  <a:pt x="3838" y="2412"/>
                </a:cubicBezTo>
                <a:cubicBezTo>
                  <a:pt x="2993" y="2447"/>
                  <a:pt x="2148" y="2482"/>
                  <a:pt x="1303" y="2553"/>
                </a:cubicBezTo>
                <a:cubicBezTo>
                  <a:pt x="35" y="2658"/>
                  <a:pt x="0" y="4524"/>
                  <a:pt x="1303" y="4524"/>
                </a:cubicBezTo>
                <a:lnTo>
                  <a:pt x="3838" y="4524"/>
                </a:lnTo>
                <a:cubicBezTo>
                  <a:pt x="3767" y="5510"/>
                  <a:pt x="3626" y="6496"/>
                  <a:pt x="3591" y="7482"/>
                </a:cubicBezTo>
                <a:cubicBezTo>
                  <a:pt x="3570" y="8022"/>
                  <a:pt x="4065" y="8390"/>
                  <a:pt x="4549" y="8390"/>
                </a:cubicBezTo>
                <a:cubicBezTo>
                  <a:pt x="4854" y="8390"/>
                  <a:pt x="5153" y="8244"/>
                  <a:pt x="5316" y="7904"/>
                </a:cubicBezTo>
                <a:cubicBezTo>
                  <a:pt x="5774" y="6813"/>
                  <a:pt x="6091" y="5651"/>
                  <a:pt x="6267" y="4489"/>
                </a:cubicBezTo>
                <a:cubicBezTo>
                  <a:pt x="7886" y="4489"/>
                  <a:pt x="9471" y="4489"/>
                  <a:pt x="11055" y="4665"/>
                </a:cubicBezTo>
                <a:cubicBezTo>
                  <a:pt x="11104" y="4670"/>
                  <a:pt x="11152" y="4672"/>
                  <a:pt x="11199" y="4672"/>
                </a:cubicBezTo>
                <a:cubicBezTo>
                  <a:pt x="12904" y="4672"/>
                  <a:pt x="12871" y="1757"/>
                  <a:pt x="10958" y="1757"/>
                </a:cubicBezTo>
                <a:cubicBezTo>
                  <a:pt x="10865" y="1757"/>
                  <a:pt x="10769" y="1764"/>
                  <a:pt x="10668" y="1778"/>
                </a:cubicBezTo>
                <a:cubicBezTo>
                  <a:pt x="9365" y="1990"/>
                  <a:pt x="7992" y="2130"/>
                  <a:pt x="6619" y="2236"/>
                </a:cubicBezTo>
                <a:cubicBezTo>
                  <a:pt x="6654" y="1778"/>
                  <a:pt x="6584" y="1321"/>
                  <a:pt x="6443" y="898"/>
                </a:cubicBezTo>
                <a:cubicBezTo>
                  <a:pt x="6267" y="300"/>
                  <a:pt x="5756" y="0"/>
                  <a:pt x="52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six columns ">
  <p:cSld name="TITLE_AND_TWO_COLUMNS_1_4_1_1">
    <p:spTree>
      <p:nvGrpSpPr>
        <p:cNvPr id="1" name="Shape 890"/>
        <p:cNvGrpSpPr/>
        <p:nvPr/>
      </p:nvGrpSpPr>
      <p:grpSpPr>
        <a:xfrm>
          <a:off x="0" y="0"/>
          <a:ext cx="0" cy="0"/>
          <a:chOff x="0" y="0"/>
          <a:chExt cx="0" cy="0"/>
        </a:xfrm>
      </p:grpSpPr>
      <p:pic>
        <p:nvPicPr>
          <p:cNvPr id="891" name="Google Shape;891;p33"/>
          <p:cNvPicPr preferRelativeResize="0"/>
          <p:nvPr/>
        </p:nvPicPr>
        <p:blipFill>
          <a:blip r:embed="rId2">
            <a:alphaModFix amt="78000"/>
          </a:blip>
          <a:stretch>
            <a:fillRect/>
          </a:stretch>
        </p:blipFill>
        <p:spPr>
          <a:xfrm>
            <a:off x="-1" y="3849"/>
            <a:ext cx="9144002" cy="5135802"/>
          </a:xfrm>
          <a:prstGeom prst="rect">
            <a:avLst/>
          </a:prstGeom>
          <a:noFill/>
          <a:ln>
            <a:noFill/>
          </a:ln>
        </p:spPr>
      </p:pic>
      <p:sp>
        <p:nvSpPr>
          <p:cNvPr id="892" name="Google Shape;892;p33"/>
          <p:cNvSpPr txBox="1">
            <a:spLocks noGrp="1"/>
          </p:cNvSpPr>
          <p:nvPr>
            <p:ph type="title"/>
          </p:nvPr>
        </p:nvSpPr>
        <p:spPr>
          <a:xfrm>
            <a:off x="714850" y="566925"/>
            <a:ext cx="5224200" cy="941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893" name="Google Shape;893;p33"/>
          <p:cNvSpPr txBox="1">
            <a:spLocks noGrp="1"/>
          </p:cNvSpPr>
          <p:nvPr>
            <p:ph type="subTitle" idx="1"/>
          </p:nvPr>
        </p:nvSpPr>
        <p:spPr>
          <a:xfrm>
            <a:off x="1151012" y="2362106"/>
            <a:ext cx="1866600" cy="5841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894" name="Google Shape;894;p33"/>
          <p:cNvSpPr txBox="1">
            <a:spLocks noGrp="1"/>
          </p:cNvSpPr>
          <p:nvPr>
            <p:ph type="subTitle" idx="2"/>
          </p:nvPr>
        </p:nvSpPr>
        <p:spPr>
          <a:xfrm>
            <a:off x="1152610" y="2020551"/>
            <a:ext cx="1863600" cy="402000"/>
          </a:xfrm>
          <a:prstGeom prst="rect">
            <a:avLst/>
          </a:prstGeom>
        </p:spPr>
        <p:txBody>
          <a:bodyPr spcFirstLastPara="1" wrap="square" lIns="91425" tIns="91425" rIns="91425" bIns="91425" anchor="t" anchorCtr="0">
            <a:noAutofit/>
          </a:bodyPr>
          <a:lstStyle>
            <a:lvl1pPr lvl="0">
              <a:spcBef>
                <a:spcPts val="0"/>
              </a:spcBef>
              <a:spcAft>
                <a:spcPts val="0"/>
              </a:spcAft>
              <a:buSzPts val="2400"/>
              <a:buFont typeface="Bebas Neue"/>
              <a:buNone/>
              <a:defRPr sz="2000" b="1">
                <a:solidFill>
                  <a:schemeClr val="dk1"/>
                </a:solidFill>
                <a:latin typeface="Prata"/>
                <a:ea typeface="Prata"/>
                <a:cs typeface="Prata"/>
                <a:sym typeface="Prata"/>
              </a:defRPr>
            </a:lvl1pPr>
            <a:lvl2pPr lvl="1">
              <a:spcBef>
                <a:spcPts val="0"/>
              </a:spcBef>
              <a:spcAft>
                <a:spcPts val="0"/>
              </a:spcAft>
              <a:buSzPts val="2400"/>
              <a:buFont typeface="Bebas Neue"/>
              <a:buNone/>
              <a:defRPr sz="2400">
                <a:latin typeface="Bebas Neue"/>
                <a:ea typeface="Bebas Neue"/>
                <a:cs typeface="Bebas Neue"/>
                <a:sym typeface="Bebas Neue"/>
              </a:defRPr>
            </a:lvl2pPr>
            <a:lvl3pPr lvl="2">
              <a:spcBef>
                <a:spcPts val="0"/>
              </a:spcBef>
              <a:spcAft>
                <a:spcPts val="0"/>
              </a:spcAft>
              <a:buSzPts val="2400"/>
              <a:buFont typeface="Bebas Neue"/>
              <a:buNone/>
              <a:defRPr sz="2400">
                <a:latin typeface="Bebas Neue"/>
                <a:ea typeface="Bebas Neue"/>
                <a:cs typeface="Bebas Neue"/>
                <a:sym typeface="Bebas Neue"/>
              </a:defRPr>
            </a:lvl3pPr>
            <a:lvl4pPr lvl="3">
              <a:spcBef>
                <a:spcPts val="0"/>
              </a:spcBef>
              <a:spcAft>
                <a:spcPts val="0"/>
              </a:spcAft>
              <a:buSzPts val="2400"/>
              <a:buFont typeface="Bebas Neue"/>
              <a:buNone/>
              <a:defRPr sz="2400">
                <a:latin typeface="Bebas Neue"/>
                <a:ea typeface="Bebas Neue"/>
                <a:cs typeface="Bebas Neue"/>
                <a:sym typeface="Bebas Neue"/>
              </a:defRPr>
            </a:lvl4pPr>
            <a:lvl5pPr lvl="4">
              <a:spcBef>
                <a:spcPts val="0"/>
              </a:spcBef>
              <a:spcAft>
                <a:spcPts val="0"/>
              </a:spcAft>
              <a:buSzPts val="2400"/>
              <a:buFont typeface="Bebas Neue"/>
              <a:buNone/>
              <a:defRPr sz="2400">
                <a:latin typeface="Bebas Neue"/>
                <a:ea typeface="Bebas Neue"/>
                <a:cs typeface="Bebas Neue"/>
                <a:sym typeface="Bebas Neue"/>
              </a:defRPr>
            </a:lvl5pPr>
            <a:lvl6pPr lvl="5">
              <a:spcBef>
                <a:spcPts val="0"/>
              </a:spcBef>
              <a:spcAft>
                <a:spcPts val="0"/>
              </a:spcAft>
              <a:buSzPts val="2400"/>
              <a:buFont typeface="Bebas Neue"/>
              <a:buNone/>
              <a:defRPr sz="2400">
                <a:latin typeface="Bebas Neue"/>
                <a:ea typeface="Bebas Neue"/>
                <a:cs typeface="Bebas Neue"/>
                <a:sym typeface="Bebas Neue"/>
              </a:defRPr>
            </a:lvl6pPr>
            <a:lvl7pPr lvl="6">
              <a:spcBef>
                <a:spcPts val="0"/>
              </a:spcBef>
              <a:spcAft>
                <a:spcPts val="0"/>
              </a:spcAft>
              <a:buSzPts val="2400"/>
              <a:buFont typeface="Bebas Neue"/>
              <a:buNone/>
              <a:defRPr sz="2400">
                <a:latin typeface="Bebas Neue"/>
                <a:ea typeface="Bebas Neue"/>
                <a:cs typeface="Bebas Neue"/>
                <a:sym typeface="Bebas Neue"/>
              </a:defRPr>
            </a:lvl7pPr>
            <a:lvl8pPr lvl="7">
              <a:spcBef>
                <a:spcPts val="0"/>
              </a:spcBef>
              <a:spcAft>
                <a:spcPts val="0"/>
              </a:spcAft>
              <a:buSzPts val="2400"/>
              <a:buFont typeface="Bebas Neue"/>
              <a:buNone/>
              <a:defRPr sz="2400">
                <a:latin typeface="Bebas Neue"/>
                <a:ea typeface="Bebas Neue"/>
                <a:cs typeface="Bebas Neue"/>
                <a:sym typeface="Bebas Neue"/>
              </a:defRPr>
            </a:lvl8pPr>
            <a:lvl9pPr lvl="8">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895" name="Google Shape;895;p33"/>
          <p:cNvSpPr txBox="1">
            <a:spLocks noGrp="1"/>
          </p:cNvSpPr>
          <p:nvPr>
            <p:ph type="subTitle" idx="3"/>
          </p:nvPr>
        </p:nvSpPr>
        <p:spPr>
          <a:xfrm>
            <a:off x="3637246" y="2361562"/>
            <a:ext cx="1866600" cy="5841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896" name="Google Shape;896;p33"/>
          <p:cNvSpPr txBox="1">
            <a:spLocks noGrp="1"/>
          </p:cNvSpPr>
          <p:nvPr>
            <p:ph type="subTitle" idx="4"/>
          </p:nvPr>
        </p:nvSpPr>
        <p:spPr>
          <a:xfrm>
            <a:off x="3640243" y="2019825"/>
            <a:ext cx="1863600" cy="402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Font typeface="Bebas Neue"/>
              <a:buNone/>
              <a:defRPr sz="2000" b="1">
                <a:solidFill>
                  <a:schemeClr val="dk1"/>
                </a:solidFill>
                <a:latin typeface="Prata"/>
                <a:ea typeface="Prata"/>
                <a:cs typeface="Prata"/>
                <a:sym typeface="Prata"/>
              </a:defRPr>
            </a:lvl1pPr>
            <a:lvl2pPr lvl="1" rtl="0">
              <a:spcBef>
                <a:spcPts val="0"/>
              </a:spcBef>
              <a:spcAft>
                <a:spcPts val="0"/>
              </a:spcAft>
              <a:buSzPts val="2400"/>
              <a:buFont typeface="Bebas Neue"/>
              <a:buNone/>
              <a:defRPr sz="2400">
                <a:latin typeface="Bebas Neue"/>
                <a:ea typeface="Bebas Neue"/>
                <a:cs typeface="Bebas Neue"/>
                <a:sym typeface="Bebas Neue"/>
              </a:defRPr>
            </a:lvl2pPr>
            <a:lvl3pPr lvl="2" rtl="0">
              <a:spcBef>
                <a:spcPts val="0"/>
              </a:spcBef>
              <a:spcAft>
                <a:spcPts val="0"/>
              </a:spcAft>
              <a:buSzPts val="2400"/>
              <a:buFont typeface="Bebas Neue"/>
              <a:buNone/>
              <a:defRPr sz="2400">
                <a:latin typeface="Bebas Neue"/>
                <a:ea typeface="Bebas Neue"/>
                <a:cs typeface="Bebas Neue"/>
                <a:sym typeface="Bebas Neue"/>
              </a:defRPr>
            </a:lvl3pPr>
            <a:lvl4pPr lvl="3" rtl="0">
              <a:spcBef>
                <a:spcPts val="0"/>
              </a:spcBef>
              <a:spcAft>
                <a:spcPts val="0"/>
              </a:spcAft>
              <a:buSzPts val="2400"/>
              <a:buFont typeface="Bebas Neue"/>
              <a:buNone/>
              <a:defRPr sz="2400">
                <a:latin typeface="Bebas Neue"/>
                <a:ea typeface="Bebas Neue"/>
                <a:cs typeface="Bebas Neue"/>
                <a:sym typeface="Bebas Neue"/>
              </a:defRPr>
            </a:lvl4pPr>
            <a:lvl5pPr lvl="4" rtl="0">
              <a:spcBef>
                <a:spcPts val="0"/>
              </a:spcBef>
              <a:spcAft>
                <a:spcPts val="0"/>
              </a:spcAft>
              <a:buSzPts val="2400"/>
              <a:buFont typeface="Bebas Neue"/>
              <a:buNone/>
              <a:defRPr sz="2400">
                <a:latin typeface="Bebas Neue"/>
                <a:ea typeface="Bebas Neue"/>
                <a:cs typeface="Bebas Neue"/>
                <a:sym typeface="Bebas Neue"/>
              </a:defRPr>
            </a:lvl5pPr>
            <a:lvl6pPr lvl="5" rtl="0">
              <a:spcBef>
                <a:spcPts val="0"/>
              </a:spcBef>
              <a:spcAft>
                <a:spcPts val="0"/>
              </a:spcAft>
              <a:buSzPts val="2400"/>
              <a:buFont typeface="Bebas Neue"/>
              <a:buNone/>
              <a:defRPr sz="2400">
                <a:latin typeface="Bebas Neue"/>
                <a:ea typeface="Bebas Neue"/>
                <a:cs typeface="Bebas Neue"/>
                <a:sym typeface="Bebas Neue"/>
              </a:defRPr>
            </a:lvl6pPr>
            <a:lvl7pPr lvl="6" rtl="0">
              <a:spcBef>
                <a:spcPts val="0"/>
              </a:spcBef>
              <a:spcAft>
                <a:spcPts val="0"/>
              </a:spcAft>
              <a:buSzPts val="2400"/>
              <a:buFont typeface="Bebas Neue"/>
              <a:buNone/>
              <a:defRPr sz="2400">
                <a:latin typeface="Bebas Neue"/>
                <a:ea typeface="Bebas Neue"/>
                <a:cs typeface="Bebas Neue"/>
                <a:sym typeface="Bebas Neue"/>
              </a:defRPr>
            </a:lvl7pPr>
            <a:lvl8pPr lvl="7" rtl="0">
              <a:spcBef>
                <a:spcPts val="0"/>
              </a:spcBef>
              <a:spcAft>
                <a:spcPts val="0"/>
              </a:spcAft>
              <a:buSzPts val="2400"/>
              <a:buFont typeface="Bebas Neue"/>
              <a:buNone/>
              <a:defRPr sz="2400">
                <a:latin typeface="Bebas Neue"/>
                <a:ea typeface="Bebas Neue"/>
                <a:cs typeface="Bebas Neue"/>
                <a:sym typeface="Bebas Neue"/>
              </a:defRPr>
            </a:lvl8pPr>
            <a:lvl9pPr lvl="8" rtl="0">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897" name="Google Shape;897;p33"/>
          <p:cNvSpPr txBox="1">
            <a:spLocks noGrp="1"/>
          </p:cNvSpPr>
          <p:nvPr>
            <p:ph type="subTitle" idx="5"/>
          </p:nvPr>
        </p:nvSpPr>
        <p:spPr>
          <a:xfrm>
            <a:off x="6124880" y="2361562"/>
            <a:ext cx="1866600" cy="5841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898" name="Google Shape;898;p33"/>
          <p:cNvSpPr txBox="1">
            <a:spLocks noGrp="1"/>
          </p:cNvSpPr>
          <p:nvPr>
            <p:ph type="subTitle" idx="6"/>
          </p:nvPr>
        </p:nvSpPr>
        <p:spPr>
          <a:xfrm>
            <a:off x="6127877" y="2019825"/>
            <a:ext cx="1863600" cy="402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Font typeface="Bebas Neue"/>
              <a:buNone/>
              <a:defRPr sz="2000" b="1">
                <a:solidFill>
                  <a:schemeClr val="dk1"/>
                </a:solidFill>
                <a:latin typeface="Prata"/>
                <a:ea typeface="Prata"/>
                <a:cs typeface="Prata"/>
                <a:sym typeface="Prata"/>
              </a:defRPr>
            </a:lvl1pPr>
            <a:lvl2pPr lvl="1" rtl="0">
              <a:spcBef>
                <a:spcPts val="0"/>
              </a:spcBef>
              <a:spcAft>
                <a:spcPts val="0"/>
              </a:spcAft>
              <a:buSzPts val="2400"/>
              <a:buFont typeface="Bebas Neue"/>
              <a:buNone/>
              <a:defRPr sz="2400">
                <a:latin typeface="Bebas Neue"/>
                <a:ea typeface="Bebas Neue"/>
                <a:cs typeface="Bebas Neue"/>
                <a:sym typeface="Bebas Neue"/>
              </a:defRPr>
            </a:lvl2pPr>
            <a:lvl3pPr lvl="2" rtl="0">
              <a:spcBef>
                <a:spcPts val="0"/>
              </a:spcBef>
              <a:spcAft>
                <a:spcPts val="0"/>
              </a:spcAft>
              <a:buSzPts val="2400"/>
              <a:buFont typeface="Bebas Neue"/>
              <a:buNone/>
              <a:defRPr sz="2400">
                <a:latin typeface="Bebas Neue"/>
                <a:ea typeface="Bebas Neue"/>
                <a:cs typeface="Bebas Neue"/>
                <a:sym typeface="Bebas Neue"/>
              </a:defRPr>
            </a:lvl3pPr>
            <a:lvl4pPr lvl="3" rtl="0">
              <a:spcBef>
                <a:spcPts val="0"/>
              </a:spcBef>
              <a:spcAft>
                <a:spcPts val="0"/>
              </a:spcAft>
              <a:buSzPts val="2400"/>
              <a:buFont typeface="Bebas Neue"/>
              <a:buNone/>
              <a:defRPr sz="2400">
                <a:latin typeface="Bebas Neue"/>
                <a:ea typeface="Bebas Neue"/>
                <a:cs typeface="Bebas Neue"/>
                <a:sym typeface="Bebas Neue"/>
              </a:defRPr>
            </a:lvl4pPr>
            <a:lvl5pPr lvl="4" rtl="0">
              <a:spcBef>
                <a:spcPts val="0"/>
              </a:spcBef>
              <a:spcAft>
                <a:spcPts val="0"/>
              </a:spcAft>
              <a:buSzPts val="2400"/>
              <a:buFont typeface="Bebas Neue"/>
              <a:buNone/>
              <a:defRPr sz="2400">
                <a:latin typeface="Bebas Neue"/>
                <a:ea typeface="Bebas Neue"/>
                <a:cs typeface="Bebas Neue"/>
                <a:sym typeface="Bebas Neue"/>
              </a:defRPr>
            </a:lvl5pPr>
            <a:lvl6pPr lvl="5" rtl="0">
              <a:spcBef>
                <a:spcPts val="0"/>
              </a:spcBef>
              <a:spcAft>
                <a:spcPts val="0"/>
              </a:spcAft>
              <a:buSzPts val="2400"/>
              <a:buFont typeface="Bebas Neue"/>
              <a:buNone/>
              <a:defRPr sz="2400">
                <a:latin typeface="Bebas Neue"/>
                <a:ea typeface="Bebas Neue"/>
                <a:cs typeface="Bebas Neue"/>
                <a:sym typeface="Bebas Neue"/>
              </a:defRPr>
            </a:lvl6pPr>
            <a:lvl7pPr lvl="6" rtl="0">
              <a:spcBef>
                <a:spcPts val="0"/>
              </a:spcBef>
              <a:spcAft>
                <a:spcPts val="0"/>
              </a:spcAft>
              <a:buSzPts val="2400"/>
              <a:buFont typeface="Bebas Neue"/>
              <a:buNone/>
              <a:defRPr sz="2400">
                <a:latin typeface="Bebas Neue"/>
                <a:ea typeface="Bebas Neue"/>
                <a:cs typeface="Bebas Neue"/>
                <a:sym typeface="Bebas Neue"/>
              </a:defRPr>
            </a:lvl7pPr>
            <a:lvl8pPr lvl="7" rtl="0">
              <a:spcBef>
                <a:spcPts val="0"/>
              </a:spcBef>
              <a:spcAft>
                <a:spcPts val="0"/>
              </a:spcAft>
              <a:buSzPts val="2400"/>
              <a:buFont typeface="Bebas Neue"/>
              <a:buNone/>
              <a:defRPr sz="2400">
                <a:latin typeface="Bebas Neue"/>
                <a:ea typeface="Bebas Neue"/>
                <a:cs typeface="Bebas Neue"/>
                <a:sym typeface="Bebas Neue"/>
              </a:defRPr>
            </a:lvl8pPr>
            <a:lvl9pPr lvl="8" rtl="0">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899" name="Google Shape;899;p33"/>
          <p:cNvSpPr txBox="1">
            <a:spLocks noGrp="1"/>
          </p:cNvSpPr>
          <p:nvPr>
            <p:ph type="subTitle" idx="7"/>
          </p:nvPr>
        </p:nvSpPr>
        <p:spPr>
          <a:xfrm>
            <a:off x="1149612" y="3586466"/>
            <a:ext cx="1866600" cy="5847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900" name="Google Shape;900;p33"/>
          <p:cNvSpPr txBox="1">
            <a:spLocks noGrp="1"/>
          </p:cNvSpPr>
          <p:nvPr>
            <p:ph type="subTitle" idx="8"/>
          </p:nvPr>
        </p:nvSpPr>
        <p:spPr>
          <a:xfrm>
            <a:off x="1152610" y="3246553"/>
            <a:ext cx="1863600" cy="402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Font typeface="Bebas Neue"/>
              <a:buNone/>
              <a:defRPr sz="2000" b="1">
                <a:solidFill>
                  <a:schemeClr val="dk1"/>
                </a:solidFill>
                <a:latin typeface="Prata"/>
                <a:ea typeface="Prata"/>
                <a:cs typeface="Prata"/>
                <a:sym typeface="Prata"/>
              </a:defRPr>
            </a:lvl1pPr>
            <a:lvl2pPr lvl="1" rtl="0">
              <a:spcBef>
                <a:spcPts val="0"/>
              </a:spcBef>
              <a:spcAft>
                <a:spcPts val="0"/>
              </a:spcAft>
              <a:buSzPts val="2400"/>
              <a:buFont typeface="Bebas Neue"/>
              <a:buNone/>
              <a:defRPr sz="2400">
                <a:latin typeface="Bebas Neue"/>
                <a:ea typeface="Bebas Neue"/>
                <a:cs typeface="Bebas Neue"/>
                <a:sym typeface="Bebas Neue"/>
              </a:defRPr>
            </a:lvl2pPr>
            <a:lvl3pPr lvl="2" rtl="0">
              <a:spcBef>
                <a:spcPts val="0"/>
              </a:spcBef>
              <a:spcAft>
                <a:spcPts val="0"/>
              </a:spcAft>
              <a:buSzPts val="2400"/>
              <a:buFont typeface="Bebas Neue"/>
              <a:buNone/>
              <a:defRPr sz="2400">
                <a:latin typeface="Bebas Neue"/>
                <a:ea typeface="Bebas Neue"/>
                <a:cs typeface="Bebas Neue"/>
                <a:sym typeface="Bebas Neue"/>
              </a:defRPr>
            </a:lvl3pPr>
            <a:lvl4pPr lvl="3" rtl="0">
              <a:spcBef>
                <a:spcPts val="0"/>
              </a:spcBef>
              <a:spcAft>
                <a:spcPts val="0"/>
              </a:spcAft>
              <a:buSzPts val="2400"/>
              <a:buFont typeface="Bebas Neue"/>
              <a:buNone/>
              <a:defRPr sz="2400">
                <a:latin typeface="Bebas Neue"/>
                <a:ea typeface="Bebas Neue"/>
                <a:cs typeface="Bebas Neue"/>
                <a:sym typeface="Bebas Neue"/>
              </a:defRPr>
            </a:lvl4pPr>
            <a:lvl5pPr lvl="4" rtl="0">
              <a:spcBef>
                <a:spcPts val="0"/>
              </a:spcBef>
              <a:spcAft>
                <a:spcPts val="0"/>
              </a:spcAft>
              <a:buSzPts val="2400"/>
              <a:buFont typeface="Bebas Neue"/>
              <a:buNone/>
              <a:defRPr sz="2400">
                <a:latin typeface="Bebas Neue"/>
                <a:ea typeface="Bebas Neue"/>
                <a:cs typeface="Bebas Neue"/>
                <a:sym typeface="Bebas Neue"/>
              </a:defRPr>
            </a:lvl5pPr>
            <a:lvl6pPr lvl="5" rtl="0">
              <a:spcBef>
                <a:spcPts val="0"/>
              </a:spcBef>
              <a:spcAft>
                <a:spcPts val="0"/>
              </a:spcAft>
              <a:buSzPts val="2400"/>
              <a:buFont typeface="Bebas Neue"/>
              <a:buNone/>
              <a:defRPr sz="2400">
                <a:latin typeface="Bebas Neue"/>
                <a:ea typeface="Bebas Neue"/>
                <a:cs typeface="Bebas Neue"/>
                <a:sym typeface="Bebas Neue"/>
              </a:defRPr>
            </a:lvl6pPr>
            <a:lvl7pPr lvl="6" rtl="0">
              <a:spcBef>
                <a:spcPts val="0"/>
              </a:spcBef>
              <a:spcAft>
                <a:spcPts val="0"/>
              </a:spcAft>
              <a:buSzPts val="2400"/>
              <a:buFont typeface="Bebas Neue"/>
              <a:buNone/>
              <a:defRPr sz="2400">
                <a:latin typeface="Bebas Neue"/>
                <a:ea typeface="Bebas Neue"/>
                <a:cs typeface="Bebas Neue"/>
                <a:sym typeface="Bebas Neue"/>
              </a:defRPr>
            </a:lvl7pPr>
            <a:lvl8pPr lvl="7" rtl="0">
              <a:spcBef>
                <a:spcPts val="0"/>
              </a:spcBef>
              <a:spcAft>
                <a:spcPts val="0"/>
              </a:spcAft>
              <a:buSzPts val="2400"/>
              <a:buFont typeface="Bebas Neue"/>
              <a:buNone/>
              <a:defRPr sz="2400">
                <a:latin typeface="Bebas Neue"/>
                <a:ea typeface="Bebas Neue"/>
                <a:cs typeface="Bebas Neue"/>
                <a:sym typeface="Bebas Neue"/>
              </a:defRPr>
            </a:lvl8pPr>
            <a:lvl9pPr lvl="8" rtl="0">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01" name="Google Shape;901;p33"/>
          <p:cNvSpPr txBox="1">
            <a:spLocks noGrp="1"/>
          </p:cNvSpPr>
          <p:nvPr>
            <p:ph type="subTitle" idx="9"/>
          </p:nvPr>
        </p:nvSpPr>
        <p:spPr>
          <a:xfrm>
            <a:off x="3637246" y="3586466"/>
            <a:ext cx="1866600" cy="5847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902" name="Google Shape;902;p33"/>
          <p:cNvSpPr txBox="1">
            <a:spLocks noGrp="1"/>
          </p:cNvSpPr>
          <p:nvPr>
            <p:ph type="subTitle" idx="13"/>
          </p:nvPr>
        </p:nvSpPr>
        <p:spPr>
          <a:xfrm>
            <a:off x="3640243" y="3246553"/>
            <a:ext cx="1863600" cy="402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Font typeface="Bebas Neue"/>
              <a:buNone/>
              <a:defRPr sz="2000" b="1">
                <a:solidFill>
                  <a:schemeClr val="dk1"/>
                </a:solidFill>
                <a:latin typeface="Prata"/>
                <a:ea typeface="Prata"/>
                <a:cs typeface="Prata"/>
                <a:sym typeface="Prata"/>
              </a:defRPr>
            </a:lvl1pPr>
            <a:lvl2pPr lvl="1" rtl="0">
              <a:spcBef>
                <a:spcPts val="0"/>
              </a:spcBef>
              <a:spcAft>
                <a:spcPts val="0"/>
              </a:spcAft>
              <a:buSzPts val="2400"/>
              <a:buFont typeface="Bebas Neue"/>
              <a:buNone/>
              <a:defRPr sz="2400">
                <a:latin typeface="Bebas Neue"/>
                <a:ea typeface="Bebas Neue"/>
                <a:cs typeface="Bebas Neue"/>
                <a:sym typeface="Bebas Neue"/>
              </a:defRPr>
            </a:lvl2pPr>
            <a:lvl3pPr lvl="2" rtl="0">
              <a:spcBef>
                <a:spcPts val="0"/>
              </a:spcBef>
              <a:spcAft>
                <a:spcPts val="0"/>
              </a:spcAft>
              <a:buSzPts val="2400"/>
              <a:buFont typeface="Bebas Neue"/>
              <a:buNone/>
              <a:defRPr sz="2400">
                <a:latin typeface="Bebas Neue"/>
                <a:ea typeface="Bebas Neue"/>
                <a:cs typeface="Bebas Neue"/>
                <a:sym typeface="Bebas Neue"/>
              </a:defRPr>
            </a:lvl3pPr>
            <a:lvl4pPr lvl="3" rtl="0">
              <a:spcBef>
                <a:spcPts val="0"/>
              </a:spcBef>
              <a:spcAft>
                <a:spcPts val="0"/>
              </a:spcAft>
              <a:buSzPts val="2400"/>
              <a:buFont typeface="Bebas Neue"/>
              <a:buNone/>
              <a:defRPr sz="2400">
                <a:latin typeface="Bebas Neue"/>
                <a:ea typeface="Bebas Neue"/>
                <a:cs typeface="Bebas Neue"/>
                <a:sym typeface="Bebas Neue"/>
              </a:defRPr>
            </a:lvl4pPr>
            <a:lvl5pPr lvl="4" rtl="0">
              <a:spcBef>
                <a:spcPts val="0"/>
              </a:spcBef>
              <a:spcAft>
                <a:spcPts val="0"/>
              </a:spcAft>
              <a:buSzPts val="2400"/>
              <a:buFont typeface="Bebas Neue"/>
              <a:buNone/>
              <a:defRPr sz="2400">
                <a:latin typeface="Bebas Neue"/>
                <a:ea typeface="Bebas Neue"/>
                <a:cs typeface="Bebas Neue"/>
                <a:sym typeface="Bebas Neue"/>
              </a:defRPr>
            </a:lvl5pPr>
            <a:lvl6pPr lvl="5" rtl="0">
              <a:spcBef>
                <a:spcPts val="0"/>
              </a:spcBef>
              <a:spcAft>
                <a:spcPts val="0"/>
              </a:spcAft>
              <a:buSzPts val="2400"/>
              <a:buFont typeface="Bebas Neue"/>
              <a:buNone/>
              <a:defRPr sz="2400">
                <a:latin typeface="Bebas Neue"/>
                <a:ea typeface="Bebas Neue"/>
                <a:cs typeface="Bebas Neue"/>
                <a:sym typeface="Bebas Neue"/>
              </a:defRPr>
            </a:lvl6pPr>
            <a:lvl7pPr lvl="6" rtl="0">
              <a:spcBef>
                <a:spcPts val="0"/>
              </a:spcBef>
              <a:spcAft>
                <a:spcPts val="0"/>
              </a:spcAft>
              <a:buSzPts val="2400"/>
              <a:buFont typeface="Bebas Neue"/>
              <a:buNone/>
              <a:defRPr sz="2400">
                <a:latin typeface="Bebas Neue"/>
                <a:ea typeface="Bebas Neue"/>
                <a:cs typeface="Bebas Neue"/>
                <a:sym typeface="Bebas Neue"/>
              </a:defRPr>
            </a:lvl7pPr>
            <a:lvl8pPr lvl="7" rtl="0">
              <a:spcBef>
                <a:spcPts val="0"/>
              </a:spcBef>
              <a:spcAft>
                <a:spcPts val="0"/>
              </a:spcAft>
              <a:buSzPts val="2400"/>
              <a:buFont typeface="Bebas Neue"/>
              <a:buNone/>
              <a:defRPr sz="2400">
                <a:latin typeface="Bebas Neue"/>
                <a:ea typeface="Bebas Neue"/>
                <a:cs typeface="Bebas Neue"/>
                <a:sym typeface="Bebas Neue"/>
              </a:defRPr>
            </a:lvl8pPr>
            <a:lvl9pPr lvl="8" rtl="0">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03" name="Google Shape;903;p33"/>
          <p:cNvSpPr txBox="1">
            <a:spLocks noGrp="1"/>
          </p:cNvSpPr>
          <p:nvPr>
            <p:ph type="subTitle" idx="14"/>
          </p:nvPr>
        </p:nvSpPr>
        <p:spPr>
          <a:xfrm>
            <a:off x="6124880" y="3586466"/>
            <a:ext cx="1866600" cy="5847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904" name="Google Shape;904;p33"/>
          <p:cNvSpPr txBox="1">
            <a:spLocks noGrp="1"/>
          </p:cNvSpPr>
          <p:nvPr>
            <p:ph type="subTitle" idx="15"/>
          </p:nvPr>
        </p:nvSpPr>
        <p:spPr>
          <a:xfrm>
            <a:off x="6127877" y="3246553"/>
            <a:ext cx="1863600" cy="402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Font typeface="Bebas Neue"/>
              <a:buNone/>
              <a:defRPr sz="2000" b="1">
                <a:solidFill>
                  <a:schemeClr val="dk1"/>
                </a:solidFill>
                <a:latin typeface="Prata"/>
                <a:ea typeface="Prata"/>
                <a:cs typeface="Prata"/>
                <a:sym typeface="Prata"/>
              </a:defRPr>
            </a:lvl1pPr>
            <a:lvl2pPr lvl="1" rtl="0">
              <a:spcBef>
                <a:spcPts val="0"/>
              </a:spcBef>
              <a:spcAft>
                <a:spcPts val="0"/>
              </a:spcAft>
              <a:buSzPts val="2400"/>
              <a:buFont typeface="Bebas Neue"/>
              <a:buNone/>
              <a:defRPr sz="2400">
                <a:latin typeface="Bebas Neue"/>
                <a:ea typeface="Bebas Neue"/>
                <a:cs typeface="Bebas Neue"/>
                <a:sym typeface="Bebas Neue"/>
              </a:defRPr>
            </a:lvl2pPr>
            <a:lvl3pPr lvl="2" rtl="0">
              <a:spcBef>
                <a:spcPts val="0"/>
              </a:spcBef>
              <a:spcAft>
                <a:spcPts val="0"/>
              </a:spcAft>
              <a:buSzPts val="2400"/>
              <a:buFont typeface="Bebas Neue"/>
              <a:buNone/>
              <a:defRPr sz="2400">
                <a:latin typeface="Bebas Neue"/>
                <a:ea typeface="Bebas Neue"/>
                <a:cs typeface="Bebas Neue"/>
                <a:sym typeface="Bebas Neue"/>
              </a:defRPr>
            </a:lvl3pPr>
            <a:lvl4pPr lvl="3" rtl="0">
              <a:spcBef>
                <a:spcPts val="0"/>
              </a:spcBef>
              <a:spcAft>
                <a:spcPts val="0"/>
              </a:spcAft>
              <a:buSzPts val="2400"/>
              <a:buFont typeface="Bebas Neue"/>
              <a:buNone/>
              <a:defRPr sz="2400">
                <a:latin typeface="Bebas Neue"/>
                <a:ea typeface="Bebas Neue"/>
                <a:cs typeface="Bebas Neue"/>
                <a:sym typeface="Bebas Neue"/>
              </a:defRPr>
            </a:lvl4pPr>
            <a:lvl5pPr lvl="4" rtl="0">
              <a:spcBef>
                <a:spcPts val="0"/>
              </a:spcBef>
              <a:spcAft>
                <a:spcPts val="0"/>
              </a:spcAft>
              <a:buSzPts val="2400"/>
              <a:buFont typeface="Bebas Neue"/>
              <a:buNone/>
              <a:defRPr sz="2400">
                <a:latin typeface="Bebas Neue"/>
                <a:ea typeface="Bebas Neue"/>
                <a:cs typeface="Bebas Neue"/>
                <a:sym typeface="Bebas Neue"/>
              </a:defRPr>
            </a:lvl5pPr>
            <a:lvl6pPr lvl="5" rtl="0">
              <a:spcBef>
                <a:spcPts val="0"/>
              </a:spcBef>
              <a:spcAft>
                <a:spcPts val="0"/>
              </a:spcAft>
              <a:buSzPts val="2400"/>
              <a:buFont typeface="Bebas Neue"/>
              <a:buNone/>
              <a:defRPr sz="2400">
                <a:latin typeface="Bebas Neue"/>
                <a:ea typeface="Bebas Neue"/>
                <a:cs typeface="Bebas Neue"/>
                <a:sym typeface="Bebas Neue"/>
              </a:defRPr>
            </a:lvl6pPr>
            <a:lvl7pPr lvl="6" rtl="0">
              <a:spcBef>
                <a:spcPts val="0"/>
              </a:spcBef>
              <a:spcAft>
                <a:spcPts val="0"/>
              </a:spcAft>
              <a:buSzPts val="2400"/>
              <a:buFont typeface="Bebas Neue"/>
              <a:buNone/>
              <a:defRPr sz="2400">
                <a:latin typeface="Bebas Neue"/>
                <a:ea typeface="Bebas Neue"/>
                <a:cs typeface="Bebas Neue"/>
                <a:sym typeface="Bebas Neue"/>
              </a:defRPr>
            </a:lvl7pPr>
            <a:lvl8pPr lvl="7" rtl="0">
              <a:spcBef>
                <a:spcPts val="0"/>
              </a:spcBef>
              <a:spcAft>
                <a:spcPts val="0"/>
              </a:spcAft>
              <a:buSzPts val="2400"/>
              <a:buFont typeface="Bebas Neue"/>
              <a:buNone/>
              <a:defRPr sz="2400">
                <a:latin typeface="Bebas Neue"/>
                <a:ea typeface="Bebas Neue"/>
                <a:cs typeface="Bebas Neue"/>
                <a:sym typeface="Bebas Neue"/>
              </a:defRPr>
            </a:lvl8pPr>
            <a:lvl9pPr lvl="8" rtl="0">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05" name="Google Shape;905;p33"/>
          <p:cNvSpPr/>
          <p:nvPr/>
        </p:nvSpPr>
        <p:spPr>
          <a:xfrm>
            <a:off x="508050" y="388800"/>
            <a:ext cx="81279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6" name="Google Shape;906;p33"/>
          <p:cNvGrpSpPr/>
          <p:nvPr/>
        </p:nvGrpSpPr>
        <p:grpSpPr>
          <a:xfrm rot="10800000" flipH="1">
            <a:off x="5939011" y="-3226898"/>
            <a:ext cx="4174882" cy="4159408"/>
            <a:chOff x="176770" y="710311"/>
            <a:chExt cx="4547306" cy="4530451"/>
          </a:xfrm>
        </p:grpSpPr>
        <p:grpSp>
          <p:nvGrpSpPr>
            <p:cNvPr id="907" name="Google Shape;907;p33"/>
            <p:cNvGrpSpPr/>
            <p:nvPr/>
          </p:nvGrpSpPr>
          <p:grpSpPr>
            <a:xfrm>
              <a:off x="187574" y="710367"/>
              <a:ext cx="4097013" cy="4530395"/>
              <a:chOff x="187563" y="126357"/>
              <a:chExt cx="4097013" cy="5143500"/>
            </a:xfrm>
          </p:grpSpPr>
          <p:cxnSp>
            <p:nvCxnSpPr>
              <p:cNvPr id="908" name="Google Shape;908;p33"/>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09" name="Google Shape;909;p33"/>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10" name="Google Shape;910;p33"/>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11" name="Google Shape;911;p33"/>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12" name="Google Shape;912;p33"/>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13" name="Google Shape;913;p33"/>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14" name="Google Shape;914;p33"/>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15" name="Google Shape;915;p33"/>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916" name="Google Shape;916;p33"/>
            <p:cNvGrpSpPr/>
            <p:nvPr/>
          </p:nvGrpSpPr>
          <p:grpSpPr>
            <a:xfrm rot="-5400000">
              <a:off x="401913" y="485168"/>
              <a:ext cx="4097021" cy="4547306"/>
              <a:chOff x="187565" y="114025"/>
              <a:chExt cx="4097021" cy="5162700"/>
            </a:xfrm>
          </p:grpSpPr>
          <p:cxnSp>
            <p:nvCxnSpPr>
              <p:cNvPr id="917" name="Google Shape;917;p33"/>
              <p:cNvCxnSpPr/>
              <p:nvPr/>
            </p:nvCxnSpPr>
            <p:spPr>
              <a:xfrm rot="5400000">
                <a:off x="-2257585" y="2578806"/>
                <a:ext cx="4890300" cy="0"/>
              </a:xfrm>
              <a:prstGeom prst="straightConnector1">
                <a:avLst/>
              </a:prstGeom>
              <a:noFill/>
              <a:ln w="19050" cap="flat" cmpd="sng">
                <a:solidFill>
                  <a:schemeClr val="dk1"/>
                </a:solidFill>
                <a:prstDash val="solid"/>
                <a:round/>
                <a:headEnd type="none" w="med" len="med"/>
                <a:tailEnd type="none" w="med" len="med"/>
              </a:ln>
            </p:spPr>
          </p:cxnSp>
          <p:cxnSp>
            <p:nvCxnSpPr>
              <p:cNvPr id="918" name="Google Shape;918;p33"/>
              <p:cNvCxnSpPr/>
              <p:nvPr/>
            </p:nvCxnSpPr>
            <p:spPr>
              <a:xfrm>
                <a:off x="770022"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19" name="Google Shape;919;p33"/>
              <p:cNvCxnSpPr/>
              <p:nvPr/>
            </p:nvCxnSpPr>
            <p:spPr>
              <a:xfrm>
                <a:off x="135247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20" name="Google Shape;920;p33"/>
              <p:cNvCxnSpPr/>
              <p:nvPr/>
            </p:nvCxnSpPr>
            <p:spPr>
              <a:xfrm>
                <a:off x="194482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21" name="Google Shape;921;p33"/>
              <p:cNvCxnSpPr/>
              <p:nvPr/>
            </p:nvCxnSpPr>
            <p:spPr>
              <a:xfrm>
                <a:off x="252731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22" name="Google Shape;922;p33"/>
              <p:cNvCxnSpPr/>
              <p:nvPr/>
            </p:nvCxnSpPr>
            <p:spPr>
              <a:xfrm>
                <a:off x="310977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23" name="Google Shape;923;p33"/>
              <p:cNvCxnSpPr/>
              <p:nvPr/>
            </p:nvCxnSpPr>
            <p:spPr>
              <a:xfrm>
                <a:off x="3692225"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24" name="Google Shape;924;p33"/>
              <p:cNvCxnSpPr/>
              <p:nvPr/>
            </p:nvCxnSpPr>
            <p:spPr>
              <a:xfrm rot="5400000">
                <a:off x="1703236" y="2695375"/>
                <a:ext cx="5162700" cy="0"/>
              </a:xfrm>
              <a:prstGeom prst="straightConnector1">
                <a:avLst/>
              </a:prstGeom>
              <a:noFill/>
              <a:ln w="19050" cap="flat" cmpd="sng">
                <a:solidFill>
                  <a:schemeClr val="dk1"/>
                </a:solidFill>
                <a:prstDash val="solid"/>
                <a:round/>
                <a:headEnd type="none" w="med" len="med"/>
                <a:tailEnd type="none" w="med" len="med"/>
              </a:ln>
            </p:spPr>
          </p:cxnSp>
        </p:grpSp>
      </p:grpSp>
      <p:sp>
        <p:nvSpPr>
          <p:cNvPr id="925" name="Google Shape;925;p33"/>
          <p:cNvSpPr/>
          <p:nvPr/>
        </p:nvSpPr>
        <p:spPr>
          <a:xfrm>
            <a:off x="8677575" y="-318875"/>
            <a:ext cx="901300" cy="942125"/>
          </a:xfrm>
          <a:custGeom>
            <a:avLst/>
            <a:gdLst/>
            <a:ahLst/>
            <a:cxnLst/>
            <a:rect l="l" t="t" r="r" b="b"/>
            <a:pathLst>
              <a:path w="36052" h="37685" extrusionOk="0">
                <a:moveTo>
                  <a:pt x="11649" y="1"/>
                </a:moveTo>
                <a:cubicBezTo>
                  <a:pt x="11218" y="1"/>
                  <a:pt x="10774" y="121"/>
                  <a:pt x="10351" y="392"/>
                </a:cubicBezTo>
                <a:cubicBezTo>
                  <a:pt x="7640" y="2082"/>
                  <a:pt x="6197" y="5321"/>
                  <a:pt x="5000" y="8172"/>
                </a:cubicBezTo>
                <a:cubicBezTo>
                  <a:pt x="3732" y="11024"/>
                  <a:pt x="2711" y="13981"/>
                  <a:pt x="1866" y="16974"/>
                </a:cubicBezTo>
                <a:cubicBezTo>
                  <a:pt x="493" y="22431"/>
                  <a:pt x="0" y="28733"/>
                  <a:pt x="3204" y="33662"/>
                </a:cubicBezTo>
                <a:cubicBezTo>
                  <a:pt x="4757" y="36050"/>
                  <a:pt x="7063" y="37685"/>
                  <a:pt x="9775" y="37685"/>
                </a:cubicBezTo>
                <a:cubicBezTo>
                  <a:pt x="10382" y="37685"/>
                  <a:pt x="11010" y="37603"/>
                  <a:pt x="11654" y="37429"/>
                </a:cubicBezTo>
                <a:cubicBezTo>
                  <a:pt x="14717" y="36549"/>
                  <a:pt x="17392" y="34049"/>
                  <a:pt x="19857" y="32148"/>
                </a:cubicBezTo>
                <a:cubicBezTo>
                  <a:pt x="24962" y="28170"/>
                  <a:pt x="29785" y="23875"/>
                  <a:pt x="34291" y="19262"/>
                </a:cubicBezTo>
                <a:cubicBezTo>
                  <a:pt x="36052" y="17432"/>
                  <a:pt x="35664" y="14439"/>
                  <a:pt x="33517" y="13137"/>
                </a:cubicBezTo>
                <a:cubicBezTo>
                  <a:pt x="32654" y="12626"/>
                  <a:pt x="31871" y="12397"/>
                  <a:pt x="31083" y="12397"/>
                </a:cubicBezTo>
                <a:cubicBezTo>
                  <a:pt x="30295" y="12397"/>
                  <a:pt x="29503" y="12626"/>
                  <a:pt x="28623" y="13031"/>
                </a:cubicBezTo>
                <a:cubicBezTo>
                  <a:pt x="27637" y="13524"/>
                  <a:pt x="26968" y="14510"/>
                  <a:pt x="26863" y="15601"/>
                </a:cubicBezTo>
                <a:cubicBezTo>
                  <a:pt x="23941" y="18488"/>
                  <a:pt x="20913" y="21234"/>
                  <a:pt x="17744" y="23839"/>
                </a:cubicBezTo>
                <a:cubicBezTo>
                  <a:pt x="15914" y="25353"/>
                  <a:pt x="14083" y="26797"/>
                  <a:pt x="12146" y="28170"/>
                </a:cubicBezTo>
                <a:cubicBezTo>
                  <a:pt x="11407" y="28698"/>
                  <a:pt x="10668" y="29156"/>
                  <a:pt x="9893" y="29648"/>
                </a:cubicBezTo>
                <a:cubicBezTo>
                  <a:pt x="9858" y="29578"/>
                  <a:pt x="9823" y="29508"/>
                  <a:pt x="9788" y="29402"/>
                </a:cubicBezTo>
                <a:cubicBezTo>
                  <a:pt x="9647" y="29050"/>
                  <a:pt x="9365" y="28698"/>
                  <a:pt x="9224" y="28311"/>
                </a:cubicBezTo>
                <a:cubicBezTo>
                  <a:pt x="7816" y="24720"/>
                  <a:pt x="9013" y="20530"/>
                  <a:pt x="10034" y="17009"/>
                </a:cubicBezTo>
                <a:cubicBezTo>
                  <a:pt x="10738" y="14580"/>
                  <a:pt x="11583" y="12221"/>
                  <a:pt x="12463" y="9827"/>
                </a:cubicBezTo>
                <a:cubicBezTo>
                  <a:pt x="13308" y="7539"/>
                  <a:pt x="14470" y="5145"/>
                  <a:pt x="14329" y="2645"/>
                </a:cubicBezTo>
                <a:cubicBezTo>
                  <a:pt x="14249" y="1201"/>
                  <a:pt x="13011" y="1"/>
                  <a:pt x="116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3"/>
          <p:cNvSpPr/>
          <p:nvPr/>
        </p:nvSpPr>
        <p:spPr>
          <a:xfrm>
            <a:off x="6087850" y="-432800"/>
            <a:ext cx="1364625" cy="1104750"/>
          </a:xfrm>
          <a:custGeom>
            <a:avLst/>
            <a:gdLst/>
            <a:ahLst/>
            <a:cxnLst/>
            <a:rect l="l" t="t" r="r" b="b"/>
            <a:pathLst>
              <a:path w="54585" h="44190" extrusionOk="0">
                <a:moveTo>
                  <a:pt x="4472" y="1"/>
                </a:moveTo>
                <a:cubicBezTo>
                  <a:pt x="3934" y="1"/>
                  <a:pt x="3389" y="195"/>
                  <a:pt x="2958" y="596"/>
                </a:cubicBezTo>
                <a:cubicBezTo>
                  <a:pt x="388" y="3448"/>
                  <a:pt x="212" y="7884"/>
                  <a:pt x="106" y="11546"/>
                </a:cubicBezTo>
                <a:cubicBezTo>
                  <a:pt x="0" y="15489"/>
                  <a:pt x="458" y="19397"/>
                  <a:pt x="1550" y="23199"/>
                </a:cubicBezTo>
                <a:cubicBezTo>
                  <a:pt x="3380" y="29572"/>
                  <a:pt x="7077" y="35381"/>
                  <a:pt x="12464" y="39289"/>
                </a:cubicBezTo>
                <a:cubicBezTo>
                  <a:pt x="17163" y="42698"/>
                  <a:pt x="22623" y="44189"/>
                  <a:pt x="28161" y="44189"/>
                </a:cubicBezTo>
                <a:cubicBezTo>
                  <a:pt x="36977" y="44189"/>
                  <a:pt x="45993" y="40409"/>
                  <a:pt x="52458" y="34571"/>
                </a:cubicBezTo>
                <a:cubicBezTo>
                  <a:pt x="54585" y="32681"/>
                  <a:pt x="52673" y="29626"/>
                  <a:pt x="50318" y="29626"/>
                </a:cubicBezTo>
                <a:cubicBezTo>
                  <a:pt x="49866" y="29626"/>
                  <a:pt x="49397" y="29739"/>
                  <a:pt x="48938" y="29994"/>
                </a:cubicBezTo>
                <a:cubicBezTo>
                  <a:pt x="43692" y="32916"/>
                  <a:pt x="38552" y="35838"/>
                  <a:pt x="32461" y="36402"/>
                </a:cubicBezTo>
                <a:cubicBezTo>
                  <a:pt x="31538" y="36484"/>
                  <a:pt x="30601" y="36528"/>
                  <a:pt x="29660" y="36528"/>
                </a:cubicBezTo>
                <a:cubicBezTo>
                  <a:pt x="24966" y="36528"/>
                  <a:pt x="20167" y="35432"/>
                  <a:pt x="16442" y="32529"/>
                </a:cubicBezTo>
                <a:cubicBezTo>
                  <a:pt x="12464" y="29431"/>
                  <a:pt x="9929" y="24643"/>
                  <a:pt x="8696" y="19819"/>
                </a:cubicBezTo>
                <a:cubicBezTo>
                  <a:pt x="7957" y="16862"/>
                  <a:pt x="7570" y="13799"/>
                  <a:pt x="7499" y="10736"/>
                </a:cubicBezTo>
                <a:cubicBezTo>
                  <a:pt x="7394" y="7497"/>
                  <a:pt x="7851" y="4012"/>
                  <a:pt x="6338" y="1054"/>
                </a:cubicBezTo>
                <a:cubicBezTo>
                  <a:pt x="5931" y="363"/>
                  <a:pt x="5208" y="1"/>
                  <a:pt x="44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3"/>
          <p:cNvSpPr/>
          <p:nvPr/>
        </p:nvSpPr>
        <p:spPr>
          <a:xfrm>
            <a:off x="7601275" y="349188"/>
            <a:ext cx="1003400" cy="926525"/>
          </a:xfrm>
          <a:custGeom>
            <a:avLst/>
            <a:gdLst/>
            <a:ahLst/>
            <a:cxnLst/>
            <a:rect l="l" t="t" r="r" b="b"/>
            <a:pathLst>
              <a:path w="40136" h="37061" extrusionOk="0">
                <a:moveTo>
                  <a:pt x="22673" y="32801"/>
                </a:moveTo>
                <a:lnTo>
                  <a:pt x="22673" y="32801"/>
                </a:lnTo>
                <a:cubicBezTo>
                  <a:pt x="21775" y="33039"/>
                  <a:pt x="20878" y="33158"/>
                  <a:pt x="19980" y="33158"/>
                </a:cubicBezTo>
                <a:cubicBezTo>
                  <a:pt x="19681" y="33158"/>
                  <a:pt x="19381" y="33144"/>
                  <a:pt x="19082" y="33118"/>
                </a:cubicBezTo>
                <a:cubicBezTo>
                  <a:pt x="18871" y="33083"/>
                  <a:pt x="18695" y="33083"/>
                  <a:pt x="18484" y="33048"/>
                </a:cubicBezTo>
                <a:cubicBezTo>
                  <a:pt x="18519" y="33012"/>
                  <a:pt x="18554" y="32977"/>
                  <a:pt x="18589" y="32942"/>
                </a:cubicBezTo>
                <a:cubicBezTo>
                  <a:pt x="19162" y="33003"/>
                  <a:pt x="19735" y="33041"/>
                  <a:pt x="20308" y="33041"/>
                </a:cubicBezTo>
                <a:cubicBezTo>
                  <a:pt x="20721" y="33041"/>
                  <a:pt x="21134" y="33021"/>
                  <a:pt x="21547" y="32977"/>
                </a:cubicBezTo>
                <a:cubicBezTo>
                  <a:pt x="21899" y="32942"/>
                  <a:pt x="22286" y="32872"/>
                  <a:pt x="22673" y="32801"/>
                </a:cubicBezTo>
                <a:close/>
                <a:moveTo>
                  <a:pt x="20059" y="0"/>
                </a:moveTo>
                <a:cubicBezTo>
                  <a:pt x="14306" y="0"/>
                  <a:pt x="8618" y="2436"/>
                  <a:pt x="5035" y="7030"/>
                </a:cubicBezTo>
                <a:cubicBezTo>
                  <a:pt x="1092" y="12100"/>
                  <a:pt x="0" y="19211"/>
                  <a:pt x="2887" y="25021"/>
                </a:cubicBezTo>
                <a:cubicBezTo>
                  <a:pt x="3415" y="26112"/>
                  <a:pt x="4084" y="27098"/>
                  <a:pt x="4823" y="28013"/>
                </a:cubicBezTo>
                <a:cubicBezTo>
                  <a:pt x="7640" y="32414"/>
                  <a:pt x="12146" y="35864"/>
                  <a:pt x="17287" y="36815"/>
                </a:cubicBezTo>
                <a:cubicBezTo>
                  <a:pt x="18187" y="36981"/>
                  <a:pt x="19070" y="37060"/>
                  <a:pt x="19933" y="37060"/>
                </a:cubicBezTo>
                <a:cubicBezTo>
                  <a:pt x="25655" y="37060"/>
                  <a:pt x="30532" y="33592"/>
                  <a:pt x="34080" y="29034"/>
                </a:cubicBezTo>
                <a:cubicBezTo>
                  <a:pt x="38164" y="23718"/>
                  <a:pt x="40136" y="16888"/>
                  <a:pt x="37249" y="10586"/>
                </a:cubicBezTo>
                <a:cubicBezTo>
                  <a:pt x="34643" y="4847"/>
                  <a:pt x="28799" y="939"/>
                  <a:pt x="22638" y="165"/>
                </a:cubicBezTo>
                <a:cubicBezTo>
                  <a:pt x="21781" y="55"/>
                  <a:pt x="20919" y="0"/>
                  <a:pt x="200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anks">
  <p:cSld name="TITLE_AND_BODY_1_1">
    <p:spTree>
      <p:nvGrpSpPr>
        <p:cNvPr id="1" name="Shape 976"/>
        <p:cNvGrpSpPr/>
        <p:nvPr/>
      </p:nvGrpSpPr>
      <p:grpSpPr>
        <a:xfrm>
          <a:off x="0" y="0"/>
          <a:ext cx="0" cy="0"/>
          <a:chOff x="0" y="0"/>
          <a:chExt cx="0" cy="0"/>
        </a:xfrm>
      </p:grpSpPr>
      <p:pic>
        <p:nvPicPr>
          <p:cNvPr id="977" name="Google Shape;977;p36"/>
          <p:cNvPicPr preferRelativeResize="0"/>
          <p:nvPr/>
        </p:nvPicPr>
        <p:blipFill>
          <a:blip r:embed="rId2">
            <a:alphaModFix amt="76000"/>
          </a:blip>
          <a:stretch>
            <a:fillRect/>
          </a:stretch>
        </p:blipFill>
        <p:spPr>
          <a:xfrm>
            <a:off x="-1" y="3849"/>
            <a:ext cx="9144002" cy="5135802"/>
          </a:xfrm>
          <a:prstGeom prst="rect">
            <a:avLst/>
          </a:prstGeom>
          <a:noFill/>
          <a:ln>
            <a:noFill/>
          </a:ln>
        </p:spPr>
      </p:pic>
      <p:sp>
        <p:nvSpPr>
          <p:cNvPr id="978" name="Google Shape;978;p36"/>
          <p:cNvSpPr/>
          <p:nvPr/>
        </p:nvSpPr>
        <p:spPr>
          <a:xfrm>
            <a:off x="1062575" y="388800"/>
            <a:ext cx="75705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6"/>
          <p:cNvSpPr txBox="1">
            <a:spLocks noGrp="1"/>
          </p:cNvSpPr>
          <p:nvPr>
            <p:ph type="title"/>
          </p:nvPr>
        </p:nvSpPr>
        <p:spPr>
          <a:xfrm>
            <a:off x="3718600" y="629744"/>
            <a:ext cx="4971000" cy="1074300"/>
          </a:xfrm>
          <a:prstGeom prst="rect">
            <a:avLst/>
          </a:prstGeom>
        </p:spPr>
        <p:txBody>
          <a:bodyPr spcFirstLastPara="1" wrap="square" lIns="91425" tIns="91425" rIns="91425" bIns="91425" anchor="t" anchorCtr="0">
            <a:noAutofit/>
          </a:bodyPr>
          <a:lstStyle>
            <a:lvl1pPr lvl="0" rtl="0">
              <a:spcBef>
                <a:spcPts val="0"/>
              </a:spcBef>
              <a:spcAft>
                <a:spcPts val="0"/>
              </a:spcAft>
              <a:buSzPts val="2100"/>
              <a:buNone/>
              <a:defRPr sz="6800"/>
            </a:lvl1pPr>
            <a:lvl2pPr lvl="1" rtl="0">
              <a:spcBef>
                <a:spcPts val="0"/>
              </a:spcBef>
              <a:spcAft>
                <a:spcPts val="0"/>
              </a:spcAft>
              <a:buSzPts val="1700"/>
              <a:buNone/>
              <a:defRPr sz="1700"/>
            </a:lvl2pPr>
            <a:lvl3pPr lvl="2" rtl="0">
              <a:spcBef>
                <a:spcPts val="0"/>
              </a:spcBef>
              <a:spcAft>
                <a:spcPts val="0"/>
              </a:spcAft>
              <a:buSzPts val="1700"/>
              <a:buNone/>
              <a:defRPr sz="1700"/>
            </a:lvl3pPr>
            <a:lvl4pPr lvl="3" rtl="0">
              <a:spcBef>
                <a:spcPts val="0"/>
              </a:spcBef>
              <a:spcAft>
                <a:spcPts val="0"/>
              </a:spcAft>
              <a:buSzPts val="1700"/>
              <a:buNone/>
              <a:defRPr sz="1700"/>
            </a:lvl4pPr>
            <a:lvl5pPr lvl="4" rtl="0">
              <a:spcBef>
                <a:spcPts val="0"/>
              </a:spcBef>
              <a:spcAft>
                <a:spcPts val="0"/>
              </a:spcAft>
              <a:buSzPts val="1700"/>
              <a:buNone/>
              <a:defRPr sz="1700"/>
            </a:lvl5pPr>
            <a:lvl6pPr lvl="5" rtl="0">
              <a:spcBef>
                <a:spcPts val="0"/>
              </a:spcBef>
              <a:spcAft>
                <a:spcPts val="0"/>
              </a:spcAft>
              <a:buSzPts val="1700"/>
              <a:buNone/>
              <a:defRPr sz="1700"/>
            </a:lvl6pPr>
            <a:lvl7pPr lvl="6" rtl="0">
              <a:spcBef>
                <a:spcPts val="0"/>
              </a:spcBef>
              <a:spcAft>
                <a:spcPts val="0"/>
              </a:spcAft>
              <a:buSzPts val="1700"/>
              <a:buNone/>
              <a:defRPr sz="1700"/>
            </a:lvl7pPr>
            <a:lvl8pPr lvl="7" rtl="0">
              <a:spcBef>
                <a:spcPts val="0"/>
              </a:spcBef>
              <a:spcAft>
                <a:spcPts val="0"/>
              </a:spcAft>
              <a:buSzPts val="1700"/>
              <a:buNone/>
              <a:defRPr sz="1700"/>
            </a:lvl8pPr>
            <a:lvl9pPr lvl="8" rtl="0">
              <a:spcBef>
                <a:spcPts val="0"/>
              </a:spcBef>
              <a:spcAft>
                <a:spcPts val="0"/>
              </a:spcAft>
              <a:buSzPts val="1700"/>
              <a:buNone/>
              <a:defRPr sz="1700"/>
            </a:lvl9pPr>
          </a:lstStyle>
          <a:p>
            <a:endParaRPr/>
          </a:p>
        </p:txBody>
      </p:sp>
      <p:sp>
        <p:nvSpPr>
          <p:cNvPr id="980" name="Google Shape;980;p36"/>
          <p:cNvSpPr txBox="1">
            <a:spLocks noGrp="1"/>
          </p:cNvSpPr>
          <p:nvPr>
            <p:ph type="subTitle" idx="1"/>
          </p:nvPr>
        </p:nvSpPr>
        <p:spPr>
          <a:xfrm>
            <a:off x="3718600" y="2647900"/>
            <a:ext cx="4120200" cy="90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981" name="Google Shape;981;p36"/>
          <p:cNvSpPr txBox="1"/>
          <p:nvPr/>
        </p:nvSpPr>
        <p:spPr>
          <a:xfrm>
            <a:off x="4290275" y="4198554"/>
            <a:ext cx="4800000" cy="5727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200" dirty="0">
                <a:solidFill>
                  <a:schemeClr val="lt1"/>
                </a:solidFill>
                <a:latin typeface="Lato"/>
                <a:ea typeface="Lato"/>
                <a:cs typeface="Lato"/>
                <a:sym typeface="Lato"/>
              </a:rPr>
              <a:t>CREDITS: This presentation template was created by </a:t>
            </a:r>
            <a:r>
              <a:rPr lang="en" sz="1200" b="1" dirty="0">
                <a:solidFill>
                  <a:schemeClr val="lt1"/>
                </a:solidFill>
                <a:uFill>
                  <a:noFill/>
                </a:uFill>
                <a:latin typeface="Lato"/>
                <a:ea typeface="Lato"/>
                <a:cs typeface="Lato"/>
                <a:sym typeface="Lato"/>
                <a:hlinkClick r:id="rId3">
                  <a:extLst>
                    <a:ext uri="{A12FA001-AC4F-418D-AE19-62706E023703}">
                      <ahyp:hlinkClr xmlns:ahyp="http://schemas.microsoft.com/office/drawing/2018/hyperlinkcolor" val="tx"/>
                    </a:ext>
                  </a:extLst>
                </a:hlinkClick>
              </a:rPr>
              <a:t>Slidesgo</a:t>
            </a:r>
            <a:r>
              <a:rPr lang="en" sz="1200" dirty="0">
                <a:solidFill>
                  <a:schemeClr val="lt1"/>
                </a:solidFill>
                <a:latin typeface="Lato"/>
                <a:ea typeface="Lato"/>
                <a:cs typeface="Lato"/>
                <a:sym typeface="Lato"/>
              </a:rPr>
              <a:t>, including icons by </a:t>
            </a:r>
            <a:r>
              <a:rPr lang="en" sz="1200" b="1" dirty="0">
                <a:solidFill>
                  <a:schemeClr val="lt1"/>
                </a:solidFill>
                <a:uFill>
                  <a:noFill/>
                </a:uFill>
                <a:latin typeface="Lato"/>
                <a:ea typeface="Lato"/>
                <a:cs typeface="Lato"/>
                <a:sym typeface="Lato"/>
                <a:hlinkClick r:id="rId4">
                  <a:extLst>
                    <a:ext uri="{A12FA001-AC4F-418D-AE19-62706E023703}">
                      <ahyp:hlinkClr xmlns:ahyp="http://schemas.microsoft.com/office/drawing/2018/hyperlinkcolor" val="tx"/>
                    </a:ext>
                  </a:extLst>
                </a:hlinkClick>
              </a:rPr>
              <a:t>Flaticon</a:t>
            </a:r>
            <a:r>
              <a:rPr lang="en" sz="1200" dirty="0">
                <a:solidFill>
                  <a:schemeClr val="lt1"/>
                </a:solidFill>
                <a:latin typeface="Lato"/>
                <a:ea typeface="Lato"/>
                <a:cs typeface="Lato"/>
                <a:sym typeface="Lato"/>
              </a:rPr>
              <a:t>, infographics &amp; images by </a:t>
            </a:r>
            <a:r>
              <a:rPr lang="en" sz="1200" b="1" dirty="0">
                <a:solidFill>
                  <a:schemeClr val="lt1"/>
                </a:solidFill>
                <a:uFill>
                  <a:noFill/>
                </a:uFill>
                <a:latin typeface="Lato"/>
                <a:ea typeface="Lato"/>
                <a:cs typeface="Lato"/>
                <a:sym typeface="Lato"/>
                <a:hlinkClick r:id="rId5">
                  <a:extLst>
                    <a:ext uri="{A12FA001-AC4F-418D-AE19-62706E023703}">
                      <ahyp:hlinkClr xmlns:ahyp="http://schemas.microsoft.com/office/drawing/2018/hyperlinkcolor" val="tx"/>
                    </a:ext>
                  </a:extLst>
                </a:hlinkClick>
              </a:rPr>
              <a:t>Freepik</a:t>
            </a:r>
            <a:r>
              <a:rPr lang="en" sz="1200" dirty="0">
                <a:solidFill>
                  <a:schemeClr val="lt1"/>
                </a:solidFill>
                <a:latin typeface="Lato"/>
                <a:ea typeface="Lato"/>
                <a:cs typeface="Lato"/>
                <a:sym typeface="Lato"/>
              </a:rPr>
              <a:t> </a:t>
            </a:r>
            <a:endParaRPr sz="1200" dirty="0">
              <a:solidFill>
                <a:schemeClr val="lt1"/>
              </a:solidFill>
              <a:latin typeface="Lato"/>
              <a:ea typeface="Lato"/>
              <a:cs typeface="Lato"/>
              <a:sym typeface="Lato"/>
            </a:endParaRPr>
          </a:p>
        </p:txBody>
      </p:sp>
      <p:sp>
        <p:nvSpPr>
          <p:cNvPr id="982" name="Google Shape;982;p36"/>
          <p:cNvSpPr txBox="1">
            <a:spLocks noGrp="1"/>
          </p:cNvSpPr>
          <p:nvPr>
            <p:ph type="subTitle" idx="2"/>
          </p:nvPr>
        </p:nvSpPr>
        <p:spPr>
          <a:xfrm rot="-5400000">
            <a:off x="503375" y="379191"/>
            <a:ext cx="661200" cy="45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1400" b="1">
                <a:solidFill>
                  <a:srgbClr val="525252"/>
                </a:solidFill>
                <a:latin typeface="Prata"/>
                <a:ea typeface="Prata"/>
                <a:cs typeface="Prata"/>
                <a:sym typeface="Prata"/>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983" name="Google Shape;983;p36"/>
          <p:cNvGrpSpPr/>
          <p:nvPr/>
        </p:nvGrpSpPr>
        <p:grpSpPr>
          <a:xfrm flipH="1">
            <a:off x="-956079" y="1530000"/>
            <a:ext cx="4174882" cy="4159408"/>
            <a:chOff x="176770" y="710311"/>
            <a:chExt cx="4547306" cy="4530451"/>
          </a:xfrm>
        </p:grpSpPr>
        <p:grpSp>
          <p:nvGrpSpPr>
            <p:cNvPr id="984" name="Google Shape;984;p36"/>
            <p:cNvGrpSpPr/>
            <p:nvPr/>
          </p:nvGrpSpPr>
          <p:grpSpPr>
            <a:xfrm>
              <a:off x="187574" y="710367"/>
              <a:ext cx="4097013" cy="4530395"/>
              <a:chOff x="187563" y="126357"/>
              <a:chExt cx="4097013" cy="5143500"/>
            </a:xfrm>
          </p:grpSpPr>
          <p:cxnSp>
            <p:nvCxnSpPr>
              <p:cNvPr id="985" name="Google Shape;985;p36"/>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86" name="Google Shape;986;p36"/>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87" name="Google Shape;987;p36"/>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88" name="Google Shape;988;p36"/>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89" name="Google Shape;989;p36"/>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90" name="Google Shape;990;p36"/>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91" name="Google Shape;991;p36"/>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92" name="Google Shape;992;p36"/>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993" name="Google Shape;993;p36"/>
            <p:cNvGrpSpPr/>
            <p:nvPr/>
          </p:nvGrpSpPr>
          <p:grpSpPr>
            <a:xfrm rot="-5400000">
              <a:off x="401913" y="485168"/>
              <a:ext cx="4097021" cy="4547306"/>
              <a:chOff x="187565" y="114025"/>
              <a:chExt cx="4097021" cy="5162700"/>
            </a:xfrm>
          </p:grpSpPr>
          <p:cxnSp>
            <p:nvCxnSpPr>
              <p:cNvPr id="994" name="Google Shape;994;p36"/>
              <p:cNvCxnSpPr/>
              <p:nvPr/>
            </p:nvCxnSpPr>
            <p:spPr>
              <a:xfrm rot="5400000">
                <a:off x="-2263735" y="2572624"/>
                <a:ext cx="4902600" cy="0"/>
              </a:xfrm>
              <a:prstGeom prst="straightConnector1">
                <a:avLst/>
              </a:prstGeom>
              <a:noFill/>
              <a:ln w="19050" cap="flat" cmpd="sng">
                <a:solidFill>
                  <a:schemeClr val="dk1"/>
                </a:solidFill>
                <a:prstDash val="solid"/>
                <a:round/>
                <a:headEnd type="none" w="med" len="med"/>
                <a:tailEnd type="none" w="med" len="med"/>
              </a:ln>
            </p:spPr>
          </p:cxnSp>
          <p:cxnSp>
            <p:nvCxnSpPr>
              <p:cNvPr id="995" name="Google Shape;995;p36"/>
              <p:cNvCxnSpPr/>
              <p:nvPr/>
            </p:nvCxnSpPr>
            <p:spPr>
              <a:xfrm>
                <a:off x="770022"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96" name="Google Shape;996;p36"/>
              <p:cNvCxnSpPr/>
              <p:nvPr/>
            </p:nvCxnSpPr>
            <p:spPr>
              <a:xfrm>
                <a:off x="135247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97" name="Google Shape;997;p36"/>
              <p:cNvCxnSpPr/>
              <p:nvPr/>
            </p:nvCxnSpPr>
            <p:spPr>
              <a:xfrm>
                <a:off x="194482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98" name="Google Shape;998;p36"/>
              <p:cNvCxnSpPr/>
              <p:nvPr/>
            </p:nvCxnSpPr>
            <p:spPr>
              <a:xfrm>
                <a:off x="252731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99" name="Google Shape;999;p36"/>
              <p:cNvCxnSpPr/>
              <p:nvPr/>
            </p:nvCxnSpPr>
            <p:spPr>
              <a:xfrm>
                <a:off x="310977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000" name="Google Shape;1000;p36"/>
              <p:cNvCxnSpPr/>
              <p:nvPr/>
            </p:nvCxnSpPr>
            <p:spPr>
              <a:xfrm>
                <a:off x="3692225"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001" name="Google Shape;1001;p36"/>
              <p:cNvCxnSpPr/>
              <p:nvPr/>
            </p:nvCxnSpPr>
            <p:spPr>
              <a:xfrm rot="5400000">
                <a:off x="1703236" y="2695375"/>
                <a:ext cx="5162700" cy="0"/>
              </a:xfrm>
              <a:prstGeom prst="straightConnector1">
                <a:avLst/>
              </a:prstGeom>
              <a:noFill/>
              <a:ln w="19050" cap="flat" cmpd="sng">
                <a:solidFill>
                  <a:schemeClr val="dk1"/>
                </a:solidFill>
                <a:prstDash val="solid"/>
                <a:round/>
                <a:headEnd type="none" w="med" len="med"/>
                <a:tailEnd type="none" w="med" len="med"/>
              </a:ln>
            </p:spPr>
          </p:cxnSp>
        </p:grpSp>
      </p:grpSp>
      <p:sp>
        <p:nvSpPr>
          <p:cNvPr id="1002" name="Google Shape;1002;p36"/>
          <p:cNvSpPr/>
          <p:nvPr/>
        </p:nvSpPr>
        <p:spPr>
          <a:xfrm>
            <a:off x="1736962" y="1533275"/>
            <a:ext cx="1249298" cy="1306574"/>
          </a:xfrm>
          <a:custGeom>
            <a:avLst/>
            <a:gdLst/>
            <a:ahLst/>
            <a:cxnLst/>
            <a:rect l="l" t="t" r="r" b="b"/>
            <a:pathLst>
              <a:path w="46438" h="48567" extrusionOk="0">
                <a:moveTo>
                  <a:pt x="21290" y="1"/>
                </a:moveTo>
                <a:cubicBezTo>
                  <a:pt x="19483" y="1"/>
                  <a:pt x="17600" y="562"/>
                  <a:pt x="16055" y="1630"/>
                </a:cubicBezTo>
                <a:cubicBezTo>
                  <a:pt x="8767" y="6700"/>
                  <a:pt x="3592" y="15220"/>
                  <a:pt x="1585" y="23810"/>
                </a:cubicBezTo>
                <a:cubicBezTo>
                  <a:pt x="599" y="28141"/>
                  <a:pt x="1" y="33105"/>
                  <a:pt x="1162" y="37470"/>
                </a:cubicBezTo>
                <a:cubicBezTo>
                  <a:pt x="2500" y="42399"/>
                  <a:pt x="6479" y="45145"/>
                  <a:pt x="11161" y="46659"/>
                </a:cubicBezTo>
                <a:cubicBezTo>
                  <a:pt x="14902" y="47875"/>
                  <a:pt x="18954" y="48566"/>
                  <a:pt x="22987" y="48566"/>
                </a:cubicBezTo>
                <a:cubicBezTo>
                  <a:pt x="27951" y="48566"/>
                  <a:pt x="32886" y="47519"/>
                  <a:pt x="37179" y="45110"/>
                </a:cubicBezTo>
                <a:cubicBezTo>
                  <a:pt x="41439" y="42751"/>
                  <a:pt x="45628" y="38421"/>
                  <a:pt x="45311" y="33210"/>
                </a:cubicBezTo>
                <a:cubicBezTo>
                  <a:pt x="45100" y="29901"/>
                  <a:pt x="43305" y="27648"/>
                  <a:pt x="40840" y="26169"/>
                </a:cubicBezTo>
                <a:cubicBezTo>
                  <a:pt x="44114" y="21980"/>
                  <a:pt x="46438" y="16593"/>
                  <a:pt x="43516" y="12086"/>
                </a:cubicBezTo>
                <a:cubicBezTo>
                  <a:pt x="41461" y="8942"/>
                  <a:pt x="38231" y="7741"/>
                  <a:pt x="34819" y="7741"/>
                </a:cubicBezTo>
                <a:cubicBezTo>
                  <a:pt x="32385" y="7741"/>
                  <a:pt x="29860" y="8352"/>
                  <a:pt x="27602" y="9305"/>
                </a:cubicBezTo>
                <a:cubicBezTo>
                  <a:pt x="27919" y="8143"/>
                  <a:pt x="28025" y="6981"/>
                  <a:pt x="27919" y="5784"/>
                </a:cubicBezTo>
                <a:cubicBezTo>
                  <a:pt x="27557" y="1822"/>
                  <a:pt x="24545" y="1"/>
                  <a:pt x="212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6"/>
          <p:cNvSpPr/>
          <p:nvPr/>
        </p:nvSpPr>
        <p:spPr>
          <a:xfrm rot="-2526161">
            <a:off x="682375" y="2259458"/>
            <a:ext cx="740288" cy="1841894"/>
          </a:xfrm>
          <a:custGeom>
            <a:avLst/>
            <a:gdLst/>
            <a:ahLst/>
            <a:cxnLst/>
            <a:rect l="l" t="t" r="r" b="b"/>
            <a:pathLst>
              <a:path w="21935" h="54576" extrusionOk="0">
                <a:moveTo>
                  <a:pt x="7909" y="1"/>
                </a:moveTo>
                <a:cubicBezTo>
                  <a:pt x="4005" y="1"/>
                  <a:pt x="2703" y="6415"/>
                  <a:pt x="7078" y="7820"/>
                </a:cubicBezTo>
                <a:cubicBezTo>
                  <a:pt x="8838" y="8384"/>
                  <a:pt x="8345" y="10074"/>
                  <a:pt x="7148" y="10883"/>
                </a:cubicBezTo>
                <a:cubicBezTo>
                  <a:pt x="4895" y="12397"/>
                  <a:pt x="2641" y="13383"/>
                  <a:pt x="1444" y="15988"/>
                </a:cubicBezTo>
                <a:cubicBezTo>
                  <a:pt x="1" y="19051"/>
                  <a:pt x="846" y="22642"/>
                  <a:pt x="2818" y="25283"/>
                </a:cubicBezTo>
                <a:cubicBezTo>
                  <a:pt x="4719" y="27818"/>
                  <a:pt x="7535" y="29015"/>
                  <a:pt x="9788" y="31092"/>
                </a:cubicBezTo>
                <a:cubicBezTo>
                  <a:pt x="11584" y="32782"/>
                  <a:pt x="10985" y="33768"/>
                  <a:pt x="9753" y="35669"/>
                </a:cubicBezTo>
                <a:cubicBezTo>
                  <a:pt x="8204" y="38098"/>
                  <a:pt x="6690" y="40598"/>
                  <a:pt x="6690" y="43626"/>
                </a:cubicBezTo>
                <a:cubicBezTo>
                  <a:pt x="6784" y="48850"/>
                  <a:pt x="12355" y="54575"/>
                  <a:pt x="17819" y="54575"/>
                </a:cubicBezTo>
                <a:cubicBezTo>
                  <a:pt x="18504" y="54575"/>
                  <a:pt x="19187" y="54485"/>
                  <a:pt x="19857" y="54293"/>
                </a:cubicBezTo>
                <a:cubicBezTo>
                  <a:pt x="21301" y="53906"/>
                  <a:pt x="21935" y="52251"/>
                  <a:pt x="21231" y="50984"/>
                </a:cubicBezTo>
                <a:cubicBezTo>
                  <a:pt x="19752" y="48343"/>
                  <a:pt x="16196" y="47604"/>
                  <a:pt x="14858" y="44858"/>
                </a:cubicBezTo>
                <a:cubicBezTo>
                  <a:pt x="13837" y="42851"/>
                  <a:pt x="15492" y="41232"/>
                  <a:pt x="16548" y="39612"/>
                </a:cubicBezTo>
                <a:cubicBezTo>
                  <a:pt x="18203" y="37077"/>
                  <a:pt x="19365" y="34225"/>
                  <a:pt x="18696" y="31127"/>
                </a:cubicBezTo>
                <a:cubicBezTo>
                  <a:pt x="18027" y="27994"/>
                  <a:pt x="15738" y="25670"/>
                  <a:pt x="13239" y="23804"/>
                </a:cubicBezTo>
                <a:cubicBezTo>
                  <a:pt x="12147" y="23030"/>
                  <a:pt x="8028" y="20636"/>
                  <a:pt x="8521" y="19333"/>
                </a:cubicBezTo>
                <a:cubicBezTo>
                  <a:pt x="8732" y="18699"/>
                  <a:pt x="10070" y="18312"/>
                  <a:pt x="10598" y="17960"/>
                </a:cubicBezTo>
                <a:cubicBezTo>
                  <a:pt x="11936" y="17256"/>
                  <a:pt x="13098" y="16305"/>
                  <a:pt x="14048" y="15179"/>
                </a:cubicBezTo>
                <a:cubicBezTo>
                  <a:pt x="18379" y="9757"/>
                  <a:pt x="15492" y="2223"/>
                  <a:pt x="9190" y="216"/>
                </a:cubicBezTo>
                <a:cubicBezTo>
                  <a:pt x="8738" y="68"/>
                  <a:pt x="8310" y="1"/>
                  <a:pt x="79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6"/>
          <p:cNvSpPr/>
          <p:nvPr/>
        </p:nvSpPr>
        <p:spPr>
          <a:xfrm>
            <a:off x="1678137" y="3437020"/>
            <a:ext cx="1765909" cy="1822603"/>
          </a:xfrm>
          <a:custGeom>
            <a:avLst/>
            <a:gdLst/>
            <a:ahLst/>
            <a:cxnLst/>
            <a:rect l="l" t="t" r="r" b="b"/>
            <a:pathLst>
              <a:path w="44417" h="45843" extrusionOk="0">
                <a:moveTo>
                  <a:pt x="19260" y="0"/>
                </a:moveTo>
                <a:cubicBezTo>
                  <a:pt x="18358" y="0"/>
                  <a:pt x="17455" y="278"/>
                  <a:pt x="16685" y="844"/>
                </a:cubicBezTo>
                <a:cubicBezTo>
                  <a:pt x="14960" y="2147"/>
                  <a:pt x="14819" y="4506"/>
                  <a:pt x="14537" y="6512"/>
                </a:cubicBezTo>
                <a:cubicBezTo>
                  <a:pt x="14150" y="9575"/>
                  <a:pt x="14185" y="12673"/>
                  <a:pt x="14678" y="15736"/>
                </a:cubicBezTo>
                <a:lnTo>
                  <a:pt x="14678" y="16124"/>
                </a:lnTo>
                <a:cubicBezTo>
                  <a:pt x="11897" y="15244"/>
                  <a:pt x="9150" y="14399"/>
                  <a:pt x="6369" y="13589"/>
                </a:cubicBezTo>
                <a:cubicBezTo>
                  <a:pt x="6057" y="13496"/>
                  <a:pt x="5740" y="13452"/>
                  <a:pt x="5425" y="13452"/>
                </a:cubicBezTo>
                <a:cubicBezTo>
                  <a:pt x="2647" y="13452"/>
                  <a:pt x="1" y="16833"/>
                  <a:pt x="1898" y="19363"/>
                </a:cubicBezTo>
                <a:cubicBezTo>
                  <a:pt x="4186" y="22461"/>
                  <a:pt x="7038" y="24644"/>
                  <a:pt x="10207" y="26545"/>
                </a:cubicBezTo>
                <a:cubicBezTo>
                  <a:pt x="8446" y="31509"/>
                  <a:pt x="7531" y="36720"/>
                  <a:pt x="7566" y="41965"/>
                </a:cubicBezTo>
                <a:cubicBezTo>
                  <a:pt x="7590" y="44311"/>
                  <a:pt x="9566" y="45842"/>
                  <a:pt x="11592" y="45842"/>
                </a:cubicBezTo>
                <a:cubicBezTo>
                  <a:pt x="12547" y="45842"/>
                  <a:pt x="13512" y="45502"/>
                  <a:pt x="14291" y="44747"/>
                </a:cubicBezTo>
                <a:cubicBezTo>
                  <a:pt x="17776" y="41402"/>
                  <a:pt x="20980" y="37741"/>
                  <a:pt x="23796" y="33833"/>
                </a:cubicBezTo>
                <a:cubicBezTo>
                  <a:pt x="27071" y="36614"/>
                  <a:pt x="30626" y="39008"/>
                  <a:pt x="34464" y="40944"/>
                </a:cubicBezTo>
                <a:cubicBezTo>
                  <a:pt x="35146" y="41292"/>
                  <a:pt x="35819" y="41448"/>
                  <a:pt x="36451" y="41448"/>
                </a:cubicBezTo>
                <a:cubicBezTo>
                  <a:pt x="39210" y="41448"/>
                  <a:pt x="41197" y="38480"/>
                  <a:pt x="39851" y="35558"/>
                </a:cubicBezTo>
                <a:cubicBezTo>
                  <a:pt x="38794" y="33234"/>
                  <a:pt x="37562" y="30946"/>
                  <a:pt x="36224" y="28798"/>
                </a:cubicBezTo>
                <a:cubicBezTo>
                  <a:pt x="35591" y="27812"/>
                  <a:pt x="34957" y="26827"/>
                  <a:pt x="34288" y="25911"/>
                </a:cubicBezTo>
                <a:cubicBezTo>
                  <a:pt x="33936" y="25418"/>
                  <a:pt x="33584" y="24961"/>
                  <a:pt x="33232" y="24503"/>
                </a:cubicBezTo>
                <a:lnTo>
                  <a:pt x="33725" y="24151"/>
                </a:lnTo>
                <a:lnTo>
                  <a:pt x="35872" y="22637"/>
                </a:lnTo>
                <a:lnTo>
                  <a:pt x="40907" y="19046"/>
                </a:lnTo>
                <a:cubicBezTo>
                  <a:pt x="44417" y="16562"/>
                  <a:pt x="42539" y="11805"/>
                  <a:pt x="38612" y="11805"/>
                </a:cubicBezTo>
                <a:cubicBezTo>
                  <a:pt x="38364" y="11805"/>
                  <a:pt x="38107" y="11824"/>
                  <a:pt x="37844" y="11864"/>
                </a:cubicBezTo>
                <a:lnTo>
                  <a:pt x="31155" y="12920"/>
                </a:lnTo>
                <a:cubicBezTo>
                  <a:pt x="30345" y="13061"/>
                  <a:pt x="28479" y="12990"/>
                  <a:pt x="27845" y="13448"/>
                </a:cubicBezTo>
                <a:cubicBezTo>
                  <a:pt x="27000" y="11336"/>
                  <a:pt x="26190" y="9223"/>
                  <a:pt x="25381" y="7111"/>
                </a:cubicBezTo>
                <a:cubicBezTo>
                  <a:pt x="24606" y="5104"/>
                  <a:pt x="23937" y="2780"/>
                  <a:pt x="22353" y="1267"/>
                </a:cubicBezTo>
                <a:cubicBezTo>
                  <a:pt x="21495" y="428"/>
                  <a:pt x="20378" y="0"/>
                  <a:pt x="192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6"/>
          <p:cNvSpPr/>
          <p:nvPr/>
        </p:nvSpPr>
        <p:spPr>
          <a:xfrm>
            <a:off x="635449" y="1850531"/>
            <a:ext cx="750065" cy="672061"/>
          </a:xfrm>
          <a:custGeom>
            <a:avLst/>
            <a:gdLst/>
            <a:ahLst/>
            <a:cxnLst/>
            <a:rect l="l" t="t" r="r" b="b"/>
            <a:pathLst>
              <a:path w="18866" h="16904" extrusionOk="0">
                <a:moveTo>
                  <a:pt x="7271" y="1"/>
                </a:moveTo>
                <a:cubicBezTo>
                  <a:pt x="3192" y="1"/>
                  <a:pt x="1" y="6621"/>
                  <a:pt x="734" y="10563"/>
                </a:cubicBezTo>
                <a:cubicBezTo>
                  <a:pt x="1452" y="14472"/>
                  <a:pt x="5195" y="16903"/>
                  <a:pt x="8921" y="16903"/>
                </a:cubicBezTo>
                <a:cubicBezTo>
                  <a:pt x="10497" y="16903"/>
                  <a:pt x="12069" y="16468"/>
                  <a:pt x="13409" y="15527"/>
                </a:cubicBezTo>
                <a:cubicBezTo>
                  <a:pt x="17880" y="12393"/>
                  <a:pt x="18866" y="4155"/>
                  <a:pt x="13725" y="1127"/>
                </a:cubicBezTo>
                <a:cubicBezTo>
                  <a:pt x="12833" y="564"/>
                  <a:pt x="11801" y="267"/>
                  <a:pt x="10752" y="267"/>
                </a:cubicBezTo>
                <a:cubicBezTo>
                  <a:pt x="10228" y="267"/>
                  <a:pt x="9700" y="341"/>
                  <a:pt x="9184" y="494"/>
                </a:cubicBezTo>
                <a:cubicBezTo>
                  <a:pt x="8533" y="154"/>
                  <a:pt x="7891" y="1"/>
                  <a:pt x="72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6"/>
          <p:cNvSpPr/>
          <p:nvPr/>
        </p:nvSpPr>
        <p:spPr>
          <a:xfrm>
            <a:off x="196388" y="3815636"/>
            <a:ext cx="1275182" cy="1357122"/>
          </a:xfrm>
          <a:custGeom>
            <a:avLst/>
            <a:gdLst/>
            <a:ahLst/>
            <a:cxnLst/>
            <a:rect l="l" t="t" r="r" b="b"/>
            <a:pathLst>
              <a:path w="32074" h="34135" extrusionOk="0">
                <a:moveTo>
                  <a:pt x="16281" y="1"/>
                </a:moveTo>
                <a:cubicBezTo>
                  <a:pt x="15865" y="1"/>
                  <a:pt x="15449" y="18"/>
                  <a:pt x="15033" y="55"/>
                </a:cubicBezTo>
                <a:cubicBezTo>
                  <a:pt x="9647" y="512"/>
                  <a:pt x="5246" y="4561"/>
                  <a:pt x="2641" y="9068"/>
                </a:cubicBezTo>
                <a:cubicBezTo>
                  <a:pt x="0" y="13715"/>
                  <a:pt x="739" y="19101"/>
                  <a:pt x="3380" y="23538"/>
                </a:cubicBezTo>
                <a:cubicBezTo>
                  <a:pt x="6267" y="28290"/>
                  <a:pt x="11266" y="31072"/>
                  <a:pt x="15984" y="33642"/>
                </a:cubicBezTo>
                <a:cubicBezTo>
                  <a:pt x="16613" y="33984"/>
                  <a:pt x="17218" y="34135"/>
                  <a:pt x="17781" y="34135"/>
                </a:cubicBezTo>
                <a:cubicBezTo>
                  <a:pt x="21214" y="34135"/>
                  <a:pt x="23065" y="28517"/>
                  <a:pt x="19223" y="26460"/>
                </a:cubicBezTo>
                <a:cubicBezTo>
                  <a:pt x="15702" y="24523"/>
                  <a:pt x="9647" y="21073"/>
                  <a:pt x="8907" y="16637"/>
                </a:cubicBezTo>
                <a:lnTo>
                  <a:pt x="8907" y="16637"/>
                </a:lnTo>
                <a:cubicBezTo>
                  <a:pt x="9893" y="17412"/>
                  <a:pt x="10984" y="18081"/>
                  <a:pt x="11970" y="18749"/>
                </a:cubicBezTo>
                <a:cubicBezTo>
                  <a:pt x="14047" y="20158"/>
                  <a:pt x="16125" y="21601"/>
                  <a:pt x="18237" y="23009"/>
                </a:cubicBezTo>
                <a:cubicBezTo>
                  <a:pt x="19026" y="23530"/>
                  <a:pt x="19935" y="23818"/>
                  <a:pt x="20825" y="23818"/>
                </a:cubicBezTo>
                <a:cubicBezTo>
                  <a:pt x="21921" y="23818"/>
                  <a:pt x="22987" y="23382"/>
                  <a:pt x="23764" y="22411"/>
                </a:cubicBezTo>
                <a:cubicBezTo>
                  <a:pt x="25032" y="20897"/>
                  <a:pt x="24997" y="18081"/>
                  <a:pt x="23201" y="16883"/>
                </a:cubicBezTo>
                <a:cubicBezTo>
                  <a:pt x="21018" y="15405"/>
                  <a:pt x="18765" y="13961"/>
                  <a:pt x="16547" y="12483"/>
                </a:cubicBezTo>
                <a:cubicBezTo>
                  <a:pt x="15104" y="11462"/>
                  <a:pt x="13625" y="10546"/>
                  <a:pt x="12076" y="9701"/>
                </a:cubicBezTo>
                <a:cubicBezTo>
                  <a:pt x="13321" y="8547"/>
                  <a:pt x="14986" y="7891"/>
                  <a:pt x="16686" y="7891"/>
                </a:cubicBezTo>
                <a:cubicBezTo>
                  <a:pt x="16956" y="7891"/>
                  <a:pt x="17227" y="7907"/>
                  <a:pt x="17498" y="7941"/>
                </a:cubicBezTo>
                <a:cubicBezTo>
                  <a:pt x="20639" y="8366"/>
                  <a:pt x="24167" y="10132"/>
                  <a:pt x="27442" y="10132"/>
                </a:cubicBezTo>
                <a:cubicBezTo>
                  <a:pt x="28241" y="10132"/>
                  <a:pt x="29025" y="10027"/>
                  <a:pt x="29785" y="9772"/>
                </a:cubicBezTo>
                <a:cubicBezTo>
                  <a:pt x="31756" y="9103"/>
                  <a:pt x="32073" y="6744"/>
                  <a:pt x="31087" y="5195"/>
                </a:cubicBezTo>
                <a:cubicBezTo>
                  <a:pt x="29538" y="2660"/>
                  <a:pt x="25983" y="1956"/>
                  <a:pt x="23307" y="1217"/>
                </a:cubicBezTo>
                <a:cubicBezTo>
                  <a:pt x="21031" y="558"/>
                  <a:pt x="18653" y="1"/>
                  <a:pt x="162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p:cSld name="TITLE_AND_BODY_1_1_1">
    <p:spTree>
      <p:nvGrpSpPr>
        <p:cNvPr id="1" name="Shape 1007"/>
        <p:cNvGrpSpPr/>
        <p:nvPr/>
      </p:nvGrpSpPr>
      <p:grpSpPr>
        <a:xfrm>
          <a:off x="0" y="0"/>
          <a:ext cx="0" cy="0"/>
          <a:chOff x="0" y="0"/>
          <a:chExt cx="0" cy="0"/>
        </a:xfrm>
      </p:grpSpPr>
      <p:pic>
        <p:nvPicPr>
          <p:cNvPr id="1008" name="Google Shape;1008;p37"/>
          <p:cNvPicPr preferRelativeResize="0"/>
          <p:nvPr/>
        </p:nvPicPr>
        <p:blipFill>
          <a:blip r:embed="rId2">
            <a:alphaModFix amt="78000"/>
          </a:blip>
          <a:stretch>
            <a:fillRect/>
          </a:stretch>
        </p:blipFill>
        <p:spPr>
          <a:xfrm>
            <a:off x="-1" y="3849"/>
            <a:ext cx="9144002" cy="5135802"/>
          </a:xfrm>
          <a:prstGeom prst="rect">
            <a:avLst/>
          </a:prstGeom>
          <a:noFill/>
          <a:ln>
            <a:noFill/>
          </a:ln>
        </p:spPr>
      </p:pic>
      <p:sp>
        <p:nvSpPr>
          <p:cNvPr id="1009" name="Google Shape;1009;p37"/>
          <p:cNvSpPr/>
          <p:nvPr/>
        </p:nvSpPr>
        <p:spPr>
          <a:xfrm>
            <a:off x="508050" y="388800"/>
            <a:ext cx="81279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1">
  <p:cSld name="TITLE_AND_TWO_COLUMNS_1_4_1_2">
    <p:spTree>
      <p:nvGrpSpPr>
        <p:cNvPr id="1" name="Shape 1010"/>
        <p:cNvGrpSpPr/>
        <p:nvPr/>
      </p:nvGrpSpPr>
      <p:grpSpPr>
        <a:xfrm>
          <a:off x="0" y="0"/>
          <a:ext cx="0" cy="0"/>
          <a:chOff x="0" y="0"/>
          <a:chExt cx="0" cy="0"/>
        </a:xfrm>
      </p:grpSpPr>
      <p:pic>
        <p:nvPicPr>
          <p:cNvPr id="1011" name="Google Shape;1011;p38"/>
          <p:cNvPicPr preferRelativeResize="0"/>
          <p:nvPr/>
        </p:nvPicPr>
        <p:blipFill>
          <a:blip r:embed="rId2">
            <a:alphaModFix amt="76000"/>
          </a:blip>
          <a:stretch>
            <a:fillRect/>
          </a:stretch>
        </p:blipFill>
        <p:spPr>
          <a:xfrm>
            <a:off x="-1" y="3849"/>
            <a:ext cx="9144002" cy="5135802"/>
          </a:xfrm>
          <a:prstGeom prst="rect">
            <a:avLst/>
          </a:prstGeom>
          <a:noFill/>
          <a:ln>
            <a:noFill/>
          </a:ln>
        </p:spPr>
      </p:pic>
      <p:sp>
        <p:nvSpPr>
          <p:cNvPr id="1012" name="Google Shape;1012;p38"/>
          <p:cNvSpPr/>
          <p:nvPr/>
        </p:nvSpPr>
        <p:spPr>
          <a:xfrm>
            <a:off x="1062575" y="388800"/>
            <a:ext cx="75705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
        <p:cNvGrpSpPr/>
        <p:nvPr/>
      </p:nvGrpSpPr>
      <p:grpSpPr>
        <a:xfrm>
          <a:off x="0" y="0"/>
          <a:ext cx="0" cy="0"/>
          <a:chOff x="0" y="0"/>
          <a:chExt cx="0" cy="0"/>
        </a:xfrm>
      </p:grpSpPr>
      <p:pic>
        <p:nvPicPr>
          <p:cNvPr id="40" name="Google Shape;40;p3"/>
          <p:cNvPicPr preferRelativeResize="0"/>
          <p:nvPr/>
        </p:nvPicPr>
        <p:blipFill>
          <a:blip r:embed="rId2">
            <a:alphaModFix amt="76000"/>
          </a:blip>
          <a:stretch>
            <a:fillRect/>
          </a:stretch>
        </p:blipFill>
        <p:spPr>
          <a:xfrm>
            <a:off x="-1" y="3849"/>
            <a:ext cx="9144002" cy="5135802"/>
          </a:xfrm>
          <a:prstGeom prst="rect">
            <a:avLst/>
          </a:prstGeom>
          <a:noFill/>
          <a:ln>
            <a:noFill/>
          </a:ln>
        </p:spPr>
      </p:pic>
      <p:sp>
        <p:nvSpPr>
          <p:cNvPr id="41" name="Google Shape;41;p3"/>
          <p:cNvSpPr/>
          <p:nvPr/>
        </p:nvSpPr>
        <p:spPr>
          <a:xfrm>
            <a:off x="508000" y="388800"/>
            <a:ext cx="75705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txBox="1">
            <a:spLocks noGrp="1"/>
          </p:cNvSpPr>
          <p:nvPr>
            <p:ph type="title"/>
          </p:nvPr>
        </p:nvSpPr>
        <p:spPr>
          <a:xfrm>
            <a:off x="1067613" y="2621899"/>
            <a:ext cx="4420800" cy="8418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3" name="Google Shape;43;p3"/>
          <p:cNvSpPr txBox="1">
            <a:spLocks noGrp="1"/>
          </p:cNvSpPr>
          <p:nvPr>
            <p:ph type="title" idx="2" hasCustomPrompt="1"/>
          </p:nvPr>
        </p:nvSpPr>
        <p:spPr>
          <a:xfrm>
            <a:off x="1067625" y="1217703"/>
            <a:ext cx="4420800" cy="12162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2000"/>
              <a:buNone/>
              <a:defRPr sz="9000">
                <a:solidFill>
                  <a:schemeClr val="dk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4" name="Google Shape;44;p3"/>
          <p:cNvSpPr txBox="1">
            <a:spLocks noGrp="1"/>
          </p:cNvSpPr>
          <p:nvPr>
            <p:ph type="subTitle" idx="1"/>
          </p:nvPr>
        </p:nvSpPr>
        <p:spPr>
          <a:xfrm>
            <a:off x="1067613" y="3423546"/>
            <a:ext cx="4420800" cy="6849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solidFill>
                  <a:srgbClr val="525252"/>
                </a:solidFill>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45" name="Google Shape;45;p3"/>
          <p:cNvSpPr txBox="1">
            <a:spLocks noGrp="1"/>
          </p:cNvSpPr>
          <p:nvPr>
            <p:ph type="subTitle" idx="3"/>
          </p:nvPr>
        </p:nvSpPr>
        <p:spPr>
          <a:xfrm rot="-5400000">
            <a:off x="8328775" y="379191"/>
            <a:ext cx="661200" cy="45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1400" b="1">
                <a:solidFill>
                  <a:srgbClr val="525252"/>
                </a:solidFill>
                <a:latin typeface="Prata"/>
                <a:ea typeface="Prata"/>
                <a:cs typeface="Prata"/>
                <a:sym typeface="Prata"/>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46" name="Google Shape;46;p3"/>
          <p:cNvGrpSpPr/>
          <p:nvPr/>
        </p:nvGrpSpPr>
        <p:grpSpPr>
          <a:xfrm>
            <a:off x="5196955" y="1528932"/>
            <a:ext cx="4363907" cy="4159408"/>
            <a:chOff x="-29117" y="710311"/>
            <a:chExt cx="4753193" cy="4530451"/>
          </a:xfrm>
        </p:grpSpPr>
        <p:grpSp>
          <p:nvGrpSpPr>
            <p:cNvPr id="47" name="Google Shape;47;p3"/>
            <p:cNvGrpSpPr/>
            <p:nvPr/>
          </p:nvGrpSpPr>
          <p:grpSpPr>
            <a:xfrm>
              <a:off x="187574" y="710367"/>
              <a:ext cx="4097013" cy="4530395"/>
              <a:chOff x="187563" y="126357"/>
              <a:chExt cx="4097013" cy="5143500"/>
            </a:xfrm>
          </p:grpSpPr>
          <p:cxnSp>
            <p:nvCxnSpPr>
              <p:cNvPr id="48" name="Google Shape;48;p3"/>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9" name="Google Shape;49;p3"/>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50" name="Google Shape;50;p3"/>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51" name="Google Shape;51;p3"/>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52" name="Google Shape;52;p3"/>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53" name="Google Shape;53;p3"/>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54" name="Google Shape;54;p3"/>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55" name="Google Shape;55;p3"/>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56" name="Google Shape;56;p3"/>
            <p:cNvGrpSpPr/>
            <p:nvPr/>
          </p:nvGrpSpPr>
          <p:grpSpPr>
            <a:xfrm rot="-5400000">
              <a:off x="298968" y="382226"/>
              <a:ext cx="4097024" cy="4753193"/>
              <a:chOff x="187563" y="-119725"/>
              <a:chExt cx="4097024" cy="5396450"/>
            </a:xfrm>
          </p:grpSpPr>
          <p:cxnSp>
            <p:nvCxnSpPr>
              <p:cNvPr id="57" name="Google Shape;57;p3"/>
              <p:cNvCxnSpPr/>
              <p:nvPr/>
            </p:nvCxnSpPr>
            <p:spPr>
              <a:xfrm>
                <a:off x="187563" y="-1197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58" name="Google Shape;58;p3"/>
              <p:cNvCxnSpPr/>
              <p:nvPr/>
            </p:nvCxnSpPr>
            <p:spPr>
              <a:xfrm>
                <a:off x="770022"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59" name="Google Shape;59;p3"/>
              <p:cNvCxnSpPr/>
              <p:nvPr/>
            </p:nvCxnSpPr>
            <p:spPr>
              <a:xfrm>
                <a:off x="135247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0" name="Google Shape;60;p3"/>
              <p:cNvCxnSpPr/>
              <p:nvPr/>
            </p:nvCxnSpPr>
            <p:spPr>
              <a:xfrm>
                <a:off x="194482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1" name="Google Shape;61;p3"/>
              <p:cNvCxnSpPr/>
              <p:nvPr/>
            </p:nvCxnSpPr>
            <p:spPr>
              <a:xfrm>
                <a:off x="252731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2" name="Google Shape;62;p3"/>
              <p:cNvCxnSpPr/>
              <p:nvPr/>
            </p:nvCxnSpPr>
            <p:spPr>
              <a:xfrm>
                <a:off x="310977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3" name="Google Shape;63;p3"/>
              <p:cNvCxnSpPr/>
              <p:nvPr/>
            </p:nvCxnSpPr>
            <p:spPr>
              <a:xfrm>
                <a:off x="3692225"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64" name="Google Shape;64;p3"/>
              <p:cNvCxnSpPr/>
              <p:nvPr/>
            </p:nvCxnSpPr>
            <p:spPr>
              <a:xfrm rot="5400000">
                <a:off x="1703236" y="2695375"/>
                <a:ext cx="5162700" cy="0"/>
              </a:xfrm>
              <a:prstGeom prst="straightConnector1">
                <a:avLst/>
              </a:prstGeom>
              <a:noFill/>
              <a:ln w="19050" cap="flat" cmpd="sng">
                <a:solidFill>
                  <a:schemeClr val="dk1"/>
                </a:solidFill>
                <a:prstDash val="solid"/>
                <a:round/>
                <a:headEnd type="none" w="med" len="med"/>
                <a:tailEnd type="none" w="med" len="med"/>
              </a:ln>
            </p:spPr>
          </p:cxnSp>
        </p:grpSp>
      </p:grpSp>
      <p:sp>
        <p:nvSpPr>
          <p:cNvPr id="65" name="Google Shape;65;p3"/>
          <p:cNvSpPr/>
          <p:nvPr/>
        </p:nvSpPr>
        <p:spPr>
          <a:xfrm>
            <a:off x="7946287" y="3767353"/>
            <a:ext cx="1197723" cy="1274686"/>
          </a:xfrm>
          <a:custGeom>
            <a:avLst/>
            <a:gdLst/>
            <a:ahLst/>
            <a:cxnLst/>
            <a:rect l="l" t="t" r="r" b="b"/>
            <a:pathLst>
              <a:path w="32074" h="34135" extrusionOk="0">
                <a:moveTo>
                  <a:pt x="16281" y="1"/>
                </a:moveTo>
                <a:cubicBezTo>
                  <a:pt x="15865" y="1"/>
                  <a:pt x="15449" y="18"/>
                  <a:pt x="15033" y="55"/>
                </a:cubicBezTo>
                <a:cubicBezTo>
                  <a:pt x="9647" y="512"/>
                  <a:pt x="5246" y="4561"/>
                  <a:pt x="2641" y="9068"/>
                </a:cubicBezTo>
                <a:cubicBezTo>
                  <a:pt x="0" y="13715"/>
                  <a:pt x="739" y="19101"/>
                  <a:pt x="3380" y="23538"/>
                </a:cubicBezTo>
                <a:cubicBezTo>
                  <a:pt x="6267" y="28290"/>
                  <a:pt x="11266" y="31072"/>
                  <a:pt x="15984" y="33642"/>
                </a:cubicBezTo>
                <a:cubicBezTo>
                  <a:pt x="16613" y="33984"/>
                  <a:pt x="17218" y="34135"/>
                  <a:pt x="17781" y="34135"/>
                </a:cubicBezTo>
                <a:cubicBezTo>
                  <a:pt x="21214" y="34135"/>
                  <a:pt x="23065" y="28517"/>
                  <a:pt x="19223" y="26460"/>
                </a:cubicBezTo>
                <a:cubicBezTo>
                  <a:pt x="15702" y="24523"/>
                  <a:pt x="9647" y="21073"/>
                  <a:pt x="8907" y="16637"/>
                </a:cubicBezTo>
                <a:lnTo>
                  <a:pt x="8907" y="16637"/>
                </a:lnTo>
                <a:cubicBezTo>
                  <a:pt x="9893" y="17412"/>
                  <a:pt x="10984" y="18081"/>
                  <a:pt x="11970" y="18749"/>
                </a:cubicBezTo>
                <a:cubicBezTo>
                  <a:pt x="14047" y="20158"/>
                  <a:pt x="16125" y="21601"/>
                  <a:pt x="18237" y="23009"/>
                </a:cubicBezTo>
                <a:cubicBezTo>
                  <a:pt x="19026" y="23530"/>
                  <a:pt x="19935" y="23818"/>
                  <a:pt x="20825" y="23818"/>
                </a:cubicBezTo>
                <a:cubicBezTo>
                  <a:pt x="21921" y="23818"/>
                  <a:pt x="22987" y="23382"/>
                  <a:pt x="23764" y="22411"/>
                </a:cubicBezTo>
                <a:cubicBezTo>
                  <a:pt x="25032" y="20897"/>
                  <a:pt x="24997" y="18081"/>
                  <a:pt x="23201" y="16883"/>
                </a:cubicBezTo>
                <a:cubicBezTo>
                  <a:pt x="21018" y="15405"/>
                  <a:pt x="18765" y="13961"/>
                  <a:pt x="16547" y="12483"/>
                </a:cubicBezTo>
                <a:cubicBezTo>
                  <a:pt x="15104" y="11462"/>
                  <a:pt x="13625" y="10546"/>
                  <a:pt x="12076" y="9701"/>
                </a:cubicBezTo>
                <a:cubicBezTo>
                  <a:pt x="13321" y="8547"/>
                  <a:pt x="14986" y="7891"/>
                  <a:pt x="16686" y="7891"/>
                </a:cubicBezTo>
                <a:cubicBezTo>
                  <a:pt x="16956" y="7891"/>
                  <a:pt x="17227" y="7907"/>
                  <a:pt x="17498" y="7941"/>
                </a:cubicBezTo>
                <a:cubicBezTo>
                  <a:pt x="20639" y="8366"/>
                  <a:pt x="24167" y="10132"/>
                  <a:pt x="27442" y="10132"/>
                </a:cubicBezTo>
                <a:cubicBezTo>
                  <a:pt x="28241" y="10132"/>
                  <a:pt x="29025" y="10027"/>
                  <a:pt x="29785" y="9772"/>
                </a:cubicBezTo>
                <a:cubicBezTo>
                  <a:pt x="31756" y="9103"/>
                  <a:pt x="32073" y="6744"/>
                  <a:pt x="31087" y="5195"/>
                </a:cubicBezTo>
                <a:cubicBezTo>
                  <a:pt x="29538" y="2660"/>
                  <a:pt x="25983" y="1956"/>
                  <a:pt x="23307" y="1217"/>
                </a:cubicBezTo>
                <a:cubicBezTo>
                  <a:pt x="21031" y="558"/>
                  <a:pt x="18653" y="1"/>
                  <a:pt x="162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5281874" y="3143791"/>
            <a:ext cx="1129233" cy="1448400"/>
          </a:xfrm>
          <a:custGeom>
            <a:avLst/>
            <a:gdLst/>
            <a:ahLst/>
            <a:cxnLst/>
            <a:rect l="l" t="t" r="r" b="b"/>
            <a:pathLst>
              <a:path w="23008" h="29511" extrusionOk="0">
                <a:moveTo>
                  <a:pt x="11936" y="0"/>
                </a:moveTo>
                <a:cubicBezTo>
                  <a:pt x="11497" y="0"/>
                  <a:pt x="11040" y="28"/>
                  <a:pt x="10563" y="84"/>
                </a:cubicBezTo>
                <a:cubicBezTo>
                  <a:pt x="5352" y="718"/>
                  <a:pt x="1796" y="5224"/>
                  <a:pt x="951" y="10189"/>
                </a:cubicBezTo>
                <a:cubicBezTo>
                  <a:pt x="1" y="15610"/>
                  <a:pt x="353" y="22440"/>
                  <a:pt x="2324" y="27581"/>
                </a:cubicBezTo>
                <a:cubicBezTo>
                  <a:pt x="2798" y="28818"/>
                  <a:pt x="3968" y="29510"/>
                  <a:pt x="5094" y="29510"/>
                </a:cubicBezTo>
                <a:cubicBezTo>
                  <a:pt x="6146" y="29510"/>
                  <a:pt x="7161" y="28907"/>
                  <a:pt x="7535" y="27581"/>
                </a:cubicBezTo>
                <a:cubicBezTo>
                  <a:pt x="8662" y="23708"/>
                  <a:pt x="8415" y="19730"/>
                  <a:pt x="8380" y="15751"/>
                </a:cubicBezTo>
                <a:cubicBezTo>
                  <a:pt x="8345" y="13604"/>
                  <a:pt x="8239" y="8675"/>
                  <a:pt x="11161" y="7970"/>
                </a:cubicBezTo>
                <a:cubicBezTo>
                  <a:pt x="11270" y="7945"/>
                  <a:pt x="11375" y="7932"/>
                  <a:pt x="11476" y="7932"/>
                </a:cubicBezTo>
                <a:cubicBezTo>
                  <a:pt x="14977" y="7932"/>
                  <a:pt x="14008" y="22923"/>
                  <a:pt x="13837" y="25011"/>
                </a:cubicBezTo>
                <a:cubicBezTo>
                  <a:pt x="13661" y="27123"/>
                  <a:pt x="15773" y="28954"/>
                  <a:pt x="17780" y="28954"/>
                </a:cubicBezTo>
                <a:cubicBezTo>
                  <a:pt x="20069" y="28954"/>
                  <a:pt x="21547" y="27158"/>
                  <a:pt x="21758" y="25011"/>
                </a:cubicBezTo>
                <a:cubicBezTo>
                  <a:pt x="22334" y="17391"/>
                  <a:pt x="23008" y="0"/>
                  <a:pt x="119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6621069" y="3248286"/>
            <a:ext cx="1016276" cy="998240"/>
          </a:xfrm>
          <a:custGeom>
            <a:avLst/>
            <a:gdLst/>
            <a:ahLst/>
            <a:cxnLst/>
            <a:rect l="l" t="t" r="r" b="b"/>
            <a:pathLst>
              <a:path w="27215" h="26732" extrusionOk="0">
                <a:moveTo>
                  <a:pt x="10562" y="0"/>
                </a:moveTo>
                <a:cubicBezTo>
                  <a:pt x="9498" y="0"/>
                  <a:pt x="8438" y="331"/>
                  <a:pt x="7534" y="1059"/>
                </a:cubicBezTo>
                <a:cubicBezTo>
                  <a:pt x="5387" y="2855"/>
                  <a:pt x="4824" y="5918"/>
                  <a:pt x="6126" y="8382"/>
                </a:cubicBezTo>
                <a:cubicBezTo>
                  <a:pt x="6232" y="8594"/>
                  <a:pt x="6373" y="8840"/>
                  <a:pt x="6514" y="9051"/>
                </a:cubicBezTo>
                <a:cubicBezTo>
                  <a:pt x="3063" y="10600"/>
                  <a:pt x="0" y="12889"/>
                  <a:pt x="810" y="16304"/>
                </a:cubicBezTo>
                <a:cubicBezTo>
                  <a:pt x="1460" y="19084"/>
                  <a:pt x="3394" y="20043"/>
                  <a:pt x="5693" y="20043"/>
                </a:cubicBezTo>
                <a:cubicBezTo>
                  <a:pt x="6510" y="20043"/>
                  <a:pt x="7372" y="19922"/>
                  <a:pt x="8239" y="19719"/>
                </a:cubicBezTo>
                <a:cubicBezTo>
                  <a:pt x="8274" y="21127"/>
                  <a:pt x="8379" y="22500"/>
                  <a:pt x="8626" y="23873"/>
                </a:cubicBezTo>
                <a:cubicBezTo>
                  <a:pt x="8904" y="25692"/>
                  <a:pt x="10740" y="26732"/>
                  <a:pt x="12484" y="26732"/>
                </a:cubicBezTo>
                <a:cubicBezTo>
                  <a:pt x="13171" y="26732"/>
                  <a:pt x="13843" y="26570"/>
                  <a:pt x="14400" y="26232"/>
                </a:cubicBezTo>
                <a:cubicBezTo>
                  <a:pt x="16125" y="25211"/>
                  <a:pt x="17428" y="23592"/>
                  <a:pt x="18132" y="21726"/>
                </a:cubicBezTo>
                <a:cubicBezTo>
                  <a:pt x="19353" y="22214"/>
                  <a:pt x="20591" y="22538"/>
                  <a:pt x="21749" y="22538"/>
                </a:cubicBezTo>
                <a:cubicBezTo>
                  <a:pt x="23430" y="22538"/>
                  <a:pt x="24941" y="21856"/>
                  <a:pt x="25983" y="20001"/>
                </a:cubicBezTo>
                <a:cubicBezTo>
                  <a:pt x="27215" y="17818"/>
                  <a:pt x="26405" y="15072"/>
                  <a:pt x="24645" y="13417"/>
                </a:cubicBezTo>
                <a:cubicBezTo>
                  <a:pt x="24117" y="12959"/>
                  <a:pt x="23553" y="12572"/>
                  <a:pt x="22920" y="12255"/>
                </a:cubicBezTo>
                <a:cubicBezTo>
                  <a:pt x="25032" y="8946"/>
                  <a:pt x="26546" y="5143"/>
                  <a:pt x="22744" y="2890"/>
                </a:cubicBezTo>
                <a:cubicBezTo>
                  <a:pt x="21914" y="2414"/>
                  <a:pt x="21088" y="2205"/>
                  <a:pt x="20288" y="2205"/>
                </a:cubicBezTo>
                <a:cubicBezTo>
                  <a:pt x="18782" y="2205"/>
                  <a:pt x="17368" y="2948"/>
                  <a:pt x="16195" y="4052"/>
                </a:cubicBezTo>
                <a:cubicBezTo>
                  <a:pt x="15808" y="3242"/>
                  <a:pt x="15280" y="2468"/>
                  <a:pt x="14681" y="1799"/>
                </a:cubicBezTo>
                <a:cubicBezTo>
                  <a:pt x="13588" y="664"/>
                  <a:pt x="12070" y="0"/>
                  <a:pt x="105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7549010" y="2026749"/>
            <a:ext cx="1498779" cy="1383950"/>
          </a:xfrm>
          <a:custGeom>
            <a:avLst/>
            <a:gdLst/>
            <a:ahLst/>
            <a:cxnLst/>
            <a:rect l="l" t="t" r="r" b="b"/>
            <a:pathLst>
              <a:path w="40136" h="37061" extrusionOk="0">
                <a:moveTo>
                  <a:pt x="22673" y="32801"/>
                </a:moveTo>
                <a:lnTo>
                  <a:pt x="22673" y="32801"/>
                </a:lnTo>
                <a:cubicBezTo>
                  <a:pt x="21775" y="33039"/>
                  <a:pt x="20878" y="33158"/>
                  <a:pt x="19980" y="33158"/>
                </a:cubicBezTo>
                <a:cubicBezTo>
                  <a:pt x="19681" y="33158"/>
                  <a:pt x="19381" y="33144"/>
                  <a:pt x="19082" y="33118"/>
                </a:cubicBezTo>
                <a:cubicBezTo>
                  <a:pt x="18871" y="33083"/>
                  <a:pt x="18695" y="33083"/>
                  <a:pt x="18484" y="33048"/>
                </a:cubicBezTo>
                <a:cubicBezTo>
                  <a:pt x="18519" y="33012"/>
                  <a:pt x="18554" y="32977"/>
                  <a:pt x="18589" y="32942"/>
                </a:cubicBezTo>
                <a:cubicBezTo>
                  <a:pt x="19162" y="33003"/>
                  <a:pt x="19735" y="33041"/>
                  <a:pt x="20308" y="33041"/>
                </a:cubicBezTo>
                <a:cubicBezTo>
                  <a:pt x="20721" y="33041"/>
                  <a:pt x="21134" y="33021"/>
                  <a:pt x="21547" y="32977"/>
                </a:cubicBezTo>
                <a:cubicBezTo>
                  <a:pt x="21899" y="32942"/>
                  <a:pt x="22286" y="32872"/>
                  <a:pt x="22673" y="32801"/>
                </a:cubicBezTo>
                <a:close/>
                <a:moveTo>
                  <a:pt x="20059" y="0"/>
                </a:moveTo>
                <a:cubicBezTo>
                  <a:pt x="14306" y="0"/>
                  <a:pt x="8618" y="2436"/>
                  <a:pt x="5035" y="7030"/>
                </a:cubicBezTo>
                <a:cubicBezTo>
                  <a:pt x="1092" y="12100"/>
                  <a:pt x="0" y="19211"/>
                  <a:pt x="2887" y="25021"/>
                </a:cubicBezTo>
                <a:cubicBezTo>
                  <a:pt x="3415" y="26112"/>
                  <a:pt x="4084" y="27098"/>
                  <a:pt x="4823" y="28013"/>
                </a:cubicBezTo>
                <a:cubicBezTo>
                  <a:pt x="7640" y="32414"/>
                  <a:pt x="12146" y="35864"/>
                  <a:pt x="17287" y="36815"/>
                </a:cubicBezTo>
                <a:cubicBezTo>
                  <a:pt x="18187" y="36981"/>
                  <a:pt x="19070" y="37060"/>
                  <a:pt x="19933" y="37060"/>
                </a:cubicBezTo>
                <a:cubicBezTo>
                  <a:pt x="25655" y="37060"/>
                  <a:pt x="30532" y="33592"/>
                  <a:pt x="34080" y="29034"/>
                </a:cubicBezTo>
                <a:cubicBezTo>
                  <a:pt x="38164" y="23718"/>
                  <a:pt x="40136" y="16888"/>
                  <a:pt x="37249" y="10586"/>
                </a:cubicBezTo>
                <a:cubicBezTo>
                  <a:pt x="34643" y="4847"/>
                  <a:pt x="28799" y="939"/>
                  <a:pt x="22638" y="165"/>
                </a:cubicBezTo>
                <a:cubicBezTo>
                  <a:pt x="21781" y="55"/>
                  <a:pt x="20919" y="0"/>
                  <a:pt x="20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5877976" y="1826610"/>
            <a:ext cx="1147759" cy="783819"/>
          </a:xfrm>
          <a:custGeom>
            <a:avLst/>
            <a:gdLst/>
            <a:ahLst/>
            <a:cxnLst/>
            <a:rect l="l" t="t" r="r" b="b"/>
            <a:pathLst>
              <a:path w="30736" h="20990" extrusionOk="0">
                <a:moveTo>
                  <a:pt x="15672" y="1"/>
                </a:moveTo>
                <a:cubicBezTo>
                  <a:pt x="12903" y="1"/>
                  <a:pt x="10164" y="826"/>
                  <a:pt x="7746" y="2215"/>
                </a:cubicBezTo>
                <a:cubicBezTo>
                  <a:pt x="4577" y="4011"/>
                  <a:pt x="0" y="7496"/>
                  <a:pt x="1056" y="11616"/>
                </a:cubicBezTo>
                <a:cubicBezTo>
                  <a:pt x="1519" y="13349"/>
                  <a:pt x="2961" y="14187"/>
                  <a:pt x="4449" y="14187"/>
                </a:cubicBezTo>
                <a:cubicBezTo>
                  <a:pt x="5681" y="14187"/>
                  <a:pt x="6945" y="13612"/>
                  <a:pt x="7710" y="12496"/>
                </a:cubicBezTo>
                <a:cubicBezTo>
                  <a:pt x="9328" y="10116"/>
                  <a:pt x="12479" y="7895"/>
                  <a:pt x="15536" y="7895"/>
                </a:cubicBezTo>
                <a:cubicBezTo>
                  <a:pt x="16006" y="7895"/>
                  <a:pt x="16475" y="7947"/>
                  <a:pt x="16935" y="8060"/>
                </a:cubicBezTo>
                <a:cubicBezTo>
                  <a:pt x="20526" y="8940"/>
                  <a:pt x="22004" y="12742"/>
                  <a:pt x="21124" y="16087"/>
                </a:cubicBezTo>
                <a:cubicBezTo>
                  <a:pt x="20318" y="19055"/>
                  <a:pt x="22769" y="20989"/>
                  <a:pt x="25130" y="20989"/>
                </a:cubicBezTo>
                <a:cubicBezTo>
                  <a:pt x="26690" y="20989"/>
                  <a:pt x="28211" y="20146"/>
                  <a:pt x="28729" y="18199"/>
                </a:cubicBezTo>
                <a:cubicBezTo>
                  <a:pt x="30736" y="10595"/>
                  <a:pt x="26616" y="2251"/>
                  <a:pt x="18730" y="350"/>
                </a:cubicBezTo>
                <a:cubicBezTo>
                  <a:pt x="17716" y="113"/>
                  <a:pt x="16692" y="1"/>
                  <a:pt x="156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963"/>
        <p:cNvGrpSpPr/>
        <p:nvPr/>
      </p:nvGrpSpPr>
      <p:grpSpPr>
        <a:xfrm>
          <a:off x="0" y="0"/>
          <a:ext cx="0" cy="0"/>
          <a:chOff x="0" y="0"/>
          <a:chExt cx="0" cy="0"/>
        </a:xfrm>
      </p:grpSpPr>
      <p:pic>
        <p:nvPicPr>
          <p:cNvPr id="964" name="Google Shape;964;p35"/>
          <p:cNvPicPr preferRelativeResize="0"/>
          <p:nvPr/>
        </p:nvPicPr>
        <p:blipFill>
          <a:blip r:embed="rId2">
            <a:alphaModFix amt="78000"/>
          </a:blip>
          <a:stretch>
            <a:fillRect/>
          </a:stretch>
        </p:blipFill>
        <p:spPr>
          <a:xfrm>
            <a:off x="-1" y="3849"/>
            <a:ext cx="9144002" cy="5135802"/>
          </a:xfrm>
          <a:prstGeom prst="rect">
            <a:avLst/>
          </a:prstGeom>
          <a:noFill/>
          <a:ln>
            <a:noFill/>
          </a:ln>
        </p:spPr>
      </p:pic>
      <p:sp>
        <p:nvSpPr>
          <p:cNvPr id="965" name="Google Shape;965;p35"/>
          <p:cNvSpPr txBox="1">
            <a:spLocks noGrp="1"/>
          </p:cNvSpPr>
          <p:nvPr>
            <p:ph type="subTitle" idx="1"/>
          </p:nvPr>
        </p:nvSpPr>
        <p:spPr>
          <a:xfrm>
            <a:off x="899925" y="3664675"/>
            <a:ext cx="2099700" cy="64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966" name="Google Shape;966;p35"/>
          <p:cNvSpPr txBox="1">
            <a:spLocks noGrp="1"/>
          </p:cNvSpPr>
          <p:nvPr>
            <p:ph type="title" hasCustomPrompt="1"/>
          </p:nvPr>
        </p:nvSpPr>
        <p:spPr>
          <a:xfrm>
            <a:off x="899938" y="2450375"/>
            <a:ext cx="2099700" cy="640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000"/>
              <a:buNone/>
              <a:defRPr sz="4000">
                <a:solidFill>
                  <a:schemeClr val="dk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967" name="Google Shape;967;p35"/>
          <p:cNvSpPr txBox="1">
            <a:spLocks noGrp="1"/>
          </p:cNvSpPr>
          <p:nvPr>
            <p:ph type="subTitle" idx="2"/>
          </p:nvPr>
        </p:nvSpPr>
        <p:spPr>
          <a:xfrm>
            <a:off x="3522176" y="3664650"/>
            <a:ext cx="2099700" cy="64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968" name="Google Shape;968;p35"/>
          <p:cNvSpPr txBox="1">
            <a:spLocks noGrp="1"/>
          </p:cNvSpPr>
          <p:nvPr>
            <p:ph type="title" idx="3" hasCustomPrompt="1"/>
          </p:nvPr>
        </p:nvSpPr>
        <p:spPr>
          <a:xfrm>
            <a:off x="3522200" y="2450375"/>
            <a:ext cx="2099700" cy="640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000"/>
              <a:buNone/>
              <a:defRPr sz="4000">
                <a:solidFill>
                  <a:schemeClr val="dk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969" name="Google Shape;969;p35"/>
          <p:cNvSpPr txBox="1">
            <a:spLocks noGrp="1"/>
          </p:cNvSpPr>
          <p:nvPr>
            <p:ph type="subTitle" idx="4"/>
          </p:nvPr>
        </p:nvSpPr>
        <p:spPr>
          <a:xfrm>
            <a:off x="6144450" y="3664650"/>
            <a:ext cx="2099700" cy="640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970" name="Google Shape;970;p35"/>
          <p:cNvSpPr txBox="1">
            <a:spLocks noGrp="1"/>
          </p:cNvSpPr>
          <p:nvPr>
            <p:ph type="title" idx="5" hasCustomPrompt="1"/>
          </p:nvPr>
        </p:nvSpPr>
        <p:spPr>
          <a:xfrm>
            <a:off x="6144463" y="2450375"/>
            <a:ext cx="2099700" cy="640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000"/>
              <a:buNone/>
              <a:defRPr sz="4000">
                <a:solidFill>
                  <a:schemeClr val="dk2"/>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971" name="Google Shape;971;p35"/>
          <p:cNvSpPr txBox="1">
            <a:spLocks noGrp="1"/>
          </p:cNvSpPr>
          <p:nvPr>
            <p:ph type="subTitle" idx="6"/>
          </p:nvPr>
        </p:nvSpPr>
        <p:spPr>
          <a:xfrm>
            <a:off x="899937" y="3203863"/>
            <a:ext cx="2099700" cy="40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Bebas Neue"/>
              <a:buNone/>
              <a:defRPr sz="2000" b="1">
                <a:solidFill>
                  <a:schemeClr val="dk1"/>
                </a:solidFill>
                <a:latin typeface="Prata"/>
                <a:ea typeface="Prata"/>
                <a:cs typeface="Prata"/>
                <a:sym typeface="Prata"/>
              </a:defRPr>
            </a:lvl1pPr>
            <a:lvl2pPr lvl="1" rtl="0">
              <a:spcBef>
                <a:spcPts val="0"/>
              </a:spcBef>
              <a:spcAft>
                <a:spcPts val="0"/>
              </a:spcAft>
              <a:buSzPts val="2400"/>
              <a:buFont typeface="Bebas Neue"/>
              <a:buNone/>
              <a:defRPr sz="2400">
                <a:latin typeface="Bebas Neue"/>
                <a:ea typeface="Bebas Neue"/>
                <a:cs typeface="Bebas Neue"/>
                <a:sym typeface="Bebas Neue"/>
              </a:defRPr>
            </a:lvl2pPr>
            <a:lvl3pPr lvl="2" rtl="0">
              <a:spcBef>
                <a:spcPts val="0"/>
              </a:spcBef>
              <a:spcAft>
                <a:spcPts val="0"/>
              </a:spcAft>
              <a:buSzPts val="2400"/>
              <a:buFont typeface="Bebas Neue"/>
              <a:buNone/>
              <a:defRPr sz="2400">
                <a:latin typeface="Bebas Neue"/>
                <a:ea typeface="Bebas Neue"/>
                <a:cs typeface="Bebas Neue"/>
                <a:sym typeface="Bebas Neue"/>
              </a:defRPr>
            </a:lvl3pPr>
            <a:lvl4pPr lvl="3" rtl="0">
              <a:spcBef>
                <a:spcPts val="0"/>
              </a:spcBef>
              <a:spcAft>
                <a:spcPts val="0"/>
              </a:spcAft>
              <a:buSzPts val="2400"/>
              <a:buFont typeface="Bebas Neue"/>
              <a:buNone/>
              <a:defRPr sz="2400">
                <a:latin typeface="Bebas Neue"/>
                <a:ea typeface="Bebas Neue"/>
                <a:cs typeface="Bebas Neue"/>
                <a:sym typeface="Bebas Neue"/>
              </a:defRPr>
            </a:lvl4pPr>
            <a:lvl5pPr lvl="4" rtl="0">
              <a:spcBef>
                <a:spcPts val="0"/>
              </a:spcBef>
              <a:spcAft>
                <a:spcPts val="0"/>
              </a:spcAft>
              <a:buSzPts val="2400"/>
              <a:buFont typeface="Bebas Neue"/>
              <a:buNone/>
              <a:defRPr sz="2400">
                <a:latin typeface="Bebas Neue"/>
                <a:ea typeface="Bebas Neue"/>
                <a:cs typeface="Bebas Neue"/>
                <a:sym typeface="Bebas Neue"/>
              </a:defRPr>
            </a:lvl5pPr>
            <a:lvl6pPr lvl="5" rtl="0">
              <a:spcBef>
                <a:spcPts val="0"/>
              </a:spcBef>
              <a:spcAft>
                <a:spcPts val="0"/>
              </a:spcAft>
              <a:buSzPts val="2400"/>
              <a:buFont typeface="Bebas Neue"/>
              <a:buNone/>
              <a:defRPr sz="2400">
                <a:latin typeface="Bebas Neue"/>
                <a:ea typeface="Bebas Neue"/>
                <a:cs typeface="Bebas Neue"/>
                <a:sym typeface="Bebas Neue"/>
              </a:defRPr>
            </a:lvl6pPr>
            <a:lvl7pPr lvl="6" rtl="0">
              <a:spcBef>
                <a:spcPts val="0"/>
              </a:spcBef>
              <a:spcAft>
                <a:spcPts val="0"/>
              </a:spcAft>
              <a:buSzPts val="2400"/>
              <a:buFont typeface="Bebas Neue"/>
              <a:buNone/>
              <a:defRPr sz="2400">
                <a:latin typeface="Bebas Neue"/>
                <a:ea typeface="Bebas Neue"/>
                <a:cs typeface="Bebas Neue"/>
                <a:sym typeface="Bebas Neue"/>
              </a:defRPr>
            </a:lvl7pPr>
            <a:lvl8pPr lvl="7" rtl="0">
              <a:spcBef>
                <a:spcPts val="0"/>
              </a:spcBef>
              <a:spcAft>
                <a:spcPts val="0"/>
              </a:spcAft>
              <a:buSzPts val="2400"/>
              <a:buFont typeface="Bebas Neue"/>
              <a:buNone/>
              <a:defRPr sz="2400">
                <a:latin typeface="Bebas Neue"/>
                <a:ea typeface="Bebas Neue"/>
                <a:cs typeface="Bebas Neue"/>
                <a:sym typeface="Bebas Neue"/>
              </a:defRPr>
            </a:lvl8pPr>
            <a:lvl9pPr lvl="8" rtl="0">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72" name="Google Shape;972;p35"/>
          <p:cNvSpPr txBox="1">
            <a:spLocks noGrp="1"/>
          </p:cNvSpPr>
          <p:nvPr>
            <p:ph type="subTitle" idx="7"/>
          </p:nvPr>
        </p:nvSpPr>
        <p:spPr>
          <a:xfrm>
            <a:off x="3522201" y="3203137"/>
            <a:ext cx="2099700" cy="40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Bebas Neue"/>
              <a:buNone/>
              <a:defRPr sz="2000" b="1">
                <a:solidFill>
                  <a:schemeClr val="dk1"/>
                </a:solidFill>
                <a:latin typeface="Prata"/>
                <a:ea typeface="Prata"/>
                <a:cs typeface="Prata"/>
                <a:sym typeface="Prata"/>
              </a:defRPr>
            </a:lvl1pPr>
            <a:lvl2pPr lvl="1" rtl="0">
              <a:spcBef>
                <a:spcPts val="0"/>
              </a:spcBef>
              <a:spcAft>
                <a:spcPts val="0"/>
              </a:spcAft>
              <a:buSzPts val="2400"/>
              <a:buFont typeface="Bebas Neue"/>
              <a:buNone/>
              <a:defRPr sz="2400">
                <a:latin typeface="Bebas Neue"/>
                <a:ea typeface="Bebas Neue"/>
                <a:cs typeface="Bebas Neue"/>
                <a:sym typeface="Bebas Neue"/>
              </a:defRPr>
            </a:lvl2pPr>
            <a:lvl3pPr lvl="2" rtl="0">
              <a:spcBef>
                <a:spcPts val="0"/>
              </a:spcBef>
              <a:spcAft>
                <a:spcPts val="0"/>
              </a:spcAft>
              <a:buSzPts val="2400"/>
              <a:buFont typeface="Bebas Neue"/>
              <a:buNone/>
              <a:defRPr sz="2400">
                <a:latin typeface="Bebas Neue"/>
                <a:ea typeface="Bebas Neue"/>
                <a:cs typeface="Bebas Neue"/>
                <a:sym typeface="Bebas Neue"/>
              </a:defRPr>
            </a:lvl3pPr>
            <a:lvl4pPr lvl="3" rtl="0">
              <a:spcBef>
                <a:spcPts val="0"/>
              </a:spcBef>
              <a:spcAft>
                <a:spcPts val="0"/>
              </a:spcAft>
              <a:buSzPts val="2400"/>
              <a:buFont typeface="Bebas Neue"/>
              <a:buNone/>
              <a:defRPr sz="2400">
                <a:latin typeface="Bebas Neue"/>
                <a:ea typeface="Bebas Neue"/>
                <a:cs typeface="Bebas Neue"/>
                <a:sym typeface="Bebas Neue"/>
              </a:defRPr>
            </a:lvl4pPr>
            <a:lvl5pPr lvl="4" rtl="0">
              <a:spcBef>
                <a:spcPts val="0"/>
              </a:spcBef>
              <a:spcAft>
                <a:spcPts val="0"/>
              </a:spcAft>
              <a:buSzPts val="2400"/>
              <a:buFont typeface="Bebas Neue"/>
              <a:buNone/>
              <a:defRPr sz="2400">
                <a:latin typeface="Bebas Neue"/>
                <a:ea typeface="Bebas Neue"/>
                <a:cs typeface="Bebas Neue"/>
                <a:sym typeface="Bebas Neue"/>
              </a:defRPr>
            </a:lvl5pPr>
            <a:lvl6pPr lvl="5" rtl="0">
              <a:spcBef>
                <a:spcPts val="0"/>
              </a:spcBef>
              <a:spcAft>
                <a:spcPts val="0"/>
              </a:spcAft>
              <a:buSzPts val="2400"/>
              <a:buFont typeface="Bebas Neue"/>
              <a:buNone/>
              <a:defRPr sz="2400">
                <a:latin typeface="Bebas Neue"/>
                <a:ea typeface="Bebas Neue"/>
                <a:cs typeface="Bebas Neue"/>
                <a:sym typeface="Bebas Neue"/>
              </a:defRPr>
            </a:lvl6pPr>
            <a:lvl7pPr lvl="6" rtl="0">
              <a:spcBef>
                <a:spcPts val="0"/>
              </a:spcBef>
              <a:spcAft>
                <a:spcPts val="0"/>
              </a:spcAft>
              <a:buSzPts val="2400"/>
              <a:buFont typeface="Bebas Neue"/>
              <a:buNone/>
              <a:defRPr sz="2400">
                <a:latin typeface="Bebas Neue"/>
                <a:ea typeface="Bebas Neue"/>
                <a:cs typeface="Bebas Neue"/>
                <a:sym typeface="Bebas Neue"/>
              </a:defRPr>
            </a:lvl7pPr>
            <a:lvl8pPr lvl="7" rtl="0">
              <a:spcBef>
                <a:spcPts val="0"/>
              </a:spcBef>
              <a:spcAft>
                <a:spcPts val="0"/>
              </a:spcAft>
              <a:buSzPts val="2400"/>
              <a:buFont typeface="Bebas Neue"/>
              <a:buNone/>
              <a:defRPr sz="2400">
                <a:latin typeface="Bebas Neue"/>
                <a:ea typeface="Bebas Neue"/>
                <a:cs typeface="Bebas Neue"/>
                <a:sym typeface="Bebas Neue"/>
              </a:defRPr>
            </a:lvl8pPr>
            <a:lvl9pPr lvl="8" rtl="0">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73" name="Google Shape;973;p35"/>
          <p:cNvSpPr txBox="1">
            <a:spLocks noGrp="1"/>
          </p:cNvSpPr>
          <p:nvPr>
            <p:ph type="subTitle" idx="8"/>
          </p:nvPr>
        </p:nvSpPr>
        <p:spPr>
          <a:xfrm>
            <a:off x="6144465" y="3203137"/>
            <a:ext cx="2099700" cy="40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Bebas Neue"/>
              <a:buNone/>
              <a:defRPr sz="2000" b="1">
                <a:solidFill>
                  <a:schemeClr val="dk1"/>
                </a:solidFill>
                <a:latin typeface="Prata"/>
                <a:ea typeface="Prata"/>
                <a:cs typeface="Prata"/>
                <a:sym typeface="Prata"/>
              </a:defRPr>
            </a:lvl1pPr>
            <a:lvl2pPr lvl="1" rtl="0">
              <a:spcBef>
                <a:spcPts val="0"/>
              </a:spcBef>
              <a:spcAft>
                <a:spcPts val="0"/>
              </a:spcAft>
              <a:buSzPts val="2400"/>
              <a:buFont typeface="Bebas Neue"/>
              <a:buNone/>
              <a:defRPr sz="2400">
                <a:latin typeface="Bebas Neue"/>
                <a:ea typeface="Bebas Neue"/>
                <a:cs typeface="Bebas Neue"/>
                <a:sym typeface="Bebas Neue"/>
              </a:defRPr>
            </a:lvl2pPr>
            <a:lvl3pPr lvl="2" rtl="0">
              <a:spcBef>
                <a:spcPts val="0"/>
              </a:spcBef>
              <a:spcAft>
                <a:spcPts val="0"/>
              </a:spcAft>
              <a:buSzPts val="2400"/>
              <a:buFont typeface="Bebas Neue"/>
              <a:buNone/>
              <a:defRPr sz="2400">
                <a:latin typeface="Bebas Neue"/>
                <a:ea typeface="Bebas Neue"/>
                <a:cs typeface="Bebas Neue"/>
                <a:sym typeface="Bebas Neue"/>
              </a:defRPr>
            </a:lvl3pPr>
            <a:lvl4pPr lvl="3" rtl="0">
              <a:spcBef>
                <a:spcPts val="0"/>
              </a:spcBef>
              <a:spcAft>
                <a:spcPts val="0"/>
              </a:spcAft>
              <a:buSzPts val="2400"/>
              <a:buFont typeface="Bebas Neue"/>
              <a:buNone/>
              <a:defRPr sz="2400">
                <a:latin typeface="Bebas Neue"/>
                <a:ea typeface="Bebas Neue"/>
                <a:cs typeface="Bebas Neue"/>
                <a:sym typeface="Bebas Neue"/>
              </a:defRPr>
            </a:lvl4pPr>
            <a:lvl5pPr lvl="4" rtl="0">
              <a:spcBef>
                <a:spcPts val="0"/>
              </a:spcBef>
              <a:spcAft>
                <a:spcPts val="0"/>
              </a:spcAft>
              <a:buSzPts val="2400"/>
              <a:buFont typeface="Bebas Neue"/>
              <a:buNone/>
              <a:defRPr sz="2400">
                <a:latin typeface="Bebas Neue"/>
                <a:ea typeface="Bebas Neue"/>
                <a:cs typeface="Bebas Neue"/>
                <a:sym typeface="Bebas Neue"/>
              </a:defRPr>
            </a:lvl5pPr>
            <a:lvl6pPr lvl="5" rtl="0">
              <a:spcBef>
                <a:spcPts val="0"/>
              </a:spcBef>
              <a:spcAft>
                <a:spcPts val="0"/>
              </a:spcAft>
              <a:buSzPts val="2400"/>
              <a:buFont typeface="Bebas Neue"/>
              <a:buNone/>
              <a:defRPr sz="2400">
                <a:latin typeface="Bebas Neue"/>
                <a:ea typeface="Bebas Neue"/>
                <a:cs typeface="Bebas Neue"/>
                <a:sym typeface="Bebas Neue"/>
              </a:defRPr>
            </a:lvl6pPr>
            <a:lvl7pPr lvl="6" rtl="0">
              <a:spcBef>
                <a:spcPts val="0"/>
              </a:spcBef>
              <a:spcAft>
                <a:spcPts val="0"/>
              </a:spcAft>
              <a:buSzPts val="2400"/>
              <a:buFont typeface="Bebas Neue"/>
              <a:buNone/>
              <a:defRPr sz="2400">
                <a:latin typeface="Bebas Neue"/>
                <a:ea typeface="Bebas Neue"/>
                <a:cs typeface="Bebas Neue"/>
                <a:sym typeface="Bebas Neue"/>
              </a:defRPr>
            </a:lvl7pPr>
            <a:lvl8pPr lvl="7" rtl="0">
              <a:spcBef>
                <a:spcPts val="0"/>
              </a:spcBef>
              <a:spcAft>
                <a:spcPts val="0"/>
              </a:spcAft>
              <a:buSzPts val="2400"/>
              <a:buFont typeface="Bebas Neue"/>
              <a:buNone/>
              <a:defRPr sz="2400">
                <a:latin typeface="Bebas Neue"/>
                <a:ea typeface="Bebas Neue"/>
                <a:cs typeface="Bebas Neue"/>
                <a:sym typeface="Bebas Neue"/>
              </a:defRPr>
            </a:lvl8pPr>
            <a:lvl9pPr lvl="8" rtl="0">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74" name="Google Shape;974;p35"/>
          <p:cNvSpPr txBox="1">
            <a:spLocks noGrp="1"/>
          </p:cNvSpPr>
          <p:nvPr>
            <p:ph type="title" idx="9"/>
          </p:nvPr>
        </p:nvSpPr>
        <p:spPr>
          <a:xfrm>
            <a:off x="714850" y="566928"/>
            <a:ext cx="7714200" cy="53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975" name="Google Shape;975;p35"/>
          <p:cNvSpPr/>
          <p:nvPr/>
        </p:nvSpPr>
        <p:spPr>
          <a:xfrm>
            <a:off x="508050" y="388800"/>
            <a:ext cx="81279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8978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5"/>
        <p:cNvGrpSpPr/>
        <p:nvPr/>
      </p:nvGrpSpPr>
      <p:grpSpPr>
        <a:xfrm>
          <a:off x="0" y="0"/>
          <a:ext cx="0" cy="0"/>
          <a:chOff x="0" y="0"/>
          <a:chExt cx="0" cy="0"/>
        </a:xfrm>
      </p:grpSpPr>
      <p:pic>
        <p:nvPicPr>
          <p:cNvPr id="76" name="Google Shape;76;p5"/>
          <p:cNvPicPr preferRelativeResize="0"/>
          <p:nvPr/>
        </p:nvPicPr>
        <p:blipFill>
          <a:blip r:embed="rId2">
            <a:alphaModFix amt="78000"/>
          </a:blip>
          <a:stretch>
            <a:fillRect/>
          </a:stretch>
        </p:blipFill>
        <p:spPr>
          <a:xfrm>
            <a:off x="-1" y="3849"/>
            <a:ext cx="9144002" cy="5135802"/>
          </a:xfrm>
          <a:prstGeom prst="rect">
            <a:avLst/>
          </a:prstGeom>
          <a:noFill/>
          <a:ln>
            <a:noFill/>
          </a:ln>
        </p:spPr>
      </p:pic>
      <p:sp>
        <p:nvSpPr>
          <p:cNvPr id="77" name="Google Shape;77;p5"/>
          <p:cNvSpPr/>
          <p:nvPr/>
        </p:nvSpPr>
        <p:spPr>
          <a:xfrm>
            <a:off x="508050" y="388800"/>
            <a:ext cx="81279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txBox="1">
            <a:spLocks noGrp="1"/>
          </p:cNvSpPr>
          <p:nvPr>
            <p:ph type="title"/>
          </p:nvPr>
        </p:nvSpPr>
        <p:spPr>
          <a:xfrm>
            <a:off x="714850" y="566925"/>
            <a:ext cx="5987400" cy="10320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79" name="Google Shape;79;p5"/>
          <p:cNvSpPr txBox="1">
            <a:spLocks noGrp="1"/>
          </p:cNvSpPr>
          <p:nvPr>
            <p:ph type="subTitle" idx="1"/>
          </p:nvPr>
        </p:nvSpPr>
        <p:spPr>
          <a:xfrm>
            <a:off x="1289712" y="3293136"/>
            <a:ext cx="2876100" cy="899100"/>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sz="14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80" name="Google Shape;80;p5"/>
          <p:cNvSpPr txBox="1">
            <a:spLocks noGrp="1"/>
          </p:cNvSpPr>
          <p:nvPr>
            <p:ph type="subTitle" idx="2"/>
          </p:nvPr>
        </p:nvSpPr>
        <p:spPr>
          <a:xfrm>
            <a:off x="4978220" y="3293135"/>
            <a:ext cx="2876100" cy="8991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14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81" name="Google Shape;81;p5"/>
          <p:cNvSpPr txBox="1">
            <a:spLocks noGrp="1"/>
          </p:cNvSpPr>
          <p:nvPr>
            <p:ph type="subTitle" idx="3"/>
          </p:nvPr>
        </p:nvSpPr>
        <p:spPr>
          <a:xfrm>
            <a:off x="1289675" y="2887067"/>
            <a:ext cx="2876100" cy="393300"/>
          </a:xfrm>
          <a:prstGeom prst="rect">
            <a:avLst/>
          </a:prstGeom>
        </p:spPr>
        <p:txBody>
          <a:bodyPr spcFirstLastPara="1" wrap="square" lIns="91425" tIns="91425" rIns="91425" bIns="91425" anchor="t" anchorCtr="0">
            <a:noAutofit/>
          </a:bodyPr>
          <a:lstStyle>
            <a:lvl1pPr lvl="0">
              <a:spcBef>
                <a:spcPts val="0"/>
              </a:spcBef>
              <a:spcAft>
                <a:spcPts val="0"/>
              </a:spcAft>
              <a:buSzPts val="2100"/>
              <a:buFont typeface="Bebas Neue"/>
              <a:buNone/>
              <a:defRPr sz="2000" b="1">
                <a:solidFill>
                  <a:schemeClr val="dk1"/>
                </a:solidFill>
                <a:latin typeface="Prata"/>
                <a:ea typeface="Prata"/>
                <a:cs typeface="Prata"/>
                <a:sym typeface="Prata"/>
              </a:defRPr>
            </a:lvl1pPr>
            <a:lvl2pPr lvl="1">
              <a:spcBef>
                <a:spcPts val="0"/>
              </a:spcBef>
              <a:spcAft>
                <a:spcPts val="0"/>
              </a:spcAft>
              <a:buSzPts val="1600"/>
              <a:buFont typeface="Bebas Neue"/>
              <a:buNone/>
              <a:defRPr>
                <a:latin typeface="Bebas Neue"/>
                <a:ea typeface="Bebas Neue"/>
                <a:cs typeface="Bebas Neue"/>
                <a:sym typeface="Bebas Neue"/>
              </a:defRPr>
            </a:lvl2pPr>
            <a:lvl3pPr lvl="2">
              <a:spcBef>
                <a:spcPts val="0"/>
              </a:spcBef>
              <a:spcAft>
                <a:spcPts val="0"/>
              </a:spcAft>
              <a:buSzPts val="1600"/>
              <a:buFont typeface="Bebas Neue"/>
              <a:buNone/>
              <a:defRPr>
                <a:latin typeface="Bebas Neue"/>
                <a:ea typeface="Bebas Neue"/>
                <a:cs typeface="Bebas Neue"/>
                <a:sym typeface="Bebas Neue"/>
              </a:defRPr>
            </a:lvl3pPr>
            <a:lvl4pPr lvl="3">
              <a:spcBef>
                <a:spcPts val="0"/>
              </a:spcBef>
              <a:spcAft>
                <a:spcPts val="0"/>
              </a:spcAft>
              <a:buSzPts val="1600"/>
              <a:buFont typeface="Bebas Neue"/>
              <a:buNone/>
              <a:defRPr>
                <a:latin typeface="Bebas Neue"/>
                <a:ea typeface="Bebas Neue"/>
                <a:cs typeface="Bebas Neue"/>
                <a:sym typeface="Bebas Neue"/>
              </a:defRPr>
            </a:lvl4pPr>
            <a:lvl5pPr lvl="4">
              <a:spcBef>
                <a:spcPts val="0"/>
              </a:spcBef>
              <a:spcAft>
                <a:spcPts val="0"/>
              </a:spcAft>
              <a:buSzPts val="1600"/>
              <a:buFont typeface="Bebas Neue"/>
              <a:buNone/>
              <a:defRPr>
                <a:latin typeface="Bebas Neue"/>
                <a:ea typeface="Bebas Neue"/>
                <a:cs typeface="Bebas Neue"/>
                <a:sym typeface="Bebas Neue"/>
              </a:defRPr>
            </a:lvl5pPr>
            <a:lvl6pPr lvl="5">
              <a:spcBef>
                <a:spcPts val="0"/>
              </a:spcBef>
              <a:spcAft>
                <a:spcPts val="0"/>
              </a:spcAft>
              <a:buSzPts val="1600"/>
              <a:buFont typeface="Bebas Neue"/>
              <a:buNone/>
              <a:defRPr>
                <a:latin typeface="Bebas Neue"/>
                <a:ea typeface="Bebas Neue"/>
                <a:cs typeface="Bebas Neue"/>
                <a:sym typeface="Bebas Neue"/>
              </a:defRPr>
            </a:lvl6pPr>
            <a:lvl7pPr lvl="6">
              <a:spcBef>
                <a:spcPts val="0"/>
              </a:spcBef>
              <a:spcAft>
                <a:spcPts val="0"/>
              </a:spcAft>
              <a:buSzPts val="1600"/>
              <a:buFont typeface="Bebas Neue"/>
              <a:buNone/>
              <a:defRPr>
                <a:latin typeface="Bebas Neue"/>
                <a:ea typeface="Bebas Neue"/>
                <a:cs typeface="Bebas Neue"/>
                <a:sym typeface="Bebas Neue"/>
              </a:defRPr>
            </a:lvl7pPr>
            <a:lvl8pPr lvl="7">
              <a:spcBef>
                <a:spcPts val="0"/>
              </a:spcBef>
              <a:spcAft>
                <a:spcPts val="0"/>
              </a:spcAft>
              <a:buSzPts val="1600"/>
              <a:buFont typeface="Bebas Neue"/>
              <a:buNone/>
              <a:defRPr>
                <a:latin typeface="Bebas Neue"/>
                <a:ea typeface="Bebas Neue"/>
                <a:cs typeface="Bebas Neue"/>
                <a:sym typeface="Bebas Neue"/>
              </a:defRPr>
            </a:lvl8pPr>
            <a:lvl9pPr lvl="8">
              <a:spcBef>
                <a:spcPts val="0"/>
              </a:spcBef>
              <a:spcAft>
                <a:spcPts val="0"/>
              </a:spcAft>
              <a:buSzPts val="1600"/>
              <a:buFont typeface="Bebas Neue"/>
              <a:buNone/>
              <a:defRPr>
                <a:latin typeface="Bebas Neue"/>
                <a:ea typeface="Bebas Neue"/>
                <a:cs typeface="Bebas Neue"/>
                <a:sym typeface="Bebas Neue"/>
              </a:defRPr>
            </a:lvl9pPr>
          </a:lstStyle>
          <a:p>
            <a:endParaRPr/>
          </a:p>
        </p:txBody>
      </p:sp>
      <p:sp>
        <p:nvSpPr>
          <p:cNvPr id="82" name="Google Shape;82;p5"/>
          <p:cNvSpPr txBox="1">
            <a:spLocks noGrp="1"/>
          </p:cNvSpPr>
          <p:nvPr>
            <p:ph type="subTitle" idx="4"/>
          </p:nvPr>
        </p:nvSpPr>
        <p:spPr>
          <a:xfrm>
            <a:off x="4978179" y="2887067"/>
            <a:ext cx="2876100" cy="393300"/>
          </a:xfrm>
          <a:prstGeom prst="rect">
            <a:avLst/>
          </a:prstGeom>
        </p:spPr>
        <p:txBody>
          <a:bodyPr spcFirstLastPara="1" wrap="square" lIns="91425" tIns="91425" rIns="91425" bIns="91425" anchor="t" anchorCtr="0">
            <a:noAutofit/>
          </a:bodyPr>
          <a:lstStyle>
            <a:lvl1pPr lvl="0" rtl="0">
              <a:spcBef>
                <a:spcPts val="0"/>
              </a:spcBef>
              <a:spcAft>
                <a:spcPts val="0"/>
              </a:spcAft>
              <a:buSzPts val="2100"/>
              <a:buFont typeface="Bebas Neue"/>
              <a:buNone/>
              <a:defRPr sz="2000" b="1">
                <a:solidFill>
                  <a:schemeClr val="dk1"/>
                </a:solidFill>
                <a:latin typeface="Prata"/>
                <a:ea typeface="Prata"/>
                <a:cs typeface="Prata"/>
                <a:sym typeface="Prata"/>
              </a:defRPr>
            </a:lvl1pPr>
            <a:lvl2pPr lvl="1" rtl="0">
              <a:spcBef>
                <a:spcPts val="0"/>
              </a:spcBef>
              <a:spcAft>
                <a:spcPts val="0"/>
              </a:spcAft>
              <a:buSzPts val="1600"/>
              <a:buFont typeface="Bebas Neue"/>
              <a:buNone/>
              <a:defRPr>
                <a:latin typeface="Bebas Neue"/>
                <a:ea typeface="Bebas Neue"/>
                <a:cs typeface="Bebas Neue"/>
                <a:sym typeface="Bebas Neue"/>
              </a:defRPr>
            </a:lvl2pPr>
            <a:lvl3pPr lvl="2" rtl="0">
              <a:spcBef>
                <a:spcPts val="0"/>
              </a:spcBef>
              <a:spcAft>
                <a:spcPts val="0"/>
              </a:spcAft>
              <a:buSzPts val="1600"/>
              <a:buFont typeface="Bebas Neue"/>
              <a:buNone/>
              <a:defRPr>
                <a:latin typeface="Bebas Neue"/>
                <a:ea typeface="Bebas Neue"/>
                <a:cs typeface="Bebas Neue"/>
                <a:sym typeface="Bebas Neue"/>
              </a:defRPr>
            </a:lvl3pPr>
            <a:lvl4pPr lvl="3" rtl="0">
              <a:spcBef>
                <a:spcPts val="0"/>
              </a:spcBef>
              <a:spcAft>
                <a:spcPts val="0"/>
              </a:spcAft>
              <a:buSzPts val="1600"/>
              <a:buFont typeface="Bebas Neue"/>
              <a:buNone/>
              <a:defRPr>
                <a:latin typeface="Bebas Neue"/>
                <a:ea typeface="Bebas Neue"/>
                <a:cs typeface="Bebas Neue"/>
                <a:sym typeface="Bebas Neue"/>
              </a:defRPr>
            </a:lvl4pPr>
            <a:lvl5pPr lvl="4" rtl="0">
              <a:spcBef>
                <a:spcPts val="0"/>
              </a:spcBef>
              <a:spcAft>
                <a:spcPts val="0"/>
              </a:spcAft>
              <a:buSzPts val="1600"/>
              <a:buFont typeface="Bebas Neue"/>
              <a:buNone/>
              <a:defRPr>
                <a:latin typeface="Bebas Neue"/>
                <a:ea typeface="Bebas Neue"/>
                <a:cs typeface="Bebas Neue"/>
                <a:sym typeface="Bebas Neue"/>
              </a:defRPr>
            </a:lvl5pPr>
            <a:lvl6pPr lvl="5" rtl="0">
              <a:spcBef>
                <a:spcPts val="0"/>
              </a:spcBef>
              <a:spcAft>
                <a:spcPts val="0"/>
              </a:spcAft>
              <a:buSzPts val="1600"/>
              <a:buFont typeface="Bebas Neue"/>
              <a:buNone/>
              <a:defRPr>
                <a:latin typeface="Bebas Neue"/>
                <a:ea typeface="Bebas Neue"/>
                <a:cs typeface="Bebas Neue"/>
                <a:sym typeface="Bebas Neue"/>
              </a:defRPr>
            </a:lvl6pPr>
            <a:lvl7pPr lvl="6" rtl="0">
              <a:spcBef>
                <a:spcPts val="0"/>
              </a:spcBef>
              <a:spcAft>
                <a:spcPts val="0"/>
              </a:spcAft>
              <a:buSzPts val="1600"/>
              <a:buFont typeface="Bebas Neue"/>
              <a:buNone/>
              <a:defRPr>
                <a:latin typeface="Bebas Neue"/>
                <a:ea typeface="Bebas Neue"/>
                <a:cs typeface="Bebas Neue"/>
                <a:sym typeface="Bebas Neue"/>
              </a:defRPr>
            </a:lvl7pPr>
            <a:lvl8pPr lvl="7" rtl="0">
              <a:spcBef>
                <a:spcPts val="0"/>
              </a:spcBef>
              <a:spcAft>
                <a:spcPts val="0"/>
              </a:spcAft>
              <a:buSzPts val="1600"/>
              <a:buFont typeface="Bebas Neue"/>
              <a:buNone/>
              <a:defRPr>
                <a:latin typeface="Bebas Neue"/>
                <a:ea typeface="Bebas Neue"/>
                <a:cs typeface="Bebas Neue"/>
                <a:sym typeface="Bebas Neue"/>
              </a:defRPr>
            </a:lvl8pPr>
            <a:lvl9pPr lvl="8" rtl="0">
              <a:spcBef>
                <a:spcPts val="0"/>
              </a:spcBef>
              <a:spcAft>
                <a:spcPts val="0"/>
              </a:spcAft>
              <a:buSzPts val="1600"/>
              <a:buFont typeface="Bebas Neue"/>
              <a:buNone/>
              <a:defRPr>
                <a:latin typeface="Bebas Neue"/>
                <a:ea typeface="Bebas Neue"/>
                <a:cs typeface="Bebas Neue"/>
                <a:sym typeface="Bebas Neue"/>
              </a:defRPr>
            </a:lvl9pPr>
          </a:lstStyle>
          <a:p>
            <a:endParaRPr/>
          </a:p>
        </p:txBody>
      </p:sp>
      <p:grpSp>
        <p:nvGrpSpPr>
          <p:cNvPr id="83" name="Google Shape;83;p5"/>
          <p:cNvGrpSpPr/>
          <p:nvPr/>
        </p:nvGrpSpPr>
        <p:grpSpPr>
          <a:xfrm rot="10800000" flipH="1">
            <a:off x="7556020" y="-1623056"/>
            <a:ext cx="4174882" cy="4159408"/>
            <a:chOff x="176770" y="710311"/>
            <a:chExt cx="4547306" cy="4530451"/>
          </a:xfrm>
        </p:grpSpPr>
        <p:grpSp>
          <p:nvGrpSpPr>
            <p:cNvPr id="84" name="Google Shape;84;p5"/>
            <p:cNvGrpSpPr/>
            <p:nvPr/>
          </p:nvGrpSpPr>
          <p:grpSpPr>
            <a:xfrm>
              <a:off x="187574" y="710367"/>
              <a:ext cx="4097013" cy="4530395"/>
              <a:chOff x="187563" y="126357"/>
              <a:chExt cx="4097013" cy="5143500"/>
            </a:xfrm>
          </p:grpSpPr>
          <p:cxnSp>
            <p:nvCxnSpPr>
              <p:cNvPr id="85" name="Google Shape;85;p5"/>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86" name="Google Shape;86;p5"/>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87" name="Google Shape;87;p5"/>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88" name="Google Shape;88;p5"/>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89" name="Google Shape;89;p5"/>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0" name="Google Shape;90;p5"/>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1" name="Google Shape;91;p5"/>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2" name="Google Shape;92;p5"/>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93" name="Google Shape;93;p5"/>
            <p:cNvGrpSpPr/>
            <p:nvPr/>
          </p:nvGrpSpPr>
          <p:grpSpPr>
            <a:xfrm rot="-5400000">
              <a:off x="401913" y="485168"/>
              <a:ext cx="4097021" cy="4547306"/>
              <a:chOff x="187565" y="114025"/>
              <a:chExt cx="4097021" cy="5162700"/>
            </a:xfrm>
          </p:grpSpPr>
          <p:cxnSp>
            <p:nvCxnSpPr>
              <p:cNvPr id="94" name="Google Shape;94;p5"/>
              <p:cNvCxnSpPr/>
              <p:nvPr/>
            </p:nvCxnSpPr>
            <p:spPr>
              <a:xfrm rot="5400000">
                <a:off x="-2257585" y="2578806"/>
                <a:ext cx="4890300" cy="0"/>
              </a:xfrm>
              <a:prstGeom prst="straightConnector1">
                <a:avLst/>
              </a:prstGeom>
              <a:noFill/>
              <a:ln w="19050" cap="flat" cmpd="sng">
                <a:solidFill>
                  <a:schemeClr val="dk1"/>
                </a:solidFill>
                <a:prstDash val="solid"/>
                <a:round/>
                <a:headEnd type="none" w="med" len="med"/>
                <a:tailEnd type="none" w="med" len="med"/>
              </a:ln>
            </p:spPr>
          </p:cxnSp>
          <p:cxnSp>
            <p:nvCxnSpPr>
              <p:cNvPr id="95" name="Google Shape;95;p5"/>
              <p:cNvCxnSpPr/>
              <p:nvPr/>
            </p:nvCxnSpPr>
            <p:spPr>
              <a:xfrm>
                <a:off x="770022"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6" name="Google Shape;96;p5"/>
              <p:cNvCxnSpPr/>
              <p:nvPr/>
            </p:nvCxnSpPr>
            <p:spPr>
              <a:xfrm>
                <a:off x="135247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7" name="Google Shape;97;p5"/>
              <p:cNvCxnSpPr/>
              <p:nvPr/>
            </p:nvCxnSpPr>
            <p:spPr>
              <a:xfrm>
                <a:off x="194482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8" name="Google Shape;98;p5"/>
              <p:cNvCxnSpPr/>
              <p:nvPr/>
            </p:nvCxnSpPr>
            <p:spPr>
              <a:xfrm>
                <a:off x="252731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99" name="Google Shape;99;p5"/>
              <p:cNvCxnSpPr/>
              <p:nvPr/>
            </p:nvCxnSpPr>
            <p:spPr>
              <a:xfrm>
                <a:off x="310977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00" name="Google Shape;100;p5"/>
              <p:cNvCxnSpPr/>
              <p:nvPr/>
            </p:nvCxnSpPr>
            <p:spPr>
              <a:xfrm>
                <a:off x="3692225"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01" name="Google Shape;101;p5"/>
              <p:cNvCxnSpPr/>
              <p:nvPr/>
            </p:nvCxnSpPr>
            <p:spPr>
              <a:xfrm rot="5400000">
                <a:off x="1703236" y="2695375"/>
                <a:ext cx="5162700" cy="0"/>
              </a:xfrm>
              <a:prstGeom prst="straightConnector1">
                <a:avLst/>
              </a:prstGeom>
              <a:noFill/>
              <a:ln w="19050" cap="flat" cmpd="sng">
                <a:solidFill>
                  <a:schemeClr val="dk1"/>
                </a:solidFill>
                <a:prstDash val="solid"/>
                <a:round/>
                <a:headEnd type="none" w="med" len="med"/>
                <a:tailEnd type="none" w="med" len="med"/>
              </a:ln>
            </p:spPr>
          </p:cxnSp>
        </p:grpSp>
      </p:grpSp>
      <p:sp>
        <p:nvSpPr>
          <p:cNvPr id="102" name="Google Shape;102;p5"/>
          <p:cNvSpPr/>
          <p:nvPr/>
        </p:nvSpPr>
        <p:spPr>
          <a:xfrm rot="-4339289">
            <a:off x="7695277" y="1214786"/>
            <a:ext cx="954077" cy="1750763"/>
          </a:xfrm>
          <a:custGeom>
            <a:avLst/>
            <a:gdLst/>
            <a:ahLst/>
            <a:cxnLst/>
            <a:rect l="l" t="t" r="r" b="b"/>
            <a:pathLst>
              <a:path w="34116" h="62604" extrusionOk="0">
                <a:moveTo>
                  <a:pt x="24149" y="0"/>
                </a:moveTo>
                <a:cubicBezTo>
                  <a:pt x="23892" y="0"/>
                  <a:pt x="23623" y="36"/>
                  <a:pt x="23342" y="113"/>
                </a:cubicBezTo>
                <a:cubicBezTo>
                  <a:pt x="19434" y="1204"/>
                  <a:pt x="15773" y="3000"/>
                  <a:pt x="12569" y="5464"/>
                </a:cubicBezTo>
                <a:cubicBezTo>
                  <a:pt x="9471" y="7788"/>
                  <a:pt x="7288" y="11907"/>
                  <a:pt x="10351" y="15322"/>
                </a:cubicBezTo>
                <a:cubicBezTo>
                  <a:pt x="12956" y="18209"/>
                  <a:pt x="17850" y="18597"/>
                  <a:pt x="21406" y="19477"/>
                </a:cubicBezTo>
                <a:cubicBezTo>
                  <a:pt x="21617" y="19512"/>
                  <a:pt x="24328" y="20357"/>
                  <a:pt x="25525" y="20744"/>
                </a:cubicBezTo>
                <a:cubicBezTo>
                  <a:pt x="25525" y="20779"/>
                  <a:pt x="25490" y="20815"/>
                  <a:pt x="25490" y="20885"/>
                </a:cubicBezTo>
                <a:cubicBezTo>
                  <a:pt x="24962" y="21272"/>
                  <a:pt x="24539" y="21941"/>
                  <a:pt x="24046" y="22399"/>
                </a:cubicBezTo>
                <a:cubicBezTo>
                  <a:pt x="18941" y="27293"/>
                  <a:pt x="12006" y="29792"/>
                  <a:pt x="6654" y="34404"/>
                </a:cubicBezTo>
                <a:cubicBezTo>
                  <a:pt x="5211" y="35672"/>
                  <a:pt x="3803" y="37115"/>
                  <a:pt x="3345" y="39052"/>
                </a:cubicBezTo>
                <a:cubicBezTo>
                  <a:pt x="2782" y="41481"/>
                  <a:pt x="4049" y="43769"/>
                  <a:pt x="6126" y="45037"/>
                </a:cubicBezTo>
                <a:cubicBezTo>
                  <a:pt x="7922" y="46163"/>
                  <a:pt x="9964" y="46551"/>
                  <a:pt x="12006" y="47043"/>
                </a:cubicBezTo>
                <a:cubicBezTo>
                  <a:pt x="12780" y="47220"/>
                  <a:pt x="13520" y="47431"/>
                  <a:pt x="14224" y="47712"/>
                </a:cubicBezTo>
                <a:cubicBezTo>
                  <a:pt x="12991" y="49085"/>
                  <a:pt x="11126" y="50283"/>
                  <a:pt x="9858" y="51163"/>
                </a:cubicBezTo>
                <a:cubicBezTo>
                  <a:pt x="7534" y="52817"/>
                  <a:pt x="5000" y="54190"/>
                  <a:pt x="2394" y="55317"/>
                </a:cubicBezTo>
                <a:cubicBezTo>
                  <a:pt x="423" y="56162"/>
                  <a:pt x="0" y="59049"/>
                  <a:pt x="951" y="60704"/>
                </a:cubicBezTo>
                <a:cubicBezTo>
                  <a:pt x="1731" y="62035"/>
                  <a:pt x="2961" y="62603"/>
                  <a:pt x="4268" y="62603"/>
                </a:cubicBezTo>
                <a:cubicBezTo>
                  <a:pt x="4966" y="62603"/>
                  <a:pt x="5686" y="62441"/>
                  <a:pt x="6373" y="62147"/>
                </a:cubicBezTo>
                <a:cubicBezTo>
                  <a:pt x="9576" y="60739"/>
                  <a:pt x="12604" y="58979"/>
                  <a:pt x="15350" y="56866"/>
                </a:cubicBezTo>
                <a:cubicBezTo>
                  <a:pt x="17744" y="55071"/>
                  <a:pt x="20737" y="52923"/>
                  <a:pt x="22075" y="50177"/>
                </a:cubicBezTo>
                <a:cubicBezTo>
                  <a:pt x="23765" y="46762"/>
                  <a:pt x="21511" y="43030"/>
                  <a:pt x="18554" y="41164"/>
                </a:cubicBezTo>
                <a:cubicBezTo>
                  <a:pt x="16899" y="40143"/>
                  <a:pt x="14857" y="39861"/>
                  <a:pt x="12956" y="39333"/>
                </a:cubicBezTo>
                <a:lnTo>
                  <a:pt x="13273" y="39087"/>
                </a:lnTo>
                <a:cubicBezTo>
                  <a:pt x="14365" y="38277"/>
                  <a:pt x="15526" y="37538"/>
                  <a:pt x="16688" y="36798"/>
                </a:cubicBezTo>
                <a:cubicBezTo>
                  <a:pt x="18906" y="35390"/>
                  <a:pt x="21195" y="34123"/>
                  <a:pt x="23413" y="32679"/>
                </a:cubicBezTo>
                <a:cubicBezTo>
                  <a:pt x="27743" y="29863"/>
                  <a:pt x="34115" y="25532"/>
                  <a:pt x="33587" y="19618"/>
                </a:cubicBezTo>
                <a:cubicBezTo>
                  <a:pt x="33024" y="13210"/>
                  <a:pt x="25243" y="12330"/>
                  <a:pt x="20314" y="11133"/>
                </a:cubicBezTo>
                <a:lnTo>
                  <a:pt x="18096" y="10569"/>
                </a:lnTo>
                <a:cubicBezTo>
                  <a:pt x="18167" y="10499"/>
                  <a:pt x="18237" y="10429"/>
                  <a:pt x="18272" y="10393"/>
                </a:cubicBezTo>
                <a:cubicBezTo>
                  <a:pt x="20596" y="8563"/>
                  <a:pt x="23025" y="6908"/>
                  <a:pt x="25560" y="5394"/>
                </a:cubicBezTo>
                <a:cubicBezTo>
                  <a:pt x="28098" y="3884"/>
                  <a:pt x="26825" y="0"/>
                  <a:pt x="2414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5"/>
          <p:cNvSpPr/>
          <p:nvPr/>
        </p:nvSpPr>
        <p:spPr>
          <a:xfrm>
            <a:off x="8480934" y="864092"/>
            <a:ext cx="1152782" cy="1144227"/>
          </a:xfrm>
          <a:custGeom>
            <a:avLst/>
            <a:gdLst/>
            <a:ahLst/>
            <a:cxnLst/>
            <a:rect l="l" t="t" r="r" b="b"/>
            <a:pathLst>
              <a:path w="31264" h="31032" extrusionOk="0">
                <a:moveTo>
                  <a:pt x="18028" y="1"/>
                </a:moveTo>
                <a:cubicBezTo>
                  <a:pt x="15931" y="1"/>
                  <a:pt x="14013" y="975"/>
                  <a:pt x="13132" y="3527"/>
                </a:cubicBezTo>
                <a:cubicBezTo>
                  <a:pt x="12393" y="5745"/>
                  <a:pt x="13343" y="7717"/>
                  <a:pt x="14787" y="9336"/>
                </a:cubicBezTo>
                <a:cubicBezTo>
                  <a:pt x="15245" y="9900"/>
                  <a:pt x="15737" y="10392"/>
                  <a:pt x="16195" y="10920"/>
                </a:cubicBezTo>
                <a:cubicBezTo>
                  <a:pt x="15808" y="10674"/>
                  <a:pt x="15421" y="10428"/>
                  <a:pt x="15033" y="10216"/>
                </a:cubicBezTo>
                <a:cubicBezTo>
                  <a:pt x="13960" y="9600"/>
                  <a:pt x="12727" y="9178"/>
                  <a:pt x="11535" y="9178"/>
                </a:cubicBezTo>
                <a:cubicBezTo>
                  <a:pt x="10342" y="9178"/>
                  <a:pt x="9189" y="9600"/>
                  <a:pt x="8274" y="10674"/>
                </a:cubicBezTo>
                <a:cubicBezTo>
                  <a:pt x="6408" y="12892"/>
                  <a:pt x="7147" y="15814"/>
                  <a:pt x="9048" y="17715"/>
                </a:cubicBezTo>
                <a:cubicBezTo>
                  <a:pt x="9365" y="17997"/>
                  <a:pt x="9682" y="18314"/>
                  <a:pt x="10034" y="18596"/>
                </a:cubicBezTo>
                <a:cubicBezTo>
                  <a:pt x="9126" y="18217"/>
                  <a:pt x="8166" y="18002"/>
                  <a:pt x="7230" y="18002"/>
                </a:cubicBezTo>
                <a:cubicBezTo>
                  <a:pt x="5987" y="18002"/>
                  <a:pt x="4786" y="18381"/>
                  <a:pt x="3802" y="19264"/>
                </a:cubicBezTo>
                <a:cubicBezTo>
                  <a:pt x="0" y="22644"/>
                  <a:pt x="3274" y="27503"/>
                  <a:pt x="6725" y="29439"/>
                </a:cubicBezTo>
                <a:cubicBezTo>
                  <a:pt x="8682" y="30539"/>
                  <a:pt x="10800" y="31031"/>
                  <a:pt x="12928" y="31031"/>
                </a:cubicBezTo>
                <a:cubicBezTo>
                  <a:pt x="18493" y="31031"/>
                  <a:pt x="24120" y="27667"/>
                  <a:pt x="27074" y="23032"/>
                </a:cubicBezTo>
                <a:cubicBezTo>
                  <a:pt x="31264" y="16448"/>
                  <a:pt x="30102" y="7118"/>
                  <a:pt x="23800" y="2154"/>
                </a:cubicBezTo>
                <a:cubicBezTo>
                  <a:pt x="22214" y="896"/>
                  <a:pt x="20039" y="1"/>
                  <a:pt x="180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5"/>
          <p:cNvSpPr/>
          <p:nvPr/>
        </p:nvSpPr>
        <p:spPr>
          <a:xfrm>
            <a:off x="8012450" y="844950"/>
            <a:ext cx="662250" cy="663500"/>
          </a:xfrm>
          <a:custGeom>
            <a:avLst/>
            <a:gdLst/>
            <a:ahLst/>
            <a:cxnLst/>
            <a:rect l="l" t="t" r="r" b="b"/>
            <a:pathLst>
              <a:path w="26490" h="26540" extrusionOk="0">
                <a:moveTo>
                  <a:pt x="13474" y="1"/>
                </a:moveTo>
                <a:cubicBezTo>
                  <a:pt x="11701" y="1"/>
                  <a:pt x="9690" y="1232"/>
                  <a:pt x="9506" y="3108"/>
                </a:cubicBezTo>
                <a:cubicBezTo>
                  <a:pt x="9295" y="5924"/>
                  <a:pt x="9224" y="8741"/>
                  <a:pt x="9365" y="11593"/>
                </a:cubicBezTo>
                <a:cubicBezTo>
                  <a:pt x="6971" y="11839"/>
                  <a:pt x="4507" y="12226"/>
                  <a:pt x="2535" y="13423"/>
                </a:cubicBezTo>
                <a:cubicBezTo>
                  <a:pt x="0" y="15008"/>
                  <a:pt x="986" y="18564"/>
                  <a:pt x="3591" y="19338"/>
                </a:cubicBezTo>
                <a:cubicBezTo>
                  <a:pt x="4504" y="19631"/>
                  <a:pt x="5484" y="19736"/>
                  <a:pt x="6487" y="19736"/>
                </a:cubicBezTo>
                <a:cubicBezTo>
                  <a:pt x="7651" y="19736"/>
                  <a:pt x="8845" y="19595"/>
                  <a:pt x="9999" y="19444"/>
                </a:cubicBezTo>
                <a:cubicBezTo>
                  <a:pt x="9999" y="19585"/>
                  <a:pt x="10034" y="19690"/>
                  <a:pt x="10034" y="19831"/>
                </a:cubicBezTo>
                <a:cubicBezTo>
                  <a:pt x="10280" y="21627"/>
                  <a:pt x="10351" y="23809"/>
                  <a:pt x="11513" y="25288"/>
                </a:cubicBezTo>
                <a:cubicBezTo>
                  <a:pt x="12085" y="26044"/>
                  <a:pt x="13013" y="26539"/>
                  <a:pt x="13925" y="26539"/>
                </a:cubicBezTo>
                <a:cubicBezTo>
                  <a:pt x="14585" y="26539"/>
                  <a:pt x="15235" y="26281"/>
                  <a:pt x="15738" y="25675"/>
                </a:cubicBezTo>
                <a:cubicBezTo>
                  <a:pt x="17251" y="23845"/>
                  <a:pt x="17498" y="21134"/>
                  <a:pt x="17498" y="18564"/>
                </a:cubicBezTo>
                <a:cubicBezTo>
                  <a:pt x="18871" y="18387"/>
                  <a:pt x="20244" y="18247"/>
                  <a:pt x="21652" y="18106"/>
                </a:cubicBezTo>
                <a:cubicBezTo>
                  <a:pt x="26489" y="17595"/>
                  <a:pt x="26350" y="10229"/>
                  <a:pt x="21776" y="10229"/>
                </a:cubicBezTo>
                <a:cubicBezTo>
                  <a:pt x="21622" y="10229"/>
                  <a:pt x="21464" y="10238"/>
                  <a:pt x="21300" y="10255"/>
                </a:cubicBezTo>
                <a:cubicBezTo>
                  <a:pt x="19927" y="10396"/>
                  <a:pt x="18519" y="10572"/>
                  <a:pt x="17146" y="10748"/>
                </a:cubicBezTo>
                <a:cubicBezTo>
                  <a:pt x="17040" y="8741"/>
                  <a:pt x="17075" y="6769"/>
                  <a:pt x="17251" y="4763"/>
                </a:cubicBezTo>
                <a:cubicBezTo>
                  <a:pt x="17463" y="2650"/>
                  <a:pt x="16477" y="573"/>
                  <a:pt x="14224" y="80"/>
                </a:cubicBezTo>
                <a:cubicBezTo>
                  <a:pt x="13983" y="27"/>
                  <a:pt x="13731" y="1"/>
                  <a:pt x="134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5"/>
          <p:cNvSpPr/>
          <p:nvPr/>
        </p:nvSpPr>
        <p:spPr>
          <a:xfrm>
            <a:off x="7826414" y="103022"/>
            <a:ext cx="691787" cy="627583"/>
          </a:xfrm>
          <a:custGeom>
            <a:avLst/>
            <a:gdLst/>
            <a:ahLst/>
            <a:cxnLst/>
            <a:rect l="l" t="t" r="r" b="b"/>
            <a:pathLst>
              <a:path w="11126" h="10093" extrusionOk="0">
                <a:moveTo>
                  <a:pt x="5899" y="0"/>
                </a:moveTo>
                <a:cubicBezTo>
                  <a:pt x="5519" y="0"/>
                  <a:pt x="5135" y="43"/>
                  <a:pt x="4753" y="132"/>
                </a:cubicBezTo>
                <a:cubicBezTo>
                  <a:pt x="3134" y="520"/>
                  <a:pt x="1690" y="1505"/>
                  <a:pt x="775" y="2914"/>
                </a:cubicBezTo>
                <a:cubicBezTo>
                  <a:pt x="141" y="3970"/>
                  <a:pt x="1" y="5237"/>
                  <a:pt x="353" y="6434"/>
                </a:cubicBezTo>
                <a:cubicBezTo>
                  <a:pt x="634" y="7455"/>
                  <a:pt x="1303" y="8336"/>
                  <a:pt x="2219" y="8864"/>
                </a:cubicBezTo>
                <a:cubicBezTo>
                  <a:pt x="2500" y="9040"/>
                  <a:pt x="2817" y="9145"/>
                  <a:pt x="3099" y="9251"/>
                </a:cubicBezTo>
                <a:cubicBezTo>
                  <a:pt x="3972" y="9818"/>
                  <a:pt x="4981" y="10093"/>
                  <a:pt x="5978" y="10093"/>
                </a:cubicBezTo>
                <a:cubicBezTo>
                  <a:pt x="8075" y="10093"/>
                  <a:pt x="10118" y="8877"/>
                  <a:pt x="10739" y="6610"/>
                </a:cubicBezTo>
                <a:cubicBezTo>
                  <a:pt x="11126" y="5167"/>
                  <a:pt x="10915" y="3653"/>
                  <a:pt x="10175" y="2386"/>
                </a:cubicBezTo>
                <a:cubicBezTo>
                  <a:pt x="9252" y="886"/>
                  <a:pt x="7620" y="0"/>
                  <a:pt x="58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6"/>
        <p:cNvGrpSpPr/>
        <p:nvPr/>
      </p:nvGrpSpPr>
      <p:grpSpPr>
        <a:xfrm>
          <a:off x="0" y="0"/>
          <a:ext cx="0" cy="0"/>
          <a:chOff x="0" y="0"/>
          <a:chExt cx="0" cy="0"/>
        </a:xfrm>
      </p:grpSpPr>
      <p:pic>
        <p:nvPicPr>
          <p:cNvPr id="107" name="Google Shape;107;p6"/>
          <p:cNvPicPr preferRelativeResize="0"/>
          <p:nvPr/>
        </p:nvPicPr>
        <p:blipFill>
          <a:blip r:embed="rId2">
            <a:alphaModFix amt="78000"/>
          </a:blip>
          <a:stretch>
            <a:fillRect/>
          </a:stretch>
        </p:blipFill>
        <p:spPr>
          <a:xfrm>
            <a:off x="-1" y="3849"/>
            <a:ext cx="9144002" cy="5135802"/>
          </a:xfrm>
          <a:prstGeom prst="rect">
            <a:avLst/>
          </a:prstGeom>
          <a:noFill/>
          <a:ln>
            <a:noFill/>
          </a:ln>
        </p:spPr>
      </p:pic>
      <p:sp>
        <p:nvSpPr>
          <p:cNvPr id="108" name="Google Shape;108;p6"/>
          <p:cNvSpPr/>
          <p:nvPr/>
        </p:nvSpPr>
        <p:spPr>
          <a:xfrm>
            <a:off x="508050" y="388800"/>
            <a:ext cx="81279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6"/>
          <p:cNvSpPr txBox="1">
            <a:spLocks noGrp="1"/>
          </p:cNvSpPr>
          <p:nvPr>
            <p:ph type="ctrTitle"/>
          </p:nvPr>
        </p:nvSpPr>
        <p:spPr>
          <a:xfrm>
            <a:off x="714850" y="566928"/>
            <a:ext cx="7714200" cy="53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endParaRPr/>
          </a:p>
        </p:txBody>
      </p:sp>
      <p:grpSp>
        <p:nvGrpSpPr>
          <p:cNvPr id="110" name="Google Shape;110;p6"/>
          <p:cNvGrpSpPr/>
          <p:nvPr/>
        </p:nvGrpSpPr>
        <p:grpSpPr>
          <a:xfrm flipH="1">
            <a:off x="-436412" y="3672166"/>
            <a:ext cx="4363907" cy="4159408"/>
            <a:chOff x="-29117" y="710311"/>
            <a:chExt cx="4753193" cy="4530451"/>
          </a:xfrm>
        </p:grpSpPr>
        <p:grpSp>
          <p:nvGrpSpPr>
            <p:cNvPr id="111" name="Google Shape;111;p6"/>
            <p:cNvGrpSpPr/>
            <p:nvPr/>
          </p:nvGrpSpPr>
          <p:grpSpPr>
            <a:xfrm>
              <a:off x="187574" y="710367"/>
              <a:ext cx="4097013" cy="4530395"/>
              <a:chOff x="187563" y="126357"/>
              <a:chExt cx="4097013" cy="5143500"/>
            </a:xfrm>
          </p:grpSpPr>
          <p:cxnSp>
            <p:nvCxnSpPr>
              <p:cNvPr id="112" name="Google Shape;112;p6"/>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13" name="Google Shape;113;p6"/>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14" name="Google Shape;114;p6"/>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15" name="Google Shape;115;p6"/>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16" name="Google Shape;116;p6"/>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17" name="Google Shape;117;p6"/>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18" name="Google Shape;118;p6"/>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19" name="Google Shape;119;p6"/>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120" name="Google Shape;120;p6"/>
            <p:cNvGrpSpPr/>
            <p:nvPr/>
          </p:nvGrpSpPr>
          <p:grpSpPr>
            <a:xfrm rot="-5400000">
              <a:off x="298968" y="382226"/>
              <a:ext cx="4097024" cy="4753193"/>
              <a:chOff x="187563" y="-119725"/>
              <a:chExt cx="4097024" cy="5396450"/>
            </a:xfrm>
          </p:grpSpPr>
          <p:cxnSp>
            <p:nvCxnSpPr>
              <p:cNvPr id="121" name="Google Shape;121;p6"/>
              <p:cNvCxnSpPr/>
              <p:nvPr/>
            </p:nvCxnSpPr>
            <p:spPr>
              <a:xfrm>
                <a:off x="187563" y="-1197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22" name="Google Shape;122;p6"/>
              <p:cNvCxnSpPr/>
              <p:nvPr/>
            </p:nvCxnSpPr>
            <p:spPr>
              <a:xfrm>
                <a:off x="770022"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23" name="Google Shape;123;p6"/>
              <p:cNvCxnSpPr/>
              <p:nvPr/>
            </p:nvCxnSpPr>
            <p:spPr>
              <a:xfrm>
                <a:off x="135247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24" name="Google Shape;124;p6"/>
              <p:cNvCxnSpPr/>
              <p:nvPr/>
            </p:nvCxnSpPr>
            <p:spPr>
              <a:xfrm>
                <a:off x="194482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25" name="Google Shape;125;p6"/>
              <p:cNvCxnSpPr/>
              <p:nvPr/>
            </p:nvCxnSpPr>
            <p:spPr>
              <a:xfrm>
                <a:off x="252731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26" name="Google Shape;126;p6"/>
              <p:cNvCxnSpPr/>
              <p:nvPr/>
            </p:nvCxnSpPr>
            <p:spPr>
              <a:xfrm>
                <a:off x="310977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27" name="Google Shape;127;p6"/>
              <p:cNvCxnSpPr/>
              <p:nvPr/>
            </p:nvCxnSpPr>
            <p:spPr>
              <a:xfrm>
                <a:off x="3692225"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28" name="Google Shape;128;p6"/>
              <p:cNvCxnSpPr/>
              <p:nvPr/>
            </p:nvCxnSpPr>
            <p:spPr>
              <a:xfrm rot="5400000">
                <a:off x="1703236" y="2695375"/>
                <a:ext cx="5162700" cy="0"/>
              </a:xfrm>
              <a:prstGeom prst="straightConnector1">
                <a:avLst/>
              </a:prstGeom>
              <a:noFill/>
              <a:ln w="19050" cap="flat" cmpd="sng">
                <a:solidFill>
                  <a:schemeClr val="dk1"/>
                </a:solidFill>
                <a:prstDash val="solid"/>
                <a:round/>
                <a:headEnd type="none" w="med" len="med"/>
                <a:tailEnd type="none" w="med" len="med"/>
              </a:ln>
            </p:spPr>
          </p:cxnSp>
        </p:grpSp>
      </p:grpSp>
      <p:sp>
        <p:nvSpPr>
          <p:cNvPr id="129" name="Google Shape;129;p6"/>
          <p:cNvSpPr/>
          <p:nvPr/>
        </p:nvSpPr>
        <p:spPr>
          <a:xfrm>
            <a:off x="915375" y="3896155"/>
            <a:ext cx="1084548" cy="1076500"/>
          </a:xfrm>
          <a:custGeom>
            <a:avLst/>
            <a:gdLst/>
            <a:ahLst/>
            <a:cxnLst/>
            <a:rect l="l" t="t" r="r" b="b"/>
            <a:pathLst>
              <a:path w="31264" h="31032" extrusionOk="0">
                <a:moveTo>
                  <a:pt x="18028" y="1"/>
                </a:moveTo>
                <a:cubicBezTo>
                  <a:pt x="15931" y="1"/>
                  <a:pt x="14013" y="975"/>
                  <a:pt x="13132" y="3527"/>
                </a:cubicBezTo>
                <a:cubicBezTo>
                  <a:pt x="12393" y="5745"/>
                  <a:pt x="13343" y="7717"/>
                  <a:pt x="14787" y="9336"/>
                </a:cubicBezTo>
                <a:cubicBezTo>
                  <a:pt x="15245" y="9900"/>
                  <a:pt x="15737" y="10392"/>
                  <a:pt x="16195" y="10920"/>
                </a:cubicBezTo>
                <a:cubicBezTo>
                  <a:pt x="15808" y="10674"/>
                  <a:pt x="15421" y="10428"/>
                  <a:pt x="15033" y="10216"/>
                </a:cubicBezTo>
                <a:cubicBezTo>
                  <a:pt x="13960" y="9600"/>
                  <a:pt x="12727" y="9178"/>
                  <a:pt x="11535" y="9178"/>
                </a:cubicBezTo>
                <a:cubicBezTo>
                  <a:pt x="10342" y="9178"/>
                  <a:pt x="9189" y="9600"/>
                  <a:pt x="8274" y="10674"/>
                </a:cubicBezTo>
                <a:cubicBezTo>
                  <a:pt x="6408" y="12892"/>
                  <a:pt x="7147" y="15814"/>
                  <a:pt x="9048" y="17715"/>
                </a:cubicBezTo>
                <a:cubicBezTo>
                  <a:pt x="9365" y="17997"/>
                  <a:pt x="9682" y="18314"/>
                  <a:pt x="10034" y="18596"/>
                </a:cubicBezTo>
                <a:cubicBezTo>
                  <a:pt x="9126" y="18217"/>
                  <a:pt x="8166" y="18002"/>
                  <a:pt x="7230" y="18002"/>
                </a:cubicBezTo>
                <a:cubicBezTo>
                  <a:pt x="5987" y="18002"/>
                  <a:pt x="4786" y="18381"/>
                  <a:pt x="3802" y="19264"/>
                </a:cubicBezTo>
                <a:cubicBezTo>
                  <a:pt x="0" y="22644"/>
                  <a:pt x="3274" y="27503"/>
                  <a:pt x="6725" y="29439"/>
                </a:cubicBezTo>
                <a:cubicBezTo>
                  <a:pt x="8682" y="30539"/>
                  <a:pt x="10800" y="31031"/>
                  <a:pt x="12928" y="31031"/>
                </a:cubicBezTo>
                <a:cubicBezTo>
                  <a:pt x="18493" y="31031"/>
                  <a:pt x="24120" y="27667"/>
                  <a:pt x="27074" y="23032"/>
                </a:cubicBezTo>
                <a:cubicBezTo>
                  <a:pt x="31264" y="16448"/>
                  <a:pt x="30102" y="7118"/>
                  <a:pt x="23800" y="2154"/>
                </a:cubicBezTo>
                <a:cubicBezTo>
                  <a:pt x="22214" y="896"/>
                  <a:pt x="20039" y="1"/>
                  <a:pt x="180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6"/>
          <p:cNvSpPr/>
          <p:nvPr/>
        </p:nvSpPr>
        <p:spPr>
          <a:xfrm>
            <a:off x="2737713" y="4641531"/>
            <a:ext cx="675802" cy="866812"/>
          </a:xfrm>
          <a:custGeom>
            <a:avLst/>
            <a:gdLst/>
            <a:ahLst/>
            <a:cxnLst/>
            <a:rect l="l" t="t" r="r" b="b"/>
            <a:pathLst>
              <a:path w="23008" h="29511" extrusionOk="0">
                <a:moveTo>
                  <a:pt x="11936" y="0"/>
                </a:moveTo>
                <a:cubicBezTo>
                  <a:pt x="11497" y="0"/>
                  <a:pt x="11040" y="28"/>
                  <a:pt x="10563" y="84"/>
                </a:cubicBezTo>
                <a:cubicBezTo>
                  <a:pt x="5352" y="718"/>
                  <a:pt x="1796" y="5224"/>
                  <a:pt x="951" y="10189"/>
                </a:cubicBezTo>
                <a:cubicBezTo>
                  <a:pt x="1" y="15610"/>
                  <a:pt x="353" y="22440"/>
                  <a:pt x="2324" y="27581"/>
                </a:cubicBezTo>
                <a:cubicBezTo>
                  <a:pt x="2798" y="28818"/>
                  <a:pt x="3968" y="29510"/>
                  <a:pt x="5094" y="29510"/>
                </a:cubicBezTo>
                <a:cubicBezTo>
                  <a:pt x="6146" y="29510"/>
                  <a:pt x="7161" y="28907"/>
                  <a:pt x="7535" y="27581"/>
                </a:cubicBezTo>
                <a:cubicBezTo>
                  <a:pt x="8662" y="23708"/>
                  <a:pt x="8415" y="19730"/>
                  <a:pt x="8380" y="15751"/>
                </a:cubicBezTo>
                <a:cubicBezTo>
                  <a:pt x="8345" y="13604"/>
                  <a:pt x="8239" y="8675"/>
                  <a:pt x="11161" y="7970"/>
                </a:cubicBezTo>
                <a:cubicBezTo>
                  <a:pt x="11270" y="7945"/>
                  <a:pt x="11375" y="7932"/>
                  <a:pt x="11476" y="7932"/>
                </a:cubicBezTo>
                <a:cubicBezTo>
                  <a:pt x="14977" y="7932"/>
                  <a:pt x="14008" y="22923"/>
                  <a:pt x="13837" y="25011"/>
                </a:cubicBezTo>
                <a:cubicBezTo>
                  <a:pt x="13661" y="27123"/>
                  <a:pt x="15773" y="28954"/>
                  <a:pt x="17780" y="28954"/>
                </a:cubicBezTo>
                <a:cubicBezTo>
                  <a:pt x="20069" y="28954"/>
                  <a:pt x="21547" y="27158"/>
                  <a:pt x="21758" y="25011"/>
                </a:cubicBezTo>
                <a:cubicBezTo>
                  <a:pt x="22334" y="17391"/>
                  <a:pt x="23008" y="0"/>
                  <a:pt x="119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6"/>
          <p:cNvSpPr/>
          <p:nvPr/>
        </p:nvSpPr>
        <p:spPr>
          <a:xfrm>
            <a:off x="95300" y="4569425"/>
            <a:ext cx="658659" cy="590161"/>
          </a:xfrm>
          <a:custGeom>
            <a:avLst/>
            <a:gdLst/>
            <a:ahLst/>
            <a:cxnLst/>
            <a:rect l="l" t="t" r="r" b="b"/>
            <a:pathLst>
              <a:path w="18866" h="16904" extrusionOk="0">
                <a:moveTo>
                  <a:pt x="7271" y="1"/>
                </a:moveTo>
                <a:cubicBezTo>
                  <a:pt x="3192" y="1"/>
                  <a:pt x="1" y="6621"/>
                  <a:pt x="734" y="10563"/>
                </a:cubicBezTo>
                <a:cubicBezTo>
                  <a:pt x="1452" y="14472"/>
                  <a:pt x="5195" y="16903"/>
                  <a:pt x="8921" y="16903"/>
                </a:cubicBezTo>
                <a:cubicBezTo>
                  <a:pt x="10497" y="16903"/>
                  <a:pt x="12069" y="16468"/>
                  <a:pt x="13409" y="15527"/>
                </a:cubicBezTo>
                <a:cubicBezTo>
                  <a:pt x="17880" y="12393"/>
                  <a:pt x="18866" y="4155"/>
                  <a:pt x="13725" y="1127"/>
                </a:cubicBezTo>
                <a:cubicBezTo>
                  <a:pt x="12833" y="564"/>
                  <a:pt x="11801" y="267"/>
                  <a:pt x="10752" y="267"/>
                </a:cubicBezTo>
                <a:cubicBezTo>
                  <a:pt x="10228" y="267"/>
                  <a:pt x="9700" y="341"/>
                  <a:pt x="9184" y="494"/>
                </a:cubicBezTo>
                <a:cubicBezTo>
                  <a:pt x="8533" y="154"/>
                  <a:pt x="7891" y="1"/>
                  <a:pt x="72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6"/>
          <p:cNvSpPr/>
          <p:nvPr/>
        </p:nvSpPr>
        <p:spPr>
          <a:xfrm rot="-1659546">
            <a:off x="2465349" y="3701432"/>
            <a:ext cx="1805489" cy="1005316"/>
          </a:xfrm>
          <a:custGeom>
            <a:avLst/>
            <a:gdLst/>
            <a:ahLst/>
            <a:cxnLst/>
            <a:rect l="l" t="t" r="r" b="b"/>
            <a:pathLst>
              <a:path w="33226" h="18501" extrusionOk="0">
                <a:moveTo>
                  <a:pt x="5704" y="1"/>
                </a:moveTo>
                <a:cubicBezTo>
                  <a:pt x="5266" y="1"/>
                  <a:pt x="4815" y="166"/>
                  <a:pt x="4490" y="458"/>
                </a:cubicBezTo>
                <a:cubicBezTo>
                  <a:pt x="2941" y="1796"/>
                  <a:pt x="1603" y="3380"/>
                  <a:pt x="477" y="5105"/>
                </a:cubicBezTo>
                <a:cubicBezTo>
                  <a:pt x="0" y="5900"/>
                  <a:pt x="719" y="6754"/>
                  <a:pt x="1464" y="6754"/>
                </a:cubicBezTo>
                <a:cubicBezTo>
                  <a:pt x="1709" y="6754"/>
                  <a:pt x="1957" y="6661"/>
                  <a:pt x="2167" y="6443"/>
                </a:cubicBezTo>
                <a:cubicBezTo>
                  <a:pt x="3012" y="5528"/>
                  <a:pt x="3927" y="4683"/>
                  <a:pt x="4913" y="3943"/>
                </a:cubicBezTo>
                <a:cubicBezTo>
                  <a:pt x="5723" y="5844"/>
                  <a:pt x="6532" y="7746"/>
                  <a:pt x="7377" y="9647"/>
                </a:cubicBezTo>
                <a:cubicBezTo>
                  <a:pt x="7588" y="10184"/>
                  <a:pt x="8201" y="10458"/>
                  <a:pt x="8785" y="10458"/>
                </a:cubicBezTo>
                <a:cubicBezTo>
                  <a:pt x="9081" y="10458"/>
                  <a:pt x="9370" y="10387"/>
                  <a:pt x="9595" y="10245"/>
                </a:cubicBezTo>
                <a:lnTo>
                  <a:pt x="13820" y="7675"/>
                </a:lnTo>
                <a:cubicBezTo>
                  <a:pt x="14067" y="9576"/>
                  <a:pt x="14454" y="11477"/>
                  <a:pt x="14947" y="13379"/>
                </a:cubicBezTo>
                <a:cubicBezTo>
                  <a:pt x="15125" y="14093"/>
                  <a:pt x="15858" y="14603"/>
                  <a:pt x="16583" y="14603"/>
                </a:cubicBezTo>
                <a:cubicBezTo>
                  <a:pt x="16859" y="14603"/>
                  <a:pt x="17133" y="14529"/>
                  <a:pt x="17376" y="14364"/>
                </a:cubicBezTo>
                <a:cubicBezTo>
                  <a:pt x="18925" y="13308"/>
                  <a:pt x="20509" y="12322"/>
                  <a:pt x="22164" y="11442"/>
                </a:cubicBezTo>
                <a:cubicBezTo>
                  <a:pt x="22516" y="13379"/>
                  <a:pt x="22903" y="15315"/>
                  <a:pt x="23361" y="17251"/>
                </a:cubicBezTo>
                <a:cubicBezTo>
                  <a:pt x="23514" y="17941"/>
                  <a:pt x="24279" y="18501"/>
                  <a:pt x="25024" y="18501"/>
                </a:cubicBezTo>
                <a:cubicBezTo>
                  <a:pt x="25305" y="18501"/>
                  <a:pt x="25584" y="18421"/>
                  <a:pt x="25826" y="18237"/>
                </a:cubicBezTo>
                <a:lnTo>
                  <a:pt x="31776" y="13696"/>
                </a:lnTo>
                <a:cubicBezTo>
                  <a:pt x="33225" y="12558"/>
                  <a:pt x="32150" y="10572"/>
                  <a:pt x="30737" y="10572"/>
                </a:cubicBezTo>
                <a:cubicBezTo>
                  <a:pt x="30400" y="10572"/>
                  <a:pt x="30044" y="10685"/>
                  <a:pt x="29698" y="10949"/>
                </a:cubicBezTo>
                <a:lnTo>
                  <a:pt x="26037" y="13801"/>
                </a:lnTo>
                <a:cubicBezTo>
                  <a:pt x="25650" y="12041"/>
                  <a:pt x="25298" y="10245"/>
                  <a:pt x="25016" y="8415"/>
                </a:cubicBezTo>
                <a:cubicBezTo>
                  <a:pt x="24891" y="7616"/>
                  <a:pt x="24148" y="7242"/>
                  <a:pt x="23425" y="7242"/>
                </a:cubicBezTo>
                <a:cubicBezTo>
                  <a:pt x="23127" y="7242"/>
                  <a:pt x="22833" y="7306"/>
                  <a:pt x="22587" y="7429"/>
                </a:cubicBezTo>
                <a:cubicBezTo>
                  <a:pt x="20861" y="8274"/>
                  <a:pt x="19207" y="9189"/>
                  <a:pt x="17622" y="10210"/>
                </a:cubicBezTo>
                <a:cubicBezTo>
                  <a:pt x="17235" y="8450"/>
                  <a:pt x="16918" y="6689"/>
                  <a:pt x="16742" y="4894"/>
                </a:cubicBezTo>
                <a:cubicBezTo>
                  <a:pt x="16635" y="3980"/>
                  <a:pt x="15912" y="3210"/>
                  <a:pt x="15059" y="3210"/>
                </a:cubicBezTo>
                <a:cubicBezTo>
                  <a:pt x="14794" y="3210"/>
                  <a:pt x="14518" y="3284"/>
                  <a:pt x="14243" y="3450"/>
                </a:cubicBezTo>
                <a:cubicBezTo>
                  <a:pt x="12658" y="4436"/>
                  <a:pt x="11074" y="5457"/>
                  <a:pt x="9490" y="6443"/>
                </a:cubicBezTo>
                <a:cubicBezTo>
                  <a:pt x="8680" y="4542"/>
                  <a:pt x="7835" y="2641"/>
                  <a:pt x="6955" y="739"/>
                </a:cubicBezTo>
                <a:cubicBezTo>
                  <a:pt x="6708" y="227"/>
                  <a:pt x="6216" y="1"/>
                  <a:pt x="57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33"/>
        <p:cNvGrpSpPr/>
        <p:nvPr/>
      </p:nvGrpSpPr>
      <p:grpSpPr>
        <a:xfrm>
          <a:off x="0" y="0"/>
          <a:ext cx="0" cy="0"/>
          <a:chOff x="0" y="0"/>
          <a:chExt cx="0" cy="0"/>
        </a:xfrm>
      </p:grpSpPr>
      <p:pic>
        <p:nvPicPr>
          <p:cNvPr id="134" name="Google Shape;134;p7"/>
          <p:cNvPicPr preferRelativeResize="0"/>
          <p:nvPr/>
        </p:nvPicPr>
        <p:blipFill>
          <a:blip r:embed="rId2">
            <a:alphaModFix amt="78000"/>
          </a:blip>
          <a:stretch>
            <a:fillRect/>
          </a:stretch>
        </p:blipFill>
        <p:spPr>
          <a:xfrm>
            <a:off x="-1" y="3849"/>
            <a:ext cx="9144002" cy="5135802"/>
          </a:xfrm>
          <a:prstGeom prst="rect">
            <a:avLst/>
          </a:prstGeom>
          <a:noFill/>
          <a:ln>
            <a:noFill/>
          </a:ln>
        </p:spPr>
      </p:pic>
      <p:sp>
        <p:nvSpPr>
          <p:cNvPr id="135" name="Google Shape;135;p7"/>
          <p:cNvSpPr/>
          <p:nvPr/>
        </p:nvSpPr>
        <p:spPr>
          <a:xfrm>
            <a:off x="508050" y="388800"/>
            <a:ext cx="81279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7"/>
          <p:cNvSpPr txBox="1">
            <a:spLocks noGrp="1"/>
          </p:cNvSpPr>
          <p:nvPr>
            <p:ph type="title"/>
          </p:nvPr>
        </p:nvSpPr>
        <p:spPr>
          <a:xfrm>
            <a:off x="713225" y="474658"/>
            <a:ext cx="7717500" cy="5394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37" name="Google Shape;137;p7"/>
          <p:cNvSpPr txBox="1">
            <a:spLocks noGrp="1"/>
          </p:cNvSpPr>
          <p:nvPr>
            <p:ph type="body" idx="1"/>
          </p:nvPr>
        </p:nvSpPr>
        <p:spPr>
          <a:xfrm>
            <a:off x="4350175" y="1804276"/>
            <a:ext cx="3737100" cy="24081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rgbClr val="273D40"/>
              </a:buClr>
              <a:buSzPts val="800"/>
              <a:buFont typeface="Open Sans"/>
              <a:buChar char="●"/>
              <a:defRPr sz="1400"/>
            </a:lvl1pPr>
            <a:lvl2pPr marL="914400" lvl="1" indent="-279400">
              <a:spcBef>
                <a:spcPts val="0"/>
              </a:spcBef>
              <a:spcAft>
                <a:spcPts val="0"/>
              </a:spcAft>
              <a:buClr>
                <a:srgbClr val="999999"/>
              </a:buClr>
              <a:buSzPts val="800"/>
              <a:buFont typeface="Open Sans"/>
              <a:buChar char="○"/>
              <a:defRPr/>
            </a:lvl2pPr>
            <a:lvl3pPr marL="1371600" lvl="2" indent="-279400">
              <a:spcBef>
                <a:spcPts val="0"/>
              </a:spcBef>
              <a:spcAft>
                <a:spcPts val="0"/>
              </a:spcAft>
              <a:buClr>
                <a:srgbClr val="999999"/>
              </a:buClr>
              <a:buSzPts val="800"/>
              <a:buFont typeface="Open Sans"/>
              <a:buChar char="■"/>
              <a:defRPr/>
            </a:lvl3pPr>
            <a:lvl4pPr marL="1828800" lvl="3" indent="-279400">
              <a:spcBef>
                <a:spcPts val="0"/>
              </a:spcBef>
              <a:spcAft>
                <a:spcPts val="0"/>
              </a:spcAft>
              <a:buClr>
                <a:srgbClr val="999999"/>
              </a:buClr>
              <a:buSzPts val="800"/>
              <a:buFont typeface="Open Sans"/>
              <a:buChar char="●"/>
              <a:defRPr/>
            </a:lvl4pPr>
            <a:lvl5pPr marL="2286000" lvl="4" indent="-304800">
              <a:spcBef>
                <a:spcPts val="0"/>
              </a:spcBef>
              <a:spcAft>
                <a:spcPts val="0"/>
              </a:spcAft>
              <a:buClr>
                <a:srgbClr val="999999"/>
              </a:buClr>
              <a:buSzPts val="1200"/>
              <a:buFont typeface="Open Sans"/>
              <a:buChar char="○"/>
              <a:defRPr/>
            </a:lvl5pPr>
            <a:lvl6pPr marL="2743200" lvl="5" indent="-304800">
              <a:spcBef>
                <a:spcPts val="0"/>
              </a:spcBef>
              <a:spcAft>
                <a:spcPts val="0"/>
              </a:spcAft>
              <a:buClr>
                <a:srgbClr val="999999"/>
              </a:buClr>
              <a:buSzPts val="1200"/>
              <a:buFont typeface="Open Sans"/>
              <a:buChar char="■"/>
              <a:defRPr/>
            </a:lvl6pPr>
            <a:lvl7pPr marL="3200400" lvl="6" indent="-273050">
              <a:spcBef>
                <a:spcPts val="0"/>
              </a:spcBef>
              <a:spcAft>
                <a:spcPts val="0"/>
              </a:spcAft>
              <a:buClr>
                <a:srgbClr val="999999"/>
              </a:buClr>
              <a:buSzPts val="700"/>
              <a:buFont typeface="Open Sans"/>
              <a:buChar char="●"/>
              <a:defRPr/>
            </a:lvl7pPr>
            <a:lvl8pPr marL="3657600" lvl="7" indent="-273050">
              <a:spcBef>
                <a:spcPts val="0"/>
              </a:spcBef>
              <a:spcAft>
                <a:spcPts val="0"/>
              </a:spcAft>
              <a:buClr>
                <a:srgbClr val="999999"/>
              </a:buClr>
              <a:buSzPts val="700"/>
              <a:buFont typeface="Open Sans"/>
              <a:buChar char="○"/>
              <a:defRPr/>
            </a:lvl8pPr>
            <a:lvl9pPr marL="4114800" lvl="8" indent="-266700">
              <a:spcBef>
                <a:spcPts val="0"/>
              </a:spcBef>
              <a:spcAft>
                <a:spcPts val="0"/>
              </a:spcAft>
              <a:buClr>
                <a:srgbClr val="999999"/>
              </a:buClr>
              <a:buSzPts val="600"/>
              <a:buFont typeface="Open Sans"/>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09"/>
        <p:cNvGrpSpPr/>
        <p:nvPr/>
      </p:nvGrpSpPr>
      <p:grpSpPr>
        <a:xfrm>
          <a:off x="0" y="0"/>
          <a:ext cx="0" cy="0"/>
          <a:chOff x="0" y="0"/>
          <a:chExt cx="0" cy="0"/>
        </a:xfrm>
      </p:grpSpPr>
      <p:pic>
        <p:nvPicPr>
          <p:cNvPr id="210" name="Google Shape;210;p9"/>
          <p:cNvPicPr preferRelativeResize="0"/>
          <p:nvPr/>
        </p:nvPicPr>
        <p:blipFill>
          <a:blip r:embed="rId2">
            <a:alphaModFix amt="79000"/>
          </a:blip>
          <a:stretch>
            <a:fillRect/>
          </a:stretch>
        </p:blipFill>
        <p:spPr>
          <a:xfrm>
            <a:off x="-6850" y="1"/>
            <a:ext cx="9157700" cy="5143499"/>
          </a:xfrm>
          <a:prstGeom prst="rect">
            <a:avLst/>
          </a:prstGeom>
          <a:noFill/>
          <a:ln>
            <a:noFill/>
          </a:ln>
        </p:spPr>
      </p:pic>
      <p:sp>
        <p:nvSpPr>
          <p:cNvPr id="211" name="Google Shape;211;p9"/>
          <p:cNvSpPr txBox="1">
            <a:spLocks noGrp="1"/>
          </p:cNvSpPr>
          <p:nvPr>
            <p:ph type="ctrTitle"/>
          </p:nvPr>
        </p:nvSpPr>
        <p:spPr>
          <a:xfrm>
            <a:off x="1018025" y="1295620"/>
            <a:ext cx="3859800" cy="11019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6900"/>
            </a:lvl1pPr>
            <a:lvl2pPr lvl="1" rtl="0">
              <a:spcBef>
                <a:spcPts val="0"/>
              </a:spcBef>
              <a:spcAft>
                <a:spcPts val="0"/>
              </a:spcAft>
              <a:buClr>
                <a:srgbClr val="000000"/>
              </a:buClr>
              <a:buSzPts val="1600"/>
              <a:buNone/>
              <a:defRPr sz="1600">
                <a:solidFill>
                  <a:srgbClr val="000000"/>
                </a:solidFill>
              </a:defRPr>
            </a:lvl2pPr>
            <a:lvl3pPr lvl="2" rtl="0">
              <a:spcBef>
                <a:spcPts val="0"/>
              </a:spcBef>
              <a:spcAft>
                <a:spcPts val="0"/>
              </a:spcAft>
              <a:buClr>
                <a:srgbClr val="000000"/>
              </a:buClr>
              <a:buSzPts val="1600"/>
              <a:buNone/>
              <a:defRPr sz="1600">
                <a:solidFill>
                  <a:srgbClr val="000000"/>
                </a:solidFill>
              </a:defRPr>
            </a:lvl3pPr>
            <a:lvl4pPr lvl="3" rtl="0">
              <a:spcBef>
                <a:spcPts val="0"/>
              </a:spcBef>
              <a:spcAft>
                <a:spcPts val="0"/>
              </a:spcAft>
              <a:buClr>
                <a:srgbClr val="000000"/>
              </a:buClr>
              <a:buSzPts val="1600"/>
              <a:buNone/>
              <a:defRPr sz="1600">
                <a:solidFill>
                  <a:srgbClr val="000000"/>
                </a:solidFill>
              </a:defRPr>
            </a:lvl4pPr>
            <a:lvl5pPr lvl="4" rtl="0">
              <a:spcBef>
                <a:spcPts val="0"/>
              </a:spcBef>
              <a:spcAft>
                <a:spcPts val="0"/>
              </a:spcAft>
              <a:buClr>
                <a:srgbClr val="000000"/>
              </a:buClr>
              <a:buSzPts val="1600"/>
              <a:buNone/>
              <a:defRPr sz="1600">
                <a:solidFill>
                  <a:srgbClr val="000000"/>
                </a:solidFill>
              </a:defRPr>
            </a:lvl5pPr>
            <a:lvl6pPr lvl="5" rtl="0">
              <a:spcBef>
                <a:spcPts val="0"/>
              </a:spcBef>
              <a:spcAft>
                <a:spcPts val="0"/>
              </a:spcAft>
              <a:buClr>
                <a:srgbClr val="000000"/>
              </a:buClr>
              <a:buSzPts val="1600"/>
              <a:buNone/>
              <a:defRPr sz="1600">
                <a:solidFill>
                  <a:srgbClr val="000000"/>
                </a:solidFill>
              </a:defRPr>
            </a:lvl6pPr>
            <a:lvl7pPr lvl="6" rtl="0">
              <a:spcBef>
                <a:spcPts val="0"/>
              </a:spcBef>
              <a:spcAft>
                <a:spcPts val="0"/>
              </a:spcAft>
              <a:buClr>
                <a:srgbClr val="000000"/>
              </a:buClr>
              <a:buSzPts val="1600"/>
              <a:buNone/>
              <a:defRPr sz="1600">
                <a:solidFill>
                  <a:srgbClr val="000000"/>
                </a:solidFill>
              </a:defRPr>
            </a:lvl7pPr>
            <a:lvl8pPr lvl="7" rtl="0">
              <a:spcBef>
                <a:spcPts val="0"/>
              </a:spcBef>
              <a:spcAft>
                <a:spcPts val="0"/>
              </a:spcAft>
              <a:buClr>
                <a:srgbClr val="000000"/>
              </a:buClr>
              <a:buSzPts val="1600"/>
              <a:buNone/>
              <a:defRPr sz="1600">
                <a:solidFill>
                  <a:srgbClr val="000000"/>
                </a:solidFill>
              </a:defRPr>
            </a:lvl8pPr>
            <a:lvl9pPr lvl="8" rtl="0">
              <a:spcBef>
                <a:spcPts val="0"/>
              </a:spcBef>
              <a:spcAft>
                <a:spcPts val="0"/>
              </a:spcAft>
              <a:buClr>
                <a:srgbClr val="000000"/>
              </a:buClr>
              <a:buSzPts val="1600"/>
              <a:buNone/>
              <a:defRPr sz="1600">
                <a:solidFill>
                  <a:srgbClr val="000000"/>
                </a:solidFill>
              </a:defRPr>
            </a:lvl9pPr>
          </a:lstStyle>
          <a:p>
            <a:endParaRPr/>
          </a:p>
        </p:txBody>
      </p:sp>
      <p:sp>
        <p:nvSpPr>
          <p:cNvPr id="212" name="Google Shape;212;p9"/>
          <p:cNvSpPr txBox="1">
            <a:spLocks noGrp="1"/>
          </p:cNvSpPr>
          <p:nvPr>
            <p:ph type="subTitle" idx="1"/>
          </p:nvPr>
        </p:nvSpPr>
        <p:spPr>
          <a:xfrm>
            <a:off x="1018025" y="2639250"/>
            <a:ext cx="3936000" cy="11511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a:solidFill>
                  <a:srgbClr val="525252"/>
                </a:solidFill>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a:endParaRPr/>
          </a:p>
        </p:txBody>
      </p:sp>
      <p:sp>
        <p:nvSpPr>
          <p:cNvPr id="213" name="Google Shape;213;p9"/>
          <p:cNvSpPr/>
          <p:nvPr/>
        </p:nvSpPr>
        <p:spPr>
          <a:xfrm>
            <a:off x="508050" y="388800"/>
            <a:ext cx="81279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4" name="Google Shape;214;p9"/>
          <p:cNvGrpSpPr/>
          <p:nvPr/>
        </p:nvGrpSpPr>
        <p:grpSpPr>
          <a:xfrm>
            <a:off x="5217043" y="1452732"/>
            <a:ext cx="4363907" cy="4159408"/>
            <a:chOff x="-29117" y="710311"/>
            <a:chExt cx="4753193" cy="4530451"/>
          </a:xfrm>
        </p:grpSpPr>
        <p:grpSp>
          <p:nvGrpSpPr>
            <p:cNvPr id="215" name="Google Shape;215;p9"/>
            <p:cNvGrpSpPr/>
            <p:nvPr/>
          </p:nvGrpSpPr>
          <p:grpSpPr>
            <a:xfrm>
              <a:off x="187574" y="710367"/>
              <a:ext cx="4097013" cy="4530395"/>
              <a:chOff x="187563" y="126357"/>
              <a:chExt cx="4097013" cy="5143500"/>
            </a:xfrm>
          </p:grpSpPr>
          <p:cxnSp>
            <p:nvCxnSpPr>
              <p:cNvPr id="216" name="Google Shape;216;p9"/>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17" name="Google Shape;217;p9"/>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18" name="Google Shape;218;p9"/>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19" name="Google Shape;219;p9"/>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20" name="Google Shape;220;p9"/>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21" name="Google Shape;221;p9"/>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22" name="Google Shape;222;p9"/>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23" name="Google Shape;223;p9"/>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224" name="Google Shape;224;p9"/>
            <p:cNvGrpSpPr/>
            <p:nvPr/>
          </p:nvGrpSpPr>
          <p:grpSpPr>
            <a:xfrm rot="-5400000">
              <a:off x="298968" y="382226"/>
              <a:ext cx="4097024" cy="4753193"/>
              <a:chOff x="187563" y="-119725"/>
              <a:chExt cx="4097024" cy="5396450"/>
            </a:xfrm>
          </p:grpSpPr>
          <p:cxnSp>
            <p:nvCxnSpPr>
              <p:cNvPr id="225" name="Google Shape;225;p9"/>
              <p:cNvCxnSpPr/>
              <p:nvPr/>
            </p:nvCxnSpPr>
            <p:spPr>
              <a:xfrm>
                <a:off x="187563" y="-1197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26" name="Google Shape;226;p9"/>
              <p:cNvCxnSpPr/>
              <p:nvPr/>
            </p:nvCxnSpPr>
            <p:spPr>
              <a:xfrm>
                <a:off x="770022"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27" name="Google Shape;227;p9"/>
              <p:cNvCxnSpPr/>
              <p:nvPr/>
            </p:nvCxnSpPr>
            <p:spPr>
              <a:xfrm>
                <a:off x="135247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28" name="Google Shape;228;p9"/>
              <p:cNvCxnSpPr/>
              <p:nvPr/>
            </p:nvCxnSpPr>
            <p:spPr>
              <a:xfrm>
                <a:off x="194482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29" name="Google Shape;229;p9"/>
              <p:cNvCxnSpPr/>
              <p:nvPr/>
            </p:nvCxnSpPr>
            <p:spPr>
              <a:xfrm>
                <a:off x="252731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30" name="Google Shape;230;p9"/>
              <p:cNvCxnSpPr/>
              <p:nvPr/>
            </p:nvCxnSpPr>
            <p:spPr>
              <a:xfrm>
                <a:off x="310977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31" name="Google Shape;231;p9"/>
              <p:cNvCxnSpPr/>
              <p:nvPr/>
            </p:nvCxnSpPr>
            <p:spPr>
              <a:xfrm>
                <a:off x="3692225"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32" name="Google Shape;232;p9"/>
              <p:cNvCxnSpPr/>
              <p:nvPr/>
            </p:nvCxnSpPr>
            <p:spPr>
              <a:xfrm rot="5400000">
                <a:off x="1703236" y="2695375"/>
                <a:ext cx="5162700" cy="0"/>
              </a:xfrm>
              <a:prstGeom prst="straightConnector1">
                <a:avLst/>
              </a:prstGeom>
              <a:noFill/>
              <a:ln w="19050" cap="flat" cmpd="sng">
                <a:solidFill>
                  <a:schemeClr val="dk1"/>
                </a:solidFill>
                <a:prstDash val="solid"/>
                <a:round/>
                <a:headEnd type="none" w="med" len="med"/>
                <a:tailEnd type="none" w="med" len="med"/>
              </a:ln>
            </p:spPr>
          </p:cxn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38"/>
        <p:cNvGrpSpPr/>
        <p:nvPr/>
      </p:nvGrpSpPr>
      <p:grpSpPr>
        <a:xfrm>
          <a:off x="0" y="0"/>
          <a:ext cx="0" cy="0"/>
          <a:chOff x="0" y="0"/>
          <a:chExt cx="0" cy="0"/>
        </a:xfrm>
      </p:grpSpPr>
      <p:pic>
        <p:nvPicPr>
          <p:cNvPr id="239" name="Google Shape;239;p10"/>
          <p:cNvPicPr preferRelativeResize="0"/>
          <p:nvPr/>
        </p:nvPicPr>
        <p:blipFill>
          <a:blip r:embed="rId2">
            <a:alphaModFix amt="52999"/>
          </a:blip>
          <a:stretch>
            <a:fillRect/>
          </a:stretch>
        </p:blipFill>
        <p:spPr>
          <a:xfrm>
            <a:off x="-1" y="3849"/>
            <a:ext cx="9144002" cy="5135802"/>
          </a:xfrm>
          <a:prstGeom prst="rect">
            <a:avLst/>
          </a:prstGeom>
          <a:noFill/>
          <a:ln>
            <a:noFill/>
          </a:ln>
        </p:spPr>
      </p:pic>
      <p:sp>
        <p:nvSpPr>
          <p:cNvPr id="240" name="Google Shape;240;p10"/>
          <p:cNvSpPr txBox="1">
            <a:spLocks noGrp="1"/>
          </p:cNvSpPr>
          <p:nvPr>
            <p:ph type="title"/>
          </p:nvPr>
        </p:nvSpPr>
        <p:spPr>
          <a:xfrm>
            <a:off x="1812000" y="878950"/>
            <a:ext cx="5520000" cy="1448100"/>
          </a:xfrm>
          <a:prstGeom prst="rect">
            <a:avLst/>
          </a:prstGeom>
        </p:spPr>
        <p:txBody>
          <a:bodyPr spcFirstLastPara="1" wrap="square" lIns="91425" tIns="91425" rIns="91425" bIns="91425" anchor="t" anchorCtr="0">
            <a:noAutofit/>
          </a:bodyPr>
          <a:lstStyle>
            <a:lvl1pPr lvl="0" algn="ctr">
              <a:spcBef>
                <a:spcPts val="0"/>
              </a:spcBef>
              <a:spcAft>
                <a:spcPts val="0"/>
              </a:spcAft>
              <a:buSzPts val="3000"/>
              <a:buNone/>
              <a:defRPr sz="3600"/>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41" name="Google Shape;241;p10"/>
          <p:cNvSpPr txBox="1">
            <a:spLocks noGrp="1"/>
          </p:cNvSpPr>
          <p:nvPr>
            <p:ph type="subTitle" idx="1"/>
          </p:nvPr>
        </p:nvSpPr>
        <p:spPr>
          <a:xfrm rot="-5400000">
            <a:off x="406000" y="379191"/>
            <a:ext cx="661200" cy="45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1400" b="1">
                <a:solidFill>
                  <a:srgbClr val="525252"/>
                </a:solidFill>
                <a:latin typeface="Prata"/>
                <a:ea typeface="Prata"/>
                <a:cs typeface="Prata"/>
                <a:sym typeface="Prata"/>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42" name="Google Shape;242;p10"/>
          <p:cNvSpPr/>
          <p:nvPr/>
        </p:nvSpPr>
        <p:spPr>
          <a:xfrm flipH="1">
            <a:off x="1317475" y="388800"/>
            <a:ext cx="75705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_12_1">
    <p:spTree>
      <p:nvGrpSpPr>
        <p:cNvPr id="1" name="Shape 315"/>
        <p:cNvGrpSpPr/>
        <p:nvPr/>
      </p:nvGrpSpPr>
      <p:grpSpPr>
        <a:xfrm>
          <a:off x="0" y="0"/>
          <a:ext cx="0" cy="0"/>
          <a:chOff x="0" y="0"/>
          <a:chExt cx="0" cy="0"/>
        </a:xfrm>
      </p:grpSpPr>
      <p:pic>
        <p:nvPicPr>
          <p:cNvPr id="316" name="Google Shape;316;p13"/>
          <p:cNvPicPr preferRelativeResize="0"/>
          <p:nvPr/>
        </p:nvPicPr>
        <p:blipFill>
          <a:blip r:embed="rId2">
            <a:alphaModFix amt="78000"/>
          </a:blip>
          <a:stretch>
            <a:fillRect/>
          </a:stretch>
        </p:blipFill>
        <p:spPr>
          <a:xfrm>
            <a:off x="-1" y="3849"/>
            <a:ext cx="9144002" cy="5135802"/>
          </a:xfrm>
          <a:prstGeom prst="rect">
            <a:avLst/>
          </a:prstGeom>
          <a:noFill/>
          <a:ln>
            <a:noFill/>
          </a:ln>
        </p:spPr>
      </p:pic>
      <p:sp>
        <p:nvSpPr>
          <p:cNvPr id="317" name="Google Shape;317;p13"/>
          <p:cNvSpPr txBox="1">
            <a:spLocks noGrp="1"/>
          </p:cNvSpPr>
          <p:nvPr>
            <p:ph type="ctrTitle"/>
          </p:nvPr>
        </p:nvSpPr>
        <p:spPr>
          <a:xfrm>
            <a:off x="1052988" y="1873300"/>
            <a:ext cx="2085900" cy="5778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1200"/>
              <a:buNone/>
              <a:defRPr sz="20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318" name="Google Shape;318;p13"/>
          <p:cNvSpPr txBox="1">
            <a:spLocks noGrp="1"/>
          </p:cNvSpPr>
          <p:nvPr>
            <p:ph type="subTitle" idx="1"/>
          </p:nvPr>
        </p:nvSpPr>
        <p:spPr>
          <a:xfrm>
            <a:off x="1052900" y="2215600"/>
            <a:ext cx="2085900" cy="6390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400">
                <a:solidFill>
                  <a:srgbClr val="525252"/>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319" name="Google Shape;319;p13"/>
          <p:cNvSpPr txBox="1">
            <a:spLocks noGrp="1"/>
          </p:cNvSpPr>
          <p:nvPr>
            <p:ph type="title" idx="2" hasCustomPrompt="1"/>
          </p:nvPr>
        </p:nvSpPr>
        <p:spPr>
          <a:xfrm>
            <a:off x="1057950" y="1362807"/>
            <a:ext cx="1387800" cy="6510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4800"/>
              <a:buNone/>
              <a:defRPr sz="3700">
                <a:solidFill>
                  <a:srgbClr val="FB4526"/>
                </a:solidFill>
              </a:defRPr>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320" name="Google Shape;320;p13"/>
          <p:cNvSpPr txBox="1">
            <a:spLocks noGrp="1"/>
          </p:cNvSpPr>
          <p:nvPr>
            <p:ph type="ctrTitle" idx="3"/>
          </p:nvPr>
        </p:nvSpPr>
        <p:spPr>
          <a:xfrm>
            <a:off x="3530743" y="1873300"/>
            <a:ext cx="2085900" cy="5778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1200"/>
              <a:buNone/>
              <a:defRPr sz="20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321" name="Google Shape;321;p13"/>
          <p:cNvSpPr txBox="1">
            <a:spLocks noGrp="1"/>
          </p:cNvSpPr>
          <p:nvPr>
            <p:ph type="subTitle" idx="4"/>
          </p:nvPr>
        </p:nvSpPr>
        <p:spPr>
          <a:xfrm>
            <a:off x="3530704" y="2215600"/>
            <a:ext cx="2085900" cy="6390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400">
                <a:solidFill>
                  <a:srgbClr val="525252"/>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322" name="Google Shape;322;p13"/>
          <p:cNvSpPr txBox="1">
            <a:spLocks noGrp="1"/>
          </p:cNvSpPr>
          <p:nvPr>
            <p:ph type="title" idx="5" hasCustomPrompt="1"/>
          </p:nvPr>
        </p:nvSpPr>
        <p:spPr>
          <a:xfrm>
            <a:off x="3530670" y="1364395"/>
            <a:ext cx="1392900" cy="6492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4800"/>
              <a:buNone/>
              <a:defRPr sz="3700">
                <a:solidFill>
                  <a:srgbClr val="FB4526"/>
                </a:solidFill>
              </a:defRPr>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323" name="Google Shape;323;p13"/>
          <p:cNvSpPr txBox="1">
            <a:spLocks noGrp="1"/>
          </p:cNvSpPr>
          <p:nvPr>
            <p:ph type="ctrTitle" idx="6"/>
          </p:nvPr>
        </p:nvSpPr>
        <p:spPr>
          <a:xfrm>
            <a:off x="1052910" y="3573032"/>
            <a:ext cx="2085900" cy="5778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1200"/>
              <a:buNone/>
              <a:defRPr sz="20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324" name="Google Shape;324;p13"/>
          <p:cNvSpPr txBox="1">
            <a:spLocks noGrp="1"/>
          </p:cNvSpPr>
          <p:nvPr>
            <p:ph type="subTitle" idx="7"/>
          </p:nvPr>
        </p:nvSpPr>
        <p:spPr>
          <a:xfrm>
            <a:off x="1052900" y="3915375"/>
            <a:ext cx="2085900" cy="6390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400">
                <a:solidFill>
                  <a:srgbClr val="525252"/>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325" name="Google Shape;325;p13"/>
          <p:cNvSpPr txBox="1">
            <a:spLocks noGrp="1"/>
          </p:cNvSpPr>
          <p:nvPr>
            <p:ph type="title" idx="8" hasCustomPrompt="1"/>
          </p:nvPr>
        </p:nvSpPr>
        <p:spPr>
          <a:xfrm>
            <a:off x="1052900" y="3056325"/>
            <a:ext cx="1387800" cy="6510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4800"/>
              <a:buNone/>
              <a:defRPr sz="3700">
                <a:solidFill>
                  <a:srgbClr val="FB4526"/>
                </a:solidFill>
              </a:defRPr>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326" name="Google Shape;326;p13"/>
          <p:cNvSpPr txBox="1">
            <a:spLocks noGrp="1"/>
          </p:cNvSpPr>
          <p:nvPr>
            <p:ph type="ctrTitle" idx="9"/>
          </p:nvPr>
        </p:nvSpPr>
        <p:spPr>
          <a:xfrm>
            <a:off x="3530668" y="3573032"/>
            <a:ext cx="2085900" cy="5778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1200"/>
              <a:buNone/>
              <a:defRPr sz="20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327" name="Google Shape;327;p13"/>
          <p:cNvSpPr txBox="1">
            <a:spLocks noGrp="1"/>
          </p:cNvSpPr>
          <p:nvPr>
            <p:ph type="subTitle" idx="13"/>
          </p:nvPr>
        </p:nvSpPr>
        <p:spPr>
          <a:xfrm>
            <a:off x="3530668" y="3915375"/>
            <a:ext cx="2085900" cy="6390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400">
                <a:solidFill>
                  <a:srgbClr val="525252"/>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328" name="Google Shape;328;p13"/>
          <p:cNvSpPr txBox="1">
            <a:spLocks noGrp="1"/>
          </p:cNvSpPr>
          <p:nvPr>
            <p:ph type="title" idx="14" hasCustomPrompt="1"/>
          </p:nvPr>
        </p:nvSpPr>
        <p:spPr>
          <a:xfrm>
            <a:off x="3525351" y="3056325"/>
            <a:ext cx="1392900" cy="6510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4800"/>
              <a:buNone/>
              <a:defRPr sz="3700">
                <a:solidFill>
                  <a:srgbClr val="FB4526"/>
                </a:solidFill>
              </a:defRPr>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329" name="Google Shape;329;p13"/>
          <p:cNvSpPr txBox="1">
            <a:spLocks noGrp="1"/>
          </p:cNvSpPr>
          <p:nvPr>
            <p:ph type="ctrTitle" idx="15"/>
          </p:nvPr>
        </p:nvSpPr>
        <p:spPr>
          <a:xfrm>
            <a:off x="714075" y="567722"/>
            <a:ext cx="7717500" cy="5394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3600"/>
              <a:buNone/>
              <a:defRPr sz="3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330" name="Google Shape;330;p13"/>
          <p:cNvSpPr txBox="1">
            <a:spLocks noGrp="1"/>
          </p:cNvSpPr>
          <p:nvPr>
            <p:ph type="ctrTitle" idx="16"/>
          </p:nvPr>
        </p:nvSpPr>
        <p:spPr>
          <a:xfrm>
            <a:off x="6008493" y="1873300"/>
            <a:ext cx="2085900" cy="5778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1200"/>
              <a:buNone/>
              <a:defRPr sz="20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331" name="Google Shape;331;p13"/>
          <p:cNvSpPr txBox="1">
            <a:spLocks noGrp="1"/>
          </p:cNvSpPr>
          <p:nvPr>
            <p:ph type="subTitle" idx="17"/>
          </p:nvPr>
        </p:nvSpPr>
        <p:spPr>
          <a:xfrm>
            <a:off x="6008454" y="2215600"/>
            <a:ext cx="2085900" cy="6390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400">
                <a:solidFill>
                  <a:srgbClr val="525252"/>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332" name="Google Shape;332;p13"/>
          <p:cNvSpPr txBox="1">
            <a:spLocks noGrp="1"/>
          </p:cNvSpPr>
          <p:nvPr>
            <p:ph type="title" idx="18" hasCustomPrompt="1"/>
          </p:nvPr>
        </p:nvSpPr>
        <p:spPr>
          <a:xfrm>
            <a:off x="6008420" y="1364395"/>
            <a:ext cx="1392900" cy="6492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4800"/>
              <a:buNone/>
              <a:defRPr sz="3700">
                <a:solidFill>
                  <a:srgbClr val="FB4526"/>
                </a:solidFill>
              </a:defRPr>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333" name="Google Shape;333;p13"/>
          <p:cNvSpPr txBox="1">
            <a:spLocks noGrp="1"/>
          </p:cNvSpPr>
          <p:nvPr>
            <p:ph type="ctrTitle" idx="19"/>
          </p:nvPr>
        </p:nvSpPr>
        <p:spPr>
          <a:xfrm>
            <a:off x="6008418" y="3573032"/>
            <a:ext cx="2085900" cy="5778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1200"/>
              <a:buNone/>
              <a:defRPr sz="20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334" name="Google Shape;334;p13"/>
          <p:cNvSpPr txBox="1">
            <a:spLocks noGrp="1"/>
          </p:cNvSpPr>
          <p:nvPr>
            <p:ph type="subTitle" idx="20"/>
          </p:nvPr>
        </p:nvSpPr>
        <p:spPr>
          <a:xfrm>
            <a:off x="6008418" y="3915375"/>
            <a:ext cx="2085900" cy="6390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400">
                <a:solidFill>
                  <a:srgbClr val="525252"/>
                </a:solidFill>
              </a:defRPr>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335" name="Google Shape;335;p13"/>
          <p:cNvSpPr txBox="1">
            <a:spLocks noGrp="1"/>
          </p:cNvSpPr>
          <p:nvPr>
            <p:ph type="title" idx="21" hasCustomPrompt="1"/>
          </p:nvPr>
        </p:nvSpPr>
        <p:spPr>
          <a:xfrm>
            <a:off x="6003101" y="3056325"/>
            <a:ext cx="1392900" cy="6510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4800"/>
              <a:buNone/>
              <a:defRPr sz="3700">
                <a:solidFill>
                  <a:srgbClr val="FB4526"/>
                </a:solidFill>
              </a:defRPr>
            </a:lvl1pPr>
            <a:lvl2pPr lvl="1"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336" name="Google Shape;336;p13"/>
          <p:cNvSpPr/>
          <p:nvPr/>
        </p:nvSpPr>
        <p:spPr>
          <a:xfrm>
            <a:off x="508050" y="388800"/>
            <a:ext cx="81279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ONE_COLUMN_TEXT_1">
    <p:spTree>
      <p:nvGrpSpPr>
        <p:cNvPr id="1" name="Shape 360"/>
        <p:cNvGrpSpPr/>
        <p:nvPr/>
      </p:nvGrpSpPr>
      <p:grpSpPr>
        <a:xfrm>
          <a:off x="0" y="0"/>
          <a:ext cx="0" cy="0"/>
          <a:chOff x="0" y="0"/>
          <a:chExt cx="0" cy="0"/>
        </a:xfrm>
      </p:grpSpPr>
      <p:pic>
        <p:nvPicPr>
          <p:cNvPr id="361" name="Google Shape;361;p14"/>
          <p:cNvPicPr preferRelativeResize="0"/>
          <p:nvPr/>
        </p:nvPicPr>
        <p:blipFill>
          <a:blip r:embed="rId2">
            <a:alphaModFix amt="76000"/>
          </a:blip>
          <a:stretch>
            <a:fillRect/>
          </a:stretch>
        </p:blipFill>
        <p:spPr>
          <a:xfrm>
            <a:off x="-1" y="3849"/>
            <a:ext cx="9144002" cy="5135802"/>
          </a:xfrm>
          <a:prstGeom prst="rect">
            <a:avLst/>
          </a:prstGeom>
          <a:noFill/>
          <a:ln>
            <a:noFill/>
          </a:ln>
        </p:spPr>
      </p:pic>
      <p:sp>
        <p:nvSpPr>
          <p:cNvPr id="362" name="Google Shape;362;p14"/>
          <p:cNvSpPr/>
          <p:nvPr/>
        </p:nvSpPr>
        <p:spPr>
          <a:xfrm>
            <a:off x="508050" y="388800"/>
            <a:ext cx="8127900" cy="4365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4"/>
          <p:cNvSpPr txBox="1">
            <a:spLocks noGrp="1"/>
          </p:cNvSpPr>
          <p:nvPr>
            <p:ph type="title"/>
          </p:nvPr>
        </p:nvSpPr>
        <p:spPr>
          <a:xfrm>
            <a:off x="4220175" y="3441725"/>
            <a:ext cx="3856200" cy="4815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400"/>
              <a:buNone/>
              <a:defRPr sz="16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64" name="Google Shape;364;p14"/>
          <p:cNvSpPr txBox="1">
            <a:spLocks noGrp="1"/>
          </p:cNvSpPr>
          <p:nvPr>
            <p:ph type="subTitle" idx="1"/>
          </p:nvPr>
        </p:nvSpPr>
        <p:spPr>
          <a:xfrm>
            <a:off x="4220175" y="1073600"/>
            <a:ext cx="3856200" cy="2215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400"/>
              <a:buNone/>
              <a:defRPr sz="2800"/>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365" name="Google Shape;365;p14"/>
          <p:cNvSpPr/>
          <p:nvPr/>
        </p:nvSpPr>
        <p:spPr>
          <a:xfrm>
            <a:off x="-74175" y="2702400"/>
            <a:ext cx="1600" cy="1600"/>
          </a:xfrm>
          <a:custGeom>
            <a:avLst/>
            <a:gdLst/>
            <a:ahLst/>
            <a:cxnLst/>
            <a:rect l="l" t="t" r="r" b="b"/>
            <a:pathLst>
              <a:path w="64" h="64" extrusionOk="0">
                <a:moveTo>
                  <a:pt x="63" y="0"/>
                </a:moveTo>
                <a:cubicBezTo>
                  <a:pt x="21" y="21"/>
                  <a:pt x="0" y="21"/>
                  <a:pt x="0" y="63"/>
                </a:cubicBezTo>
                <a:cubicBezTo>
                  <a:pt x="42" y="63"/>
                  <a:pt x="63" y="21"/>
                  <a:pt x="63" y="0"/>
                </a:cubicBezTo>
                <a:close/>
              </a:path>
            </a:pathLst>
          </a:custGeom>
          <a:solidFill>
            <a:srgbClr val="D7EA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4"/>
          <p:cNvSpPr/>
          <p:nvPr/>
        </p:nvSpPr>
        <p:spPr>
          <a:xfrm>
            <a:off x="-72600" y="2702400"/>
            <a:ext cx="25" cy="25"/>
          </a:xfrm>
          <a:custGeom>
            <a:avLst/>
            <a:gdLst/>
            <a:ahLst/>
            <a:cxnLst/>
            <a:rect l="l" t="t" r="r" b="b"/>
            <a:pathLst>
              <a:path w="1" h="1" extrusionOk="0">
                <a:moveTo>
                  <a:pt x="0" y="0"/>
                </a:moveTo>
                <a:lnTo>
                  <a:pt x="0" y="0"/>
                </a:lnTo>
                <a:close/>
              </a:path>
            </a:pathLst>
          </a:custGeom>
          <a:solidFill>
            <a:srgbClr val="D7EA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7" name="Google Shape;367;p14"/>
          <p:cNvGrpSpPr/>
          <p:nvPr/>
        </p:nvGrpSpPr>
        <p:grpSpPr>
          <a:xfrm>
            <a:off x="-223842" y="1986356"/>
            <a:ext cx="3961435" cy="4159408"/>
            <a:chOff x="-29117" y="710311"/>
            <a:chExt cx="4314819" cy="4530451"/>
          </a:xfrm>
        </p:grpSpPr>
        <p:grpSp>
          <p:nvGrpSpPr>
            <p:cNvPr id="368" name="Google Shape;368;p14"/>
            <p:cNvGrpSpPr/>
            <p:nvPr/>
          </p:nvGrpSpPr>
          <p:grpSpPr>
            <a:xfrm>
              <a:off x="187574" y="710367"/>
              <a:ext cx="4097013" cy="4530395"/>
              <a:chOff x="187563" y="126357"/>
              <a:chExt cx="4097013" cy="5143500"/>
            </a:xfrm>
          </p:grpSpPr>
          <p:cxnSp>
            <p:nvCxnSpPr>
              <p:cNvPr id="369" name="Google Shape;369;p14"/>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0" name="Google Shape;370;p14"/>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1" name="Google Shape;371;p14"/>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2" name="Google Shape;372;p14"/>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3" name="Google Shape;373;p14"/>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4" name="Google Shape;374;p14"/>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5" name="Google Shape;375;p14"/>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6" name="Google Shape;376;p14"/>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377" name="Google Shape;377;p14"/>
            <p:cNvGrpSpPr/>
            <p:nvPr/>
          </p:nvGrpSpPr>
          <p:grpSpPr>
            <a:xfrm rot="-5400000">
              <a:off x="79781" y="601413"/>
              <a:ext cx="4097024" cy="4314819"/>
              <a:chOff x="187563" y="-119725"/>
              <a:chExt cx="4097024" cy="4898750"/>
            </a:xfrm>
          </p:grpSpPr>
          <p:cxnSp>
            <p:nvCxnSpPr>
              <p:cNvPr id="378" name="Google Shape;378;p14"/>
              <p:cNvCxnSpPr/>
              <p:nvPr/>
            </p:nvCxnSpPr>
            <p:spPr>
              <a:xfrm rot="5400000">
                <a:off x="-2256837" y="2324675"/>
                <a:ext cx="4888800" cy="0"/>
              </a:xfrm>
              <a:prstGeom prst="straightConnector1">
                <a:avLst/>
              </a:prstGeom>
              <a:noFill/>
              <a:ln w="19050" cap="flat" cmpd="sng">
                <a:solidFill>
                  <a:schemeClr val="dk1"/>
                </a:solidFill>
                <a:prstDash val="solid"/>
                <a:round/>
                <a:headEnd type="none" w="med" len="med"/>
                <a:tailEnd type="none" w="med" len="med"/>
              </a:ln>
            </p:spPr>
          </p:cxnSp>
          <p:cxnSp>
            <p:nvCxnSpPr>
              <p:cNvPr id="379" name="Google Shape;379;p14"/>
              <p:cNvCxnSpPr/>
              <p:nvPr/>
            </p:nvCxnSpPr>
            <p:spPr>
              <a:xfrm rot="5400000">
                <a:off x="-1550628" y="2453447"/>
                <a:ext cx="4641300" cy="0"/>
              </a:xfrm>
              <a:prstGeom prst="straightConnector1">
                <a:avLst/>
              </a:prstGeom>
              <a:noFill/>
              <a:ln w="19050" cap="flat" cmpd="sng">
                <a:solidFill>
                  <a:schemeClr val="dk1"/>
                </a:solidFill>
                <a:prstDash val="solid"/>
                <a:round/>
                <a:headEnd type="none" w="med" len="med"/>
                <a:tailEnd type="none" w="med" len="med"/>
              </a:ln>
            </p:spPr>
          </p:cxnSp>
          <p:cxnSp>
            <p:nvCxnSpPr>
              <p:cNvPr id="380" name="Google Shape;380;p14"/>
              <p:cNvCxnSpPr/>
              <p:nvPr/>
            </p:nvCxnSpPr>
            <p:spPr>
              <a:xfrm rot="5400000">
                <a:off x="-970572" y="2455847"/>
                <a:ext cx="4646100" cy="0"/>
              </a:xfrm>
              <a:prstGeom prst="straightConnector1">
                <a:avLst/>
              </a:prstGeom>
              <a:noFill/>
              <a:ln w="19050" cap="flat" cmpd="sng">
                <a:solidFill>
                  <a:schemeClr val="dk1"/>
                </a:solidFill>
                <a:prstDash val="solid"/>
                <a:round/>
                <a:headEnd type="none" w="med" len="med"/>
                <a:tailEnd type="none" w="med" len="med"/>
              </a:ln>
            </p:spPr>
          </p:cxnSp>
          <p:cxnSp>
            <p:nvCxnSpPr>
              <p:cNvPr id="381" name="Google Shape;381;p14"/>
              <p:cNvCxnSpPr/>
              <p:nvPr/>
            </p:nvCxnSpPr>
            <p:spPr>
              <a:xfrm rot="5400000">
                <a:off x="-378222" y="2455847"/>
                <a:ext cx="4646100" cy="0"/>
              </a:xfrm>
              <a:prstGeom prst="straightConnector1">
                <a:avLst/>
              </a:prstGeom>
              <a:noFill/>
              <a:ln w="19050" cap="flat" cmpd="sng">
                <a:solidFill>
                  <a:schemeClr val="dk1"/>
                </a:solidFill>
                <a:prstDash val="solid"/>
                <a:round/>
                <a:headEnd type="none" w="med" len="med"/>
                <a:tailEnd type="none" w="med" len="med"/>
              </a:ln>
            </p:spPr>
          </p:cxnSp>
          <p:cxnSp>
            <p:nvCxnSpPr>
              <p:cNvPr id="382" name="Google Shape;382;p14"/>
              <p:cNvCxnSpPr/>
              <p:nvPr/>
            </p:nvCxnSpPr>
            <p:spPr>
              <a:xfrm rot="5400000">
                <a:off x="206660" y="2453447"/>
                <a:ext cx="4641300" cy="0"/>
              </a:xfrm>
              <a:prstGeom prst="straightConnector1">
                <a:avLst/>
              </a:prstGeom>
              <a:noFill/>
              <a:ln w="19050" cap="flat" cmpd="sng">
                <a:solidFill>
                  <a:schemeClr val="dk1"/>
                </a:solidFill>
                <a:prstDash val="solid"/>
                <a:round/>
                <a:headEnd type="none" w="med" len="med"/>
                <a:tailEnd type="none" w="med" len="med"/>
              </a:ln>
            </p:spPr>
          </p:cxnSp>
          <p:cxnSp>
            <p:nvCxnSpPr>
              <p:cNvPr id="383" name="Google Shape;383;p14"/>
              <p:cNvCxnSpPr/>
              <p:nvPr/>
            </p:nvCxnSpPr>
            <p:spPr>
              <a:xfrm rot="5400000">
                <a:off x="786720" y="2455847"/>
                <a:ext cx="4646100" cy="0"/>
              </a:xfrm>
              <a:prstGeom prst="straightConnector1">
                <a:avLst/>
              </a:prstGeom>
              <a:noFill/>
              <a:ln w="19050" cap="flat" cmpd="sng">
                <a:solidFill>
                  <a:schemeClr val="dk1"/>
                </a:solidFill>
                <a:prstDash val="solid"/>
                <a:round/>
                <a:headEnd type="none" w="med" len="med"/>
                <a:tailEnd type="none" w="med" len="med"/>
              </a:ln>
            </p:spPr>
          </p:cxnSp>
          <p:cxnSp>
            <p:nvCxnSpPr>
              <p:cNvPr id="384" name="Google Shape;384;p14"/>
              <p:cNvCxnSpPr/>
              <p:nvPr/>
            </p:nvCxnSpPr>
            <p:spPr>
              <a:xfrm rot="5400000">
                <a:off x="1371575" y="2453447"/>
                <a:ext cx="4641300" cy="0"/>
              </a:xfrm>
              <a:prstGeom prst="straightConnector1">
                <a:avLst/>
              </a:prstGeom>
              <a:noFill/>
              <a:ln w="19050" cap="flat" cmpd="sng">
                <a:solidFill>
                  <a:schemeClr val="dk1"/>
                </a:solidFill>
                <a:prstDash val="solid"/>
                <a:round/>
                <a:headEnd type="none" w="med" len="med"/>
                <a:tailEnd type="none" w="med" len="med"/>
              </a:ln>
            </p:spPr>
          </p:cxnSp>
          <p:cxnSp>
            <p:nvCxnSpPr>
              <p:cNvPr id="385" name="Google Shape;385;p14"/>
              <p:cNvCxnSpPr/>
              <p:nvPr/>
            </p:nvCxnSpPr>
            <p:spPr>
              <a:xfrm rot="5400000">
                <a:off x="1952086" y="2446525"/>
                <a:ext cx="4665000" cy="0"/>
              </a:xfrm>
              <a:prstGeom prst="straightConnector1">
                <a:avLst/>
              </a:prstGeom>
              <a:noFill/>
              <a:ln w="19050" cap="flat" cmpd="sng">
                <a:solidFill>
                  <a:schemeClr val="dk1"/>
                </a:solidFill>
                <a:prstDash val="solid"/>
                <a:round/>
                <a:headEnd type="none" w="med" len="med"/>
                <a:tailEnd type="none" w="med" len="med"/>
              </a:ln>
            </p:spPr>
          </p:cxnSp>
        </p:grpSp>
      </p:grpSp>
      <p:sp>
        <p:nvSpPr>
          <p:cNvPr id="386" name="Google Shape;386;p14"/>
          <p:cNvSpPr/>
          <p:nvPr/>
        </p:nvSpPr>
        <p:spPr>
          <a:xfrm>
            <a:off x="234526" y="3626637"/>
            <a:ext cx="1229240" cy="1268705"/>
          </a:xfrm>
          <a:custGeom>
            <a:avLst/>
            <a:gdLst/>
            <a:ahLst/>
            <a:cxnLst/>
            <a:rect l="l" t="t" r="r" b="b"/>
            <a:pathLst>
              <a:path w="44417" h="45843" extrusionOk="0">
                <a:moveTo>
                  <a:pt x="19260" y="0"/>
                </a:moveTo>
                <a:cubicBezTo>
                  <a:pt x="18358" y="0"/>
                  <a:pt x="17455" y="278"/>
                  <a:pt x="16685" y="844"/>
                </a:cubicBezTo>
                <a:cubicBezTo>
                  <a:pt x="14960" y="2147"/>
                  <a:pt x="14819" y="4506"/>
                  <a:pt x="14537" y="6512"/>
                </a:cubicBezTo>
                <a:cubicBezTo>
                  <a:pt x="14150" y="9575"/>
                  <a:pt x="14185" y="12673"/>
                  <a:pt x="14678" y="15736"/>
                </a:cubicBezTo>
                <a:lnTo>
                  <a:pt x="14678" y="16124"/>
                </a:lnTo>
                <a:cubicBezTo>
                  <a:pt x="11897" y="15244"/>
                  <a:pt x="9150" y="14399"/>
                  <a:pt x="6369" y="13589"/>
                </a:cubicBezTo>
                <a:cubicBezTo>
                  <a:pt x="6057" y="13496"/>
                  <a:pt x="5740" y="13452"/>
                  <a:pt x="5425" y="13452"/>
                </a:cubicBezTo>
                <a:cubicBezTo>
                  <a:pt x="2647" y="13452"/>
                  <a:pt x="1" y="16833"/>
                  <a:pt x="1898" y="19363"/>
                </a:cubicBezTo>
                <a:cubicBezTo>
                  <a:pt x="4186" y="22461"/>
                  <a:pt x="7038" y="24644"/>
                  <a:pt x="10207" y="26545"/>
                </a:cubicBezTo>
                <a:cubicBezTo>
                  <a:pt x="8446" y="31509"/>
                  <a:pt x="7531" y="36720"/>
                  <a:pt x="7566" y="41965"/>
                </a:cubicBezTo>
                <a:cubicBezTo>
                  <a:pt x="7590" y="44311"/>
                  <a:pt x="9566" y="45842"/>
                  <a:pt x="11592" y="45842"/>
                </a:cubicBezTo>
                <a:cubicBezTo>
                  <a:pt x="12547" y="45842"/>
                  <a:pt x="13512" y="45502"/>
                  <a:pt x="14291" y="44747"/>
                </a:cubicBezTo>
                <a:cubicBezTo>
                  <a:pt x="17776" y="41402"/>
                  <a:pt x="20980" y="37741"/>
                  <a:pt x="23796" y="33833"/>
                </a:cubicBezTo>
                <a:cubicBezTo>
                  <a:pt x="27071" y="36614"/>
                  <a:pt x="30626" y="39008"/>
                  <a:pt x="34464" y="40944"/>
                </a:cubicBezTo>
                <a:cubicBezTo>
                  <a:pt x="35146" y="41292"/>
                  <a:pt x="35819" y="41448"/>
                  <a:pt x="36451" y="41448"/>
                </a:cubicBezTo>
                <a:cubicBezTo>
                  <a:pt x="39210" y="41448"/>
                  <a:pt x="41197" y="38480"/>
                  <a:pt x="39851" y="35558"/>
                </a:cubicBezTo>
                <a:cubicBezTo>
                  <a:pt x="38794" y="33234"/>
                  <a:pt x="37562" y="30946"/>
                  <a:pt x="36224" y="28798"/>
                </a:cubicBezTo>
                <a:cubicBezTo>
                  <a:pt x="35591" y="27812"/>
                  <a:pt x="34957" y="26827"/>
                  <a:pt x="34288" y="25911"/>
                </a:cubicBezTo>
                <a:cubicBezTo>
                  <a:pt x="33936" y="25418"/>
                  <a:pt x="33584" y="24961"/>
                  <a:pt x="33232" y="24503"/>
                </a:cubicBezTo>
                <a:lnTo>
                  <a:pt x="33725" y="24151"/>
                </a:lnTo>
                <a:lnTo>
                  <a:pt x="35872" y="22637"/>
                </a:lnTo>
                <a:lnTo>
                  <a:pt x="40907" y="19046"/>
                </a:lnTo>
                <a:cubicBezTo>
                  <a:pt x="44417" y="16562"/>
                  <a:pt x="42539" y="11805"/>
                  <a:pt x="38612" y="11805"/>
                </a:cubicBezTo>
                <a:cubicBezTo>
                  <a:pt x="38364" y="11805"/>
                  <a:pt x="38107" y="11824"/>
                  <a:pt x="37844" y="11864"/>
                </a:cubicBezTo>
                <a:lnTo>
                  <a:pt x="31155" y="12920"/>
                </a:lnTo>
                <a:cubicBezTo>
                  <a:pt x="30345" y="13061"/>
                  <a:pt x="28479" y="12990"/>
                  <a:pt x="27845" y="13448"/>
                </a:cubicBezTo>
                <a:cubicBezTo>
                  <a:pt x="27000" y="11336"/>
                  <a:pt x="26190" y="9223"/>
                  <a:pt x="25381" y="7111"/>
                </a:cubicBezTo>
                <a:cubicBezTo>
                  <a:pt x="24606" y="5104"/>
                  <a:pt x="23937" y="2780"/>
                  <a:pt x="22353" y="1267"/>
                </a:cubicBezTo>
                <a:cubicBezTo>
                  <a:pt x="21495" y="428"/>
                  <a:pt x="20378" y="0"/>
                  <a:pt x="192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4"/>
          <p:cNvSpPr/>
          <p:nvPr/>
        </p:nvSpPr>
        <p:spPr>
          <a:xfrm>
            <a:off x="1144699" y="2037361"/>
            <a:ext cx="2018690" cy="1634257"/>
          </a:xfrm>
          <a:custGeom>
            <a:avLst/>
            <a:gdLst/>
            <a:ahLst/>
            <a:cxnLst/>
            <a:rect l="l" t="t" r="r" b="b"/>
            <a:pathLst>
              <a:path w="54585" h="44190" extrusionOk="0">
                <a:moveTo>
                  <a:pt x="4472" y="1"/>
                </a:moveTo>
                <a:cubicBezTo>
                  <a:pt x="3934" y="1"/>
                  <a:pt x="3389" y="195"/>
                  <a:pt x="2958" y="596"/>
                </a:cubicBezTo>
                <a:cubicBezTo>
                  <a:pt x="388" y="3448"/>
                  <a:pt x="212" y="7884"/>
                  <a:pt x="106" y="11546"/>
                </a:cubicBezTo>
                <a:cubicBezTo>
                  <a:pt x="0" y="15489"/>
                  <a:pt x="458" y="19397"/>
                  <a:pt x="1550" y="23199"/>
                </a:cubicBezTo>
                <a:cubicBezTo>
                  <a:pt x="3380" y="29572"/>
                  <a:pt x="7077" y="35381"/>
                  <a:pt x="12464" y="39289"/>
                </a:cubicBezTo>
                <a:cubicBezTo>
                  <a:pt x="17163" y="42698"/>
                  <a:pt x="22623" y="44189"/>
                  <a:pt x="28161" y="44189"/>
                </a:cubicBezTo>
                <a:cubicBezTo>
                  <a:pt x="36977" y="44189"/>
                  <a:pt x="45993" y="40409"/>
                  <a:pt x="52458" y="34571"/>
                </a:cubicBezTo>
                <a:cubicBezTo>
                  <a:pt x="54585" y="32681"/>
                  <a:pt x="52673" y="29626"/>
                  <a:pt x="50318" y="29626"/>
                </a:cubicBezTo>
                <a:cubicBezTo>
                  <a:pt x="49866" y="29626"/>
                  <a:pt x="49397" y="29739"/>
                  <a:pt x="48938" y="29994"/>
                </a:cubicBezTo>
                <a:cubicBezTo>
                  <a:pt x="43692" y="32916"/>
                  <a:pt x="38552" y="35838"/>
                  <a:pt x="32461" y="36402"/>
                </a:cubicBezTo>
                <a:cubicBezTo>
                  <a:pt x="31538" y="36484"/>
                  <a:pt x="30601" y="36528"/>
                  <a:pt x="29660" y="36528"/>
                </a:cubicBezTo>
                <a:cubicBezTo>
                  <a:pt x="24966" y="36528"/>
                  <a:pt x="20167" y="35432"/>
                  <a:pt x="16442" y="32529"/>
                </a:cubicBezTo>
                <a:cubicBezTo>
                  <a:pt x="12464" y="29431"/>
                  <a:pt x="9929" y="24643"/>
                  <a:pt x="8696" y="19819"/>
                </a:cubicBezTo>
                <a:cubicBezTo>
                  <a:pt x="7957" y="16862"/>
                  <a:pt x="7570" y="13799"/>
                  <a:pt x="7499" y="10736"/>
                </a:cubicBezTo>
                <a:cubicBezTo>
                  <a:pt x="7394" y="7497"/>
                  <a:pt x="7851" y="4012"/>
                  <a:pt x="6338" y="1054"/>
                </a:cubicBezTo>
                <a:cubicBezTo>
                  <a:pt x="5931" y="363"/>
                  <a:pt x="5208" y="1"/>
                  <a:pt x="44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4"/>
          <p:cNvSpPr/>
          <p:nvPr/>
        </p:nvSpPr>
        <p:spPr>
          <a:xfrm>
            <a:off x="2390650" y="1711500"/>
            <a:ext cx="1439937" cy="1292623"/>
          </a:xfrm>
          <a:custGeom>
            <a:avLst/>
            <a:gdLst/>
            <a:ahLst/>
            <a:cxnLst/>
            <a:rect l="l" t="t" r="r" b="b"/>
            <a:pathLst>
              <a:path w="46615" h="41846" extrusionOk="0">
                <a:moveTo>
                  <a:pt x="26811" y="0"/>
                </a:moveTo>
                <a:cubicBezTo>
                  <a:pt x="25683" y="0"/>
                  <a:pt x="24591" y="144"/>
                  <a:pt x="23589" y="485"/>
                </a:cubicBezTo>
                <a:cubicBezTo>
                  <a:pt x="20491" y="1576"/>
                  <a:pt x="18942" y="5027"/>
                  <a:pt x="20913" y="7843"/>
                </a:cubicBezTo>
                <a:cubicBezTo>
                  <a:pt x="21969" y="9357"/>
                  <a:pt x="23695" y="10308"/>
                  <a:pt x="25244" y="11258"/>
                </a:cubicBezTo>
                <a:lnTo>
                  <a:pt x="25807" y="11610"/>
                </a:lnTo>
                <a:cubicBezTo>
                  <a:pt x="23413" y="11258"/>
                  <a:pt x="21054" y="10730"/>
                  <a:pt x="18695" y="10343"/>
                </a:cubicBezTo>
                <a:cubicBezTo>
                  <a:pt x="17118" y="10080"/>
                  <a:pt x="15164" y="9694"/>
                  <a:pt x="13293" y="9694"/>
                </a:cubicBezTo>
                <a:cubicBezTo>
                  <a:pt x="11156" y="9694"/>
                  <a:pt x="9126" y="10198"/>
                  <a:pt x="7887" y="11962"/>
                </a:cubicBezTo>
                <a:cubicBezTo>
                  <a:pt x="5845" y="14920"/>
                  <a:pt x="8133" y="17701"/>
                  <a:pt x="10985" y="18757"/>
                </a:cubicBezTo>
                <a:cubicBezTo>
                  <a:pt x="13344" y="19637"/>
                  <a:pt x="15808" y="20306"/>
                  <a:pt x="18273" y="20940"/>
                </a:cubicBezTo>
                <a:cubicBezTo>
                  <a:pt x="15245" y="21855"/>
                  <a:pt x="12323" y="23017"/>
                  <a:pt x="9471" y="24425"/>
                </a:cubicBezTo>
                <a:cubicBezTo>
                  <a:pt x="5915" y="26221"/>
                  <a:pt x="1" y="29460"/>
                  <a:pt x="775" y="34319"/>
                </a:cubicBezTo>
                <a:cubicBezTo>
                  <a:pt x="1233" y="37113"/>
                  <a:pt x="2904" y="38072"/>
                  <a:pt x="4894" y="38072"/>
                </a:cubicBezTo>
                <a:cubicBezTo>
                  <a:pt x="7192" y="38072"/>
                  <a:pt x="9916" y="36793"/>
                  <a:pt x="11689" y="35586"/>
                </a:cubicBezTo>
                <a:cubicBezTo>
                  <a:pt x="14823" y="33403"/>
                  <a:pt x="17745" y="31009"/>
                  <a:pt x="20456" y="28333"/>
                </a:cubicBezTo>
                <a:lnTo>
                  <a:pt x="20456" y="28333"/>
                </a:lnTo>
                <a:cubicBezTo>
                  <a:pt x="20033" y="30903"/>
                  <a:pt x="19751" y="33474"/>
                  <a:pt x="19611" y="36079"/>
                </a:cubicBezTo>
                <a:cubicBezTo>
                  <a:pt x="19505" y="37734"/>
                  <a:pt x="19153" y="39811"/>
                  <a:pt x="20491" y="41078"/>
                </a:cubicBezTo>
                <a:cubicBezTo>
                  <a:pt x="21041" y="41612"/>
                  <a:pt x="21696" y="41845"/>
                  <a:pt x="22356" y="41845"/>
                </a:cubicBezTo>
                <a:cubicBezTo>
                  <a:pt x="23175" y="41845"/>
                  <a:pt x="24002" y="41487"/>
                  <a:pt x="24645" y="40902"/>
                </a:cubicBezTo>
                <a:cubicBezTo>
                  <a:pt x="27391" y="38473"/>
                  <a:pt x="28588" y="33650"/>
                  <a:pt x="29504" y="30270"/>
                </a:cubicBezTo>
                <a:cubicBezTo>
                  <a:pt x="29821" y="29143"/>
                  <a:pt x="30102" y="27981"/>
                  <a:pt x="30384" y="26855"/>
                </a:cubicBezTo>
                <a:cubicBezTo>
                  <a:pt x="30595" y="27383"/>
                  <a:pt x="30877" y="27840"/>
                  <a:pt x="31194" y="28333"/>
                </a:cubicBezTo>
                <a:cubicBezTo>
                  <a:pt x="32499" y="30306"/>
                  <a:pt x="34809" y="32160"/>
                  <a:pt x="37256" y="32160"/>
                </a:cubicBezTo>
                <a:cubicBezTo>
                  <a:pt x="37778" y="32160"/>
                  <a:pt x="38307" y="32075"/>
                  <a:pt x="38833" y="31889"/>
                </a:cubicBezTo>
                <a:cubicBezTo>
                  <a:pt x="42072" y="30727"/>
                  <a:pt x="42601" y="26855"/>
                  <a:pt x="43234" y="23968"/>
                </a:cubicBezTo>
                <a:lnTo>
                  <a:pt x="46262" y="10871"/>
                </a:lnTo>
                <a:cubicBezTo>
                  <a:pt x="46297" y="10695"/>
                  <a:pt x="46332" y="10519"/>
                  <a:pt x="46332" y="10343"/>
                </a:cubicBezTo>
                <a:cubicBezTo>
                  <a:pt x="46368" y="10237"/>
                  <a:pt x="46368" y="10132"/>
                  <a:pt x="46332" y="10026"/>
                </a:cubicBezTo>
                <a:cubicBezTo>
                  <a:pt x="46614" y="9603"/>
                  <a:pt x="46614" y="9075"/>
                  <a:pt x="46403" y="8653"/>
                </a:cubicBezTo>
                <a:cubicBezTo>
                  <a:pt x="45523" y="6893"/>
                  <a:pt x="43516" y="6118"/>
                  <a:pt x="41861" y="5238"/>
                </a:cubicBezTo>
                <a:cubicBezTo>
                  <a:pt x="40559" y="4569"/>
                  <a:pt x="39221" y="3900"/>
                  <a:pt x="37918" y="3301"/>
                </a:cubicBezTo>
                <a:cubicBezTo>
                  <a:pt x="37003" y="2773"/>
                  <a:pt x="36052" y="2280"/>
                  <a:pt x="35066" y="1893"/>
                </a:cubicBezTo>
                <a:cubicBezTo>
                  <a:pt x="32698" y="911"/>
                  <a:pt x="29646" y="0"/>
                  <a:pt x="26811" y="0"/>
                </a:cubicBezTo>
                <a:close/>
              </a:path>
            </a:pathLst>
          </a:custGeom>
          <a:solidFill>
            <a:srgbClr val="1DC1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4"/>
          <p:cNvSpPr/>
          <p:nvPr/>
        </p:nvSpPr>
        <p:spPr>
          <a:xfrm>
            <a:off x="141300" y="2362800"/>
            <a:ext cx="1003400" cy="926525"/>
          </a:xfrm>
          <a:custGeom>
            <a:avLst/>
            <a:gdLst/>
            <a:ahLst/>
            <a:cxnLst/>
            <a:rect l="l" t="t" r="r" b="b"/>
            <a:pathLst>
              <a:path w="40136" h="37061" extrusionOk="0">
                <a:moveTo>
                  <a:pt x="22673" y="32801"/>
                </a:moveTo>
                <a:lnTo>
                  <a:pt x="22673" y="32801"/>
                </a:lnTo>
                <a:cubicBezTo>
                  <a:pt x="21775" y="33039"/>
                  <a:pt x="20878" y="33158"/>
                  <a:pt x="19980" y="33158"/>
                </a:cubicBezTo>
                <a:cubicBezTo>
                  <a:pt x="19681" y="33158"/>
                  <a:pt x="19381" y="33144"/>
                  <a:pt x="19082" y="33118"/>
                </a:cubicBezTo>
                <a:cubicBezTo>
                  <a:pt x="18871" y="33083"/>
                  <a:pt x="18695" y="33083"/>
                  <a:pt x="18484" y="33048"/>
                </a:cubicBezTo>
                <a:cubicBezTo>
                  <a:pt x="18519" y="33012"/>
                  <a:pt x="18554" y="32977"/>
                  <a:pt x="18589" y="32942"/>
                </a:cubicBezTo>
                <a:cubicBezTo>
                  <a:pt x="19162" y="33003"/>
                  <a:pt x="19735" y="33041"/>
                  <a:pt x="20308" y="33041"/>
                </a:cubicBezTo>
                <a:cubicBezTo>
                  <a:pt x="20721" y="33041"/>
                  <a:pt x="21134" y="33021"/>
                  <a:pt x="21547" y="32977"/>
                </a:cubicBezTo>
                <a:cubicBezTo>
                  <a:pt x="21899" y="32942"/>
                  <a:pt x="22286" y="32872"/>
                  <a:pt x="22673" y="32801"/>
                </a:cubicBezTo>
                <a:close/>
                <a:moveTo>
                  <a:pt x="20059" y="0"/>
                </a:moveTo>
                <a:cubicBezTo>
                  <a:pt x="14306" y="0"/>
                  <a:pt x="8618" y="2436"/>
                  <a:pt x="5035" y="7030"/>
                </a:cubicBezTo>
                <a:cubicBezTo>
                  <a:pt x="1092" y="12100"/>
                  <a:pt x="0" y="19211"/>
                  <a:pt x="2887" y="25021"/>
                </a:cubicBezTo>
                <a:cubicBezTo>
                  <a:pt x="3415" y="26112"/>
                  <a:pt x="4084" y="27098"/>
                  <a:pt x="4823" y="28013"/>
                </a:cubicBezTo>
                <a:cubicBezTo>
                  <a:pt x="7640" y="32414"/>
                  <a:pt x="12146" y="35864"/>
                  <a:pt x="17287" y="36815"/>
                </a:cubicBezTo>
                <a:cubicBezTo>
                  <a:pt x="18187" y="36981"/>
                  <a:pt x="19070" y="37060"/>
                  <a:pt x="19933" y="37060"/>
                </a:cubicBezTo>
                <a:cubicBezTo>
                  <a:pt x="25655" y="37060"/>
                  <a:pt x="30532" y="33592"/>
                  <a:pt x="34080" y="29034"/>
                </a:cubicBezTo>
                <a:cubicBezTo>
                  <a:pt x="38164" y="23718"/>
                  <a:pt x="40136" y="16888"/>
                  <a:pt x="37249" y="10586"/>
                </a:cubicBezTo>
                <a:cubicBezTo>
                  <a:pt x="34643" y="4847"/>
                  <a:pt x="28799" y="939"/>
                  <a:pt x="22638" y="165"/>
                </a:cubicBezTo>
                <a:cubicBezTo>
                  <a:pt x="21781" y="55"/>
                  <a:pt x="20919" y="0"/>
                  <a:pt x="20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4"/>
          <p:cNvSpPr/>
          <p:nvPr/>
        </p:nvSpPr>
        <p:spPr>
          <a:xfrm>
            <a:off x="1564121" y="3864911"/>
            <a:ext cx="2018688" cy="2280871"/>
          </a:xfrm>
          <a:custGeom>
            <a:avLst/>
            <a:gdLst/>
            <a:ahLst/>
            <a:cxnLst/>
            <a:rect l="l" t="t" r="r" b="b"/>
            <a:pathLst>
              <a:path w="41616" h="47021" extrusionOk="0">
                <a:moveTo>
                  <a:pt x="21790" y="0"/>
                </a:moveTo>
                <a:cubicBezTo>
                  <a:pt x="10204" y="0"/>
                  <a:pt x="2832" y="9731"/>
                  <a:pt x="1057" y="20554"/>
                </a:cubicBezTo>
                <a:cubicBezTo>
                  <a:pt x="1" y="26891"/>
                  <a:pt x="881" y="34250"/>
                  <a:pt x="4296" y="39777"/>
                </a:cubicBezTo>
                <a:cubicBezTo>
                  <a:pt x="6670" y="43620"/>
                  <a:pt x="11274" y="47021"/>
                  <a:pt x="15812" y="47021"/>
                </a:cubicBezTo>
                <a:cubicBezTo>
                  <a:pt x="17801" y="47021"/>
                  <a:pt x="19777" y="46367"/>
                  <a:pt x="21547" y="44812"/>
                </a:cubicBezTo>
                <a:cubicBezTo>
                  <a:pt x="23975" y="42653"/>
                  <a:pt x="21946" y="39300"/>
                  <a:pt x="19171" y="39300"/>
                </a:cubicBezTo>
                <a:cubicBezTo>
                  <a:pt x="19049" y="39300"/>
                  <a:pt x="18926" y="39306"/>
                  <a:pt x="18801" y="39319"/>
                </a:cubicBezTo>
                <a:cubicBezTo>
                  <a:pt x="18388" y="39365"/>
                  <a:pt x="17984" y="39388"/>
                  <a:pt x="17589" y="39388"/>
                </a:cubicBezTo>
                <a:cubicBezTo>
                  <a:pt x="14923" y="39388"/>
                  <a:pt x="12695" y="38332"/>
                  <a:pt x="11161" y="35940"/>
                </a:cubicBezTo>
                <a:cubicBezTo>
                  <a:pt x="9260" y="32982"/>
                  <a:pt x="8521" y="29109"/>
                  <a:pt x="8521" y="25624"/>
                </a:cubicBezTo>
                <a:cubicBezTo>
                  <a:pt x="8521" y="19322"/>
                  <a:pt x="10915" y="11295"/>
                  <a:pt x="17322" y="8725"/>
                </a:cubicBezTo>
                <a:cubicBezTo>
                  <a:pt x="18726" y="8160"/>
                  <a:pt x="20223" y="7883"/>
                  <a:pt x="21712" y="7883"/>
                </a:cubicBezTo>
                <a:cubicBezTo>
                  <a:pt x="25603" y="7883"/>
                  <a:pt x="29435" y="9772"/>
                  <a:pt x="31370" y="13337"/>
                </a:cubicBezTo>
                <a:cubicBezTo>
                  <a:pt x="33975" y="18125"/>
                  <a:pt x="33377" y="25096"/>
                  <a:pt x="28272" y="28018"/>
                </a:cubicBezTo>
                <a:cubicBezTo>
                  <a:pt x="27423" y="28500"/>
                  <a:pt x="26418" y="28758"/>
                  <a:pt x="25433" y="28758"/>
                </a:cubicBezTo>
                <a:cubicBezTo>
                  <a:pt x="23681" y="28758"/>
                  <a:pt x="21989" y="27942"/>
                  <a:pt x="21336" y="26117"/>
                </a:cubicBezTo>
                <a:cubicBezTo>
                  <a:pt x="21024" y="25154"/>
                  <a:pt x="21146" y="21865"/>
                  <a:pt x="22141" y="21865"/>
                </a:cubicBezTo>
                <a:cubicBezTo>
                  <a:pt x="22382" y="21865"/>
                  <a:pt x="22675" y="22058"/>
                  <a:pt x="23026" y="22526"/>
                </a:cubicBezTo>
                <a:cubicBezTo>
                  <a:pt x="23689" y="23429"/>
                  <a:pt x="24767" y="23840"/>
                  <a:pt x="25861" y="23840"/>
                </a:cubicBezTo>
                <a:cubicBezTo>
                  <a:pt x="26857" y="23840"/>
                  <a:pt x="27867" y="23499"/>
                  <a:pt x="28589" y="22878"/>
                </a:cubicBezTo>
                <a:cubicBezTo>
                  <a:pt x="30314" y="21364"/>
                  <a:pt x="30208" y="19005"/>
                  <a:pt x="28941" y="17315"/>
                </a:cubicBezTo>
                <a:cubicBezTo>
                  <a:pt x="27269" y="15049"/>
                  <a:pt x="24805" y="13986"/>
                  <a:pt x="22332" y="13986"/>
                </a:cubicBezTo>
                <a:cubicBezTo>
                  <a:pt x="19388" y="13986"/>
                  <a:pt x="16433" y="15492"/>
                  <a:pt x="14788" y="18266"/>
                </a:cubicBezTo>
                <a:cubicBezTo>
                  <a:pt x="11971" y="22984"/>
                  <a:pt x="12957" y="29708"/>
                  <a:pt x="16970" y="33405"/>
                </a:cubicBezTo>
                <a:cubicBezTo>
                  <a:pt x="19323" y="35583"/>
                  <a:pt x="22361" y="36632"/>
                  <a:pt x="25421" y="36632"/>
                </a:cubicBezTo>
                <a:cubicBezTo>
                  <a:pt x="27949" y="36632"/>
                  <a:pt x="30491" y="35917"/>
                  <a:pt x="32673" y="34531"/>
                </a:cubicBezTo>
                <a:cubicBezTo>
                  <a:pt x="37355" y="31468"/>
                  <a:pt x="40348" y="26434"/>
                  <a:pt x="40735" y="20836"/>
                </a:cubicBezTo>
                <a:cubicBezTo>
                  <a:pt x="41615" y="10168"/>
                  <a:pt x="33658" y="592"/>
                  <a:pt x="22885" y="29"/>
                </a:cubicBezTo>
                <a:cubicBezTo>
                  <a:pt x="22516" y="10"/>
                  <a:pt x="22151" y="0"/>
                  <a:pt x="217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635592"/>
            <a:ext cx="77175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Prata"/>
              <a:buNone/>
              <a:defRPr sz="3000" b="1">
                <a:solidFill>
                  <a:schemeClr val="dk1"/>
                </a:solidFill>
                <a:latin typeface="Prata"/>
                <a:ea typeface="Prata"/>
                <a:cs typeface="Prata"/>
                <a:sym typeface="Prata"/>
              </a:defRPr>
            </a:lvl1pPr>
            <a:lvl2pPr lvl="1">
              <a:spcBef>
                <a:spcPts val="0"/>
              </a:spcBef>
              <a:spcAft>
                <a:spcPts val="0"/>
              </a:spcAft>
              <a:buClr>
                <a:schemeClr val="dk1"/>
              </a:buClr>
              <a:buSzPts val="3600"/>
              <a:buFont typeface="Prata"/>
              <a:buNone/>
              <a:defRPr sz="3600" b="1">
                <a:solidFill>
                  <a:schemeClr val="dk1"/>
                </a:solidFill>
                <a:latin typeface="Prata"/>
                <a:ea typeface="Prata"/>
                <a:cs typeface="Prata"/>
                <a:sym typeface="Prata"/>
              </a:defRPr>
            </a:lvl2pPr>
            <a:lvl3pPr lvl="2">
              <a:spcBef>
                <a:spcPts val="0"/>
              </a:spcBef>
              <a:spcAft>
                <a:spcPts val="0"/>
              </a:spcAft>
              <a:buClr>
                <a:schemeClr val="dk1"/>
              </a:buClr>
              <a:buSzPts val="3600"/>
              <a:buFont typeface="Prata"/>
              <a:buNone/>
              <a:defRPr sz="3600" b="1">
                <a:solidFill>
                  <a:schemeClr val="dk1"/>
                </a:solidFill>
                <a:latin typeface="Prata"/>
                <a:ea typeface="Prata"/>
                <a:cs typeface="Prata"/>
                <a:sym typeface="Prata"/>
              </a:defRPr>
            </a:lvl3pPr>
            <a:lvl4pPr lvl="3">
              <a:spcBef>
                <a:spcPts val="0"/>
              </a:spcBef>
              <a:spcAft>
                <a:spcPts val="0"/>
              </a:spcAft>
              <a:buClr>
                <a:schemeClr val="dk1"/>
              </a:buClr>
              <a:buSzPts val="3600"/>
              <a:buFont typeface="Prata"/>
              <a:buNone/>
              <a:defRPr sz="3600" b="1">
                <a:solidFill>
                  <a:schemeClr val="dk1"/>
                </a:solidFill>
                <a:latin typeface="Prata"/>
                <a:ea typeface="Prata"/>
                <a:cs typeface="Prata"/>
                <a:sym typeface="Prata"/>
              </a:defRPr>
            </a:lvl4pPr>
            <a:lvl5pPr lvl="4">
              <a:spcBef>
                <a:spcPts val="0"/>
              </a:spcBef>
              <a:spcAft>
                <a:spcPts val="0"/>
              </a:spcAft>
              <a:buClr>
                <a:schemeClr val="dk1"/>
              </a:buClr>
              <a:buSzPts val="3600"/>
              <a:buFont typeface="Prata"/>
              <a:buNone/>
              <a:defRPr sz="3600" b="1">
                <a:solidFill>
                  <a:schemeClr val="dk1"/>
                </a:solidFill>
                <a:latin typeface="Prata"/>
                <a:ea typeface="Prata"/>
                <a:cs typeface="Prata"/>
                <a:sym typeface="Prata"/>
              </a:defRPr>
            </a:lvl5pPr>
            <a:lvl6pPr lvl="5">
              <a:spcBef>
                <a:spcPts val="0"/>
              </a:spcBef>
              <a:spcAft>
                <a:spcPts val="0"/>
              </a:spcAft>
              <a:buClr>
                <a:schemeClr val="dk1"/>
              </a:buClr>
              <a:buSzPts val="3600"/>
              <a:buFont typeface="Prata"/>
              <a:buNone/>
              <a:defRPr sz="3600" b="1">
                <a:solidFill>
                  <a:schemeClr val="dk1"/>
                </a:solidFill>
                <a:latin typeface="Prata"/>
                <a:ea typeface="Prata"/>
                <a:cs typeface="Prata"/>
                <a:sym typeface="Prata"/>
              </a:defRPr>
            </a:lvl6pPr>
            <a:lvl7pPr lvl="6">
              <a:spcBef>
                <a:spcPts val="0"/>
              </a:spcBef>
              <a:spcAft>
                <a:spcPts val="0"/>
              </a:spcAft>
              <a:buClr>
                <a:schemeClr val="dk1"/>
              </a:buClr>
              <a:buSzPts val="3600"/>
              <a:buFont typeface="Prata"/>
              <a:buNone/>
              <a:defRPr sz="3600" b="1">
                <a:solidFill>
                  <a:schemeClr val="dk1"/>
                </a:solidFill>
                <a:latin typeface="Prata"/>
                <a:ea typeface="Prata"/>
                <a:cs typeface="Prata"/>
                <a:sym typeface="Prata"/>
              </a:defRPr>
            </a:lvl7pPr>
            <a:lvl8pPr lvl="7">
              <a:spcBef>
                <a:spcPts val="0"/>
              </a:spcBef>
              <a:spcAft>
                <a:spcPts val="0"/>
              </a:spcAft>
              <a:buClr>
                <a:schemeClr val="dk1"/>
              </a:buClr>
              <a:buSzPts val="3600"/>
              <a:buFont typeface="Prata"/>
              <a:buNone/>
              <a:defRPr sz="3600" b="1">
                <a:solidFill>
                  <a:schemeClr val="dk1"/>
                </a:solidFill>
                <a:latin typeface="Prata"/>
                <a:ea typeface="Prata"/>
                <a:cs typeface="Prata"/>
                <a:sym typeface="Prata"/>
              </a:defRPr>
            </a:lvl8pPr>
            <a:lvl9pPr lvl="8">
              <a:spcBef>
                <a:spcPts val="0"/>
              </a:spcBef>
              <a:spcAft>
                <a:spcPts val="0"/>
              </a:spcAft>
              <a:buClr>
                <a:schemeClr val="dk1"/>
              </a:buClr>
              <a:buSzPts val="3600"/>
              <a:buFont typeface="Prata"/>
              <a:buNone/>
              <a:defRPr sz="3600" b="1">
                <a:solidFill>
                  <a:schemeClr val="dk1"/>
                </a:solidFill>
                <a:latin typeface="Prata"/>
                <a:ea typeface="Prata"/>
                <a:cs typeface="Prata"/>
                <a:sym typeface="Prata"/>
              </a:defRPr>
            </a:lvl9pPr>
          </a:lstStyle>
          <a:p>
            <a:endParaRPr/>
          </a:p>
        </p:txBody>
      </p:sp>
      <p:sp>
        <p:nvSpPr>
          <p:cNvPr id="7" name="Google Shape;7;p1"/>
          <p:cNvSpPr txBox="1">
            <a:spLocks noGrp="1"/>
          </p:cNvSpPr>
          <p:nvPr>
            <p:ph type="body" idx="1"/>
          </p:nvPr>
        </p:nvSpPr>
        <p:spPr>
          <a:xfrm>
            <a:off x="713225" y="1381074"/>
            <a:ext cx="7717500" cy="32274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1pPr>
            <a:lvl2pPr marL="914400" lvl="1"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2pPr>
            <a:lvl3pPr marL="1371600" lvl="2"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3pPr>
            <a:lvl4pPr marL="1828800" lvl="3"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4pPr>
            <a:lvl5pPr marL="2286000" lvl="4"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5pPr>
            <a:lvl6pPr marL="2743200" lvl="5"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6pPr>
            <a:lvl7pPr marL="3200400" lvl="6"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7pPr>
            <a:lvl8pPr marL="3657600" lvl="7"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8pPr>
            <a:lvl9pPr marL="4114800" lvl="8" indent="-330200">
              <a:lnSpc>
                <a:spcPct val="100000"/>
              </a:lnSpc>
              <a:spcBef>
                <a:spcPts val="0"/>
              </a:spcBef>
              <a:spcAft>
                <a:spcPts val="0"/>
              </a:spcAft>
              <a:buClr>
                <a:schemeClr val="lt1"/>
              </a:buClr>
              <a:buSzPts val="1600"/>
              <a:buFont typeface="Lato"/>
              <a:buChar char="■"/>
              <a:defRPr sz="1600">
                <a:solidFill>
                  <a:schemeClr val="lt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5" r:id="rId6"/>
    <p:sldLayoutId id="2147483656" r:id="rId7"/>
    <p:sldLayoutId id="2147483659" r:id="rId8"/>
    <p:sldLayoutId id="2147483660" r:id="rId9"/>
    <p:sldLayoutId id="2147483661" r:id="rId10"/>
    <p:sldLayoutId id="2147483663" r:id="rId11"/>
    <p:sldLayoutId id="2147483664" r:id="rId12"/>
    <p:sldLayoutId id="2147483670" r:id="rId13"/>
    <p:sldLayoutId id="2147483671" r:id="rId14"/>
    <p:sldLayoutId id="2147483675" r:id="rId15"/>
    <p:sldLayoutId id="2147483679" r:id="rId16"/>
    <p:sldLayoutId id="2147483682" r:id="rId17"/>
    <p:sldLayoutId id="2147483683" r:id="rId18"/>
    <p:sldLayoutId id="2147483684" r:id="rId19"/>
    <p:sldLayoutId id="2147483689"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0.xml"/><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20">
          <a:extLst>
            <a:ext uri="{FF2B5EF4-FFF2-40B4-BE49-F238E27FC236}">
              <a16:creationId xmlns:a16="http://schemas.microsoft.com/office/drawing/2014/main" id="{3D80A9E6-503A-A6B3-2EED-11D427730BF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CC79EBB-9E9A-FB60-6700-F76A02EF9823}"/>
              </a:ext>
            </a:extLst>
          </p:cNvPr>
          <p:cNvSpPr/>
          <p:nvPr/>
        </p:nvSpPr>
        <p:spPr>
          <a:xfrm>
            <a:off x="714850" y="3051314"/>
            <a:ext cx="7691500" cy="1341780"/>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21" name="Google Shape;1121;p50">
            <a:extLst>
              <a:ext uri="{FF2B5EF4-FFF2-40B4-BE49-F238E27FC236}">
                <a16:creationId xmlns:a16="http://schemas.microsoft.com/office/drawing/2014/main" id="{97F1FA51-0192-CEBB-79C6-C774B3E3C8EB}"/>
              </a:ext>
            </a:extLst>
          </p:cNvPr>
          <p:cNvCxnSpPr/>
          <p:nvPr/>
        </p:nvCxnSpPr>
        <p:spPr>
          <a:xfrm>
            <a:off x="737650" y="1508450"/>
            <a:ext cx="3658200" cy="0"/>
          </a:xfrm>
          <a:prstGeom prst="straightConnector1">
            <a:avLst/>
          </a:prstGeom>
          <a:noFill/>
          <a:ln w="19050" cap="flat" cmpd="sng">
            <a:solidFill>
              <a:schemeClr val="dk1"/>
            </a:solidFill>
            <a:prstDash val="solid"/>
            <a:round/>
            <a:headEnd type="none" w="med" len="med"/>
            <a:tailEnd type="none" w="med" len="med"/>
          </a:ln>
        </p:spPr>
      </p:cxnSp>
      <p:sp>
        <p:nvSpPr>
          <p:cNvPr id="1122" name="Google Shape;1122;p50">
            <a:extLst>
              <a:ext uri="{FF2B5EF4-FFF2-40B4-BE49-F238E27FC236}">
                <a16:creationId xmlns:a16="http://schemas.microsoft.com/office/drawing/2014/main" id="{19068B58-36F5-ECC3-FBEB-D63ABA789BBC}"/>
              </a:ext>
            </a:extLst>
          </p:cNvPr>
          <p:cNvSpPr txBox="1">
            <a:spLocks noGrp="1"/>
          </p:cNvSpPr>
          <p:nvPr>
            <p:ph type="title"/>
          </p:nvPr>
        </p:nvSpPr>
        <p:spPr>
          <a:xfrm>
            <a:off x="714850" y="566925"/>
            <a:ext cx="5224200" cy="9414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dirty="0"/>
              <a:t>Welcome! </a:t>
            </a:r>
            <a:br>
              <a:rPr lang="en" dirty="0"/>
            </a:br>
            <a:r>
              <a:rPr lang="en" dirty="0"/>
              <a:t>While you’re waiting…</a:t>
            </a:r>
            <a:endParaRPr dirty="0"/>
          </a:p>
        </p:txBody>
      </p:sp>
      <p:sp>
        <p:nvSpPr>
          <p:cNvPr id="27" name="Google Shape;1123;p50">
            <a:extLst>
              <a:ext uri="{FF2B5EF4-FFF2-40B4-BE49-F238E27FC236}">
                <a16:creationId xmlns:a16="http://schemas.microsoft.com/office/drawing/2014/main" id="{B55841A1-346C-5148-3973-078E63DD959C}"/>
              </a:ext>
            </a:extLst>
          </p:cNvPr>
          <p:cNvSpPr txBox="1">
            <a:spLocks/>
          </p:cNvSpPr>
          <p:nvPr/>
        </p:nvSpPr>
        <p:spPr>
          <a:xfrm>
            <a:off x="747589" y="1739352"/>
            <a:ext cx="7641037" cy="291216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lt1"/>
              </a:buClr>
              <a:buSzPts val="1600"/>
              <a:buFont typeface="Lato"/>
              <a:buNone/>
              <a:defRPr sz="1400" b="0" i="0" u="none" strike="noStrike" cap="none">
                <a:solidFill>
                  <a:schemeClr val="lt1"/>
                </a:solidFill>
                <a:latin typeface="Lato"/>
                <a:ea typeface="Lato"/>
                <a:cs typeface="Lato"/>
                <a:sym typeface="Lato"/>
              </a:defRPr>
            </a:lvl1pPr>
            <a:lvl2pPr marL="914400" marR="0" lvl="1"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2pPr>
            <a:lvl3pPr marL="1371600" marR="0" lvl="2"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3pPr>
            <a:lvl4pPr marL="1828800" marR="0" lvl="3"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4pPr>
            <a:lvl5pPr marL="2286000" marR="0" lvl="4"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5pPr>
            <a:lvl6pPr marL="2743200" marR="0" lvl="5"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6pPr>
            <a:lvl7pPr marL="3200400" marR="0" lvl="6"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7pPr>
            <a:lvl8pPr marL="3657600" marR="0" lvl="7"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8pPr>
            <a:lvl9pPr marL="4114800" marR="0" lvl="8"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9pPr>
          </a:lstStyle>
          <a:p>
            <a:pPr marL="0" indent="0"/>
            <a:r>
              <a:rPr lang="en-US" sz="2000" dirty="0"/>
              <a:t>One sticky note = one fear</a:t>
            </a:r>
          </a:p>
          <a:p>
            <a:pPr marL="0" indent="0"/>
            <a:r>
              <a:rPr lang="en-US" sz="2000" dirty="0"/>
              <a:t>Dot stickers = +1 for another sticky note</a:t>
            </a:r>
          </a:p>
          <a:p>
            <a:pPr marL="0" indent="0"/>
            <a:endParaRPr lang="en-US" sz="1200" dirty="0"/>
          </a:p>
          <a:p>
            <a:pPr marL="0" indent="0"/>
            <a:r>
              <a:rPr lang="en-US" sz="2000" b="1" dirty="0"/>
              <a:t>What makes you feel nervous/anxious/afraid about this scenario?</a:t>
            </a:r>
          </a:p>
          <a:p>
            <a:pPr marL="0" indent="0"/>
            <a:endParaRPr lang="en-US" sz="1200" dirty="0"/>
          </a:p>
          <a:p>
            <a:pPr marL="0" indent="0"/>
            <a:r>
              <a:rPr lang="en-US" sz="2000" dirty="0"/>
              <a:t>You are attending a national library conference. You’ve already been at the conference for a full day, and you are now attending a session where you are learning about a new affective teaching method. </a:t>
            </a:r>
          </a:p>
          <a:p>
            <a:pPr marL="0" indent="0"/>
            <a:endParaRPr lang="en-US" sz="1800" dirty="0"/>
          </a:p>
        </p:txBody>
      </p:sp>
    </p:spTree>
    <p:extLst>
      <p:ext uri="{BB962C8B-B14F-4D97-AF65-F5344CB8AC3E}">
        <p14:creationId xmlns:p14="http://schemas.microsoft.com/office/powerpoint/2010/main" val="2734249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1"/>
        <p:cNvGrpSpPr/>
        <p:nvPr/>
      </p:nvGrpSpPr>
      <p:grpSpPr>
        <a:xfrm>
          <a:off x="0" y="0"/>
          <a:ext cx="0" cy="0"/>
          <a:chOff x="0" y="0"/>
          <a:chExt cx="0" cy="0"/>
        </a:xfrm>
      </p:grpSpPr>
      <p:sp>
        <p:nvSpPr>
          <p:cNvPr id="1372" name="Google Shape;1372;p68"/>
          <p:cNvSpPr txBox="1">
            <a:spLocks noGrp="1"/>
          </p:cNvSpPr>
          <p:nvPr>
            <p:ph type="ctrTitle"/>
          </p:nvPr>
        </p:nvSpPr>
        <p:spPr>
          <a:xfrm>
            <a:off x="713225" y="566928"/>
            <a:ext cx="7717500" cy="5394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dirty="0"/>
              <a:t>02 | </a:t>
            </a:r>
            <a:r>
              <a:rPr lang="en-US" dirty="0"/>
              <a:t>How</a:t>
            </a:r>
            <a:r>
              <a:rPr lang="en" dirty="0"/>
              <a:t> to Fearstorm</a:t>
            </a:r>
            <a:endParaRPr dirty="0"/>
          </a:p>
        </p:txBody>
      </p:sp>
      <p:sp>
        <p:nvSpPr>
          <p:cNvPr id="1373" name="Google Shape;1373;p68"/>
          <p:cNvSpPr txBox="1"/>
          <p:nvPr/>
        </p:nvSpPr>
        <p:spPr>
          <a:xfrm>
            <a:off x="1183163" y="2591271"/>
            <a:ext cx="1509600" cy="431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2"/>
                </a:solidFill>
                <a:latin typeface="Prata"/>
                <a:ea typeface="Prata"/>
                <a:cs typeface="Prata"/>
                <a:sym typeface="Prata"/>
              </a:rPr>
              <a:t>One</a:t>
            </a:r>
            <a:endParaRPr sz="2400" b="1" dirty="0">
              <a:solidFill>
                <a:schemeClr val="dk2"/>
              </a:solidFill>
              <a:latin typeface="Prata"/>
              <a:ea typeface="Prata"/>
              <a:cs typeface="Prata"/>
              <a:sym typeface="Prata"/>
            </a:endParaRPr>
          </a:p>
        </p:txBody>
      </p:sp>
      <p:sp>
        <p:nvSpPr>
          <p:cNvPr id="1374" name="Google Shape;1374;p68"/>
          <p:cNvSpPr txBox="1"/>
          <p:nvPr/>
        </p:nvSpPr>
        <p:spPr>
          <a:xfrm>
            <a:off x="856925" y="3403938"/>
            <a:ext cx="2162100" cy="8211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1600"/>
              </a:spcAft>
              <a:buNone/>
            </a:pPr>
            <a:r>
              <a:rPr lang="en" dirty="0">
                <a:solidFill>
                  <a:schemeClr val="lt1"/>
                </a:solidFill>
                <a:latin typeface="Lato"/>
                <a:ea typeface="Lato"/>
                <a:cs typeface="Lato"/>
                <a:sym typeface="Lato"/>
              </a:rPr>
              <a:t>Set t</a:t>
            </a:r>
            <a:r>
              <a:rPr lang="en-US" dirty="0">
                <a:solidFill>
                  <a:schemeClr val="lt1"/>
                </a:solidFill>
                <a:latin typeface="Lato"/>
                <a:ea typeface="Lato"/>
                <a:cs typeface="Lato"/>
                <a:sym typeface="Lato"/>
              </a:rPr>
              <a:t>he</a:t>
            </a:r>
            <a:r>
              <a:rPr lang="en" dirty="0">
                <a:solidFill>
                  <a:schemeClr val="lt1"/>
                </a:solidFill>
                <a:latin typeface="Lato"/>
                <a:ea typeface="Lato"/>
                <a:cs typeface="Lato"/>
                <a:sym typeface="Lato"/>
              </a:rPr>
              <a:t> scene</a:t>
            </a:r>
            <a:endParaRPr dirty="0">
              <a:solidFill>
                <a:schemeClr val="lt1"/>
              </a:solidFill>
              <a:latin typeface="Lato"/>
              <a:ea typeface="Lato"/>
              <a:cs typeface="Lato"/>
              <a:sym typeface="Lato"/>
            </a:endParaRPr>
          </a:p>
        </p:txBody>
      </p:sp>
      <p:sp>
        <p:nvSpPr>
          <p:cNvPr id="1375" name="Google Shape;1375;p68"/>
          <p:cNvSpPr txBox="1"/>
          <p:nvPr/>
        </p:nvSpPr>
        <p:spPr>
          <a:xfrm>
            <a:off x="3900288" y="2591271"/>
            <a:ext cx="1343400" cy="431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2"/>
                </a:solidFill>
                <a:latin typeface="Prata"/>
                <a:ea typeface="Prata"/>
                <a:cs typeface="Prata"/>
                <a:sym typeface="Prata"/>
              </a:rPr>
              <a:t>Two</a:t>
            </a:r>
            <a:endParaRPr sz="2400" b="1" dirty="0">
              <a:solidFill>
                <a:schemeClr val="dk2"/>
              </a:solidFill>
              <a:latin typeface="Prata"/>
              <a:ea typeface="Prata"/>
              <a:cs typeface="Prata"/>
              <a:sym typeface="Prata"/>
            </a:endParaRPr>
          </a:p>
        </p:txBody>
      </p:sp>
      <p:sp>
        <p:nvSpPr>
          <p:cNvPr id="1376" name="Google Shape;1376;p68"/>
          <p:cNvSpPr txBox="1"/>
          <p:nvPr/>
        </p:nvSpPr>
        <p:spPr>
          <a:xfrm>
            <a:off x="3490950" y="3403945"/>
            <a:ext cx="2162100" cy="8211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1600"/>
              </a:spcAft>
              <a:buNone/>
            </a:pPr>
            <a:r>
              <a:rPr lang="en" dirty="0">
                <a:solidFill>
                  <a:schemeClr val="lt1"/>
                </a:solidFill>
                <a:latin typeface="Lato"/>
                <a:ea typeface="Lato"/>
                <a:cs typeface="Lato"/>
                <a:sym typeface="Lato"/>
              </a:rPr>
              <a:t>Release t</a:t>
            </a:r>
            <a:r>
              <a:rPr lang="en-US" dirty="0">
                <a:solidFill>
                  <a:schemeClr val="lt1"/>
                </a:solidFill>
                <a:latin typeface="Lato"/>
                <a:ea typeface="Lato"/>
                <a:cs typeface="Lato"/>
                <a:sym typeface="Lato"/>
              </a:rPr>
              <a:t>he</a:t>
            </a:r>
            <a:r>
              <a:rPr lang="en" dirty="0">
                <a:solidFill>
                  <a:schemeClr val="lt1"/>
                </a:solidFill>
                <a:latin typeface="Lato"/>
                <a:ea typeface="Lato"/>
                <a:cs typeface="Lato"/>
                <a:sym typeface="Lato"/>
              </a:rPr>
              <a:t> storm</a:t>
            </a:r>
            <a:endParaRPr dirty="0">
              <a:solidFill>
                <a:schemeClr val="lt1"/>
              </a:solidFill>
              <a:latin typeface="Lato"/>
              <a:ea typeface="Lato"/>
              <a:cs typeface="Lato"/>
              <a:sym typeface="Lato"/>
            </a:endParaRPr>
          </a:p>
        </p:txBody>
      </p:sp>
      <p:sp>
        <p:nvSpPr>
          <p:cNvPr id="1377" name="Google Shape;1377;p68"/>
          <p:cNvSpPr txBox="1"/>
          <p:nvPr/>
        </p:nvSpPr>
        <p:spPr>
          <a:xfrm>
            <a:off x="6392738" y="2591271"/>
            <a:ext cx="1626600" cy="431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dk2"/>
                </a:solidFill>
                <a:latin typeface="Prata"/>
                <a:ea typeface="Prata"/>
                <a:cs typeface="Prata"/>
                <a:sym typeface="Prata"/>
              </a:rPr>
              <a:t>Three</a:t>
            </a:r>
            <a:endParaRPr sz="2400" b="1" dirty="0">
              <a:solidFill>
                <a:schemeClr val="dk2"/>
              </a:solidFill>
              <a:latin typeface="Prata"/>
              <a:ea typeface="Prata"/>
              <a:cs typeface="Prata"/>
              <a:sym typeface="Prata"/>
            </a:endParaRPr>
          </a:p>
        </p:txBody>
      </p:sp>
      <p:sp>
        <p:nvSpPr>
          <p:cNvPr id="1378" name="Google Shape;1378;p68"/>
          <p:cNvSpPr txBox="1"/>
          <p:nvPr/>
        </p:nvSpPr>
        <p:spPr>
          <a:xfrm>
            <a:off x="6125000" y="3403945"/>
            <a:ext cx="2162100" cy="8211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1600"/>
              </a:spcAft>
              <a:buNone/>
            </a:pPr>
            <a:r>
              <a:rPr lang="en" dirty="0">
                <a:solidFill>
                  <a:schemeClr val="lt1"/>
                </a:solidFill>
                <a:latin typeface="Lato"/>
                <a:ea typeface="Lato"/>
                <a:cs typeface="Lato"/>
                <a:sym typeface="Lato"/>
              </a:rPr>
              <a:t>Analyze the aftermath</a:t>
            </a:r>
            <a:endParaRPr dirty="0">
              <a:solidFill>
                <a:schemeClr val="lt1"/>
              </a:solidFill>
              <a:latin typeface="Lato"/>
              <a:ea typeface="Lato"/>
              <a:cs typeface="Lato"/>
              <a:sym typeface="Lato"/>
            </a:endParaRPr>
          </a:p>
        </p:txBody>
      </p:sp>
      <p:sp>
        <p:nvSpPr>
          <p:cNvPr id="1379" name="Google Shape;1379;p68"/>
          <p:cNvSpPr txBox="1"/>
          <p:nvPr/>
        </p:nvSpPr>
        <p:spPr>
          <a:xfrm>
            <a:off x="856913" y="3039039"/>
            <a:ext cx="2162100" cy="431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a:solidFill>
                  <a:schemeClr val="dk1"/>
                </a:solidFill>
                <a:latin typeface="Prata"/>
                <a:ea typeface="Prata"/>
                <a:cs typeface="Prata"/>
                <a:sym typeface="Prata"/>
              </a:rPr>
              <a:t>PREPARE</a:t>
            </a:r>
            <a:endParaRPr sz="2000" b="1" dirty="0">
              <a:solidFill>
                <a:schemeClr val="dk1"/>
              </a:solidFill>
              <a:latin typeface="Prata"/>
              <a:ea typeface="Prata"/>
              <a:cs typeface="Prata"/>
              <a:sym typeface="Prata"/>
            </a:endParaRPr>
          </a:p>
        </p:txBody>
      </p:sp>
      <p:sp>
        <p:nvSpPr>
          <p:cNvPr id="1380" name="Google Shape;1380;p68"/>
          <p:cNvSpPr txBox="1"/>
          <p:nvPr/>
        </p:nvSpPr>
        <p:spPr>
          <a:xfrm>
            <a:off x="3490938" y="3039039"/>
            <a:ext cx="2162100" cy="431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a:solidFill>
                  <a:schemeClr val="dk1"/>
                </a:solidFill>
                <a:latin typeface="Prata"/>
                <a:ea typeface="Prata"/>
                <a:cs typeface="Prata"/>
                <a:sym typeface="Prata"/>
              </a:rPr>
              <a:t>FACILITATE</a:t>
            </a:r>
            <a:endParaRPr sz="2000" b="1" dirty="0">
              <a:solidFill>
                <a:schemeClr val="dk1"/>
              </a:solidFill>
              <a:latin typeface="Prata"/>
              <a:ea typeface="Prata"/>
              <a:cs typeface="Prata"/>
              <a:sym typeface="Prata"/>
            </a:endParaRPr>
          </a:p>
        </p:txBody>
      </p:sp>
      <p:sp>
        <p:nvSpPr>
          <p:cNvPr id="1381" name="Google Shape;1381;p68"/>
          <p:cNvSpPr txBox="1"/>
          <p:nvPr/>
        </p:nvSpPr>
        <p:spPr>
          <a:xfrm>
            <a:off x="6124988" y="3039039"/>
            <a:ext cx="2162100" cy="431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b="1" dirty="0">
                <a:solidFill>
                  <a:schemeClr val="dk1"/>
                </a:solidFill>
                <a:latin typeface="Prata"/>
                <a:ea typeface="Prata"/>
                <a:cs typeface="Prata"/>
                <a:sym typeface="Prata"/>
              </a:rPr>
              <a:t>REFLECT</a:t>
            </a:r>
            <a:endParaRPr sz="2000" b="1" dirty="0">
              <a:solidFill>
                <a:schemeClr val="dk1"/>
              </a:solidFill>
              <a:latin typeface="Prata"/>
              <a:ea typeface="Prata"/>
              <a:cs typeface="Prata"/>
              <a:sym typeface="Prata"/>
            </a:endParaRPr>
          </a:p>
        </p:txBody>
      </p:sp>
      <p:cxnSp>
        <p:nvCxnSpPr>
          <p:cNvPr id="1382" name="Google Shape;1382;p68"/>
          <p:cNvCxnSpPr/>
          <p:nvPr/>
        </p:nvCxnSpPr>
        <p:spPr>
          <a:xfrm>
            <a:off x="718175" y="1051250"/>
            <a:ext cx="5093100" cy="0"/>
          </a:xfrm>
          <a:prstGeom prst="straightConnector1">
            <a:avLst/>
          </a:prstGeom>
          <a:noFill/>
          <a:ln w="19050" cap="flat" cmpd="sng">
            <a:solidFill>
              <a:schemeClr val="dk1"/>
            </a:solidFill>
            <a:prstDash val="solid"/>
            <a:round/>
            <a:headEnd type="none" w="med" len="med"/>
            <a:tailEnd type="none" w="med" len="med"/>
          </a:ln>
        </p:spPr>
      </p:cxnSp>
      <p:cxnSp>
        <p:nvCxnSpPr>
          <p:cNvPr id="1383" name="Google Shape;1383;p68"/>
          <p:cNvCxnSpPr>
            <a:stCxn id="1373" idx="3"/>
            <a:endCxn id="1375" idx="1"/>
          </p:cNvCxnSpPr>
          <p:nvPr/>
        </p:nvCxnSpPr>
        <p:spPr>
          <a:xfrm>
            <a:off x="2692763" y="2807121"/>
            <a:ext cx="1207500" cy="0"/>
          </a:xfrm>
          <a:prstGeom prst="straightConnector1">
            <a:avLst/>
          </a:prstGeom>
          <a:noFill/>
          <a:ln w="9525" cap="flat" cmpd="sng">
            <a:solidFill>
              <a:schemeClr val="dk2"/>
            </a:solidFill>
            <a:prstDash val="solid"/>
            <a:round/>
            <a:headEnd type="none" w="med" len="med"/>
            <a:tailEnd type="triangle" w="med" len="med"/>
          </a:ln>
        </p:spPr>
      </p:cxnSp>
      <p:cxnSp>
        <p:nvCxnSpPr>
          <p:cNvPr id="1384" name="Google Shape;1384;p68"/>
          <p:cNvCxnSpPr>
            <a:stCxn id="1375" idx="3"/>
            <a:endCxn id="1377" idx="1"/>
          </p:cNvCxnSpPr>
          <p:nvPr/>
        </p:nvCxnSpPr>
        <p:spPr>
          <a:xfrm>
            <a:off x="5243688" y="2807121"/>
            <a:ext cx="1149000" cy="0"/>
          </a:xfrm>
          <a:prstGeom prst="straightConnector1">
            <a:avLst/>
          </a:prstGeom>
          <a:noFill/>
          <a:ln w="9525" cap="flat" cmpd="sng">
            <a:solidFill>
              <a:schemeClr val="dk2"/>
            </a:solidFill>
            <a:prstDash val="solid"/>
            <a:round/>
            <a:headEnd type="none" w="med" len="med"/>
            <a:tailEnd type="triangle" w="med" len="med"/>
          </a:ln>
        </p:spPr>
      </p:cxnSp>
      <p:sp>
        <p:nvSpPr>
          <p:cNvPr id="1385" name="Google Shape;1385;p68"/>
          <p:cNvSpPr/>
          <p:nvPr/>
        </p:nvSpPr>
        <p:spPr>
          <a:xfrm>
            <a:off x="1604448" y="1936026"/>
            <a:ext cx="667060" cy="615954"/>
          </a:xfrm>
          <a:custGeom>
            <a:avLst/>
            <a:gdLst/>
            <a:ahLst/>
            <a:cxnLst/>
            <a:rect l="l" t="t" r="r" b="b"/>
            <a:pathLst>
              <a:path w="40136" h="37061" extrusionOk="0">
                <a:moveTo>
                  <a:pt x="22673" y="32801"/>
                </a:moveTo>
                <a:lnTo>
                  <a:pt x="22673" y="32801"/>
                </a:lnTo>
                <a:cubicBezTo>
                  <a:pt x="21775" y="33039"/>
                  <a:pt x="20878" y="33158"/>
                  <a:pt x="19980" y="33158"/>
                </a:cubicBezTo>
                <a:cubicBezTo>
                  <a:pt x="19681" y="33158"/>
                  <a:pt x="19381" y="33144"/>
                  <a:pt x="19082" y="33118"/>
                </a:cubicBezTo>
                <a:cubicBezTo>
                  <a:pt x="18871" y="33083"/>
                  <a:pt x="18695" y="33083"/>
                  <a:pt x="18484" y="33048"/>
                </a:cubicBezTo>
                <a:cubicBezTo>
                  <a:pt x="18519" y="33012"/>
                  <a:pt x="18554" y="32977"/>
                  <a:pt x="18589" y="32942"/>
                </a:cubicBezTo>
                <a:cubicBezTo>
                  <a:pt x="19162" y="33003"/>
                  <a:pt x="19735" y="33041"/>
                  <a:pt x="20308" y="33041"/>
                </a:cubicBezTo>
                <a:cubicBezTo>
                  <a:pt x="20721" y="33041"/>
                  <a:pt x="21134" y="33021"/>
                  <a:pt x="21547" y="32977"/>
                </a:cubicBezTo>
                <a:cubicBezTo>
                  <a:pt x="21899" y="32942"/>
                  <a:pt x="22286" y="32872"/>
                  <a:pt x="22673" y="32801"/>
                </a:cubicBezTo>
                <a:close/>
                <a:moveTo>
                  <a:pt x="20059" y="0"/>
                </a:moveTo>
                <a:cubicBezTo>
                  <a:pt x="14306" y="0"/>
                  <a:pt x="8618" y="2436"/>
                  <a:pt x="5035" y="7030"/>
                </a:cubicBezTo>
                <a:cubicBezTo>
                  <a:pt x="1092" y="12100"/>
                  <a:pt x="0" y="19211"/>
                  <a:pt x="2887" y="25021"/>
                </a:cubicBezTo>
                <a:cubicBezTo>
                  <a:pt x="3415" y="26112"/>
                  <a:pt x="4084" y="27098"/>
                  <a:pt x="4823" y="28013"/>
                </a:cubicBezTo>
                <a:cubicBezTo>
                  <a:pt x="7640" y="32414"/>
                  <a:pt x="12146" y="35864"/>
                  <a:pt x="17287" y="36815"/>
                </a:cubicBezTo>
                <a:cubicBezTo>
                  <a:pt x="18187" y="36981"/>
                  <a:pt x="19070" y="37060"/>
                  <a:pt x="19933" y="37060"/>
                </a:cubicBezTo>
                <a:cubicBezTo>
                  <a:pt x="25655" y="37060"/>
                  <a:pt x="30532" y="33592"/>
                  <a:pt x="34080" y="29034"/>
                </a:cubicBezTo>
                <a:cubicBezTo>
                  <a:pt x="38164" y="23718"/>
                  <a:pt x="40136" y="16888"/>
                  <a:pt x="37249" y="10586"/>
                </a:cubicBezTo>
                <a:cubicBezTo>
                  <a:pt x="34643" y="4847"/>
                  <a:pt x="28799" y="939"/>
                  <a:pt x="22638" y="165"/>
                </a:cubicBezTo>
                <a:cubicBezTo>
                  <a:pt x="21781" y="55"/>
                  <a:pt x="20919" y="0"/>
                  <a:pt x="200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68"/>
          <p:cNvSpPr/>
          <p:nvPr/>
        </p:nvSpPr>
        <p:spPr>
          <a:xfrm>
            <a:off x="4238473" y="1936026"/>
            <a:ext cx="667060" cy="615954"/>
          </a:xfrm>
          <a:custGeom>
            <a:avLst/>
            <a:gdLst/>
            <a:ahLst/>
            <a:cxnLst/>
            <a:rect l="l" t="t" r="r" b="b"/>
            <a:pathLst>
              <a:path w="40136" h="37061" extrusionOk="0">
                <a:moveTo>
                  <a:pt x="22673" y="32801"/>
                </a:moveTo>
                <a:lnTo>
                  <a:pt x="22673" y="32801"/>
                </a:lnTo>
                <a:cubicBezTo>
                  <a:pt x="21775" y="33039"/>
                  <a:pt x="20878" y="33158"/>
                  <a:pt x="19980" y="33158"/>
                </a:cubicBezTo>
                <a:cubicBezTo>
                  <a:pt x="19681" y="33158"/>
                  <a:pt x="19381" y="33144"/>
                  <a:pt x="19082" y="33118"/>
                </a:cubicBezTo>
                <a:cubicBezTo>
                  <a:pt x="18871" y="33083"/>
                  <a:pt x="18695" y="33083"/>
                  <a:pt x="18484" y="33048"/>
                </a:cubicBezTo>
                <a:cubicBezTo>
                  <a:pt x="18519" y="33012"/>
                  <a:pt x="18554" y="32977"/>
                  <a:pt x="18589" y="32942"/>
                </a:cubicBezTo>
                <a:cubicBezTo>
                  <a:pt x="19162" y="33003"/>
                  <a:pt x="19735" y="33041"/>
                  <a:pt x="20308" y="33041"/>
                </a:cubicBezTo>
                <a:cubicBezTo>
                  <a:pt x="20721" y="33041"/>
                  <a:pt x="21134" y="33021"/>
                  <a:pt x="21547" y="32977"/>
                </a:cubicBezTo>
                <a:cubicBezTo>
                  <a:pt x="21899" y="32942"/>
                  <a:pt x="22286" y="32872"/>
                  <a:pt x="22673" y="32801"/>
                </a:cubicBezTo>
                <a:close/>
                <a:moveTo>
                  <a:pt x="20059" y="0"/>
                </a:moveTo>
                <a:cubicBezTo>
                  <a:pt x="14306" y="0"/>
                  <a:pt x="8618" y="2436"/>
                  <a:pt x="5035" y="7030"/>
                </a:cubicBezTo>
                <a:cubicBezTo>
                  <a:pt x="1092" y="12100"/>
                  <a:pt x="0" y="19211"/>
                  <a:pt x="2887" y="25021"/>
                </a:cubicBezTo>
                <a:cubicBezTo>
                  <a:pt x="3415" y="26112"/>
                  <a:pt x="4084" y="27098"/>
                  <a:pt x="4823" y="28013"/>
                </a:cubicBezTo>
                <a:cubicBezTo>
                  <a:pt x="7640" y="32414"/>
                  <a:pt x="12146" y="35864"/>
                  <a:pt x="17287" y="36815"/>
                </a:cubicBezTo>
                <a:cubicBezTo>
                  <a:pt x="18187" y="36981"/>
                  <a:pt x="19070" y="37060"/>
                  <a:pt x="19933" y="37060"/>
                </a:cubicBezTo>
                <a:cubicBezTo>
                  <a:pt x="25655" y="37060"/>
                  <a:pt x="30532" y="33592"/>
                  <a:pt x="34080" y="29034"/>
                </a:cubicBezTo>
                <a:cubicBezTo>
                  <a:pt x="38164" y="23718"/>
                  <a:pt x="40136" y="16888"/>
                  <a:pt x="37249" y="10586"/>
                </a:cubicBezTo>
                <a:cubicBezTo>
                  <a:pt x="34643" y="4847"/>
                  <a:pt x="28799" y="939"/>
                  <a:pt x="22638" y="165"/>
                </a:cubicBezTo>
                <a:cubicBezTo>
                  <a:pt x="21781" y="55"/>
                  <a:pt x="20919" y="0"/>
                  <a:pt x="200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68"/>
          <p:cNvSpPr/>
          <p:nvPr/>
        </p:nvSpPr>
        <p:spPr>
          <a:xfrm>
            <a:off x="6808148" y="1936026"/>
            <a:ext cx="667060" cy="615954"/>
          </a:xfrm>
          <a:custGeom>
            <a:avLst/>
            <a:gdLst/>
            <a:ahLst/>
            <a:cxnLst/>
            <a:rect l="l" t="t" r="r" b="b"/>
            <a:pathLst>
              <a:path w="40136" h="37061" extrusionOk="0">
                <a:moveTo>
                  <a:pt x="22673" y="32801"/>
                </a:moveTo>
                <a:lnTo>
                  <a:pt x="22673" y="32801"/>
                </a:lnTo>
                <a:cubicBezTo>
                  <a:pt x="21775" y="33039"/>
                  <a:pt x="20878" y="33158"/>
                  <a:pt x="19980" y="33158"/>
                </a:cubicBezTo>
                <a:cubicBezTo>
                  <a:pt x="19681" y="33158"/>
                  <a:pt x="19381" y="33144"/>
                  <a:pt x="19082" y="33118"/>
                </a:cubicBezTo>
                <a:cubicBezTo>
                  <a:pt x="18871" y="33083"/>
                  <a:pt x="18695" y="33083"/>
                  <a:pt x="18484" y="33048"/>
                </a:cubicBezTo>
                <a:cubicBezTo>
                  <a:pt x="18519" y="33012"/>
                  <a:pt x="18554" y="32977"/>
                  <a:pt x="18589" y="32942"/>
                </a:cubicBezTo>
                <a:cubicBezTo>
                  <a:pt x="19162" y="33003"/>
                  <a:pt x="19735" y="33041"/>
                  <a:pt x="20308" y="33041"/>
                </a:cubicBezTo>
                <a:cubicBezTo>
                  <a:pt x="20721" y="33041"/>
                  <a:pt x="21134" y="33021"/>
                  <a:pt x="21547" y="32977"/>
                </a:cubicBezTo>
                <a:cubicBezTo>
                  <a:pt x="21899" y="32942"/>
                  <a:pt x="22286" y="32872"/>
                  <a:pt x="22673" y="32801"/>
                </a:cubicBezTo>
                <a:close/>
                <a:moveTo>
                  <a:pt x="20059" y="0"/>
                </a:moveTo>
                <a:cubicBezTo>
                  <a:pt x="14306" y="0"/>
                  <a:pt x="8618" y="2436"/>
                  <a:pt x="5035" y="7030"/>
                </a:cubicBezTo>
                <a:cubicBezTo>
                  <a:pt x="1092" y="12100"/>
                  <a:pt x="0" y="19211"/>
                  <a:pt x="2887" y="25021"/>
                </a:cubicBezTo>
                <a:cubicBezTo>
                  <a:pt x="3415" y="26112"/>
                  <a:pt x="4084" y="27098"/>
                  <a:pt x="4823" y="28013"/>
                </a:cubicBezTo>
                <a:cubicBezTo>
                  <a:pt x="7640" y="32414"/>
                  <a:pt x="12146" y="35864"/>
                  <a:pt x="17287" y="36815"/>
                </a:cubicBezTo>
                <a:cubicBezTo>
                  <a:pt x="18187" y="36981"/>
                  <a:pt x="19070" y="37060"/>
                  <a:pt x="19933" y="37060"/>
                </a:cubicBezTo>
                <a:cubicBezTo>
                  <a:pt x="25655" y="37060"/>
                  <a:pt x="30532" y="33592"/>
                  <a:pt x="34080" y="29034"/>
                </a:cubicBezTo>
                <a:cubicBezTo>
                  <a:pt x="38164" y="23718"/>
                  <a:pt x="40136" y="16888"/>
                  <a:pt x="37249" y="10586"/>
                </a:cubicBezTo>
                <a:cubicBezTo>
                  <a:pt x="34643" y="4847"/>
                  <a:pt x="28799" y="939"/>
                  <a:pt x="22638" y="165"/>
                </a:cubicBezTo>
                <a:cubicBezTo>
                  <a:pt x="21781" y="55"/>
                  <a:pt x="20919" y="0"/>
                  <a:pt x="200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91" name="Google Shape;1391;p68"/>
          <p:cNvGrpSpPr/>
          <p:nvPr/>
        </p:nvGrpSpPr>
        <p:grpSpPr>
          <a:xfrm>
            <a:off x="4408309" y="2099362"/>
            <a:ext cx="327387" cy="349960"/>
            <a:chOff x="-2312225" y="3238300"/>
            <a:chExt cx="274125" cy="293025"/>
          </a:xfrm>
        </p:grpSpPr>
        <p:sp>
          <p:nvSpPr>
            <p:cNvPr id="1392" name="Google Shape;1392;p68"/>
            <p:cNvSpPr/>
            <p:nvPr/>
          </p:nvSpPr>
          <p:spPr>
            <a:xfrm>
              <a:off x="-2241325" y="3289500"/>
              <a:ext cx="203225" cy="241825"/>
            </a:xfrm>
            <a:custGeom>
              <a:avLst/>
              <a:gdLst/>
              <a:ahLst/>
              <a:cxnLst/>
              <a:rect l="l" t="t" r="r" b="b"/>
              <a:pathLst>
                <a:path w="8129" h="9673" extrusionOk="0">
                  <a:moveTo>
                    <a:pt x="2458" y="0"/>
                  </a:moveTo>
                  <a:cubicBezTo>
                    <a:pt x="2174" y="0"/>
                    <a:pt x="1954" y="221"/>
                    <a:pt x="1954" y="504"/>
                  </a:cubicBezTo>
                  <a:lnTo>
                    <a:pt x="1954" y="2836"/>
                  </a:lnTo>
                  <a:lnTo>
                    <a:pt x="1954" y="5167"/>
                  </a:lnTo>
                  <a:lnTo>
                    <a:pt x="914" y="4128"/>
                  </a:lnTo>
                  <a:cubicBezTo>
                    <a:pt x="820" y="4033"/>
                    <a:pt x="693" y="3986"/>
                    <a:pt x="567" y="3986"/>
                  </a:cubicBezTo>
                  <a:cubicBezTo>
                    <a:pt x="441" y="3986"/>
                    <a:pt x="315" y="4033"/>
                    <a:pt x="221" y="4128"/>
                  </a:cubicBezTo>
                  <a:cubicBezTo>
                    <a:pt x="0" y="4317"/>
                    <a:pt x="0" y="4632"/>
                    <a:pt x="221" y="4852"/>
                  </a:cubicBezTo>
                  <a:lnTo>
                    <a:pt x="2678" y="7310"/>
                  </a:lnTo>
                  <a:lnTo>
                    <a:pt x="2678" y="8664"/>
                  </a:lnTo>
                  <a:cubicBezTo>
                    <a:pt x="2678" y="9200"/>
                    <a:pt x="3151" y="9672"/>
                    <a:pt x="3718" y="9672"/>
                  </a:cubicBezTo>
                  <a:lnTo>
                    <a:pt x="6459" y="9672"/>
                  </a:lnTo>
                  <a:cubicBezTo>
                    <a:pt x="7026" y="9672"/>
                    <a:pt x="7499" y="9200"/>
                    <a:pt x="7499" y="8664"/>
                  </a:cubicBezTo>
                  <a:lnTo>
                    <a:pt x="7499" y="8066"/>
                  </a:lnTo>
                  <a:cubicBezTo>
                    <a:pt x="7688" y="7656"/>
                    <a:pt x="7845" y="7278"/>
                    <a:pt x="7940" y="6837"/>
                  </a:cubicBezTo>
                  <a:cubicBezTo>
                    <a:pt x="8034" y="6396"/>
                    <a:pt x="8129" y="5986"/>
                    <a:pt x="8129" y="5514"/>
                  </a:cubicBezTo>
                  <a:lnTo>
                    <a:pt x="8129" y="3308"/>
                  </a:lnTo>
                  <a:cubicBezTo>
                    <a:pt x="8129" y="3025"/>
                    <a:pt x="7877" y="2773"/>
                    <a:pt x="7625" y="2773"/>
                  </a:cubicBezTo>
                  <a:cubicBezTo>
                    <a:pt x="7341" y="2773"/>
                    <a:pt x="7089" y="3025"/>
                    <a:pt x="7089" y="3308"/>
                  </a:cubicBezTo>
                  <a:lnTo>
                    <a:pt x="7089" y="3812"/>
                  </a:lnTo>
                  <a:cubicBezTo>
                    <a:pt x="7089" y="4002"/>
                    <a:pt x="6931" y="4159"/>
                    <a:pt x="6742" y="4159"/>
                  </a:cubicBezTo>
                  <a:cubicBezTo>
                    <a:pt x="6553" y="4159"/>
                    <a:pt x="6396" y="4002"/>
                    <a:pt x="6396" y="3812"/>
                  </a:cubicBezTo>
                  <a:lnTo>
                    <a:pt x="6396" y="2615"/>
                  </a:lnTo>
                  <a:cubicBezTo>
                    <a:pt x="6396" y="2363"/>
                    <a:pt x="6144" y="2111"/>
                    <a:pt x="5892" y="2111"/>
                  </a:cubicBezTo>
                  <a:cubicBezTo>
                    <a:pt x="5608" y="2111"/>
                    <a:pt x="5356" y="2363"/>
                    <a:pt x="5356" y="2615"/>
                  </a:cubicBezTo>
                  <a:cubicBezTo>
                    <a:pt x="5357" y="2615"/>
                    <a:pt x="5358" y="2615"/>
                    <a:pt x="5359" y="2615"/>
                  </a:cubicBezTo>
                  <a:cubicBezTo>
                    <a:pt x="5418" y="2615"/>
                    <a:pt x="5419" y="3769"/>
                    <a:pt x="5419" y="3781"/>
                  </a:cubicBezTo>
                  <a:lnTo>
                    <a:pt x="5419" y="3781"/>
                  </a:lnTo>
                  <a:cubicBezTo>
                    <a:pt x="5419" y="3970"/>
                    <a:pt x="5262" y="4128"/>
                    <a:pt x="5041" y="4128"/>
                  </a:cubicBezTo>
                  <a:cubicBezTo>
                    <a:pt x="4852" y="4128"/>
                    <a:pt x="4695" y="3970"/>
                    <a:pt x="4695" y="3781"/>
                  </a:cubicBezTo>
                  <a:lnTo>
                    <a:pt x="4695" y="2584"/>
                  </a:lnTo>
                  <a:cubicBezTo>
                    <a:pt x="4695" y="2332"/>
                    <a:pt x="4474" y="2080"/>
                    <a:pt x="4191" y="2080"/>
                  </a:cubicBezTo>
                  <a:cubicBezTo>
                    <a:pt x="3907" y="2080"/>
                    <a:pt x="3686" y="2332"/>
                    <a:pt x="3686" y="2584"/>
                  </a:cubicBezTo>
                  <a:lnTo>
                    <a:pt x="3686" y="3781"/>
                  </a:lnTo>
                  <a:cubicBezTo>
                    <a:pt x="3686" y="3970"/>
                    <a:pt x="3529" y="4128"/>
                    <a:pt x="3308" y="4128"/>
                  </a:cubicBezTo>
                  <a:cubicBezTo>
                    <a:pt x="3119" y="4128"/>
                    <a:pt x="2962" y="3970"/>
                    <a:pt x="2962" y="3781"/>
                  </a:cubicBezTo>
                  <a:lnTo>
                    <a:pt x="2962" y="504"/>
                  </a:lnTo>
                  <a:cubicBezTo>
                    <a:pt x="2962" y="221"/>
                    <a:pt x="2741" y="0"/>
                    <a:pt x="24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68"/>
            <p:cNvSpPr/>
            <p:nvPr/>
          </p:nvSpPr>
          <p:spPr>
            <a:xfrm>
              <a:off x="-2312225" y="3238300"/>
              <a:ext cx="241825" cy="241050"/>
            </a:xfrm>
            <a:custGeom>
              <a:avLst/>
              <a:gdLst/>
              <a:ahLst/>
              <a:cxnLst/>
              <a:rect l="l" t="t" r="r" b="b"/>
              <a:pathLst>
                <a:path w="9673" h="9642" extrusionOk="0">
                  <a:moveTo>
                    <a:pt x="379" y="1"/>
                  </a:moveTo>
                  <a:cubicBezTo>
                    <a:pt x="158" y="1"/>
                    <a:pt x="1" y="158"/>
                    <a:pt x="1" y="347"/>
                  </a:cubicBezTo>
                  <a:lnTo>
                    <a:pt x="1" y="1733"/>
                  </a:lnTo>
                  <a:cubicBezTo>
                    <a:pt x="1" y="1922"/>
                    <a:pt x="158" y="2080"/>
                    <a:pt x="379" y="2080"/>
                  </a:cubicBezTo>
                  <a:lnTo>
                    <a:pt x="726" y="2080"/>
                  </a:lnTo>
                  <a:lnTo>
                    <a:pt x="726" y="7562"/>
                  </a:lnTo>
                  <a:lnTo>
                    <a:pt x="379" y="7562"/>
                  </a:lnTo>
                  <a:cubicBezTo>
                    <a:pt x="158" y="7562"/>
                    <a:pt x="1" y="7719"/>
                    <a:pt x="1" y="7908"/>
                  </a:cubicBezTo>
                  <a:lnTo>
                    <a:pt x="1" y="9294"/>
                  </a:lnTo>
                  <a:cubicBezTo>
                    <a:pt x="1" y="9484"/>
                    <a:pt x="158" y="9641"/>
                    <a:pt x="379" y="9641"/>
                  </a:cubicBezTo>
                  <a:lnTo>
                    <a:pt x="1734" y="9641"/>
                  </a:lnTo>
                  <a:cubicBezTo>
                    <a:pt x="1954" y="9641"/>
                    <a:pt x="2112" y="9484"/>
                    <a:pt x="2112" y="9294"/>
                  </a:cubicBezTo>
                  <a:lnTo>
                    <a:pt x="2112" y="8916"/>
                  </a:lnTo>
                  <a:lnTo>
                    <a:pt x="4160" y="8916"/>
                  </a:lnTo>
                  <a:lnTo>
                    <a:pt x="3435" y="8223"/>
                  </a:lnTo>
                  <a:lnTo>
                    <a:pt x="2112" y="8223"/>
                  </a:lnTo>
                  <a:lnTo>
                    <a:pt x="2112" y="7877"/>
                  </a:lnTo>
                  <a:cubicBezTo>
                    <a:pt x="2112" y="7688"/>
                    <a:pt x="1954" y="7530"/>
                    <a:pt x="1734" y="7530"/>
                  </a:cubicBezTo>
                  <a:lnTo>
                    <a:pt x="1387" y="7530"/>
                  </a:lnTo>
                  <a:lnTo>
                    <a:pt x="1387" y="2080"/>
                  </a:lnTo>
                  <a:lnTo>
                    <a:pt x="1734" y="2080"/>
                  </a:lnTo>
                  <a:cubicBezTo>
                    <a:pt x="1954" y="2080"/>
                    <a:pt x="2112" y="1922"/>
                    <a:pt x="2112" y="1733"/>
                  </a:cubicBezTo>
                  <a:lnTo>
                    <a:pt x="2112" y="1387"/>
                  </a:lnTo>
                  <a:lnTo>
                    <a:pt x="7562" y="1387"/>
                  </a:lnTo>
                  <a:lnTo>
                    <a:pt x="7562" y="1733"/>
                  </a:lnTo>
                  <a:cubicBezTo>
                    <a:pt x="7562" y="1922"/>
                    <a:pt x="7720" y="2080"/>
                    <a:pt x="7940" y="2080"/>
                  </a:cubicBezTo>
                  <a:lnTo>
                    <a:pt x="8287" y="2080"/>
                  </a:lnTo>
                  <a:lnTo>
                    <a:pt x="8287" y="3592"/>
                  </a:lnTo>
                  <a:cubicBezTo>
                    <a:pt x="8444" y="3498"/>
                    <a:pt x="8602" y="3466"/>
                    <a:pt x="8791" y="3466"/>
                  </a:cubicBezTo>
                  <a:cubicBezTo>
                    <a:pt x="8885" y="3466"/>
                    <a:pt x="8917" y="3466"/>
                    <a:pt x="8948" y="3498"/>
                  </a:cubicBezTo>
                  <a:lnTo>
                    <a:pt x="8948" y="2080"/>
                  </a:lnTo>
                  <a:lnTo>
                    <a:pt x="9326" y="2080"/>
                  </a:lnTo>
                  <a:cubicBezTo>
                    <a:pt x="9515" y="2080"/>
                    <a:pt x="9673" y="1922"/>
                    <a:pt x="9673" y="1733"/>
                  </a:cubicBezTo>
                  <a:lnTo>
                    <a:pt x="9673" y="347"/>
                  </a:lnTo>
                  <a:cubicBezTo>
                    <a:pt x="9673" y="158"/>
                    <a:pt x="9515" y="1"/>
                    <a:pt x="9326" y="1"/>
                  </a:cubicBezTo>
                  <a:lnTo>
                    <a:pt x="7940" y="1"/>
                  </a:lnTo>
                  <a:cubicBezTo>
                    <a:pt x="7751" y="1"/>
                    <a:pt x="7562" y="158"/>
                    <a:pt x="7562" y="347"/>
                  </a:cubicBezTo>
                  <a:lnTo>
                    <a:pt x="7562" y="694"/>
                  </a:lnTo>
                  <a:lnTo>
                    <a:pt x="2112" y="694"/>
                  </a:lnTo>
                  <a:lnTo>
                    <a:pt x="2112" y="347"/>
                  </a:lnTo>
                  <a:cubicBezTo>
                    <a:pt x="2112" y="158"/>
                    <a:pt x="1954" y="1"/>
                    <a:pt x="17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4" name="Google Shape;1394;p68"/>
          <p:cNvGrpSpPr/>
          <p:nvPr/>
        </p:nvGrpSpPr>
        <p:grpSpPr>
          <a:xfrm>
            <a:off x="6996330" y="2099362"/>
            <a:ext cx="290887" cy="289293"/>
            <a:chOff x="-2310650" y="3958175"/>
            <a:chExt cx="293825" cy="291450"/>
          </a:xfrm>
        </p:grpSpPr>
        <p:sp>
          <p:nvSpPr>
            <p:cNvPr id="1395" name="Google Shape;1395;p68"/>
            <p:cNvSpPr/>
            <p:nvPr/>
          </p:nvSpPr>
          <p:spPr>
            <a:xfrm>
              <a:off x="-2310650" y="3958175"/>
              <a:ext cx="185925" cy="118950"/>
            </a:xfrm>
            <a:custGeom>
              <a:avLst/>
              <a:gdLst/>
              <a:ahLst/>
              <a:cxnLst/>
              <a:rect l="l" t="t" r="r" b="b"/>
              <a:pathLst>
                <a:path w="7437" h="4758" extrusionOk="0">
                  <a:moveTo>
                    <a:pt x="1009" y="1"/>
                  </a:moveTo>
                  <a:cubicBezTo>
                    <a:pt x="474" y="1"/>
                    <a:pt x="1" y="474"/>
                    <a:pt x="1" y="1009"/>
                  </a:cubicBezTo>
                  <a:lnTo>
                    <a:pt x="1" y="2395"/>
                  </a:lnTo>
                  <a:cubicBezTo>
                    <a:pt x="1" y="2931"/>
                    <a:pt x="474" y="3372"/>
                    <a:pt x="1009" y="3372"/>
                  </a:cubicBezTo>
                  <a:lnTo>
                    <a:pt x="1356" y="3372"/>
                  </a:lnTo>
                  <a:lnTo>
                    <a:pt x="1356" y="4412"/>
                  </a:lnTo>
                  <a:cubicBezTo>
                    <a:pt x="1356" y="4618"/>
                    <a:pt x="1518" y="4757"/>
                    <a:pt x="1692" y="4757"/>
                  </a:cubicBezTo>
                  <a:cubicBezTo>
                    <a:pt x="1784" y="4757"/>
                    <a:pt x="1878" y="4719"/>
                    <a:pt x="1954" y="4632"/>
                  </a:cubicBezTo>
                  <a:lnTo>
                    <a:pt x="3214" y="3372"/>
                  </a:lnTo>
                  <a:lnTo>
                    <a:pt x="3403" y="3372"/>
                  </a:lnTo>
                  <a:lnTo>
                    <a:pt x="3403" y="2364"/>
                  </a:lnTo>
                  <a:cubicBezTo>
                    <a:pt x="3403" y="1419"/>
                    <a:pt x="4160" y="663"/>
                    <a:pt x="5105" y="663"/>
                  </a:cubicBezTo>
                  <a:lnTo>
                    <a:pt x="7436" y="663"/>
                  </a:lnTo>
                  <a:cubicBezTo>
                    <a:pt x="7279" y="253"/>
                    <a:pt x="6932" y="1"/>
                    <a:pt x="6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68"/>
            <p:cNvSpPr/>
            <p:nvPr/>
          </p:nvSpPr>
          <p:spPr>
            <a:xfrm>
              <a:off x="-2309075" y="3992050"/>
              <a:ext cx="292250" cy="257575"/>
            </a:xfrm>
            <a:custGeom>
              <a:avLst/>
              <a:gdLst/>
              <a:ahLst/>
              <a:cxnLst/>
              <a:rect l="l" t="t" r="r" b="b"/>
              <a:pathLst>
                <a:path w="11690" h="10303" extrusionOk="0">
                  <a:moveTo>
                    <a:pt x="5042" y="1"/>
                  </a:moveTo>
                  <a:cubicBezTo>
                    <a:pt x="4506" y="1"/>
                    <a:pt x="4034" y="473"/>
                    <a:pt x="4034" y="1040"/>
                  </a:cubicBezTo>
                  <a:lnTo>
                    <a:pt x="4034" y="2395"/>
                  </a:lnTo>
                  <a:cubicBezTo>
                    <a:pt x="4034" y="2962"/>
                    <a:pt x="4506" y="3435"/>
                    <a:pt x="5042" y="3435"/>
                  </a:cubicBezTo>
                  <a:lnTo>
                    <a:pt x="6964" y="3435"/>
                  </a:lnTo>
                  <a:lnTo>
                    <a:pt x="7814" y="4254"/>
                  </a:lnTo>
                  <a:cubicBezTo>
                    <a:pt x="7216" y="4537"/>
                    <a:pt x="6775" y="5136"/>
                    <a:pt x="6775" y="5829"/>
                  </a:cubicBezTo>
                  <a:cubicBezTo>
                    <a:pt x="6775" y="6270"/>
                    <a:pt x="6932" y="6680"/>
                    <a:pt x="7216" y="6932"/>
                  </a:cubicBezTo>
                  <a:cubicBezTo>
                    <a:pt x="6585" y="7089"/>
                    <a:pt x="6081" y="7499"/>
                    <a:pt x="5766" y="8034"/>
                  </a:cubicBezTo>
                  <a:cubicBezTo>
                    <a:pt x="5451" y="7499"/>
                    <a:pt x="4916" y="7089"/>
                    <a:pt x="4286" y="6932"/>
                  </a:cubicBezTo>
                  <a:cubicBezTo>
                    <a:pt x="4569" y="6617"/>
                    <a:pt x="4727" y="6270"/>
                    <a:pt x="4727" y="5829"/>
                  </a:cubicBezTo>
                  <a:cubicBezTo>
                    <a:pt x="4727" y="4884"/>
                    <a:pt x="3971" y="4159"/>
                    <a:pt x="3025" y="4159"/>
                  </a:cubicBezTo>
                  <a:cubicBezTo>
                    <a:pt x="2080" y="4159"/>
                    <a:pt x="1356" y="4884"/>
                    <a:pt x="1356" y="5829"/>
                  </a:cubicBezTo>
                  <a:cubicBezTo>
                    <a:pt x="1356" y="6270"/>
                    <a:pt x="1513" y="6680"/>
                    <a:pt x="1765" y="6932"/>
                  </a:cubicBezTo>
                  <a:cubicBezTo>
                    <a:pt x="757" y="7215"/>
                    <a:pt x="1" y="8129"/>
                    <a:pt x="1" y="9263"/>
                  </a:cubicBezTo>
                  <a:lnTo>
                    <a:pt x="1" y="9925"/>
                  </a:lnTo>
                  <a:cubicBezTo>
                    <a:pt x="1" y="10145"/>
                    <a:pt x="158" y="10303"/>
                    <a:pt x="348" y="10303"/>
                  </a:cubicBezTo>
                  <a:lnTo>
                    <a:pt x="11343" y="10303"/>
                  </a:lnTo>
                  <a:cubicBezTo>
                    <a:pt x="11532" y="10303"/>
                    <a:pt x="11689" y="10145"/>
                    <a:pt x="11689" y="9925"/>
                  </a:cubicBezTo>
                  <a:lnTo>
                    <a:pt x="11689" y="9263"/>
                  </a:lnTo>
                  <a:cubicBezTo>
                    <a:pt x="11689" y="8160"/>
                    <a:pt x="10965" y="7215"/>
                    <a:pt x="9925" y="6932"/>
                  </a:cubicBezTo>
                  <a:cubicBezTo>
                    <a:pt x="10209" y="6617"/>
                    <a:pt x="10366" y="6270"/>
                    <a:pt x="10366" y="5829"/>
                  </a:cubicBezTo>
                  <a:cubicBezTo>
                    <a:pt x="10366" y="5010"/>
                    <a:pt x="9767" y="4317"/>
                    <a:pt x="8980" y="4159"/>
                  </a:cubicBezTo>
                  <a:lnTo>
                    <a:pt x="8980" y="3435"/>
                  </a:lnTo>
                  <a:lnTo>
                    <a:pt x="10555" y="3435"/>
                  </a:lnTo>
                  <a:cubicBezTo>
                    <a:pt x="11122" y="3435"/>
                    <a:pt x="11595" y="2962"/>
                    <a:pt x="11595" y="2395"/>
                  </a:cubicBezTo>
                  <a:lnTo>
                    <a:pt x="11595" y="1040"/>
                  </a:lnTo>
                  <a:cubicBezTo>
                    <a:pt x="11595" y="473"/>
                    <a:pt x="11122" y="1"/>
                    <a:pt x="105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 name="Google Shape;1103;p49">
            <a:extLst>
              <a:ext uri="{FF2B5EF4-FFF2-40B4-BE49-F238E27FC236}">
                <a16:creationId xmlns:a16="http://schemas.microsoft.com/office/drawing/2014/main" id="{4794F8F9-1B86-8866-CC9E-62E23162E323}"/>
              </a:ext>
            </a:extLst>
          </p:cNvPr>
          <p:cNvGrpSpPr/>
          <p:nvPr/>
        </p:nvGrpSpPr>
        <p:grpSpPr>
          <a:xfrm flipH="1">
            <a:off x="1738729" y="2064636"/>
            <a:ext cx="390885" cy="366198"/>
            <a:chOff x="5049725" y="2027900"/>
            <a:chExt cx="481750" cy="481850"/>
          </a:xfrm>
        </p:grpSpPr>
        <p:sp>
          <p:nvSpPr>
            <p:cNvPr id="4" name="Google Shape;1104;p49">
              <a:extLst>
                <a:ext uri="{FF2B5EF4-FFF2-40B4-BE49-F238E27FC236}">
                  <a16:creationId xmlns:a16="http://schemas.microsoft.com/office/drawing/2014/main" id="{D2955742-0AAE-C94A-9B69-AFBD40967E14}"/>
                </a:ext>
              </a:extLst>
            </p:cNvPr>
            <p:cNvSpPr/>
            <p:nvPr/>
          </p:nvSpPr>
          <p:spPr>
            <a:xfrm>
              <a:off x="5191775" y="2394925"/>
              <a:ext cx="197625" cy="114825"/>
            </a:xfrm>
            <a:custGeom>
              <a:avLst/>
              <a:gdLst/>
              <a:ahLst/>
              <a:cxnLst/>
              <a:rect l="l" t="t" r="r" b="b"/>
              <a:pathLst>
                <a:path w="7905" h="4593" extrusionOk="0">
                  <a:moveTo>
                    <a:pt x="0" y="0"/>
                  </a:moveTo>
                  <a:lnTo>
                    <a:pt x="0" y="566"/>
                  </a:lnTo>
                  <a:cubicBezTo>
                    <a:pt x="3" y="1298"/>
                    <a:pt x="479" y="1949"/>
                    <a:pt x="1178" y="2171"/>
                  </a:cubicBezTo>
                  <a:cubicBezTo>
                    <a:pt x="1407" y="3502"/>
                    <a:pt x="2560" y="4593"/>
                    <a:pt x="3954" y="4593"/>
                  </a:cubicBezTo>
                  <a:cubicBezTo>
                    <a:pt x="5345" y="4593"/>
                    <a:pt x="6499" y="3502"/>
                    <a:pt x="6728" y="2171"/>
                  </a:cubicBezTo>
                  <a:cubicBezTo>
                    <a:pt x="7426" y="1949"/>
                    <a:pt x="7902" y="1298"/>
                    <a:pt x="7905" y="566"/>
                  </a:cubicBezTo>
                  <a:lnTo>
                    <a:pt x="790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5" name="Google Shape;1105;p49">
              <a:extLst>
                <a:ext uri="{FF2B5EF4-FFF2-40B4-BE49-F238E27FC236}">
                  <a16:creationId xmlns:a16="http://schemas.microsoft.com/office/drawing/2014/main" id="{FD0D8407-E70B-F870-F2F7-3E9F3C6EB820}"/>
                </a:ext>
              </a:extLst>
            </p:cNvPr>
            <p:cNvSpPr/>
            <p:nvPr/>
          </p:nvSpPr>
          <p:spPr>
            <a:xfrm>
              <a:off x="5113625" y="2027900"/>
              <a:ext cx="347300" cy="338825"/>
            </a:xfrm>
            <a:custGeom>
              <a:avLst/>
              <a:gdLst/>
              <a:ahLst/>
              <a:cxnLst/>
              <a:rect l="l" t="t" r="r" b="b"/>
              <a:pathLst>
                <a:path w="13892" h="13553" extrusionOk="0">
                  <a:moveTo>
                    <a:pt x="7080" y="2260"/>
                  </a:moveTo>
                  <a:cubicBezTo>
                    <a:pt x="9574" y="2263"/>
                    <a:pt x="11594" y="4284"/>
                    <a:pt x="11597" y="6777"/>
                  </a:cubicBezTo>
                  <a:cubicBezTo>
                    <a:pt x="11597" y="7090"/>
                    <a:pt x="11344" y="7340"/>
                    <a:pt x="11031" y="7340"/>
                  </a:cubicBezTo>
                  <a:cubicBezTo>
                    <a:pt x="10718" y="7340"/>
                    <a:pt x="10468" y="7090"/>
                    <a:pt x="10468" y="6777"/>
                  </a:cubicBezTo>
                  <a:cubicBezTo>
                    <a:pt x="10465" y="4907"/>
                    <a:pt x="8950" y="3392"/>
                    <a:pt x="7080" y="3389"/>
                  </a:cubicBezTo>
                  <a:cubicBezTo>
                    <a:pt x="6767" y="3389"/>
                    <a:pt x="6514" y="3136"/>
                    <a:pt x="6514" y="2826"/>
                  </a:cubicBezTo>
                  <a:cubicBezTo>
                    <a:pt x="6514" y="2513"/>
                    <a:pt x="6767" y="2260"/>
                    <a:pt x="7080" y="2260"/>
                  </a:cubicBezTo>
                  <a:close/>
                  <a:moveTo>
                    <a:pt x="7070" y="1"/>
                  </a:moveTo>
                  <a:cubicBezTo>
                    <a:pt x="6595" y="1"/>
                    <a:pt x="6111" y="50"/>
                    <a:pt x="5623" y="152"/>
                  </a:cubicBezTo>
                  <a:cubicBezTo>
                    <a:pt x="3075" y="685"/>
                    <a:pt x="1001" y="2754"/>
                    <a:pt x="459" y="5301"/>
                  </a:cubicBezTo>
                  <a:cubicBezTo>
                    <a:pt x="1" y="7469"/>
                    <a:pt x="567" y="9644"/>
                    <a:pt x="2015" y="11270"/>
                  </a:cubicBezTo>
                  <a:cubicBezTo>
                    <a:pt x="2584" y="11908"/>
                    <a:pt x="2952" y="12703"/>
                    <a:pt x="3072" y="13552"/>
                  </a:cubicBezTo>
                  <a:lnTo>
                    <a:pt x="11088" y="13552"/>
                  </a:lnTo>
                  <a:cubicBezTo>
                    <a:pt x="11221" y="12691"/>
                    <a:pt x="11597" y="11887"/>
                    <a:pt x="12175" y="11233"/>
                  </a:cubicBezTo>
                  <a:cubicBezTo>
                    <a:pt x="13259" y="10002"/>
                    <a:pt x="13892" y="8418"/>
                    <a:pt x="13892" y="6777"/>
                  </a:cubicBezTo>
                  <a:cubicBezTo>
                    <a:pt x="13892" y="2969"/>
                    <a:pt x="10766" y="1"/>
                    <a:pt x="70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 name="Google Shape;1106;p49">
              <a:extLst>
                <a:ext uri="{FF2B5EF4-FFF2-40B4-BE49-F238E27FC236}">
                  <a16:creationId xmlns:a16="http://schemas.microsoft.com/office/drawing/2014/main" id="{824A50FE-9B6E-64A5-1E34-8F8FEC79E464}"/>
                </a:ext>
              </a:extLst>
            </p:cNvPr>
            <p:cNvSpPr/>
            <p:nvPr/>
          </p:nvSpPr>
          <p:spPr>
            <a:xfrm>
              <a:off x="5049725" y="2197300"/>
              <a:ext cx="56400" cy="28275"/>
            </a:xfrm>
            <a:custGeom>
              <a:avLst/>
              <a:gdLst/>
              <a:ahLst/>
              <a:cxnLst/>
              <a:rect l="l" t="t" r="r" b="b"/>
              <a:pathLst>
                <a:path w="2256" h="1131" extrusionOk="0">
                  <a:moveTo>
                    <a:pt x="563" y="1"/>
                  </a:moveTo>
                  <a:cubicBezTo>
                    <a:pt x="250" y="1"/>
                    <a:pt x="0" y="254"/>
                    <a:pt x="0" y="567"/>
                  </a:cubicBezTo>
                  <a:cubicBezTo>
                    <a:pt x="0" y="877"/>
                    <a:pt x="250" y="1130"/>
                    <a:pt x="563" y="1130"/>
                  </a:cubicBezTo>
                  <a:lnTo>
                    <a:pt x="1693" y="1130"/>
                  </a:lnTo>
                  <a:cubicBezTo>
                    <a:pt x="2006" y="1130"/>
                    <a:pt x="2256" y="877"/>
                    <a:pt x="2256" y="567"/>
                  </a:cubicBezTo>
                  <a:cubicBezTo>
                    <a:pt x="2256" y="254"/>
                    <a:pt x="2006" y="1"/>
                    <a:pt x="16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 name="Google Shape;1107;p49">
              <a:extLst>
                <a:ext uri="{FF2B5EF4-FFF2-40B4-BE49-F238E27FC236}">
                  <a16:creationId xmlns:a16="http://schemas.microsoft.com/office/drawing/2014/main" id="{5D1C27AA-DA95-EBA2-11D4-2EA621740326}"/>
                </a:ext>
              </a:extLst>
            </p:cNvPr>
            <p:cNvSpPr/>
            <p:nvPr/>
          </p:nvSpPr>
          <p:spPr>
            <a:xfrm>
              <a:off x="5052575" y="2102800"/>
              <a:ext cx="50850" cy="48075"/>
            </a:xfrm>
            <a:custGeom>
              <a:avLst/>
              <a:gdLst/>
              <a:ahLst/>
              <a:cxnLst/>
              <a:rect l="l" t="t" r="r" b="b"/>
              <a:pathLst>
                <a:path w="2034" h="1923" extrusionOk="0">
                  <a:moveTo>
                    <a:pt x="623" y="0"/>
                  </a:moveTo>
                  <a:cubicBezTo>
                    <a:pt x="478" y="0"/>
                    <a:pt x="333" y="56"/>
                    <a:pt x="224" y="167"/>
                  </a:cubicBezTo>
                  <a:cubicBezTo>
                    <a:pt x="4" y="384"/>
                    <a:pt x="1" y="736"/>
                    <a:pt x="214" y="959"/>
                  </a:cubicBezTo>
                  <a:lnTo>
                    <a:pt x="1015" y="1757"/>
                  </a:lnTo>
                  <a:cubicBezTo>
                    <a:pt x="1125" y="1867"/>
                    <a:pt x="1269" y="1922"/>
                    <a:pt x="1413" y="1922"/>
                  </a:cubicBezTo>
                  <a:cubicBezTo>
                    <a:pt x="1558" y="1922"/>
                    <a:pt x="1702" y="1867"/>
                    <a:pt x="1813" y="1757"/>
                  </a:cubicBezTo>
                  <a:cubicBezTo>
                    <a:pt x="2033" y="1534"/>
                    <a:pt x="2033" y="1179"/>
                    <a:pt x="1813" y="959"/>
                  </a:cubicBezTo>
                  <a:lnTo>
                    <a:pt x="1015" y="158"/>
                  </a:lnTo>
                  <a:cubicBezTo>
                    <a:pt x="906" y="53"/>
                    <a:pt x="764" y="0"/>
                    <a:pt x="6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8" name="Google Shape;1108;p49">
              <a:extLst>
                <a:ext uri="{FF2B5EF4-FFF2-40B4-BE49-F238E27FC236}">
                  <a16:creationId xmlns:a16="http://schemas.microsoft.com/office/drawing/2014/main" id="{008CE039-061A-5334-9E02-EA5953AE0413}"/>
                </a:ext>
              </a:extLst>
            </p:cNvPr>
            <p:cNvSpPr/>
            <p:nvPr/>
          </p:nvSpPr>
          <p:spPr>
            <a:xfrm>
              <a:off x="5052575" y="2272175"/>
              <a:ext cx="50700" cy="47900"/>
            </a:xfrm>
            <a:custGeom>
              <a:avLst/>
              <a:gdLst/>
              <a:ahLst/>
              <a:cxnLst/>
              <a:rect l="l" t="t" r="r" b="b"/>
              <a:pathLst>
                <a:path w="2028" h="1916" extrusionOk="0">
                  <a:moveTo>
                    <a:pt x="1405" y="0"/>
                  </a:moveTo>
                  <a:cubicBezTo>
                    <a:pt x="1264" y="0"/>
                    <a:pt x="1124" y="53"/>
                    <a:pt x="1015" y="159"/>
                  </a:cubicBezTo>
                  <a:lnTo>
                    <a:pt x="214" y="960"/>
                  </a:lnTo>
                  <a:cubicBezTo>
                    <a:pt x="1" y="1179"/>
                    <a:pt x="4" y="1532"/>
                    <a:pt x="224" y="1749"/>
                  </a:cubicBezTo>
                  <a:cubicBezTo>
                    <a:pt x="333" y="1860"/>
                    <a:pt x="478" y="1916"/>
                    <a:pt x="623" y="1916"/>
                  </a:cubicBezTo>
                  <a:cubicBezTo>
                    <a:pt x="764" y="1916"/>
                    <a:pt x="906" y="1863"/>
                    <a:pt x="1015" y="1758"/>
                  </a:cubicBezTo>
                  <a:lnTo>
                    <a:pt x="1813" y="960"/>
                  </a:lnTo>
                  <a:cubicBezTo>
                    <a:pt x="2027" y="737"/>
                    <a:pt x="2024" y="384"/>
                    <a:pt x="1804" y="168"/>
                  </a:cubicBezTo>
                  <a:cubicBezTo>
                    <a:pt x="1695" y="56"/>
                    <a:pt x="1550" y="0"/>
                    <a:pt x="14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 name="Google Shape;1109;p49">
              <a:extLst>
                <a:ext uri="{FF2B5EF4-FFF2-40B4-BE49-F238E27FC236}">
                  <a16:creationId xmlns:a16="http://schemas.microsoft.com/office/drawing/2014/main" id="{BE8447D7-1541-7F14-44A1-5B99E5E17667}"/>
                </a:ext>
              </a:extLst>
            </p:cNvPr>
            <p:cNvSpPr/>
            <p:nvPr/>
          </p:nvSpPr>
          <p:spPr>
            <a:xfrm>
              <a:off x="5475050" y="2197300"/>
              <a:ext cx="56425" cy="28275"/>
            </a:xfrm>
            <a:custGeom>
              <a:avLst/>
              <a:gdLst/>
              <a:ahLst/>
              <a:cxnLst/>
              <a:rect l="l" t="t" r="r" b="b"/>
              <a:pathLst>
                <a:path w="2257" h="1131" extrusionOk="0">
                  <a:moveTo>
                    <a:pt x="564" y="1"/>
                  </a:moveTo>
                  <a:cubicBezTo>
                    <a:pt x="251" y="1"/>
                    <a:pt x="1" y="254"/>
                    <a:pt x="1" y="567"/>
                  </a:cubicBezTo>
                  <a:cubicBezTo>
                    <a:pt x="1" y="877"/>
                    <a:pt x="251" y="1130"/>
                    <a:pt x="564" y="1130"/>
                  </a:cubicBezTo>
                  <a:lnTo>
                    <a:pt x="1693" y="1130"/>
                  </a:lnTo>
                  <a:cubicBezTo>
                    <a:pt x="2006" y="1130"/>
                    <a:pt x="2256" y="877"/>
                    <a:pt x="2256" y="567"/>
                  </a:cubicBezTo>
                  <a:cubicBezTo>
                    <a:pt x="2256" y="254"/>
                    <a:pt x="2006" y="1"/>
                    <a:pt x="16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 name="Google Shape;1110;p49">
              <a:extLst>
                <a:ext uri="{FF2B5EF4-FFF2-40B4-BE49-F238E27FC236}">
                  <a16:creationId xmlns:a16="http://schemas.microsoft.com/office/drawing/2014/main" id="{1D632386-17F4-2B20-F64A-985373732F01}"/>
                </a:ext>
              </a:extLst>
            </p:cNvPr>
            <p:cNvSpPr/>
            <p:nvPr/>
          </p:nvSpPr>
          <p:spPr>
            <a:xfrm>
              <a:off x="5477925" y="2102800"/>
              <a:ext cx="50675" cy="47900"/>
            </a:xfrm>
            <a:custGeom>
              <a:avLst/>
              <a:gdLst/>
              <a:ahLst/>
              <a:cxnLst/>
              <a:rect l="l" t="t" r="r" b="b"/>
              <a:pathLst>
                <a:path w="2027" h="1916" extrusionOk="0">
                  <a:moveTo>
                    <a:pt x="1405" y="0"/>
                  </a:moveTo>
                  <a:cubicBezTo>
                    <a:pt x="1264" y="0"/>
                    <a:pt x="1123" y="53"/>
                    <a:pt x="1015" y="158"/>
                  </a:cubicBezTo>
                  <a:lnTo>
                    <a:pt x="214" y="959"/>
                  </a:lnTo>
                  <a:cubicBezTo>
                    <a:pt x="0" y="1179"/>
                    <a:pt x="3" y="1531"/>
                    <a:pt x="223" y="1748"/>
                  </a:cubicBezTo>
                  <a:cubicBezTo>
                    <a:pt x="333" y="1860"/>
                    <a:pt x="478" y="1915"/>
                    <a:pt x="623" y="1915"/>
                  </a:cubicBezTo>
                  <a:cubicBezTo>
                    <a:pt x="764" y="1915"/>
                    <a:pt x="905" y="1863"/>
                    <a:pt x="1015" y="1757"/>
                  </a:cubicBezTo>
                  <a:lnTo>
                    <a:pt x="1813" y="959"/>
                  </a:lnTo>
                  <a:cubicBezTo>
                    <a:pt x="2027" y="736"/>
                    <a:pt x="2024" y="384"/>
                    <a:pt x="1804" y="167"/>
                  </a:cubicBezTo>
                  <a:cubicBezTo>
                    <a:pt x="1694" y="56"/>
                    <a:pt x="1549" y="0"/>
                    <a:pt x="14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1" name="Google Shape;1111;p49">
              <a:extLst>
                <a:ext uri="{FF2B5EF4-FFF2-40B4-BE49-F238E27FC236}">
                  <a16:creationId xmlns:a16="http://schemas.microsoft.com/office/drawing/2014/main" id="{208014DE-ED5F-3B74-4AC6-1E46738F590F}"/>
                </a:ext>
              </a:extLst>
            </p:cNvPr>
            <p:cNvSpPr/>
            <p:nvPr/>
          </p:nvSpPr>
          <p:spPr>
            <a:xfrm>
              <a:off x="5477775" y="2272000"/>
              <a:ext cx="50825" cy="48075"/>
            </a:xfrm>
            <a:custGeom>
              <a:avLst/>
              <a:gdLst/>
              <a:ahLst/>
              <a:cxnLst/>
              <a:rect l="l" t="t" r="r" b="b"/>
              <a:pathLst>
                <a:path w="2033" h="1923" extrusionOk="0">
                  <a:moveTo>
                    <a:pt x="621" y="1"/>
                  </a:moveTo>
                  <a:cubicBezTo>
                    <a:pt x="476" y="1"/>
                    <a:pt x="331" y="56"/>
                    <a:pt x="220" y="166"/>
                  </a:cubicBezTo>
                  <a:cubicBezTo>
                    <a:pt x="0" y="388"/>
                    <a:pt x="0" y="744"/>
                    <a:pt x="220" y="967"/>
                  </a:cubicBezTo>
                  <a:lnTo>
                    <a:pt x="1021" y="1765"/>
                  </a:lnTo>
                  <a:cubicBezTo>
                    <a:pt x="1129" y="1870"/>
                    <a:pt x="1270" y="1923"/>
                    <a:pt x="1411" y="1923"/>
                  </a:cubicBezTo>
                  <a:cubicBezTo>
                    <a:pt x="1555" y="1923"/>
                    <a:pt x="1700" y="1867"/>
                    <a:pt x="1810" y="1756"/>
                  </a:cubicBezTo>
                  <a:cubicBezTo>
                    <a:pt x="2030" y="1539"/>
                    <a:pt x="2033" y="1186"/>
                    <a:pt x="1819" y="967"/>
                  </a:cubicBezTo>
                  <a:lnTo>
                    <a:pt x="1021" y="166"/>
                  </a:lnTo>
                  <a:cubicBezTo>
                    <a:pt x="910" y="56"/>
                    <a:pt x="765"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7">
          <a:extLst>
            <a:ext uri="{FF2B5EF4-FFF2-40B4-BE49-F238E27FC236}">
              <a16:creationId xmlns:a16="http://schemas.microsoft.com/office/drawing/2014/main" id="{D47EDC9D-CA40-0F0A-339C-51C742FB9328}"/>
            </a:ext>
          </a:extLst>
        </p:cNvPr>
        <p:cNvGrpSpPr/>
        <p:nvPr/>
      </p:nvGrpSpPr>
      <p:grpSpPr>
        <a:xfrm>
          <a:off x="0" y="0"/>
          <a:ext cx="0" cy="0"/>
          <a:chOff x="0" y="0"/>
          <a:chExt cx="0" cy="0"/>
        </a:xfrm>
      </p:grpSpPr>
      <p:sp>
        <p:nvSpPr>
          <p:cNvPr id="1198" name="Google Shape;1198;p57">
            <a:extLst>
              <a:ext uri="{FF2B5EF4-FFF2-40B4-BE49-F238E27FC236}">
                <a16:creationId xmlns:a16="http://schemas.microsoft.com/office/drawing/2014/main" id="{AF7A75D1-A2B6-9DFE-6EF3-AAFDB527FE1B}"/>
              </a:ext>
            </a:extLst>
          </p:cNvPr>
          <p:cNvSpPr txBox="1">
            <a:spLocks noGrp="1"/>
          </p:cNvSpPr>
          <p:nvPr>
            <p:ph type="subTitle" idx="5"/>
          </p:nvPr>
        </p:nvSpPr>
        <p:spPr>
          <a:xfrm>
            <a:off x="6060398" y="3274964"/>
            <a:ext cx="2328600" cy="9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Learning a new teaching method</a:t>
            </a:r>
          </a:p>
        </p:txBody>
      </p:sp>
      <p:sp>
        <p:nvSpPr>
          <p:cNvPr id="1199" name="Google Shape;1199;p57">
            <a:extLst>
              <a:ext uri="{FF2B5EF4-FFF2-40B4-BE49-F238E27FC236}">
                <a16:creationId xmlns:a16="http://schemas.microsoft.com/office/drawing/2014/main" id="{48D08F23-19C0-10D3-D10D-14E92CA9B4FA}"/>
              </a:ext>
            </a:extLst>
          </p:cNvPr>
          <p:cNvSpPr txBox="1">
            <a:spLocks noGrp="1"/>
          </p:cNvSpPr>
          <p:nvPr>
            <p:ph type="ctrTitle" idx="6"/>
          </p:nvPr>
        </p:nvSpPr>
        <p:spPr>
          <a:xfrm>
            <a:off x="6058497" y="2929273"/>
            <a:ext cx="2332500" cy="38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Fearstorm topic:</a:t>
            </a:r>
            <a:endParaRPr dirty="0"/>
          </a:p>
        </p:txBody>
      </p:sp>
      <p:sp>
        <p:nvSpPr>
          <p:cNvPr id="1200" name="Google Shape;1200;p57">
            <a:extLst>
              <a:ext uri="{FF2B5EF4-FFF2-40B4-BE49-F238E27FC236}">
                <a16:creationId xmlns:a16="http://schemas.microsoft.com/office/drawing/2014/main" id="{41A1773D-AEDF-2481-EE33-9859A17F95E9}"/>
              </a:ext>
            </a:extLst>
          </p:cNvPr>
          <p:cNvSpPr txBox="1">
            <a:spLocks noGrp="1"/>
          </p:cNvSpPr>
          <p:nvPr>
            <p:ph type="subTitle" idx="2"/>
          </p:nvPr>
        </p:nvSpPr>
        <p:spPr>
          <a:xfrm>
            <a:off x="6062397" y="1764416"/>
            <a:ext cx="2328600" cy="95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t>Library research</a:t>
            </a:r>
            <a:endParaRPr dirty="0"/>
          </a:p>
        </p:txBody>
      </p:sp>
      <p:sp>
        <p:nvSpPr>
          <p:cNvPr id="1201" name="Google Shape;1201;p57">
            <a:extLst>
              <a:ext uri="{FF2B5EF4-FFF2-40B4-BE49-F238E27FC236}">
                <a16:creationId xmlns:a16="http://schemas.microsoft.com/office/drawing/2014/main" id="{54ED7B1A-91AF-6B57-8780-8C7824D9B9E4}"/>
              </a:ext>
            </a:extLst>
          </p:cNvPr>
          <p:cNvSpPr txBox="1">
            <a:spLocks noGrp="1"/>
          </p:cNvSpPr>
          <p:nvPr>
            <p:ph type="subTitle" idx="1"/>
          </p:nvPr>
        </p:nvSpPr>
        <p:spPr>
          <a:xfrm>
            <a:off x="2669450" y="1764416"/>
            <a:ext cx="2324700" cy="83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t>Teach students how to navigate library databases</a:t>
            </a:r>
            <a:endParaRPr dirty="0"/>
          </a:p>
        </p:txBody>
      </p:sp>
      <p:sp>
        <p:nvSpPr>
          <p:cNvPr id="1202" name="Google Shape;1202;p57">
            <a:extLst>
              <a:ext uri="{FF2B5EF4-FFF2-40B4-BE49-F238E27FC236}">
                <a16:creationId xmlns:a16="http://schemas.microsoft.com/office/drawing/2014/main" id="{B316CDBE-E82A-54D8-C510-6368ADF3118B}"/>
              </a:ext>
            </a:extLst>
          </p:cNvPr>
          <p:cNvSpPr txBox="1">
            <a:spLocks noGrp="1"/>
          </p:cNvSpPr>
          <p:nvPr>
            <p:ph type="ctrTitle" idx="4"/>
          </p:nvPr>
        </p:nvSpPr>
        <p:spPr>
          <a:xfrm>
            <a:off x="6060497" y="1418725"/>
            <a:ext cx="2332500" cy="38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Fearstorm topic:</a:t>
            </a:r>
            <a:endParaRPr dirty="0"/>
          </a:p>
        </p:txBody>
      </p:sp>
      <p:sp>
        <p:nvSpPr>
          <p:cNvPr id="1203" name="Google Shape;1203;p57">
            <a:extLst>
              <a:ext uri="{FF2B5EF4-FFF2-40B4-BE49-F238E27FC236}">
                <a16:creationId xmlns:a16="http://schemas.microsoft.com/office/drawing/2014/main" id="{420E083E-154B-9807-C47C-23534B767A51}"/>
              </a:ext>
            </a:extLst>
          </p:cNvPr>
          <p:cNvSpPr txBox="1">
            <a:spLocks noGrp="1"/>
          </p:cNvSpPr>
          <p:nvPr>
            <p:ph type="ctrTitle" idx="3"/>
          </p:nvPr>
        </p:nvSpPr>
        <p:spPr>
          <a:xfrm>
            <a:off x="2606900" y="1418725"/>
            <a:ext cx="2449800" cy="38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You are asked:</a:t>
            </a:r>
            <a:endParaRPr dirty="0"/>
          </a:p>
        </p:txBody>
      </p:sp>
      <p:sp>
        <p:nvSpPr>
          <p:cNvPr id="1204" name="Google Shape;1204;p57">
            <a:extLst>
              <a:ext uri="{FF2B5EF4-FFF2-40B4-BE49-F238E27FC236}">
                <a16:creationId xmlns:a16="http://schemas.microsoft.com/office/drawing/2014/main" id="{1F9FF343-6052-11FB-9952-F07E1FFEDA88}"/>
              </a:ext>
            </a:extLst>
          </p:cNvPr>
          <p:cNvSpPr txBox="1">
            <a:spLocks noGrp="1"/>
          </p:cNvSpPr>
          <p:nvPr>
            <p:ph type="ctrTitle"/>
          </p:nvPr>
        </p:nvSpPr>
        <p:spPr>
          <a:xfrm>
            <a:off x="722400" y="566928"/>
            <a:ext cx="7699200" cy="5394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t>Preparation: Why are you here?</a:t>
            </a:r>
            <a:endParaRPr dirty="0"/>
          </a:p>
        </p:txBody>
      </p:sp>
      <p:cxnSp>
        <p:nvCxnSpPr>
          <p:cNvPr id="1205" name="Google Shape;1205;p57">
            <a:extLst>
              <a:ext uri="{FF2B5EF4-FFF2-40B4-BE49-F238E27FC236}">
                <a16:creationId xmlns:a16="http://schemas.microsoft.com/office/drawing/2014/main" id="{4D6E1E3E-17E6-841F-79E8-5EDE6CAFFB56}"/>
              </a:ext>
            </a:extLst>
          </p:cNvPr>
          <p:cNvCxnSpPr/>
          <p:nvPr/>
        </p:nvCxnSpPr>
        <p:spPr>
          <a:xfrm>
            <a:off x="1388100" y="1051250"/>
            <a:ext cx="6367800" cy="0"/>
          </a:xfrm>
          <a:prstGeom prst="straightConnector1">
            <a:avLst/>
          </a:prstGeom>
          <a:noFill/>
          <a:ln w="19050" cap="flat" cmpd="sng">
            <a:solidFill>
              <a:schemeClr val="dk1"/>
            </a:solidFill>
            <a:prstDash val="solid"/>
            <a:round/>
            <a:headEnd type="none" w="med" len="med"/>
            <a:tailEnd type="none" w="med" len="med"/>
          </a:ln>
        </p:spPr>
      </p:cxnSp>
      <p:sp>
        <p:nvSpPr>
          <p:cNvPr id="2" name="Google Shape;1201;p57">
            <a:extLst>
              <a:ext uri="{FF2B5EF4-FFF2-40B4-BE49-F238E27FC236}">
                <a16:creationId xmlns:a16="http://schemas.microsoft.com/office/drawing/2014/main" id="{7A5AA922-2980-109D-52AE-F2BCA6447B63}"/>
              </a:ext>
            </a:extLst>
          </p:cNvPr>
          <p:cNvSpPr txBox="1">
            <a:spLocks/>
          </p:cNvSpPr>
          <p:nvPr/>
        </p:nvSpPr>
        <p:spPr>
          <a:xfrm>
            <a:off x="2669450" y="3274964"/>
            <a:ext cx="2324700" cy="838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lt1"/>
              </a:buClr>
              <a:buSzPts val="1000"/>
              <a:buFont typeface="Lato"/>
              <a:buNone/>
              <a:defRPr sz="1400" b="0" i="0" u="none" strike="noStrike" cap="none">
                <a:solidFill>
                  <a:schemeClr val="lt1"/>
                </a:solidFill>
                <a:latin typeface="Lato"/>
                <a:ea typeface="Lato"/>
                <a:cs typeface="Lato"/>
                <a:sym typeface="Lato"/>
              </a:defRPr>
            </a:lvl1pPr>
            <a:lvl2pPr marL="914400" marR="0" lvl="1" indent="-330200" algn="ctr" rtl="0">
              <a:lnSpc>
                <a:spcPct val="100000"/>
              </a:lnSpc>
              <a:spcBef>
                <a:spcPts val="0"/>
              </a:spcBef>
              <a:spcAft>
                <a:spcPts val="0"/>
              </a:spcAft>
              <a:buClr>
                <a:schemeClr val="lt1"/>
              </a:buClr>
              <a:buSzPts val="1000"/>
              <a:buFont typeface="Lato"/>
              <a:buNone/>
              <a:defRPr sz="1000" b="0" i="0" u="none" strike="noStrike" cap="none">
                <a:solidFill>
                  <a:schemeClr val="lt1"/>
                </a:solidFill>
                <a:latin typeface="Lato"/>
                <a:ea typeface="Lato"/>
                <a:cs typeface="Lato"/>
                <a:sym typeface="Lato"/>
              </a:defRPr>
            </a:lvl2pPr>
            <a:lvl3pPr marL="1371600" marR="0" lvl="2" indent="-330200" algn="ctr" rtl="0">
              <a:lnSpc>
                <a:spcPct val="100000"/>
              </a:lnSpc>
              <a:spcBef>
                <a:spcPts val="0"/>
              </a:spcBef>
              <a:spcAft>
                <a:spcPts val="0"/>
              </a:spcAft>
              <a:buClr>
                <a:schemeClr val="lt1"/>
              </a:buClr>
              <a:buSzPts val="1000"/>
              <a:buFont typeface="Lato"/>
              <a:buNone/>
              <a:defRPr sz="1000" b="0" i="0" u="none" strike="noStrike" cap="none">
                <a:solidFill>
                  <a:schemeClr val="lt1"/>
                </a:solidFill>
                <a:latin typeface="Lato"/>
                <a:ea typeface="Lato"/>
                <a:cs typeface="Lato"/>
                <a:sym typeface="Lato"/>
              </a:defRPr>
            </a:lvl3pPr>
            <a:lvl4pPr marL="1828800" marR="0" lvl="3" indent="-330200" algn="ctr" rtl="0">
              <a:lnSpc>
                <a:spcPct val="100000"/>
              </a:lnSpc>
              <a:spcBef>
                <a:spcPts val="0"/>
              </a:spcBef>
              <a:spcAft>
                <a:spcPts val="0"/>
              </a:spcAft>
              <a:buClr>
                <a:schemeClr val="lt1"/>
              </a:buClr>
              <a:buSzPts val="1000"/>
              <a:buFont typeface="Lato"/>
              <a:buNone/>
              <a:defRPr sz="1000" b="0" i="0" u="none" strike="noStrike" cap="none">
                <a:solidFill>
                  <a:schemeClr val="lt1"/>
                </a:solidFill>
                <a:latin typeface="Lato"/>
                <a:ea typeface="Lato"/>
                <a:cs typeface="Lato"/>
                <a:sym typeface="Lato"/>
              </a:defRPr>
            </a:lvl4pPr>
            <a:lvl5pPr marL="2286000" marR="0" lvl="4" indent="-330200" algn="ctr" rtl="0">
              <a:lnSpc>
                <a:spcPct val="100000"/>
              </a:lnSpc>
              <a:spcBef>
                <a:spcPts val="0"/>
              </a:spcBef>
              <a:spcAft>
                <a:spcPts val="0"/>
              </a:spcAft>
              <a:buClr>
                <a:schemeClr val="lt1"/>
              </a:buClr>
              <a:buSzPts val="1000"/>
              <a:buFont typeface="Lato"/>
              <a:buNone/>
              <a:defRPr sz="1000" b="0" i="0" u="none" strike="noStrike" cap="none">
                <a:solidFill>
                  <a:schemeClr val="lt1"/>
                </a:solidFill>
                <a:latin typeface="Lato"/>
                <a:ea typeface="Lato"/>
                <a:cs typeface="Lato"/>
                <a:sym typeface="Lato"/>
              </a:defRPr>
            </a:lvl5pPr>
            <a:lvl6pPr marL="2743200" marR="0" lvl="5" indent="-330200" algn="ctr" rtl="0">
              <a:lnSpc>
                <a:spcPct val="100000"/>
              </a:lnSpc>
              <a:spcBef>
                <a:spcPts val="0"/>
              </a:spcBef>
              <a:spcAft>
                <a:spcPts val="0"/>
              </a:spcAft>
              <a:buClr>
                <a:schemeClr val="lt1"/>
              </a:buClr>
              <a:buSzPts val="1000"/>
              <a:buFont typeface="Lato"/>
              <a:buNone/>
              <a:defRPr sz="1000" b="0" i="0" u="none" strike="noStrike" cap="none">
                <a:solidFill>
                  <a:schemeClr val="lt1"/>
                </a:solidFill>
                <a:latin typeface="Lato"/>
                <a:ea typeface="Lato"/>
                <a:cs typeface="Lato"/>
                <a:sym typeface="Lato"/>
              </a:defRPr>
            </a:lvl6pPr>
            <a:lvl7pPr marL="3200400" marR="0" lvl="6" indent="-330200" algn="ctr" rtl="0">
              <a:lnSpc>
                <a:spcPct val="100000"/>
              </a:lnSpc>
              <a:spcBef>
                <a:spcPts val="0"/>
              </a:spcBef>
              <a:spcAft>
                <a:spcPts val="0"/>
              </a:spcAft>
              <a:buClr>
                <a:schemeClr val="lt1"/>
              </a:buClr>
              <a:buSzPts val="1000"/>
              <a:buFont typeface="Lato"/>
              <a:buNone/>
              <a:defRPr sz="1000" b="0" i="0" u="none" strike="noStrike" cap="none">
                <a:solidFill>
                  <a:schemeClr val="lt1"/>
                </a:solidFill>
                <a:latin typeface="Lato"/>
                <a:ea typeface="Lato"/>
                <a:cs typeface="Lato"/>
                <a:sym typeface="Lato"/>
              </a:defRPr>
            </a:lvl7pPr>
            <a:lvl8pPr marL="3657600" marR="0" lvl="7" indent="-330200" algn="ctr" rtl="0">
              <a:lnSpc>
                <a:spcPct val="100000"/>
              </a:lnSpc>
              <a:spcBef>
                <a:spcPts val="0"/>
              </a:spcBef>
              <a:spcAft>
                <a:spcPts val="0"/>
              </a:spcAft>
              <a:buClr>
                <a:schemeClr val="lt1"/>
              </a:buClr>
              <a:buSzPts val="1000"/>
              <a:buFont typeface="Lato"/>
              <a:buNone/>
              <a:defRPr sz="1000" b="0" i="0" u="none" strike="noStrike" cap="none">
                <a:solidFill>
                  <a:schemeClr val="lt1"/>
                </a:solidFill>
                <a:latin typeface="Lato"/>
                <a:ea typeface="Lato"/>
                <a:cs typeface="Lato"/>
                <a:sym typeface="Lato"/>
              </a:defRPr>
            </a:lvl8pPr>
            <a:lvl9pPr marL="4114800" marR="0" lvl="8" indent="-330200" algn="ctr" rtl="0">
              <a:lnSpc>
                <a:spcPct val="100000"/>
              </a:lnSpc>
              <a:spcBef>
                <a:spcPts val="0"/>
              </a:spcBef>
              <a:spcAft>
                <a:spcPts val="0"/>
              </a:spcAft>
              <a:buClr>
                <a:schemeClr val="lt1"/>
              </a:buClr>
              <a:buSzPts val="1000"/>
              <a:buFont typeface="Lato"/>
              <a:buNone/>
              <a:defRPr sz="1000" b="0" i="0" u="none" strike="noStrike" cap="none">
                <a:solidFill>
                  <a:schemeClr val="lt1"/>
                </a:solidFill>
                <a:latin typeface="Lato"/>
                <a:ea typeface="Lato"/>
                <a:cs typeface="Lato"/>
                <a:sym typeface="Lato"/>
              </a:defRPr>
            </a:lvl9pPr>
          </a:lstStyle>
          <a:p>
            <a:pPr marL="0" indent="0">
              <a:buClr>
                <a:schemeClr val="dk1"/>
              </a:buClr>
              <a:buSzPts val="1100"/>
              <a:buFont typeface="Arial"/>
              <a:buNone/>
            </a:pPr>
            <a:r>
              <a:rPr lang="en-US" dirty="0"/>
              <a:t>Teach librarians a new teaching method</a:t>
            </a:r>
          </a:p>
        </p:txBody>
      </p:sp>
      <p:sp>
        <p:nvSpPr>
          <p:cNvPr id="3" name="Google Shape;1203;p57">
            <a:extLst>
              <a:ext uri="{FF2B5EF4-FFF2-40B4-BE49-F238E27FC236}">
                <a16:creationId xmlns:a16="http://schemas.microsoft.com/office/drawing/2014/main" id="{991CE458-028F-6494-6E64-C10CC2453B04}"/>
              </a:ext>
            </a:extLst>
          </p:cNvPr>
          <p:cNvSpPr txBox="1">
            <a:spLocks/>
          </p:cNvSpPr>
          <p:nvPr/>
        </p:nvSpPr>
        <p:spPr>
          <a:xfrm>
            <a:off x="2606900" y="2929273"/>
            <a:ext cx="2449800" cy="3849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600"/>
              <a:buFont typeface="Fira Sans Condensed Medium"/>
              <a:buNone/>
              <a:defRPr sz="2000" b="1" i="0" u="none" strike="noStrike" cap="none">
                <a:solidFill>
                  <a:schemeClr val="dk1"/>
                </a:solidFill>
                <a:latin typeface="Prata"/>
                <a:ea typeface="Prata"/>
                <a:cs typeface="Prata"/>
                <a:sym typeface="Prata"/>
              </a:defRPr>
            </a:lvl1pPr>
            <a:lvl2pPr marR="0" lvl="1" algn="ctr" rtl="0">
              <a:lnSpc>
                <a:spcPct val="100000"/>
              </a:lnSpc>
              <a:spcBef>
                <a:spcPts val="0"/>
              </a:spcBef>
              <a:spcAft>
                <a:spcPts val="0"/>
              </a:spcAft>
              <a:buClr>
                <a:schemeClr val="dk1"/>
              </a:buClr>
              <a:buSzPts val="1600"/>
              <a:buFont typeface="Fira Sans Condensed Medium"/>
              <a:buNone/>
              <a:defRPr sz="1600" b="1" i="0" u="none" strike="noStrike" cap="none">
                <a:solidFill>
                  <a:schemeClr val="dk1"/>
                </a:solidFill>
                <a:latin typeface="Fira Sans Condensed Medium"/>
                <a:ea typeface="Fira Sans Condensed Medium"/>
                <a:cs typeface="Fira Sans Condensed Medium"/>
                <a:sym typeface="Fira Sans Condensed Medium"/>
              </a:defRPr>
            </a:lvl2pPr>
            <a:lvl3pPr marR="0" lvl="2" algn="ctr" rtl="0">
              <a:lnSpc>
                <a:spcPct val="100000"/>
              </a:lnSpc>
              <a:spcBef>
                <a:spcPts val="0"/>
              </a:spcBef>
              <a:spcAft>
                <a:spcPts val="0"/>
              </a:spcAft>
              <a:buClr>
                <a:schemeClr val="dk1"/>
              </a:buClr>
              <a:buSzPts val="1600"/>
              <a:buFont typeface="Fira Sans Condensed Medium"/>
              <a:buNone/>
              <a:defRPr sz="1600" b="1" i="0" u="none" strike="noStrike" cap="none">
                <a:solidFill>
                  <a:schemeClr val="dk1"/>
                </a:solidFill>
                <a:latin typeface="Fira Sans Condensed Medium"/>
                <a:ea typeface="Fira Sans Condensed Medium"/>
                <a:cs typeface="Fira Sans Condensed Medium"/>
                <a:sym typeface="Fira Sans Condensed Medium"/>
              </a:defRPr>
            </a:lvl3pPr>
            <a:lvl4pPr marR="0" lvl="3" algn="ctr" rtl="0">
              <a:lnSpc>
                <a:spcPct val="100000"/>
              </a:lnSpc>
              <a:spcBef>
                <a:spcPts val="0"/>
              </a:spcBef>
              <a:spcAft>
                <a:spcPts val="0"/>
              </a:spcAft>
              <a:buClr>
                <a:schemeClr val="dk1"/>
              </a:buClr>
              <a:buSzPts val="1600"/>
              <a:buFont typeface="Fira Sans Condensed Medium"/>
              <a:buNone/>
              <a:defRPr sz="1600" b="1" i="0" u="none" strike="noStrike" cap="none">
                <a:solidFill>
                  <a:schemeClr val="dk1"/>
                </a:solidFill>
                <a:latin typeface="Fira Sans Condensed Medium"/>
                <a:ea typeface="Fira Sans Condensed Medium"/>
                <a:cs typeface="Fira Sans Condensed Medium"/>
                <a:sym typeface="Fira Sans Condensed Medium"/>
              </a:defRPr>
            </a:lvl4pPr>
            <a:lvl5pPr marR="0" lvl="4" algn="ctr" rtl="0">
              <a:lnSpc>
                <a:spcPct val="100000"/>
              </a:lnSpc>
              <a:spcBef>
                <a:spcPts val="0"/>
              </a:spcBef>
              <a:spcAft>
                <a:spcPts val="0"/>
              </a:spcAft>
              <a:buClr>
                <a:schemeClr val="dk1"/>
              </a:buClr>
              <a:buSzPts val="1600"/>
              <a:buFont typeface="Fira Sans Condensed Medium"/>
              <a:buNone/>
              <a:defRPr sz="1600" b="1" i="0" u="none" strike="noStrike" cap="none">
                <a:solidFill>
                  <a:schemeClr val="dk1"/>
                </a:solidFill>
                <a:latin typeface="Fira Sans Condensed Medium"/>
                <a:ea typeface="Fira Sans Condensed Medium"/>
                <a:cs typeface="Fira Sans Condensed Medium"/>
                <a:sym typeface="Fira Sans Condensed Medium"/>
              </a:defRPr>
            </a:lvl5pPr>
            <a:lvl6pPr marR="0" lvl="5" algn="ctr" rtl="0">
              <a:lnSpc>
                <a:spcPct val="100000"/>
              </a:lnSpc>
              <a:spcBef>
                <a:spcPts val="0"/>
              </a:spcBef>
              <a:spcAft>
                <a:spcPts val="0"/>
              </a:spcAft>
              <a:buClr>
                <a:schemeClr val="dk1"/>
              </a:buClr>
              <a:buSzPts val="1600"/>
              <a:buFont typeface="Fira Sans Condensed Medium"/>
              <a:buNone/>
              <a:defRPr sz="1600" b="1" i="0" u="none" strike="noStrike" cap="none">
                <a:solidFill>
                  <a:schemeClr val="dk1"/>
                </a:solidFill>
                <a:latin typeface="Fira Sans Condensed Medium"/>
                <a:ea typeface="Fira Sans Condensed Medium"/>
                <a:cs typeface="Fira Sans Condensed Medium"/>
                <a:sym typeface="Fira Sans Condensed Medium"/>
              </a:defRPr>
            </a:lvl6pPr>
            <a:lvl7pPr marR="0" lvl="6" algn="ctr" rtl="0">
              <a:lnSpc>
                <a:spcPct val="100000"/>
              </a:lnSpc>
              <a:spcBef>
                <a:spcPts val="0"/>
              </a:spcBef>
              <a:spcAft>
                <a:spcPts val="0"/>
              </a:spcAft>
              <a:buClr>
                <a:schemeClr val="dk1"/>
              </a:buClr>
              <a:buSzPts val="1600"/>
              <a:buFont typeface="Fira Sans Condensed Medium"/>
              <a:buNone/>
              <a:defRPr sz="1600" b="1" i="0" u="none" strike="noStrike" cap="none">
                <a:solidFill>
                  <a:schemeClr val="dk1"/>
                </a:solidFill>
                <a:latin typeface="Fira Sans Condensed Medium"/>
                <a:ea typeface="Fira Sans Condensed Medium"/>
                <a:cs typeface="Fira Sans Condensed Medium"/>
                <a:sym typeface="Fira Sans Condensed Medium"/>
              </a:defRPr>
            </a:lvl7pPr>
            <a:lvl8pPr marR="0" lvl="7" algn="ctr" rtl="0">
              <a:lnSpc>
                <a:spcPct val="100000"/>
              </a:lnSpc>
              <a:spcBef>
                <a:spcPts val="0"/>
              </a:spcBef>
              <a:spcAft>
                <a:spcPts val="0"/>
              </a:spcAft>
              <a:buClr>
                <a:schemeClr val="dk1"/>
              </a:buClr>
              <a:buSzPts val="1600"/>
              <a:buFont typeface="Fira Sans Condensed Medium"/>
              <a:buNone/>
              <a:defRPr sz="1600" b="1" i="0" u="none" strike="noStrike" cap="none">
                <a:solidFill>
                  <a:schemeClr val="dk1"/>
                </a:solidFill>
                <a:latin typeface="Fira Sans Condensed Medium"/>
                <a:ea typeface="Fira Sans Condensed Medium"/>
                <a:cs typeface="Fira Sans Condensed Medium"/>
                <a:sym typeface="Fira Sans Condensed Medium"/>
              </a:defRPr>
            </a:lvl8pPr>
            <a:lvl9pPr marR="0" lvl="8" algn="ctr" rtl="0">
              <a:lnSpc>
                <a:spcPct val="100000"/>
              </a:lnSpc>
              <a:spcBef>
                <a:spcPts val="0"/>
              </a:spcBef>
              <a:spcAft>
                <a:spcPts val="0"/>
              </a:spcAft>
              <a:buClr>
                <a:schemeClr val="dk1"/>
              </a:buClr>
              <a:buSzPts val="1600"/>
              <a:buFont typeface="Fira Sans Condensed Medium"/>
              <a:buNone/>
              <a:defRPr sz="1600" b="1" i="0" u="none" strike="noStrike" cap="none">
                <a:solidFill>
                  <a:schemeClr val="dk1"/>
                </a:solidFill>
                <a:latin typeface="Fira Sans Condensed Medium"/>
                <a:ea typeface="Fira Sans Condensed Medium"/>
                <a:cs typeface="Fira Sans Condensed Medium"/>
                <a:sym typeface="Fira Sans Condensed Medium"/>
              </a:defRPr>
            </a:lvl9pPr>
          </a:lstStyle>
          <a:p>
            <a:r>
              <a:rPr lang="en-US"/>
              <a:t>You are asked:</a:t>
            </a:r>
            <a:endParaRPr lang="en-US" dirty="0"/>
          </a:p>
        </p:txBody>
      </p:sp>
      <p:pic>
        <p:nvPicPr>
          <p:cNvPr id="5" name="Picture 4">
            <a:extLst>
              <a:ext uri="{FF2B5EF4-FFF2-40B4-BE49-F238E27FC236}">
                <a16:creationId xmlns:a16="http://schemas.microsoft.com/office/drawing/2014/main" id="{9CF771F1-4523-EADB-4D07-B6CD41AAF104}"/>
              </a:ext>
            </a:extLst>
          </p:cNvPr>
          <p:cNvPicPr>
            <a:picLocks noChangeAspect="1"/>
          </p:cNvPicPr>
          <p:nvPr/>
        </p:nvPicPr>
        <p:blipFill>
          <a:blip r:embed="rId3">
            <a:clrChange>
              <a:clrFrom>
                <a:srgbClr val="FFFFFF"/>
              </a:clrFrom>
              <a:clrTo>
                <a:srgbClr val="FFFFFF">
                  <a:alpha val="0"/>
                </a:srgbClr>
              </a:clrTo>
            </a:clrChange>
            <a:duotone>
              <a:schemeClr val="accent3">
                <a:shade val="45000"/>
                <a:satMod val="135000"/>
              </a:schemeClr>
              <a:prstClr val="white"/>
            </a:duotone>
          </a:blip>
          <a:srcRect r="69565" b="81230"/>
          <a:stretch>
            <a:fillRect/>
          </a:stretch>
        </p:blipFill>
        <p:spPr>
          <a:xfrm>
            <a:off x="4910350" y="1673437"/>
            <a:ext cx="1077658" cy="393522"/>
          </a:xfrm>
          <a:prstGeom prst="rect">
            <a:avLst/>
          </a:prstGeom>
        </p:spPr>
      </p:pic>
      <p:pic>
        <p:nvPicPr>
          <p:cNvPr id="6" name="Picture 5">
            <a:extLst>
              <a:ext uri="{FF2B5EF4-FFF2-40B4-BE49-F238E27FC236}">
                <a16:creationId xmlns:a16="http://schemas.microsoft.com/office/drawing/2014/main" id="{D3EFC172-CAC4-5AED-190C-366F4F4A9034}"/>
              </a:ext>
            </a:extLst>
          </p:cNvPr>
          <p:cNvPicPr>
            <a:picLocks noChangeAspect="1"/>
          </p:cNvPicPr>
          <p:nvPr/>
        </p:nvPicPr>
        <p:blipFill>
          <a:blip r:embed="rId3">
            <a:clrChange>
              <a:clrFrom>
                <a:srgbClr val="FFFFFF"/>
              </a:clrFrom>
              <a:clrTo>
                <a:srgbClr val="FFFFFF">
                  <a:alpha val="0"/>
                </a:srgbClr>
              </a:clrTo>
            </a:clrChange>
            <a:duotone>
              <a:schemeClr val="accent2">
                <a:shade val="45000"/>
                <a:satMod val="135000"/>
              </a:schemeClr>
              <a:prstClr val="white"/>
            </a:duotone>
          </a:blip>
          <a:srcRect r="69565" b="81230"/>
          <a:stretch>
            <a:fillRect/>
          </a:stretch>
        </p:blipFill>
        <p:spPr>
          <a:xfrm>
            <a:off x="4572000" y="3183985"/>
            <a:ext cx="1423947" cy="393522"/>
          </a:xfrm>
          <a:prstGeom prst="rect">
            <a:avLst/>
          </a:prstGeom>
        </p:spPr>
      </p:pic>
    </p:spTree>
    <p:extLst>
      <p:ext uri="{BB962C8B-B14F-4D97-AF65-F5344CB8AC3E}">
        <p14:creationId xmlns:p14="http://schemas.microsoft.com/office/powerpoint/2010/main" val="3255890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20"/>
        <p:cNvGrpSpPr/>
        <p:nvPr/>
      </p:nvGrpSpPr>
      <p:grpSpPr>
        <a:xfrm>
          <a:off x="0" y="0"/>
          <a:ext cx="0" cy="0"/>
          <a:chOff x="0" y="0"/>
          <a:chExt cx="0" cy="0"/>
        </a:xfrm>
      </p:grpSpPr>
      <p:cxnSp>
        <p:nvCxnSpPr>
          <p:cNvPr id="1121" name="Google Shape;1121;p50"/>
          <p:cNvCxnSpPr/>
          <p:nvPr/>
        </p:nvCxnSpPr>
        <p:spPr>
          <a:xfrm>
            <a:off x="737650" y="1508450"/>
            <a:ext cx="3658200" cy="0"/>
          </a:xfrm>
          <a:prstGeom prst="straightConnector1">
            <a:avLst/>
          </a:prstGeom>
          <a:noFill/>
          <a:ln w="19050" cap="flat" cmpd="sng">
            <a:solidFill>
              <a:schemeClr val="dk1"/>
            </a:solidFill>
            <a:prstDash val="solid"/>
            <a:round/>
            <a:headEnd type="none" w="med" len="med"/>
            <a:tailEnd type="none" w="med" len="med"/>
          </a:ln>
        </p:spPr>
      </p:cxnSp>
      <p:sp>
        <p:nvSpPr>
          <p:cNvPr id="1122" name="Google Shape;1122;p50"/>
          <p:cNvSpPr txBox="1">
            <a:spLocks noGrp="1"/>
          </p:cNvSpPr>
          <p:nvPr>
            <p:ph type="title"/>
          </p:nvPr>
        </p:nvSpPr>
        <p:spPr>
          <a:xfrm>
            <a:off x="714850" y="566925"/>
            <a:ext cx="5224200" cy="9414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dirty="0"/>
              <a:t>Preparation:</a:t>
            </a:r>
            <a:br>
              <a:rPr lang="en" dirty="0"/>
            </a:br>
            <a:r>
              <a:rPr lang="en" dirty="0"/>
              <a:t>Crafting a Prompt</a:t>
            </a:r>
            <a:endParaRPr dirty="0"/>
          </a:p>
        </p:txBody>
      </p:sp>
      <p:sp>
        <p:nvSpPr>
          <p:cNvPr id="1123" name="Google Shape;1123;p50"/>
          <p:cNvSpPr txBox="1">
            <a:spLocks noGrp="1"/>
          </p:cNvSpPr>
          <p:nvPr>
            <p:ph type="subTitle" idx="1"/>
          </p:nvPr>
        </p:nvSpPr>
        <p:spPr>
          <a:xfrm>
            <a:off x="711455" y="1843961"/>
            <a:ext cx="2344261" cy="2732613"/>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pPr>
            <a:r>
              <a:rPr lang="en-US" sz="2000" dirty="0"/>
              <a:t>What makes you nervous about research?</a:t>
            </a: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6" name="Right Brace 25">
            <a:extLst>
              <a:ext uri="{FF2B5EF4-FFF2-40B4-BE49-F238E27FC236}">
                <a16:creationId xmlns:a16="http://schemas.microsoft.com/office/drawing/2014/main" id="{409FF910-5277-1DE7-FC5A-2E43BDE5F9C1}"/>
              </a:ext>
            </a:extLst>
          </p:cNvPr>
          <p:cNvSpPr/>
          <p:nvPr/>
        </p:nvSpPr>
        <p:spPr>
          <a:xfrm flipH="1">
            <a:off x="2919550" y="1724728"/>
            <a:ext cx="407400" cy="2635442"/>
          </a:xfrm>
          <a:prstGeom prst="rightBrace">
            <a:avLst>
              <a:gd name="adj1" fmla="val 68939"/>
              <a:gd name="adj2" fmla="val 50000"/>
            </a:avLst>
          </a:prstGeom>
          <a:ln w="571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Google Shape;1123;p50">
            <a:extLst>
              <a:ext uri="{FF2B5EF4-FFF2-40B4-BE49-F238E27FC236}">
                <a16:creationId xmlns:a16="http://schemas.microsoft.com/office/drawing/2014/main" id="{A731DD33-CA44-A76D-C556-9B2ACACB63E3}"/>
              </a:ext>
            </a:extLst>
          </p:cNvPr>
          <p:cNvSpPr txBox="1">
            <a:spLocks/>
          </p:cNvSpPr>
          <p:nvPr/>
        </p:nvSpPr>
        <p:spPr>
          <a:xfrm>
            <a:off x="3472404" y="1724728"/>
            <a:ext cx="5058137" cy="273261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lt1"/>
              </a:buClr>
              <a:buSzPts val="1600"/>
              <a:buFont typeface="Lato"/>
              <a:buNone/>
              <a:defRPr sz="1400" b="0" i="0" u="none" strike="noStrike" cap="none">
                <a:solidFill>
                  <a:schemeClr val="lt1"/>
                </a:solidFill>
                <a:latin typeface="Lato"/>
                <a:ea typeface="Lato"/>
                <a:cs typeface="Lato"/>
                <a:sym typeface="Lato"/>
              </a:defRPr>
            </a:lvl1pPr>
            <a:lvl2pPr marL="914400" marR="0" lvl="1"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2pPr>
            <a:lvl3pPr marL="1371600" marR="0" lvl="2"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3pPr>
            <a:lvl4pPr marL="1828800" marR="0" lvl="3"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4pPr>
            <a:lvl5pPr marL="2286000" marR="0" lvl="4"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5pPr>
            <a:lvl6pPr marL="2743200" marR="0" lvl="5"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6pPr>
            <a:lvl7pPr marL="3200400" marR="0" lvl="6"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7pPr>
            <a:lvl8pPr marL="3657600" marR="0" lvl="7"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8pPr>
            <a:lvl9pPr marL="4114800" marR="0" lvl="8"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9pPr>
          </a:lstStyle>
          <a:p>
            <a:pPr marL="0" lvl="0" indent="11113"/>
            <a:r>
              <a:rPr lang="en-US" sz="1800" dirty="0"/>
              <a:t>Your professor gives you the following assignment: </a:t>
            </a:r>
          </a:p>
          <a:p>
            <a:pPr marL="0" lvl="0" indent="11113"/>
            <a:endParaRPr lang="en-US" sz="1800" dirty="0"/>
          </a:p>
          <a:p>
            <a:pPr marL="0" lvl="0" indent="11113"/>
            <a:r>
              <a:rPr lang="en-US" sz="1800" dirty="0"/>
              <a:t>Write a 5-7 page persuasive essay that takes a stand on an issue that focuses on an important topic of your choice. You must use at least five sources of information including at least two peer-reviewed academic articles, one book or book chapter, and one contemporary news article.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27">
          <a:extLst>
            <a:ext uri="{FF2B5EF4-FFF2-40B4-BE49-F238E27FC236}">
              <a16:creationId xmlns:a16="http://schemas.microsoft.com/office/drawing/2014/main" id="{88F00556-6143-D7C4-05DF-BBC813DB33CD}"/>
            </a:ext>
          </a:extLst>
        </p:cNvPr>
        <p:cNvGrpSpPr/>
        <p:nvPr/>
      </p:nvGrpSpPr>
      <p:grpSpPr>
        <a:xfrm>
          <a:off x="0" y="0"/>
          <a:ext cx="0" cy="0"/>
          <a:chOff x="0" y="0"/>
          <a:chExt cx="0" cy="0"/>
        </a:xfrm>
      </p:grpSpPr>
      <p:sp>
        <p:nvSpPr>
          <p:cNvPr id="1228" name="Google Shape;1228;p60">
            <a:extLst>
              <a:ext uri="{FF2B5EF4-FFF2-40B4-BE49-F238E27FC236}">
                <a16:creationId xmlns:a16="http://schemas.microsoft.com/office/drawing/2014/main" id="{645698E5-26C6-1528-36B6-0D1F7D485F33}"/>
              </a:ext>
            </a:extLst>
          </p:cNvPr>
          <p:cNvSpPr txBox="1">
            <a:spLocks noGrp="1"/>
          </p:cNvSpPr>
          <p:nvPr>
            <p:ph type="ctrTitle"/>
          </p:nvPr>
        </p:nvSpPr>
        <p:spPr>
          <a:xfrm>
            <a:off x="714900" y="615793"/>
            <a:ext cx="7714200" cy="5394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t>Facilitation: Running the Fearstorm</a:t>
            </a:r>
            <a:endParaRPr dirty="0"/>
          </a:p>
        </p:txBody>
      </p:sp>
      <p:sp>
        <p:nvSpPr>
          <p:cNvPr id="1229" name="Google Shape;1229;p60">
            <a:extLst>
              <a:ext uri="{FF2B5EF4-FFF2-40B4-BE49-F238E27FC236}">
                <a16:creationId xmlns:a16="http://schemas.microsoft.com/office/drawing/2014/main" id="{3E0CD307-6DD6-BAC0-7FD0-9AB667D86B94}"/>
              </a:ext>
            </a:extLst>
          </p:cNvPr>
          <p:cNvSpPr txBox="1">
            <a:spLocks noGrp="1"/>
          </p:cNvSpPr>
          <p:nvPr>
            <p:ph type="ctrTitle" idx="4294967295"/>
          </p:nvPr>
        </p:nvSpPr>
        <p:spPr>
          <a:xfrm>
            <a:off x="3365366" y="1523336"/>
            <a:ext cx="2413500" cy="384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t>Materials</a:t>
            </a:r>
            <a:endParaRPr sz="2000" dirty="0"/>
          </a:p>
        </p:txBody>
      </p:sp>
      <p:sp>
        <p:nvSpPr>
          <p:cNvPr id="1230" name="Google Shape;1230;p60">
            <a:extLst>
              <a:ext uri="{FF2B5EF4-FFF2-40B4-BE49-F238E27FC236}">
                <a16:creationId xmlns:a16="http://schemas.microsoft.com/office/drawing/2014/main" id="{76CAB9AD-5FD8-61FB-4469-92B163F3A776}"/>
              </a:ext>
            </a:extLst>
          </p:cNvPr>
          <p:cNvSpPr txBox="1"/>
          <p:nvPr/>
        </p:nvSpPr>
        <p:spPr>
          <a:xfrm>
            <a:off x="1138100" y="2032066"/>
            <a:ext cx="2135815" cy="1116248"/>
          </a:xfrm>
          <a:prstGeom prst="rect">
            <a:avLst/>
          </a:prstGeom>
          <a:noFill/>
          <a:ln>
            <a:noFill/>
          </a:ln>
        </p:spPr>
        <p:txBody>
          <a:bodyPr spcFirstLastPara="1" wrap="square" lIns="91425" tIns="27425" rIns="91425" bIns="91425" anchor="t" anchorCtr="0">
            <a:noAutofit/>
          </a:bodyPr>
          <a:lstStyle/>
          <a:p>
            <a:pPr marL="0" lvl="0" indent="0" algn="l" rtl="0">
              <a:lnSpc>
                <a:spcPct val="115000"/>
              </a:lnSpc>
              <a:spcBef>
                <a:spcPts val="0"/>
              </a:spcBef>
              <a:spcAft>
                <a:spcPts val="1600"/>
              </a:spcAft>
              <a:buNone/>
            </a:pPr>
            <a:r>
              <a:rPr lang="en" dirty="0">
                <a:solidFill>
                  <a:schemeClr val="dk1"/>
                </a:solidFill>
                <a:latin typeface="Lato"/>
                <a:ea typeface="Lato"/>
                <a:cs typeface="Lato"/>
                <a:sym typeface="Lato"/>
              </a:rPr>
              <a:t>Explain fearstorming to participants. Frame fear as the start, not a failure.</a:t>
            </a:r>
            <a:endParaRPr dirty="0">
              <a:solidFill>
                <a:schemeClr val="dk1"/>
              </a:solidFill>
              <a:latin typeface="Lato"/>
              <a:ea typeface="Lato"/>
              <a:cs typeface="Lato"/>
              <a:sym typeface="Lato"/>
            </a:endParaRPr>
          </a:p>
        </p:txBody>
      </p:sp>
      <p:sp>
        <p:nvSpPr>
          <p:cNvPr id="1231" name="Google Shape;1231;p60">
            <a:extLst>
              <a:ext uri="{FF2B5EF4-FFF2-40B4-BE49-F238E27FC236}">
                <a16:creationId xmlns:a16="http://schemas.microsoft.com/office/drawing/2014/main" id="{816C7723-1A7A-C4AF-804F-B8C7C1F90BD6}"/>
              </a:ext>
            </a:extLst>
          </p:cNvPr>
          <p:cNvSpPr txBox="1">
            <a:spLocks noGrp="1"/>
          </p:cNvSpPr>
          <p:nvPr>
            <p:ph type="ctrTitle" idx="4294967295"/>
          </p:nvPr>
        </p:nvSpPr>
        <p:spPr>
          <a:xfrm>
            <a:off x="727675" y="1518041"/>
            <a:ext cx="2413500" cy="384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t>Explanation</a:t>
            </a:r>
            <a:endParaRPr sz="2000" dirty="0"/>
          </a:p>
        </p:txBody>
      </p:sp>
      <p:cxnSp>
        <p:nvCxnSpPr>
          <p:cNvPr id="1234" name="Google Shape;1234;p60">
            <a:extLst>
              <a:ext uri="{FF2B5EF4-FFF2-40B4-BE49-F238E27FC236}">
                <a16:creationId xmlns:a16="http://schemas.microsoft.com/office/drawing/2014/main" id="{6FEF822D-36A1-7855-D692-C0DD46FA0533}"/>
              </a:ext>
            </a:extLst>
          </p:cNvPr>
          <p:cNvCxnSpPr/>
          <p:nvPr/>
        </p:nvCxnSpPr>
        <p:spPr>
          <a:xfrm>
            <a:off x="1797000" y="1120700"/>
            <a:ext cx="5550000" cy="0"/>
          </a:xfrm>
          <a:prstGeom prst="straightConnector1">
            <a:avLst/>
          </a:prstGeom>
          <a:noFill/>
          <a:ln w="19050" cap="flat" cmpd="sng">
            <a:solidFill>
              <a:schemeClr val="dk1"/>
            </a:solidFill>
            <a:prstDash val="solid"/>
            <a:round/>
            <a:headEnd type="none" w="med" len="med"/>
            <a:tailEnd type="none" w="med" len="med"/>
          </a:ln>
        </p:spPr>
      </p:cxnSp>
      <p:sp>
        <p:nvSpPr>
          <p:cNvPr id="1235" name="Google Shape;1235;p60">
            <a:extLst>
              <a:ext uri="{FF2B5EF4-FFF2-40B4-BE49-F238E27FC236}">
                <a16:creationId xmlns:a16="http://schemas.microsoft.com/office/drawing/2014/main" id="{6975E097-232B-8F15-AD5E-EDA3EE453F5C}"/>
              </a:ext>
            </a:extLst>
          </p:cNvPr>
          <p:cNvSpPr txBox="1"/>
          <p:nvPr/>
        </p:nvSpPr>
        <p:spPr>
          <a:xfrm>
            <a:off x="4015284" y="2032066"/>
            <a:ext cx="1709700" cy="296700"/>
          </a:xfrm>
          <a:prstGeom prst="rect">
            <a:avLst/>
          </a:prstGeom>
          <a:noFill/>
          <a:ln>
            <a:noFill/>
          </a:ln>
        </p:spPr>
        <p:txBody>
          <a:bodyPr spcFirstLastPara="1" wrap="square" lIns="91425" tIns="27425" rIns="91425" bIns="91425" anchor="t" anchorCtr="0">
            <a:noAutofit/>
          </a:bodyPr>
          <a:lstStyle/>
          <a:p>
            <a:pPr marL="0" lvl="0" indent="0" algn="l" rtl="0">
              <a:lnSpc>
                <a:spcPct val="115000"/>
              </a:lnSpc>
              <a:spcBef>
                <a:spcPts val="0"/>
              </a:spcBef>
              <a:spcAft>
                <a:spcPts val="1600"/>
              </a:spcAft>
              <a:buNone/>
            </a:pPr>
            <a:r>
              <a:rPr lang="en" sz="1600" dirty="0">
                <a:solidFill>
                  <a:schemeClr val="dk1"/>
                </a:solidFill>
                <a:latin typeface="Lato"/>
                <a:ea typeface="Lato"/>
                <a:cs typeface="Lato"/>
                <a:sym typeface="Lato"/>
              </a:rPr>
              <a:t>Sticky notes</a:t>
            </a:r>
            <a:endParaRPr sz="1600" dirty="0">
              <a:solidFill>
                <a:schemeClr val="dk1"/>
              </a:solidFill>
              <a:latin typeface="Lato"/>
              <a:ea typeface="Lato"/>
              <a:cs typeface="Lato"/>
              <a:sym typeface="Lato"/>
            </a:endParaRPr>
          </a:p>
        </p:txBody>
      </p:sp>
      <p:sp>
        <p:nvSpPr>
          <p:cNvPr id="1238" name="Google Shape;1238;p60">
            <a:extLst>
              <a:ext uri="{FF2B5EF4-FFF2-40B4-BE49-F238E27FC236}">
                <a16:creationId xmlns:a16="http://schemas.microsoft.com/office/drawing/2014/main" id="{5B156E88-8A2D-9AAA-257B-EA169C9639C5}"/>
              </a:ext>
            </a:extLst>
          </p:cNvPr>
          <p:cNvSpPr txBox="1">
            <a:spLocks noGrp="1"/>
          </p:cNvSpPr>
          <p:nvPr>
            <p:ph type="ctrTitle" idx="4294967295"/>
          </p:nvPr>
        </p:nvSpPr>
        <p:spPr>
          <a:xfrm>
            <a:off x="6009710" y="1515128"/>
            <a:ext cx="2413500" cy="384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t>Participation</a:t>
            </a:r>
            <a:endParaRPr sz="2000" dirty="0"/>
          </a:p>
        </p:txBody>
      </p:sp>
      <p:sp>
        <p:nvSpPr>
          <p:cNvPr id="1239" name="Google Shape;1239;p60">
            <a:extLst>
              <a:ext uri="{FF2B5EF4-FFF2-40B4-BE49-F238E27FC236}">
                <a16:creationId xmlns:a16="http://schemas.microsoft.com/office/drawing/2014/main" id="{5DE8C82E-EE03-9F5F-8954-25459B1EDDF6}"/>
              </a:ext>
            </a:extLst>
          </p:cNvPr>
          <p:cNvSpPr txBox="1"/>
          <p:nvPr/>
        </p:nvSpPr>
        <p:spPr>
          <a:xfrm>
            <a:off x="6317989" y="2005550"/>
            <a:ext cx="2098335" cy="2230784"/>
          </a:xfrm>
          <a:prstGeom prst="rect">
            <a:avLst/>
          </a:prstGeom>
          <a:noFill/>
          <a:ln>
            <a:noFill/>
          </a:ln>
        </p:spPr>
        <p:txBody>
          <a:bodyPr spcFirstLastPara="1" wrap="square" lIns="91425" tIns="27425" rIns="91425" bIns="91425" anchor="t" anchorCtr="0">
            <a:noAutofit/>
          </a:bodyPr>
          <a:lstStyle/>
          <a:p>
            <a:pPr marL="0" lvl="0" indent="0" algn="l" rtl="0">
              <a:lnSpc>
                <a:spcPct val="115000"/>
              </a:lnSpc>
              <a:spcBef>
                <a:spcPts val="0"/>
              </a:spcBef>
              <a:spcAft>
                <a:spcPts val="1600"/>
              </a:spcAft>
              <a:buNone/>
            </a:pPr>
            <a:r>
              <a:rPr lang="en" sz="1600" dirty="0">
                <a:solidFill>
                  <a:schemeClr val="dk1"/>
                </a:solidFill>
                <a:latin typeface="Lato"/>
                <a:ea typeface="Lato"/>
                <a:cs typeface="Lato"/>
                <a:sym typeface="Lato"/>
              </a:rPr>
              <a:t>Engage as an </a:t>
            </a:r>
            <a:r>
              <a:rPr lang="en" sz="1600" i="1" dirty="0">
                <a:solidFill>
                  <a:schemeClr val="dk1"/>
                </a:solidFill>
                <a:latin typeface="Lato"/>
                <a:ea typeface="Lato"/>
                <a:cs typeface="Lato"/>
                <a:sym typeface="Lato"/>
              </a:rPr>
              <a:t>equal player</a:t>
            </a:r>
            <a:r>
              <a:rPr lang="en" sz="1600" dirty="0">
                <a:solidFill>
                  <a:schemeClr val="dk1"/>
                </a:solidFill>
                <a:latin typeface="Lato"/>
                <a:ea typeface="Lato"/>
                <a:cs typeface="Lato"/>
                <a:sym typeface="Lato"/>
              </a:rPr>
              <a:t>.</a:t>
            </a:r>
          </a:p>
          <a:p>
            <a:pPr marL="0" lvl="0" indent="0" algn="l" rtl="0">
              <a:lnSpc>
                <a:spcPct val="115000"/>
              </a:lnSpc>
              <a:spcBef>
                <a:spcPts val="0"/>
              </a:spcBef>
              <a:spcAft>
                <a:spcPts val="1600"/>
              </a:spcAft>
              <a:buNone/>
            </a:pPr>
            <a:r>
              <a:rPr lang="en" sz="1600" dirty="0">
                <a:solidFill>
                  <a:schemeClr val="dk1"/>
                </a:solidFill>
                <a:latin typeface="Lato"/>
                <a:ea typeface="Lato"/>
                <a:cs typeface="Lato"/>
                <a:sym typeface="Lato"/>
              </a:rPr>
              <a:t>Write your own fear. +1 participant fears.</a:t>
            </a:r>
          </a:p>
          <a:p>
            <a:pPr marL="0" lvl="0" indent="0" algn="l" rtl="0">
              <a:lnSpc>
                <a:spcPct val="115000"/>
              </a:lnSpc>
              <a:spcBef>
                <a:spcPts val="0"/>
              </a:spcBef>
              <a:spcAft>
                <a:spcPts val="1600"/>
              </a:spcAft>
              <a:buNone/>
            </a:pPr>
            <a:r>
              <a:rPr lang="en" sz="1600" i="1" dirty="0">
                <a:solidFill>
                  <a:schemeClr val="dk1"/>
                </a:solidFill>
                <a:latin typeface="Lato"/>
                <a:ea typeface="Lato"/>
                <a:cs typeface="Lato"/>
                <a:sym typeface="Lato"/>
              </a:rPr>
              <a:t>Be real</a:t>
            </a:r>
            <a:endParaRPr sz="1600" i="1" dirty="0">
              <a:solidFill>
                <a:schemeClr val="dk1"/>
              </a:solidFill>
              <a:latin typeface="Lato"/>
              <a:ea typeface="Lato"/>
              <a:cs typeface="Lato"/>
              <a:sym typeface="Lato"/>
            </a:endParaRPr>
          </a:p>
        </p:txBody>
      </p:sp>
      <p:sp>
        <p:nvSpPr>
          <p:cNvPr id="1242" name="Google Shape;1242;p60">
            <a:extLst>
              <a:ext uri="{FF2B5EF4-FFF2-40B4-BE49-F238E27FC236}">
                <a16:creationId xmlns:a16="http://schemas.microsoft.com/office/drawing/2014/main" id="{7C808DCC-871D-8DC1-6F34-FABCA950B0F7}"/>
              </a:ext>
            </a:extLst>
          </p:cNvPr>
          <p:cNvSpPr/>
          <p:nvPr/>
        </p:nvSpPr>
        <p:spPr>
          <a:xfrm>
            <a:off x="727675" y="2111466"/>
            <a:ext cx="302800" cy="217300"/>
          </a:xfrm>
          <a:custGeom>
            <a:avLst/>
            <a:gdLst/>
            <a:ahLst/>
            <a:cxnLst/>
            <a:rect l="l" t="t" r="r" b="b"/>
            <a:pathLst>
              <a:path w="12112" h="8692" extrusionOk="0">
                <a:moveTo>
                  <a:pt x="5958" y="0"/>
                </a:moveTo>
                <a:cubicBezTo>
                  <a:pt x="5231" y="0"/>
                  <a:pt x="4507" y="467"/>
                  <a:pt x="4507" y="1413"/>
                </a:cubicBezTo>
                <a:lnTo>
                  <a:pt x="4507" y="2117"/>
                </a:lnTo>
                <a:cubicBezTo>
                  <a:pt x="3451" y="2187"/>
                  <a:pt x="2430" y="2293"/>
                  <a:pt x="1374" y="2363"/>
                </a:cubicBezTo>
                <a:cubicBezTo>
                  <a:pt x="0" y="2363"/>
                  <a:pt x="0" y="4405"/>
                  <a:pt x="1374" y="4405"/>
                </a:cubicBezTo>
                <a:cubicBezTo>
                  <a:pt x="2430" y="4476"/>
                  <a:pt x="3521" y="4546"/>
                  <a:pt x="4613" y="4617"/>
                </a:cubicBezTo>
                <a:cubicBezTo>
                  <a:pt x="4648" y="5743"/>
                  <a:pt x="4753" y="6835"/>
                  <a:pt x="4929" y="7926"/>
                </a:cubicBezTo>
                <a:cubicBezTo>
                  <a:pt x="5017" y="8436"/>
                  <a:pt x="5493" y="8692"/>
                  <a:pt x="5968" y="8692"/>
                </a:cubicBezTo>
                <a:cubicBezTo>
                  <a:pt x="6443" y="8692"/>
                  <a:pt x="6919" y="8436"/>
                  <a:pt x="7007" y="7926"/>
                </a:cubicBezTo>
                <a:cubicBezTo>
                  <a:pt x="7147" y="6870"/>
                  <a:pt x="7288" y="5849"/>
                  <a:pt x="7323" y="4793"/>
                </a:cubicBezTo>
                <a:cubicBezTo>
                  <a:pt x="8021" y="4817"/>
                  <a:pt x="8700" y="4842"/>
                  <a:pt x="9387" y="4842"/>
                </a:cubicBezTo>
                <a:cubicBezTo>
                  <a:pt x="9671" y="4842"/>
                  <a:pt x="9957" y="4838"/>
                  <a:pt x="10246" y="4828"/>
                </a:cubicBezTo>
                <a:cubicBezTo>
                  <a:pt x="12112" y="4793"/>
                  <a:pt x="12112" y="1941"/>
                  <a:pt x="10246" y="1906"/>
                </a:cubicBezTo>
                <a:cubicBezTo>
                  <a:pt x="9978" y="1895"/>
                  <a:pt x="9706" y="1891"/>
                  <a:pt x="9433" y="1891"/>
                </a:cubicBezTo>
                <a:cubicBezTo>
                  <a:pt x="8773" y="1891"/>
                  <a:pt x="8101" y="1916"/>
                  <a:pt x="7429" y="1941"/>
                </a:cubicBezTo>
                <a:lnTo>
                  <a:pt x="7429" y="1413"/>
                </a:lnTo>
                <a:cubicBezTo>
                  <a:pt x="7429" y="475"/>
                  <a:pt x="6692" y="0"/>
                  <a:pt x="59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5" name="Google Shape;1245;p60">
            <a:extLst>
              <a:ext uri="{FF2B5EF4-FFF2-40B4-BE49-F238E27FC236}">
                <a16:creationId xmlns:a16="http://schemas.microsoft.com/office/drawing/2014/main" id="{9E3FF237-3498-08A9-9EB0-E6F2F78DEBD8}"/>
              </a:ext>
            </a:extLst>
          </p:cNvPr>
          <p:cNvSpPr/>
          <p:nvPr/>
        </p:nvSpPr>
        <p:spPr>
          <a:xfrm>
            <a:off x="3617254" y="2111466"/>
            <a:ext cx="302800" cy="217300"/>
          </a:xfrm>
          <a:custGeom>
            <a:avLst/>
            <a:gdLst/>
            <a:ahLst/>
            <a:cxnLst/>
            <a:rect l="l" t="t" r="r" b="b"/>
            <a:pathLst>
              <a:path w="12112" h="8692" extrusionOk="0">
                <a:moveTo>
                  <a:pt x="5958" y="0"/>
                </a:moveTo>
                <a:cubicBezTo>
                  <a:pt x="5231" y="0"/>
                  <a:pt x="4507" y="467"/>
                  <a:pt x="4507" y="1413"/>
                </a:cubicBezTo>
                <a:lnTo>
                  <a:pt x="4507" y="2117"/>
                </a:lnTo>
                <a:cubicBezTo>
                  <a:pt x="3451" y="2187"/>
                  <a:pt x="2430" y="2293"/>
                  <a:pt x="1374" y="2363"/>
                </a:cubicBezTo>
                <a:cubicBezTo>
                  <a:pt x="0" y="2363"/>
                  <a:pt x="0" y="4405"/>
                  <a:pt x="1374" y="4405"/>
                </a:cubicBezTo>
                <a:cubicBezTo>
                  <a:pt x="2430" y="4476"/>
                  <a:pt x="3521" y="4546"/>
                  <a:pt x="4613" y="4617"/>
                </a:cubicBezTo>
                <a:cubicBezTo>
                  <a:pt x="4648" y="5743"/>
                  <a:pt x="4753" y="6835"/>
                  <a:pt x="4929" y="7926"/>
                </a:cubicBezTo>
                <a:cubicBezTo>
                  <a:pt x="5017" y="8436"/>
                  <a:pt x="5493" y="8692"/>
                  <a:pt x="5968" y="8692"/>
                </a:cubicBezTo>
                <a:cubicBezTo>
                  <a:pt x="6443" y="8692"/>
                  <a:pt x="6919" y="8436"/>
                  <a:pt x="7007" y="7926"/>
                </a:cubicBezTo>
                <a:cubicBezTo>
                  <a:pt x="7147" y="6870"/>
                  <a:pt x="7288" y="5849"/>
                  <a:pt x="7323" y="4793"/>
                </a:cubicBezTo>
                <a:cubicBezTo>
                  <a:pt x="8021" y="4817"/>
                  <a:pt x="8700" y="4842"/>
                  <a:pt x="9387" y="4842"/>
                </a:cubicBezTo>
                <a:cubicBezTo>
                  <a:pt x="9671" y="4842"/>
                  <a:pt x="9957" y="4838"/>
                  <a:pt x="10246" y="4828"/>
                </a:cubicBezTo>
                <a:cubicBezTo>
                  <a:pt x="12112" y="4793"/>
                  <a:pt x="12112" y="1941"/>
                  <a:pt x="10246" y="1906"/>
                </a:cubicBezTo>
                <a:cubicBezTo>
                  <a:pt x="9978" y="1895"/>
                  <a:pt x="9706" y="1891"/>
                  <a:pt x="9433" y="1891"/>
                </a:cubicBezTo>
                <a:cubicBezTo>
                  <a:pt x="8773" y="1891"/>
                  <a:pt x="8101" y="1916"/>
                  <a:pt x="7429" y="1941"/>
                </a:cubicBezTo>
                <a:lnTo>
                  <a:pt x="7429" y="1413"/>
                </a:lnTo>
                <a:cubicBezTo>
                  <a:pt x="7429" y="475"/>
                  <a:pt x="6692" y="0"/>
                  <a:pt x="59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60">
            <a:extLst>
              <a:ext uri="{FF2B5EF4-FFF2-40B4-BE49-F238E27FC236}">
                <a16:creationId xmlns:a16="http://schemas.microsoft.com/office/drawing/2014/main" id="{90346A34-8A8E-46B6-5162-9C900587D097}"/>
              </a:ext>
            </a:extLst>
          </p:cNvPr>
          <p:cNvSpPr/>
          <p:nvPr/>
        </p:nvSpPr>
        <p:spPr>
          <a:xfrm>
            <a:off x="5870087" y="2084950"/>
            <a:ext cx="302800" cy="217300"/>
          </a:xfrm>
          <a:custGeom>
            <a:avLst/>
            <a:gdLst/>
            <a:ahLst/>
            <a:cxnLst/>
            <a:rect l="l" t="t" r="r" b="b"/>
            <a:pathLst>
              <a:path w="12112" h="8692" extrusionOk="0">
                <a:moveTo>
                  <a:pt x="5958" y="0"/>
                </a:moveTo>
                <a:cubicBezTo>
                  <a:pt x="5231" y="0"/>
                  <a:pt x="4507" y="467"/>
                  <a:pt x="4507" y="1413"/>
                </a:cubicBezTo>
                <a:lnTo>
                  <a:pt x="4507" y="2117"/>
                </a:lnTo>
                <a:cubicBezTo>
                  <a:pt x="3451" y="2187"/>
                  <a:pt x="2430" y="2293"/>
                  <a:pt x="1374" y="2363"/>
                </a:cubicBezTo>
                <a:cubicBezTo>
                  <a:pt x="0" y="2363"/>
                  <a:pt x="0" y="4405"/>
                  <a:pt x="1374" y="4405"/>
                </a:cubicBezTo>
                <a:cubicBezTo>
                  <a:pt x="2430" y="4476"/>
                  <a:pt x="3521" y="4546"/>
                  <a:pt x="4613" y="4617"/>
                </a:cubicBezTo>
                <a:cubicBezTo>
                  <a:pt x="4648" y="5743"/>
                  <a:pt x="4753" y="6835"/>
                  <a:pt x="4929" y="7926"/>
                </a:cubicBezTo>
                <a:cubicBezTo>
                  <a:pt x="5017" y="8436"/>
                  <a:pt x="5493" y="8692"/>
                  <a:pt x="5968" y="8692"/>
                </a:cubicBezTo>
                <a:cubicBezTo>
                  <a:pt x="6443" y="8692"/>
                  <a:pt x="6919" y="8436"/>
                  <a:pt x="7007" y="7926"/>
                </a:cubicBezTo>
                <a:cubicBezTo>
                  <a:pt x="7147" y="6870"/>
                  <a:pt x="7288" y="5849"/>
                  <a:pt x="7323" y="4793"/>
                </a:cubicBezTo>
                <a:cubicBezTo>
                  <a:pt x="8021" y="4817"/>
                  <a:pt x="8700" y="4842"/>
                  <a:pt x="9387" y="4842"/>
                </a:cubicBezTo>
                <a:cubicBezTo>
                  <a:pt x="9671" y="4842"/>
                  <a:pt x="9957" y="4838"/>
                  <a:pt x="10246" y="4828"/>
                </a:cubicBezTo>
                <a:cubicBezTo>
                  <a:pt x="12112" y="4793"/>
                  <a:pt x="12112" y="1941"/>
                  <a:pt x="10246" y="1906"/>
                </a:cubicBezTo>
                <a:cubicBezTo>
                  <a:pt x="9978" y="1895"/>
                  <a:pt x="9706" y="1891"/>
                  <a:pt x="9433" y="1891"/>
                </a:cubicBezTo>
                <a:cubicBezTo>
                  <a:pt x="8773" y="1891"/>
                  <a:pt x="8101" y="1916"/>
                  <a:pt x="7429" y="1941"/>
                </a:cubicBezTo>
                <a:lnTo>
                  <a:pt x="7429" y="1413"/>
                </a:lnTo>
                <a:cubicBezTo>
                  <a:pt x="7429" y="475"/>
                  <a:pt x="6692" y="0"/>
                  <a:pt x="59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1245;p60">
            <a:extLst>
              <a:ext uri="{FF2B5EF4-FFF2-40B4-BE49-F238E27FC236}">
                <a16:creationId xmlns:a16="http://schemas.microsoft.com/office/drawing/2014/main" id="{7517CA97-CFC6-5A2B-2D17-5680245FB40E}"/>
              </a:ext>
            </a:extLst>
          </p:cNvPr>
          <p:cNvSpPr/>
          <p:nvPr/>
        </p:nvSpPr>
        <p:spPr>
          <a:xfrm>
            <a:off x="3617254" y="2590190"/>
            <a:ext cx="302800" cy="217300"/>
          </a:xfrm>
          <a:custGeom>
            <a:avLst/>
            <a:gdLst/>
            <a:ahLst/>
            <a:cxnLst/>
            <a:rect l="l" t="t" r="r" b="b"/>
            <a:pathLst>
              <a:path w="12112" h="8692" extrusionOk="0">
                <a:moveTo>
                  <a:pt x="5958" y="0"/>
                </a:moveTo>
                <a:cubicBezTo>
                  <a:pt x="5231" y="0"/>
                  <a:pt x="4507" y="467"/>
                  <a:pt x="4507" y="1413"/>
                </a:cubicBezTo>
                <a:lnTo>
                  <a:pt x="4507" y="2117"/>
                </a:lnTo>
                <a:cubicBezTo>
                  <a:pt x="3451" y="2187"/>
                  <a:pt x="2430" y="2293"/>
                  <a:pt x="1374" y="2363"/>
                </a:cubicBezTo>
                <a:cubicBezTo>
                  <a:pt x="0" y="2363"/>
                  <a:pt x="0" y="4405"/>
                  <a:pt x="1374" y="4405"/>
                </a:cubicBezTo>
                <a:cubicBezTo>
                  <a:pt x="2430" y="4476"/>
                  <a:pt x="3521" y="4546"/>
                  <a:pt x="4613" y="4617"/>
                </a:cubicBezTo>
                <a:cubicBezTo>
                  <a:pt x="4648" y="5743"/>
                  <a:pt x="4753" y="6835"/>
                  <a:pt x="4929" y="7926"/>
                </a:cubicBezTo>
                <a:cubicBezTo>
                  <a:pt x="5017" y="8436"/>
                  <a:pt x="5493" y="8692"/>
                  <a:pt x="5968" y="8692"/>
                </a:cubicBezTo>
                <a:cubicBezTo>
                  <a:pt x="6443" y="8692"/>
                  <a:pt x="6919" y="8436"/>
                  <a:pt x="7007" y="7926"/>
                </a:cubicBezTo>
                <a:cubicBezTo>
                  <a:pt x="7147" y="6870"/>
                  <a:pt x="7288" y="5849"/>
                  <a:pt x="7323" y="4793"/>
                </a:cubicBezTo>
                <a:cubicBezTo>
                  <a:pt x="8021" y="4817"/>
                  <a:pt x="8700" y="4842"/>
                  <a:pt x="9387" y="4842"/>
                </a:cubicBezTo>
                <a:cubicBezTo>
                  <a:pt x="9671" y="4842"/>
                  <a:pt x="9957" y="4838"/>
                  <a:pt x="10246" y="4828"/>
                </a:cubicBezTo>
                <a:cubicBezTo>
                  <a:pt x="12112" y="4793"/>
                  <a:pt x="12112" y="1941"/>
                  <a:pt x="10246" y="1906"/>
                </a:cubicBezTo>
                <a:cubicBezTo>
                  <a:pt x="9978" y="1895"/>
                  <a:pt x="9706" y="1891"/>
                  <a:pt x="9433" y="1891"/>
                </a:cubicBezTo>
                <a:cubicBezTo>
                  <a:pt x="8773" y="1891"/>
                  <a:pt x="8101" y="1916"/>
                  <a:pt x="7429" y="1941"/>
                </a:cubicBezTo>
                <a:lnTo>
                  <a:pt x="7429" y="1413"/>
                </a:lnTo>
                <a:cubicBezTo>
                  <a:pt x="7429" y="475"/>
                  <a:pt x="6692" y="0"/>
                  <a:pt x="59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Google Shape;1235;p60">
            <a:extLst>
              <a:ext uri="{FF2B5EF4-FFF2-40B4-BE49-F238E27FC236}">
                <a16:creationId xmlns:a16="http://schemas.microsoft.com/office/drawing/2014/main" id="{9F18FA8F-8B6F-48AB-49AA-BCD9B707BFD7}"/>
              </a:ext>
            </a:extLst>
          </p:cNvPr>
          <p:cNvSpPr txBox="1"/>
          <p:nvPr/>
        </p:nvSpPr>
        <p:spPr>
          <a:xfrm>
            <a:off x="4015284" y="2518035"/>
            <a:ext cx="1709700" cy="296700"/>
          </a:xfrm>
          <a:prstGeom prst="rect">
            <a:avLst/>
          </a:prstGeom>
          <a:noFill/>
          <a:ln>
            <a:noFill/>
          </a:ln>
        </p:spPr>
        <p:txBody>
          <a:bodyPr spcFirstLastPara="1" wrap="square" lIns="91425" tIns="27425" rIns="91425" bIns="91425" anchor="t" anchorCtr="0">
            <a:noAutofit/>
          </a:bodyPr>
          <a:lstStyle/>
          <a:p>
            <a:pPr marL="0" lvl="0" indent="0" algn="l" rtl="0">
              <a:lnSpc>
                <a:spcPct val="115000"/>
              </a:lnSpc>
              <a:spcBef>
                <a:spcPts val="0"/>
              </a:spcBef>
              <a:spcAft>
                <a:spcPts val="1600"/>
              </a:spcAft>
              <a:buNone/>
            </a:pPr>
            <a:r>
              <a:rPr lang="en" sz="1600" dirty="0">
                <a:solidFill>
                  <a:schemeClr val="dk1"/>
                </a:solidFill>
                <a:latin typeface="Lato"/>
                <a:ea typeface="Lato"/>
                <a:cs typeface="Lato"/>
                <a:sym typeface="Lato"/>
              </a:rPr>
              <a:t>¼ inch stickers</a:t>
            </a:r>
            <a:endParaRPr sz="1600" dirty="0">
              <a:solidFill>
                <a:schemeClr val="dk1"/>
              </a:solidFill>
              <a:latin typeface="Lato"/>
              <a:ea typeface="Lato"/>
              <a:cs typeface="Lato"/>
              <a:sym typeface="Lato"/>
            </a:endParaRPr>
          </a:p>
        </p:txBody>
      </p:sp>
      <p:sp>
        <p:nvSpPr>
          <p:cNvPr id="4" name="Google Shape;1248;p60">
            <a:extLst>
              <a:ext uri="{FF2B5EF4-FFF2-40B4-BE49-F238E27FC236}">
                <a16:creationId xmlns:a16="http://schemas.microsoft.com/office/drawing/2014/main" id="{4BAFF92F-E86E-C7C7-95BB-F68EB9FAE7BC}"/>
              </a:ext>
            </a:extLst>
          </p:cNvPr>
          <p:cNvSpPr/>
          <p:nvPr/>
        </p:nvSpPr>
        <p:spPr>
          <a:xfrm>
            <a:off x="5885241" y="2829785"/>
            <a:ext cx="302800" cy="217300"/>
          </a:xfrm>
          <a:custGeom>
            <a:avLst/>
            <a:gdLst/>
            <a:ahLst/>
            <a:cxnLst/>
            <a:rect l="l" t="t" r="r" b="b"/>
            <a:pathLst>
              <a:path w="12112" h="8692" extrusionOk="0">
                <a:moveTo>
                  <a:pt x="5958" y="0"/>
                </a:moveTo>
                <a:cubicBezTo>
                  <a:pt x="5231" y="0"/>
                  <a:pt x="4507" y="467"/>
                  <a:pt x="4507" y="1413"/>
                </a:cubicBezTo>
                <a:lnTo>
                  <a:pt x="4507" y="2117"/>
                </a:lnTo>
                <a:cubicBezTo>
                  <a:pt x="3451" y="2187"/>
                  <a:pt x="2430" y="2293"/>
                  <a:pt x="1374" y="2363"/>
                </a:cubicBezTo>
                <a:cubicBezTo>
                  <a:pt x="0" y="2363"/>
                  <a:pt x="0" y="4405"/>
                  <a:pt x="1374" y="4405"/>
                </a:cubicBezTo>
                <a:cubicBezTo>
                  <a:pt x="2430" y="4476"/>
                  <a:pt x="3521" y="4546"/>
                  <a:pt x="4613" y="4617"/>
                </a:cubicBezTo>
                <a:cubicBezTo>
                  <a:pt x="4648" y="5743"/>
                  <a:pt x="4753" y="6835"/>
                  <a:pt x="4929" y="7926"/>
                </a:cubicBezTo>
                <a:cubicBezTo>
                  <a:pt x="5017" y="8436"/>
                  <a:pt x="5493" y="8692"/>
                  <a:pt x="5968" y="8692"/>
                </a:cubicBezTo>
                <a:cubicBezTo>
                  <a:pt x="6443" y="8692"/>
                  <a:pt x="6919" y="8436"/>
                  <a:pt x="7007" y="7926"/>
                </a:cubicBezTo>
                <a:cubicBezTo>
                  <a:pt x="7147" y="6870"/>
                  <a:pt x="7288" y="5849"/>
                  <a:pt x="7323" y="4793"/>
                </a:cubicBezTo>
                <a:cubicBezTo>
                  <a:pt x="8021" y="4817"/>
                  <a:pt x="8700" y="4842"/>
                  <a:pt x="9387" y="4842"/>
                </a:cubicBezTo>
                <a:cubicBezTo>
                  <a:pt x="9671" y="4842"/>
                  <a:pt x="9957" y="4838"/>
                  <a:pt x="10246" y="4828"/>
                </a:cubicBezTo>
                <a:cubicBezTo>
                  <a:pt x="12112" y="4793"/>
                  <a:pt x="12112" y="1941"/>
                  <a:pt x="10246" y="1906"/>
                </a:cubicBezTo>
                <a:cubicBezTo>
                  <a:pt x="9978" y="1895"/>
                  <a:pt x="9706" y="1891"/>
                  <a:pt x="9433" y="1891"/>
                </a:cubicBezTo>
                <a:cubicBezTo>
                  <a:pt x="8773" y="1891"/>
                  <a:pt x="8101" y="1916"/>
                  <a:pt x="7429" y="1941"/>
                </a:cubicBezTo>
                <a:lnTo>
                  <a:pt x="7429" y="1413"/>
                </a:lnTo>
                <a:cubicBezTo>
                  <a:pt x="7429" y="475"/>
                  <a:pt x="6692" y="0"/>
                  <a:pt x="59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248;p60">
            <a:extLst>
              <a:ext uri="{FF2B5EF4-FFF2-40B4-BE49-F238E27FC236}">
                <a16:creationId xmlns:a16="http://schemas.microsoft.com/office/drawing/2014/main" id="{3E7461AD-B280-E6DC-1992-1613993450BD}"/>
              </a:ext>
            </a:extLst>
          </p:cNvPr>
          <p:cNvSpPr/>
          <p:nvPr/>
        </p:nvSpPr>
        <p:spPr>
          <a:xfrm>
            <a:off x="5877247" y="3589137"/>
            <a:ext cx="302800" cy="217300"/>
          </a:xfrm>
          <a:custGeom>
            <a:avLst/>
            <a:gdLst/>
            <a:ahLst/>
            <a:cxnLst/>
            <a:rect l="l" t="t" r="r" b="b"/>
            <a:pathLst>
              <a:path w="12112" h="8692" extrusionOk="0">
                <a:moveTo>
                  <a:pt x="5958" y="0"/>
                </a:moveTo>
                <a:cubicBezTo>
                  <a:pt x="5231" y="0"/>
                  <a:pt x="4507" y="467"/>
                  <a:pt x="4507" y="1413"/>
                </a:cubicBezTo>
                <a:lnTo>
                  <a:pt x="4507" y="2117"/>
                </a:lnTo>
                <a:cubicBezTo>
                  <a:pt x="3451" y="2187"/>
                  <a:pt x="2430" y="2293"/>
                  <a:pt x="1374" y="2363"/>
                </a:cubicBezTo>
                <a:cubicBezTo>
                  <a:pt x="0" y="2363"/>
                  <a:pt x="0" y="4405"/>
                  <a:pt x="1374" y="4405"/>
                </a:cubicBezTo>
                <a:cubicBezTo>
                  <a:pt x="2430" y="4476"/>
                  <a:pt x="3521" y="4546"/>
                  <a:pt x="4613" y="4617"/>
                </a:cubicBezTo>
                <a:cubicBezTo>
                  <a:pt x="4648" y="5743"/>
                  <a:pt x="4753" y="6835"/>
                  <a:pt x="4929" y="7926"/>
                </a:cubicBezTo>
                <a:cubicBezTo>
                  <a:pt x="5017" y="8436"/>
                  <a:pt x="5493" y="8692"/>
                  <a:pt x="5968" y="8692"/>
                </a:cubicBezTo>
                <a:cubicBezTo>
                  <a:pt x="6443" y="8692"/>
                  <a:pt x="6919" y="8436"/>
                  <a:pt x="7007" y="7926"/>
                </a:cubicBezTo>
                <a:cubicBezTo>
                  <a:pt x="7147" y="6870"/>
                  <a:pt x="7288" y="5849"/>
                  <a:pt x="7323" y="4793"/>
                </a:cubicBezTo>
                <a:cubicBezTo>
                  <a:pt x="8021" y="4817"/>
                  <a:pt x="8700" y="4842"/>
                  <a:pt x="9387" y="4842"/>
                </a:cubicBezTo>
                <a:cubicBezTo>
                  <a:pt x="9671" y="4842"/>
                  <a:pt x="9957" y="4838"/>
                  <a:pt x="10246" y="4828"/>
                </a:cubicBezTo>
                <a:cubicBezTo>
                  <a:pt x="12112" y="4793"/>
                  <a:pt x="12112" y="1941"/>
                  <a:pt x="10246" y="1906"/>
                </a:cubicBezTo>
                <a:cubicBezTo>
                  <a:pt x="9978" y="1895"/>
                  <a:pt x="9706" y="1891"/>
                  <a:pt x="9433" y="1891"/>
                </a:cubicBezTo>
                <a:cubicBezTo>
                  <a:pt x="8773" y="1891"/>
                  <a:pt x="8101" y="1916"/>
                  <a:pt x="7429" y="1941"/>
                </a:cubicBezTo>
                <a:lnTo>
                  <a:pt x="7429" y="1413"/>
                </a:lnTo>
                <a:cubicBezTo>
                  <a:pt x="7429" y="475"/>
                  <a:pt x="6692" y="0"/>
                  <a:pt x="595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5966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48"/>
        <p:cNvGrpSpPr/>
        <p:nvPr/>
      </p:nvGrpSpPr>
      <p:grpSpPr>
        <a:xfrm>
          <a:off x="0" y="0"/>
          <a:ext cx="0" cy="0"/>
          <a:chOff x="0" y="0"/>
          <a:chExt cx="0" cy="0"/>
        </a:xfrm>
      </p:grpSpPr>
      <p:sp>
        <p:nvSpPr>
          <p:cNvPr id="1357" name="Google Shape;1357;p66"/>
          <p:cNvSpPr txBox="1">
            <a:spLocks noGrp="1"/>
          </p:cNvSpPr>
          <p:nvPr>
            <p:ph type="ctrTitle"/>
          </p:nvPr>
        </p:nvSpPr>
        <p:spPr>
          <a:xfrm>
            <a:off x="814025" y="566928"/>
            <a:ext cx="7515900" cy="5394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t>Digital Fearstorms</a:t>
            </a:r>
            <a:endParaRPr dirty="0"/>
          </a:p>
        </p:txBody>
      </p:sp>
      <p:cxnSp>
        <p:nvCxnSpPr>
          <p:cNvPr id="1358" name="Google Shape;1358;p66"/>
          <p:cNvCxnSpPr/>
          <p:nvPr/>
        </p:nvCxnSpPr>
        <p:spPr>
          <a:xfrm>
            <a:off x="1048500" y="1051250"/>
            <a:ext cx="7047000" cy="0"/>
          </a:xfrm>
          <a:prstGeom prst="straightConnector1">
            <a:avLst/>
          </a:prstGeom>
          <a:noFill/>
          <a:ln w="19050" cap="flat" cmpd="sng">
            <a:solidFill>
              <a:schemeClr val="dk1"/>
            </a:solidFill>
            <a:prstDash val="solid"/>
            <a:round/>
            <a:headEnd type="none" w="med" len="med"/>
            <a:tailEnd type="none" w="med" len="med"/>
          </a:ln>
        </p:spPr>
      </p:cxnSp>
      <p:pic>
        <p:nvPicPr>
          <p:cNvPr id="4098" name="Picture 2" descr="A group of post it notes&#10;&#10;AI-generated content may be incorrect.">
            <a:extLst>
              <a:ext uri="{FF2B5EF4-FFF2-40B4-BE49-F238E27FC236}">
                <a16:creationId xmlns:a16="http://schemas.microsoft.com/office/drawing/2014/main" id="{969EE016-4614-4DFE-09E7-428BB1840FD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348908" y="1106328"/>
            <a:ext cx="6446134" cy="362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346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061"/>
        <p:cNvGrpSpPr/>
        <p:nvPr/>
      </p:nvGrpSpPr>
      <p:grpSpPr>
        <a:xfrm>
          <a:off x="0" y="0"/>
          <a:ext cx="0" cy="0"/>
          <a:chOff x="0" y="0"/>
          <a:chExt cx="0" cy="0"/>
        </a:xfrm>
      </p:grpSpPr>
      <p:sp>
        <p:nvSpPr>
          <p:cNvPr id="1062" name="Google Shape;1062;p45"/>
          <p:cNvSpPr txBox="1">
            <a:spLocks noGrp="1"/>
          </p:cNvSpPr>
          <p:nvPr>
            <p:ph type="title"/>
          </p:nvPr>
        </p:nvSpPr>
        <p:spPr>
          <a:xfrm>
            <a:off x="2245049" y="575596"/>
            <a:ext cx="4784400" cy="647059"/>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sz="4000" dirty="0"/>
              <a:t>Reflection</a:t>
            </a:r>
            <a:endParaRPr sz="4000" dirty="0"/>
          </a:p>
        </p:txBody>
      </p:sp>
      <p:graphicFrame>
        <p:nvGraphicFramePr>
          <p:cNvPr id="7" name="Diagram 6">
            <a:extLst>
              <a:ext uri="{FF2B5EF4-FFF2-40B4-BE49-F238E27FC236}">
                <a16:creationId xmlns:a16="http://schemas.microsoft.com/office/drawing/2014/main" id="{7E3679D8-A3C8-A936-A51D-1F96D8DED7D0}"/>
              </a:ext>
            </a:extLst>
          </p:cNvPr>
          <p:cNvGraphicFramePr/>
          <p:nvPr>
            <p:extLst>
              <p:ext uri="{D42A27DB-BD31-4B8C-83A1-F6EECF244321}">
                <p14:modId xmlns:p14="http://schemas.microsoft.com/office/powerpoint/2010/main" val="274691948"/>
              </p:ext>
            </p:extLst>
          </p:nvPr>
        </p:nvGraphicFramePr>
        <p:xfrm>
          <a:off x="1200702" y="771242"/>
          <a:ext cx="6742595" cy="41827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52C48025-EF39-431B-C062-A36199180885}"/>
              </a:ext>
            </a:extLst>
          </p:cNvPr>
          <p:cNvSpPr txBox="1"/>
          <p:nvPr/>
        </p:nvSpPr>
        <p:spPr>
          <a:xfrm>
            <a:off x="2395959" y="4414015"/>
            <a:ext cx="6204031" cy="307777"/>
          </a:xfrm>
          <a:prstGeom prst="rect">
            <a:avLst/>
          </a:prstGeom>
          <a:noFill/>
        </p:spPr>
        <p:txBody>
          <a:bodyPr wrap="square">
            <a:spAutoFit/>
          </a:bodyPr>
          <a:lstStyle/>
          <a:p>
            <a:pPr marL="457200" marR="0" indent="-457200" algn="l">
              <a:buNone/>
            </a:pPr>
            <a:r>
              <a:rPr lang="en-US" sz="1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Rogers, C. R. (1969). </a:t>
            </a:r>
            <a:r>
              <a:rPr lang="en-US" sz="14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Freedom to Learn.</a:t>
            </a:r>
            <a:r>
              <a:rPr lang="en-US" sz="1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Charles E. Merrill Publishing Company.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84">
          <a:extLst>
            <a:ext uri="{FF2B5EF4-FFF2-40B4-BE49-F238E27FC236}">
              <a16:creationId xmlns:a16="http://schemas.microsoft.com/office/drawing/2014/main" id="{4C7997A8-A36C-774B-EF5C-E8D1CD8C1A6C}"/>
            </a:ext>
          </a:extLst>
        </p:cNvPr>
        <p:cNvGrpSpPr/>
        <p:nvPr/>
      </p:nvGrpSpPr>
      <p:grpSpPr>
        <a:xfrm>
          <a:off x="0" y="0"/>
          <a:ext cx="0" cy="0"/>
          <a:chOff x="0" y="0"/>
          <a:chExt cx="0" cy="0"/>
        </a:xfrm>
      </p:grpSpPr>
      <p:sp>
        <p:nvSpPr>
          <p:cNvPr id="1085" name="Google Shape;1085;p48">
            <a:extLst>
              <a:ext uri="{FF2B5EF4-FFF2-40B4-BE49-F238E27FC236}">
                <a16:creationId xmlns:a16="http://schemas.microsoft.com/office/drawing/2014/main" id="{9A9DF641-9C11-365D-4B74-24266B14580D}"/>
              </a:ext>
            </a:extLst>
          </p:cNvPr>
          <p:cNvSpPr txBox="1">
            <a:spLocks noGrp="1"/>
          </p:cNvSpPr>
          <p:nvPr>
            <p:ph type="ctrTitle"/>
          </p:nvPr>
        </p:nvSpPr>
        <p:spPr>
          <a:xfrm>
            <a:off x="925591" y="1469850"/>
            <a:ext cx="3859800" cy="1101900"/>
          </a:xfrm>
          <a:prstGeom prst="rect">
            <a:avLst/>
          </a:prstGeom>
        </p:spPr>
        <p:txBody>
          <a:bodyPr spcFirstLastPara="1" wrap="square" lIns="91425" tIns="146300" rIns="91425" bIns="91425" anchor="t" anchorCtr="0">
            <a:noAutofit/>
          </a:bodyPr>
          <a:lstStyle/>
          <a:p>
            <a:pPr marL="0" lvl="0" indent="0" algn="l" rtl="0">
              <a:spcBef>
                <a:spcPts val="0"/>
              </a:spcBef>
              <a:spcAft>
                <a:spcPts val="0"/>
              </a:spcAft>
              <a:buNone/>
            </a:pPr>
            <a:r>
              <a:rPr lang="en" sz="4400" dirty="0">
                <a:solidFill>
                  <a:schemeClr val="bg2"/>
                </a:solidFill>
              </a:rPr>
              <a:t>Fearstorming in Action</a:t>
            </a:r>
            <a:endParaRPr sz="4400" dirty="0">
              <a:solidFill>
                <a:schemeClr val="bg2"/>
              </a:solidFill>
            </a:endParaRPr>
          </a:p>
        </p:txBody>
      </p:sp>
      <p:sp>
        <p:nvSpPr>
          <p:cNvPr id="1086" name="Google Shape;1086;p48">
            <a:extLst>
              <a:ext uri="{FF2B5EF4-FFF2-40B4-BE49-F238E27FC236}">
                <a16:creationId xmlns:a16="http://schemas.microsoft.com/office/drawing/2014/main" id="{CC3F4F9E-2DA0-4FD2-02BE-22660273FD98}"/>
              </a:ext>
            </a:extLst>
          </p:cNvPr>
          <p:cNvSpPr txBox="1">
            <a:spLocks noGrp="1"/>
          </p:cNvSpPr>
          <p:nvPr>
            <p:ph type="subTitle" idx="1"/>
          </p:nvPr>
        </p:nvSpPr>
        <p:spPr>
          <a:xfrm>
            <a:off x="948577" y="3044974"/>
            <a:ext cx="3936000" cy="115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dirty="0">
                <a:latin typeface="Prata" panose="020B0604020202020204" charset="0"/>
              </a:rPr>
              <a:t>How to Pick a Fight (with a Scholar)</a:t>
            </a:r>
            <a:endParaRPr sz="2800" dirty="0">
              <a:latin typeface="Prata" panose="020B0604020202020204" charset="0"/>
            </a:endParaRPr>
          </a:p>
        </p:txBody>
      </p:sp>
      <p:cxnSp>
        <p:nvCxnSpPr>
          <p:cNvPr id="1087" name="Google Shape;1087;p48">
            <a:extLst>
              <a:ext uri="{FF2B5EF4-FFF2-40B4-BE49-F238E27FC236}">
                <a16:creationId xmlns:a16="http://schemas.microsoft.com/office/drawing/2014/main" id="{767C7917-0156-376B-8EAF-6AA5CFB17425}"/>
              </a:ext>
            </a:extLst>
          </p:cNvPr>
          <p:cNvCxnSpPr/>
          <p:nvPr/>
        </p:nvCxnSpPr>
        <p:spPr>
          <a:xfrm>
            <a:off x="948577" y="2958413"/>
            <a:ext cx="3474000" cy="0"/>
          </a:xfrm>
          <a:prstGeom prst="straightConnector1">
            <a:avLst/>
          </a:prstGeom>
          <a:noFill/>
          <a:ln w="19050" cap="flat" cmpd="sng">
            <a:solidFill>
              <a:schemeClr val="dk1"/>
            </a:solidFill>
            <a:prstDash val="solid"/>
            <a:round/>
            <a:headEnd type="none" w="med" len="med"/>
            <a:tailEnd type="none" w="med" len="med"/>
          </a:ln>
        </p:spPr>
      </p:cxnSp>
      <p:pic>
        <p:nvPicPr>
          <p:cNvPr id="6146" name="Picture 2">
            <a:extLst>
              <a:ext uri="{FF2B5EF4-FFF2-40B4-BE49-F238E27FC236}">
                <a16:creationId xmlns:a16="http://schemas.microsoft.com/office/drawing/2014/main" id="{3C7F2A88-524B-0628-A1EE-E4B0C6B640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7652" y="802099"/>
            <a:ext cx="3498086" cy="4024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9023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pic>
        <p:nvPicPr>
          <p:cNvPr id="5122" name="Picture 2" descr="A group of yellow post it notes&#10;&#10;AI-generated content may be incorrect.">
            <a:extLst>
              <a:ext uri="{FF2B5EF4-FFF2-40B4-BE49-F238E27FC236}">
                <a16:creationId xmlns:a16="http://schemas.microsoft.com/office/drawing/2014/main" id="{AFB99F31-07E5-35C3-C336-F4044AD953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763" y="0"/>
            <a:ext cx="8390473"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44576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73">
          <a:extLst>
            <a:ext uri="{FF2B5EF4-FFF2-40B4-BE49-F238E27FC236}">
              <a16:creationId xmlns:a16="http://schemas.microsoft.com/office/drawing/2014/main" id="{8F4CCB06-D87D-A256-3700-165B6B6C8DC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70F7DAB-1F77-7CA7-5F96-DAF62EEF8A8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40000"/>
                    </a14:imgEffect>
                  </a14:imgLayer>
                </a14:imgProps>
              </a:ext>
            </a:extLst>
          </a:blip>
          <a:srcRect l="28861" t="29372" r="22785" b="15418"/>
          <a:stretch>
            <a:fillRect/>
          </a:stretch>
        </p:blipFill>
        <p:spPr>
          <a:xfrm>
            <a:off x="932957" y="399756"/>
            <a:ext cx="7278087" cy="4343988"/>
          </a:xfrm>
          <a:prstGeom prst="rect">
            <a:avLst/>
          </a:prstGeom>
        </p:spPr>
      </p:pic>
    </p:spTree>
    <p:extLst>
      <p:ext uri="{BB962C8B-B14F-4D97-AF65-F5344CB8AC3E}">
        <p14:creationId xmlns:p14="http://schemas.microsoft.com/office/powerpoint/2010/main" val="637559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84">
          <a:extLst>
            <a:ext uri="{FF2B5EF4-FFF2-40B4-BE49-F238E27FC236}">
              <a16:creationId xmlns:a16="http://schemas.microsoft.com/office/drawing/2014/main" id="{AEC77BFE-1D55-94D3-F909-488BC0E21167}"/>
            </a:ext>
          </a:extLst>
        </p:cNvPr>
        <p:cNvGrpSpPr/>
        <p:nvPr/>
      </p:nvGrpSpPr>
      <p:grpSpPr>
        <a:xfrm>
          <a:off x="0" y="0"/>
          <a:ext cx="0" cy="0"/>
          <a:chOff x="0" y="0"/>
          <a:chExt cx="0" cy="0"/>
        </a:xfrm>
      </p:grpSpPr>
      <p:sp>
        <p:nvSpPr>
          <p:cNvPr id="1186" name="Google Shape;1186;p55">
            <a:extLst>
              <a:ext uri="{FF2B5EF4-FFF2-40B4-BE49-F238E27FC236}">
                <a16:creationId xmlns:a16="http://schemas.microsoft.com/office/drawing/2014/main" id="{5E8A6CA1-F101-A8B7-A15A-405F03C6F6A3}"/>
              </a:ext>
            </a:extLst>
          </p:cNvPr>
          <p:cNvSpPr txBox="1">
            <a:spLocks noGrp="1"/>
          </p:cNvSpPr>
          <p:nvPr>
            <p:ph type="subTitle" idx="1"/>
          </p:nvPr>
        </p:nvSpPr>
        <p:spPr>
          <a:xfrm>
            <a:off x="4220175" y="1073600"/>
            <a:ext cx="3856200" cy="2215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4800" dirty="0"/>
              <a:t>Student Responses to Fearstorming</a:t>
            </a:r>
            <a:endParaRPr sz="4800" dirty="0"/>
          </a:p>
        </p:txBody>
      </p:sp>
    </p:spTree>
    <p:extLst>
      <p:ext uri="{BB962C8B-B14F-4D97-AF65-F5344CB8AC3E}">
        <p14:creationId xmlns:p14="http://schemas.microsoft.com/office/powerpoint/2010/main" val="4286838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2"/>
        <p:cNvGrpSpPr/>
        <p:nvPr/>
      </p:nvGrpSpPr>
      <p:grpSpPr>
        <a:xfrm>
          <a:off x="0" y="0"/>
          <a:ext cx="0" cy="0"/>
          <a:chOff x="0" y="0"/>
          <a:chExt cx="0" cy="0"/>
        </a:xfrm>
      </p:grpSpPr>
      <p:sp>
        <p:nvSpPr>
          <p:cNvPr id="1023" name="Google Shape;1023;p42"/>
          <p:cNvSpPr txBox="1">
            <a:spLocks noGrp="1"/>
          </p:cNvSpPr>
          <p:nvPr>
            <p:ph type="subTitle" idx="2"/>
          </p:nvPr>
        </p:nvSpPr>
        <p:spPr>
          <a:xfrm rot="-5400000">
            <a:off x="8279570" y="428395"/>
            <a:ext cx="759609" cy="4572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LOEX</a:t>
            </a:r>
            <a:endParaRPr dirty="0"/>
          </a:p>
        </p:txBody>
      </p:sp>
      <p:sp>
        <p:nvSpPr>
          <p:cNvPr id="1024" name="Google Shape;1024;p42"/>
          <p:cNvSpPr txBox="1">
            <a:spLocks noGrp="1"/>
          </p:cNvSpPr>
          <p:nvPr>
            <p:ph type="ctrTitle"/>
          </p:nvPr>
        </p:nvSpPr>
        <p:spPr>
          <a:xfrm>
            <a:off x="865624" y="1374850"/>
            <a:ext cx="6406375" cy="204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bg2"/>
                </a:solidFill>
              </a:rPr>
              <a:t>Braving the Storm:</a:t>
            </a:r>
            <a:br>
              <a:rPr lang="en" dirty="0"/>
            </a:br>
            <a:r>
              <a:rPr lang="en" sz="2000" dirty="0"/>
              <a:t>Using Fearstorming to Navigate </a:t>
            </a:r>
            <a:r>
              <a:rPr lang="en-US" sz="2000" dirty="0"/>
              <a:t>Student</a:t>
            </a:r>
            <a:br>
              <a:rPr lang="en" sz="2000" dirty="0"/>
            </a:br>
            <a:r>
              <a:rPr lang="en" sz="2000" dirty="0"/>
              <a:t>Needs and Measure Affective Impact </a:t>
            </a:r>
            <a:endParaRPr dirty="0">
              <a:solidFill>
                <a:srgbClr val="FFF2DB"/>
              </a:solidFill>
            </a:endParaRPr>
          </a:p>
        </p:txBody>
      </p:sp>
      <p:cxnSp>
        <p:nvCxnSpPr>
          <p:cNvPr id="1025" name="Google Shape;1025;p42"/>
          <p:cNvCxnSpPr/>
          <p:nvPr/>
        </p:nvCxnSpPr>
        <p:spPr>
          <a:xfrm>
            <a:off x="951775" y="3205350"/>
            <a:ext cx="2391900" cy="0"/>
          </a:xfrm>
          <a:prstGeom prst="straightConnector1">
            <a:avLst/>
          </a:prstGeom>
          <a:noFill/>
          <a:ln w="19050" cap="flat" cmpd="sng">
            <a:solidFill>
              <a:schemeClr val="dk1"/>
            </a:solidFill>
            <a:prstDash val="solid"/>
            <a:round/>
            <a:headEnd type="none" w="med" len="med"/>
            <a:tailEnd type="none" w="med" len="med"/>
          </a:ln>
        </p:spPr>
      </p:cxnSp>
      <p:sp>
        <p:nvSpPr>
          <p:cNvPr id="1026" name="Google Shape;1026;p42"/>
          <p:cNvSpPr txBox="1">
            <a:spLocks noGrp="1"/>
          </p:cNvSpPr>
          <p:nvPr>
            <p:ph type="subTitle" idx="1"/>
          </p:nvPr>
        </p:nvSpPr>
        <p:spPr>
          <a:xfrm>
            <a:off x="865624" y="3282313"/>
            <a:ext cx="4940400" cy="95128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t>Payton D. Cooke</a:t>
            </a:r>
          </a:p>
          <a:p>
            <a:pPr marL="0" lvl="0" indent="0" algn="l" rtl="0">
              <a:spcBef>
                <a:spcPts val="0"/>
              </a:spcBef>
              <a:spcAft>
                <a:spcPts val="0"/>
              </a:spcAft>
              <a:buNone/>
            </a:pPr>
            <a:r>
              <a:rPr lang="en" dirty="0"/>
              <a:t>Engagement and Instruction Librarian</a:t>
            </a:r>
          </a:p>
          <a:p>
            <a:pPr marL="0" lvl="0" indent="0" algn="l" rtl="0">
              <a:spcBef>
                <a:spcPts val="0"/>
              </a:spcBef>
              <a:spcAft>
                <a:spcPts val="0"/>
              </a:spcAft>
              <a:buNone/>
            </a:pPr>
            <a:r>
              <a:rPr lang="en" dirty="0"/>
              <a:t>Connecticut State Community College</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B6AB005-D787-6FDE-23EC-3D3E5CCB8535}"/>
              </a:ext>
            </a:extLst>
          </p:cNvPr>
          <p:cNvPicPr>
            <a:picLocks noChangeAspect="1"/>
          </p:cNvPicPr>
          <p:nvPr/>
        </p:nvPicPr>
        <p:blipFill>
          <a:blip r:embed="rId3"/>
          <a:stretch>
            <a:fillRect/>
          </a:stretch>
        </p:blipFill>
        <p:spPr>
          <a:xfrm>
            <a:off x="1148066" y="405527"/>
            <a:ext cx="6847868" cy="4332446"/>
          </a:xfrm>
          <a:prstGeom prst="rect">
            <a:avLst/>
          </a:prstGeom>
        </p:spPr>
      </p:pic>
    </p:spTree>
    <p:extLst>
      <p:ext uri="{BB962C8B-B14F-4D97-AF65-F5344CB8AC3E}">
        <p14:creationId xmlns:p14="http://schemas.microsoft.com/office/powerpoint/2010/main" val="8068153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FE90389-06AB-7B28-36D5-73393F9D4739}"/>
              </a:ext>
            </a:extLst>
          </p:cNvPr>
          <p:cNvPicPr>
            <a:picLocks noChangeAspect="1"/>
          </p:cNvPicPr>
          <p:nvPr/>
        </p:nvPicPr>
        <p:blipFill>
          <a:blip r:embed="rId3"/>
          <a:stretch>
            <a:fillRect/>
          </a:stretch>
        </p:blipFill>
        <p:spPr>
          <a:xfrm>
            <a:off x="1522888" y="406035"/>
            <a:ext cx="6098225" cy="4328306"/>
          </a:xfrm>
          <a:prstGeom prst="rect">
            <a:avLst/>
          </a:prstGeom>
        </p:spPr>
      </p:pic>
    </p:spTree>
    <p:extLst>
      <p:ext uri="{BB962C8B-B14F-4D97-AF65-F5344CB8AC3E}">
        <p14:creationId xmlns:p14="http://schemas.microsoft.com/office/powerpoint/2010/main" val="754673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56A813E-BAE5-1C9E-03DB-4064A928EA60}"/>
              </a:ext>
            </a:extLst>
          </p:cNvPr>
          <p:cNvPicPr>
            <a:picLocks noChangeAspect="1"/>
          </p:cNvPicPr>
          <p:nvPr/>
        </p:nvPicPr>
        <p:blipFill>
          <a:blip r:embed="rId3"/>
          <a:stretch>
            <a:fillRect/>
          </a:stretch>
        </p:blipFill>
        <p:spPr>
          <a:xfrm>
            <a:off x="1472049" y="402631"/>
            <a:ext cx="6199901" cy="4338238"/>
          </a:xfrm>
          <a:prstGeom prst="rect">
            <a:avLst/>
          </a:prstGeom>
        </p:spPr>
      </p:pic>
    </p:spTree>
    <p:extLst>
      <p:ext uri="{BB962C8B-B14F-4D97-AF65-F5344CB8AC3E}">
        <p14:creationId xmlns:p14="http://schemas.microsoft.com/office/powerpoint/2010/main" val="1947851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38">
          <a:extLst>
            <a:ext uri="{FF2B5EF4-FFF2-40B4-BE49-F238E27FC236}">
              <a16:creationId xmlns:a16="http://schemas.microsoft.com/office/drawing/2014/main" id="{22155622-E3C1-27B9-F5BA-9658555EDB87}"/>
            </a:ext>
          </a:extLst>
        </p:cNvPr>
        <p:cNvGrpSpPr/>
        <p:nvPr/>
      </p:nvGrpSpPr>
      <p:grpSpPr>
        <a:xfrm>
          <a:off x="0" y="0"/>
          <a:ext cx="0" cy="0"/>
          <a:chOff x="0" y="0"/>
          <a:chExt cx="0" cy="0"/>
        </a:xfrm>
      </p:grpSpPr>
      <p:sp>
        <p:nvSpPr>
          <p:cNvPr id="1139" name="Google Shape;1139;p51">
            <a:extLst>
              <a:ext uri="{FF2B5EF4-FFF2-40B4-BE49-F238E27FC236}">
                <a16:creationId xmlns:a16="http://schemas.microsoft.com/office/drawing/2014/main" id="{B58F40DC-E003-8346-4637-13A07605DDBB}"/>
              </a:ext>
            </a:extLst>
          </p:cNvPr>
          <p:cNvSpPr txBox="1">
            <a:spLocks noGrp="1"/>
          </p:cNvSpPr>
          <p:nvPr>
            <p:ph type="title"/>
          </p:nvPr>
        </p:nvSpPr>
        <p:spPr>
          <a:xfrm>
            <a:off x="714850" y="1053547"/>
            <a:ext cx="5987400" cy="545377"/>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dirty="0"/>
              <a:t>How is Fearstorming Useful?</a:t>
            </a:r>
            <a:endParaRPr dirty="0"/>
          </a:p>
        </p:txBody>
      </p:sp>
      <p:sp>
        <p:nvSpPr>
          <p:cNvPr id="1140" name="Google Shape;1140;p51">
            <a:extLst>
              <a:ext uri="{FF2B5EF4-FFF2-40B4-BE49-F238E27FC236}">
                <a16:creationId xmlns:a16="http://schemas.microsoft.com/office/drawing/2014/main" id="{E0E428DA-11D3-999C-EF4D-AF2B89567A1F}"/>
              </a:ext>
            </a:extLst>
          </p:cNvPr>
          <p:cNvSpPr txBox="1">
            <a:spLocks noGrp="1"/>
          </p:cNvSpPr>
          <p:nvPr>
            <p:ph type="subTitle" idx="1"/>
          </p:nvPr>
        </p:nvSpPr>
        <p:spPr>
          <a:xfrm>
            <a:off x="1289712" y="2885632"/>
            <a:ext cx="2876100" cy="899100"/>
          </a:xfrm>
          <a:prstGeom prst="rect">
            <a:avLst/>
          </a:prstGeom>
        </p:spPr>
        <p:txBody>
          <a:bodyPr spcFirstLastPara="1" wrap="square" lIns="91425" tIns="91425" rIns="91425" bIns="91425" anchor="t" anchorCtr="0">
            <a:noAutofit/>
          </a:bodyPr>
          <a:lstStyle/>
          <a:p>
            <a:pPr marL="285750" lvl="0" indent="-285750" algn="l" rtl="0">
              <a:spcBef>
                <a:spcPts val="0"/>
              </a:spcBef>
              <a:spcAft>
                <a:spcPts val="1200"/>
              </a:spcAft>
              <a:buFontTx/>
              <a:buChar char="-"/>
            </a:pPr>
            <a:r>
              <a:rPr lang="en" dirty="0"/>
              <a:t>Increase confidence and lessen the impact of academic fear</a:t>
            </a:r>
          </a:p>
          <a:p>
            <a:pPr marL="285750" lvl="0" indent="-285750" algn="l" rtl="0">
              <a:spcBef>
                <a:spcPts val="0"/>
              </a:spcBef>
              <a:spcAft>
                <a:spcPts val="1200"/>
              </a:spcAft>
              <a:buFontTx/>
              <a:buChar char="-"/>
            </a:pPr>
            <a:endParaRPr dirty="0"/>
          </a:p>
        </p:txBody>
      </p:sp>
      <p:sp>
        <p:nvSpPr>
          <p:cNvPr id="1141" name="Google Shape;1141;p51">
            <a:extLst>
              <a:ext uri="{FF2B5EF4-FFF2-40B4-BE49-F238E27FC236}">
                <a16:creationId xmlns:a16="http://schemas.microsoft.com/office/drawing/2014/main" id="{E45364A7-6642-E27A-031F-5504E6F49FBF}"/>
              </a:ext>
            </a:extLst>
          </p:cNvPr>
          <p:cNvSpPr txBox="1">
            <a:spLocks noGrp="1"/>
          </p:cNvSpPr>
          <p:nvPr>
            <p:ph type="subTitle" idx="2"/>
          </p:nvPr>
        </p:nvSpPr>
        <p:spPr>
          <a:xfrm>
            <a:off x="4978220" y="2885631"/>
            <a:ext cx="2876100" cy="899100"/>
          </a:xfrm>
          <a:prstGeom prst="rect">
            <a:avLst/>
          </a:prstGeom>
        </p:spPr>
        <p:txBody>
          <a:bodyPr spcFirstLastPara="1" wrap="square" lIns="91425" tIns="91425" rIns="91425" bIns="91425" anchor="t" anchorCtr="0">
            <a:noAutofit/>
          </a:bodyPr>
          <a:lstStyle/>
          <a:p>
            <a:pPr marL="285750" lvl="0" indent="-285750" algn="l" rtl="0">
              <a:spcBef>
                <a:spcPts val="0"/>
              </a:spcBef>
              <a:spcAft>
                <a:spcPts val="1200"/>
              </a:spcAft>
              <a:buFontTx/>
              <a:buChar char="-"/>
            </a:pPr>
            <a:r>
              <a:rPr lang="en" dirty="0"/>
              <a:t>Increase rapport with students</a:t>
            </a:r>
          </a:p>
          <a:p>
            <a:pPr marL="285750" lvl="0" indent="-285750" algn="l" rtl="0">
              <a:spcBef>
                <a:spcPts val="0"/>
              </a:spcBef>
              <a:spcAft>
                <a:spcPts val="1200"/>
              </a:spcAft>
              <a:buFontTx/>
              <a:buChar char="-"/>
            </a:pPr>
            <a:r>
              <a:rPr lang="en" dirty="0"/>
              <a:t>Gain an understanding of student fears and ideas for new resources, lessons, and services.</a:t>
            </a:r>
            <a:endParaRPr dirty="0"/>
          </a:p>
        </p:txBody>
      </p:sp>
      <p:sp>
        <p:nvSpPr>
          <p:cNvPr id="1142" name="Google Shape;1142;p51">
            <a:extLst>
              <a:ext uri="{FF2B5EF4-FFF2-40B4-BE49-F238E27FC236}">
                <a16:creationId xmlns:a16="http://schemas.microsoft.com/office/drawing/2014/main" id="{75228D6A-0F63-A7D7-1AA5-8C61BD690FB2}"/>
              </a:ext>
            </a:extLst>
          </p:cNvPr>
          <p:cNvSpPr txBox="1">
            <a:spLocks noGrp="1"/>
          </p:cNvSpPr>
          <p:nvPr>
            <p:ph type="subTitle" idx="3"/>
          </p:nvPr>
        </p:nvSpPr>
        <p:spPr>
          <a:xfrm>
            <a:off x="1289675" y="2479563"/>
            <a:ext cx="2876100" cy="3933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dirty="0"/>
              <a:t>For Students:</a:t>
            </a:r>
            <a:endParaRPr dirty="0"/>
          </a:p>
        </p:txBody>
      </p:sp>
      <p:sp>
        <p:nvSpPr>
          <p:cNvPr id="1143" name="Google Shape;1143;p51">
            <a:extLst>
              <a:ext uri="{FF2B5EF4-FFF2-40B4-BE49-F238E27FC236}">
                <a16:creationId xmlns:a16="http://schemas.microsoft.com/office/drawing/2014/main" id="{C66E25B0-9C85-D8D2-A92E-E7F51C45B0C7}"/>
              </a:ext>
            </a:extLst>
          </p:cNvPr>
          <p:cNvSpPr txBox="1">
            <a:spLocks noGrp="1"/>
          </p:cNvSpPr>
          <p:nvPr>
            <p:ph type="subTitle" idx="4"/>
          </p:nvPr>
        </p:nvSpPr>
        <p:spPr>
          <a:xfrm>
            <a:off x="4978179" y="2479563"/>
            <a:ext cx="2876100" cy="3933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dirty="0"/>
              <a:t>For Facilitators:</a:t>
            </a:r>
            <a:endParaRPr dirty="0"/>
          </a:p>
        </p:txBody>
      </p:sp>
      <p:sp>
        <p:nvSpPr>
          <p:cNvPr id="1144" name="Google Shape;1144;p51">
            <a:extLst>
              <a:ext uri="{FF2B5EF4-FFF2-40B4-BE49-F238E27FC236}">
                <a16:creationId xmlns:a16="http://schemas.microsoft.com/office/drawing/2014/main" id="{1EB7AC6A-9557-9E4F-89B9-2B5C1736334B}"/>
              </a:ext>
            </a:extLst>
          </p:cNvPr>
          <p:cNvSpPr/>
          <p:nvPr/>
        </p:nvSpPr>
        <p:spPr>
          <a:xfrm>
            <a:off x="1381448" y="1786374"/>
            <a:ext cx="667060" cy="615954"/>
          </a:xfrm>
          <a:custGeom>
            <a:avLst/>
            <a:gdLst/>
            <a:ahLst/>
            <a:cxnLst/>
            <a:rect l="l" t="t" r="r" b="b"/>
            <a:pathLst>
              <a:path w="40136" h="37061" extrusionOk="0">
                <a:moveTo>
                  <a:pt x="22673" y="32801"/>
                </a:moveTo>
                <a:lnTo>
                  <a:pt x="22673" y="32801"/>
                </a:lnTo>
                <a:cubicBezTo>
                  <a:pt x="21775" y="33039"/>
                  <a:pt x="20878" y="33158"/>
                  <a:pt x="19980" y="33158"/>
                </a:cubicBezTo>
                <a:cubicBezTo>
                  <a:pt x="19681" y="33158"/>
                  <a:pt x="19381" y="33144"/>
                  <a:pt x="19082" y="33118"/>
                </a:cubicBezTo>
                <a:cubicBezTo>
                  <a:pt x="18871" y="33083"/>
                  <a:pt x="18695" y="33083"/>
                  <a:pt x="18484" y="33048"/>
                </a:cubicBezTo>
                <a:cubicBezTo>
                  <a:pt x="18519" y="33012"/>
                  <a:pt x="18554" y="32977"/>
                  <a:pt x="18589" y="32942"/>
                </a:cubicBezTo>
                <a:cubicBezTo>
                  <a:pt x="19162" y="33003"/>
                  <a:pt x="19735" y="33041"/>
                  <a:pt x="20308" y="33041"/>
                </a:cubicBezTo>
                <a:cubicBezTo>
                  <a:pt x="20721" y="33041"/>
                  <a:pt x="21134" y="33021"/>
                  <a:pt x="21547" y="32977"/>
                </a:cubicBezTo>
                <a:cubicBezTo>
                  <a:pt x="21899" y="32942"/>
                  <a:pt x="22286" y="32872"/>
                  <a:pt x="22673" y="32801"/>
                </a:cubicBezTo>
                <a:close/>
                <a:moveTo>
                  <a:pt x="20059" y="0"/>
                </a:moveTo>
                <a:cubicBezTo>
                  <a:pt x="14306" y="0"/>
                  <a:pt x="8618" y="2436"/>
                  <a:pt x="5035" y="7030"/>
                </a:cubicBezTo>
                <a:cubicBezTo>
                  <a:pt x="1092" y="12100"/>
                  <a:pt x="0" y="19211"/>
                  <a:pt x="2887" y="25021"/>
                </a:cubicBezTo>
                <a:cubicBezTo>
                  <a:pt x="3415" y="26112"/>
                  <a:pt x="4084" y="27098"/>
                  <a:pt x="4823" y="28013"/>
                </a:cubicBezTo>
                <a:cubicBezTo>
                  <a:pt x="7640" y="32414"/>
                  <a:pt x="12146" y="35864"/>
                  <a:pt x="17287" y="36815"/>
                </a:cubicBezTo>
                <a:cubicBezTo>
                  <a:pt x="18187" y="36981"/>
                  <a:pt x="19070" y="37060"/>
                  <a:pt x="19933" y="37060"/>
                </a:cubicBezTo>
                <a:cubicBezTo>
                  <a:pt x="25655" y="37060"/>
                  <a:pt x="30532" y="33592"/>
                  <a:pt x="34080" y="29034"/>
                </a:cubicBezTo>
                <a:cubicBezTo>
                  <a:pt x="38164" y="23718"/>
                  <a:pt x="40136" y="16888"/>
                  <a:pt x="37249" y="10586"/>
                </a:cubicBezTo>
                <a:cubicBezTo>
                  <a:pt x="34643" y="4847"/>
                  <a:pt x="28799" y="939"/>
                  <a:pt x="22638" y="165"/>
                </a:cubicBezTo>
                <a:cubicBezTo>
                  <a:pt x="21781" y="55"/>
                  <a:pt x="20919" y="0"/>
                  <a:pt x="200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1145" name="Google Shape;1145;p51">
            <a:extLst>
              <a:ext uri="{FF2B5EF4-FFF2-40B4-BE49-F238E27FC236}">
                <a16:creationId xmlns:a16="http://schemas.microsoft.com/office/drawing/2014/main" id="{59EF4242-43BD-A878-681D-483609558A3C}"/>
              </a:ext>
            </a:extLst>
          </p:cNvPr>
          <p:cNvCxnSpPr/>
          <p:nvPr/>
        </p:nvCxnSpPr>
        <p:spPr>
          <a:xfrm>
            <a:off x="797700" y="1508447"/>
            <a:ext cx="5292300" cy="0"/>
          </a:xfrm>
          <a:prstGeom prst="straightConnector1">
            <a:avLst/>
          </a:prstGeom>
          <a:noFill/>
          <a:ln w="19050" cap="flat" cmpd="sng">
            <a:solidFill>
              <a:schemeClr val="dk1"/>
            </a:solidFill>
            <a:prstDash val="solid"/>
            <a:round/>
            <a:headEnd type="none" w="med" len="med"/>
            <a:tailEnd type="none" w="med" len="med"/>
          </a:ln>
        </p:spPr>
      </p:cxnSp>
      <p:sp>
        <p:nvSpPr>
          <p:cNvPr id="1146" name="Google Shape;1146;p51">
            <a:extLst>
              <a:ext uri="{FF2B5EF4-FFF2-40B4-BE49-F238E27FC236}">
                <a16:creationId xmlns:a16="http://schemas.microsoft.com/office/drawing/2014/main" id="{EFB8C171-4BE7-7CE6-C245-7F5C2FB4964D}"/>
              </a:ext>
            </a:extLst>
          </p:cNvPr>
          <p:cNvSpPr/>
          <p:nvPr/>
        </p:nvSpPr>
        <p:spPr>
          <a:xfrm>
            <a:off x="5036398" y="1786374"/>
            <a:ext cx="667060" cy="615954"/>
          </a:xfrm>
          <a:custGeom>
            <a:avLst/>
            <a:gdLst/>
            <a:ahLst/>
            <a:cxnLst/>
            <a:rect l="l" t="t" r="r" b="b"/>
            <a:pathLst>
              <a:path w="40136" h="37061" extrusionOk="0">
                <a:moveTo>
                  <a:pt x="22673" y="32801"/>
                </a:moveTo>
                <a:lnTo>
                  <a:pt x="22673" y="32801"/>
                </a:lnTo>
                <a:cubicBezTo>
                  <a:pt x="21775" y="33039"/>
                  <a:pt x="20878" y="33158"/>
                  <a:pt x="19980" y="33158"/>
                </a:cubicBezTo>
                <a:cubicBezTo>
                  <a:pt x="19681" y="33158"/>
                  <a:pt x="19381" y="33144"/>
                  <a:pt x="19082" y="33118"/>
                </a:cubicBezTo>
                <a:cubicBezTo>
                  <a:pt x="18871" y="33083"/>
                  <a:pt x="18695" y="33083"/>
                  <a:pt x="18484" y="33048"/>
                </a:cubicBezTo>
                <a:cubicBezTo>
                  <a:pt x="18519" y="33012"/>
                  <a:pt x="18554" y="32977"/>
                  <a:pt x="18589" y="32942"/>
                </a:cubicBezTo>
                <a:cubicBezTo>
                  <a:pt x="19162" y="33003"/>
                  <a:pt x="19735" y="33041"/>
                  <a:pt x="20308" y="33041"/>
                </a:cubicBezTo>
                <a:cubicBezTo>
                  <a:pt x="20721" y="33041"/>
                  <a:pt x="21134" y="33021"/>
                  <a:pt x="21547" y="32977"/>
                </a:cubicBezTo>
                <a:cubicBezTo>
                  <a:pt x="21899" y="32942"/>
                  <a:pt x="22286" y="32872"/>
                  <a:pt x="22673" y="32801"/>
                </a:cubicBezTo>
                <a:close/>
                <a:moveTo>
                  <a:pt x="20059" y="0"/>
                </a:moveTo>
                <a:cubicBezTo>
                  <a:pt x="14306" y="0"/>
                  <a:pt x="8618" y="2436"/>
                  <a:pt x="5035" y="7030"/>
                </a:cubicBezTo>
                <a:cubicBezTo>
                  <a:pt x="1092" y="12100"/>
                  <a:pt x="0" y="19211"/>
                  <a:pt x="2887" y="25021"/>
                </a:cubicBezTo>
                <a:cubicBezTo>
                  <a:pt x="3415" y="26112"/>
                  <a:pt x="4084" y="27098"/>
                  <a:pt x="4823" y="28013"/>
                </a:cubicBezTo>
                <a:cubicBezTo>
                  <a:pt x="7640" y="32414"/>
                  <a:pt x="12146" y="35864"/>
                  <a:pt x="17287" y="36815"/>
                </a:cubicBezTo>
                <a:cubicBezTo>
                  <a:pt x="18187" y="36981"/>
                  <a:pt x="19070" y="37060"/>
                  <a:pt x="19933" y="37060"/>
                </a:cubicBezTo>
                <a:cubicBezTo>
                  <a:pt x="25655" y="37060"/>
                  <a:pt x="30532" y="33592"/>
                  <a:pt x="34080" y="29034"/>
                </a:cubicBezTo>
                <a:cubicBezTo>
                  <a:pt x="38164" y="23718"/>
                  <a:pt x="40136" y="16888"/>
                  <a:pt x="37249" y="10586"/>
                </a:cubicBezTo>
                <a:cubicBezTo>
                  <a:pt x="34643" y="4847"/>
                  <a:pt x="28799" y="939"/>
                  <a:pt x="22638" y="165"/>
                </a:cubicBezTo>
                <a:cubicBezTo>
                  <a:pt x="21781" y="55"/>
                  <a:pt x="20919" y="0"/>
                  <a:pt x="200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oogle Shape;7188;p91">
            <a:extLst>
              <a:ext uri="{FF2B5EF4-FFF2-40B4-BE49-F238E27FC236}">
                <a16:creationId xmlns:a16="http://schemas.microsoft.com/office/drawing/2014/main" id="{981A7504-86A9-BDBB-86DA-3133DBFFEFB2}"/>
              </a:ext>
            </a:extLst>
          </p:cNvPr>
          <p:cNvGrpSpPr/>
          <p:nvPr/>
        </p:nvGrpSpPr>
        <p:grpSpPr>
          <a:xfrm>
            <a:off x="1539008" y="1894089"/>
            <a:ext cx="351940" cy="348188"/>
            <a:chOff x="581525" y="3254850"/>
            <a:chExt cx="297750" cy="294575"/>
          </a:xfrm>
          <a:solidFill>
            <a:schemeClr val="tx1"/>
          </a:solidFill>
        </p:grpSpPr>
        <p:sp>
          <p:nvSpPr>
            <p:cNvPr id="3" name="Google Shape;7189;p91">
              <a:extLst>
                <a:ext uri="{FF2B5EF4-FFF2-40B4-BE49-F238E27FC236}">
                  <a16:creationId xmlns:a16="http://schemas.microsoft.com/office/drawing/2014/main" id="{D313AFBF-55E7-DCE6-7BE5-A48C83D1AAF0}"/>
                </a:ext>
              </a:extLst>
            </p:cNvPr>
            <p:cNvSpPr/>
            <p:nvPr/>
          </p:nvSpPr>
          <p:spPr>
            <a:xfrm>
              <a:off x="616950" y="3358025"/>
              <a:ext cx="89025" cy="86650"/>
            </a:xfrm>
            <a:custGeom>
              <a:avLst/>
              <a:gdLst/>
              <a:ahLst/>
              <a:cxnLst/>
              <a:rect l="l" t="t" r="r" b="b"/>
              <a:pathLst>
                <a:path w="3561" h="3466" extrusionOk="0">
                  <a:moveTo>
                    <a:pt x="1797" y="0"/>
                  </a:moveTo>
                  <a:cubicBezTo>
                    <a:pt x="789" y="0"/>
                    <a:pt x="1" y="788"/>
                    <a:pt x="1" y="1733"/>
                  </a:cubicBezTo>
                  <a:cubicBezTo>
                    <a:pt x="1" y="2710"/>
                    <a:pt x="789" y="3466"/>
                    <a:pt x="1797" y="3466"/>
                  </a:cubicBezTo>
                  <a:cubicBezTo>
                    <a:pt x="2773" y="3466"/>
                    <a:pt x="3561" y="2710"/>
                    <a:pt x="3561" y="1733"/>
                  </a:cubicBezTo>
                  <a:cubicBezTo>
                    <a:pt x="3561" y="788"/>
                    <a:pt x="2773" y="0"/>
                    <a:pt x="17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4" name="Google Shape;7190;p91">
              <a:extLst>
                <a:ext uri="{FF2B5EF4-FFF2-40B4-BE49-F238E27FC236}">
                  <a16:creationId xmlns:a16="http://schemas.microsoft.com/office/drawing/2014/main" id="{541C2358-34D6-CDAB-F52C-CA2E8A7BD3BA}"/>
                </a:ext>
              </a:extLst>
            </p:cNvPr>
            <p:cNvSpPr/>
            <p:nvPr/>
          </p:nvSpPr>
          <p:spPr>
            <a:xfrm>
              <a:off x="721725" y="3254850"/>
              <a:ext cx="157550" cy="155975"/>
            </a:xfrm>
            <a:custGeom>
              <a:avLst/>
              <a:gdLst/>
              <a:ahLst/>
              <a:cxnLst/>
              <a:rect l="l" t="t" r="r" b="b"/>
              <a:pathLst>
                <a:path w="6302" h="6239" extrusionOk="0">
                  <a:moveTo>
                    <a:pt x="3151" y="1355"/>
                  </a:moveTo>
                  <a:cubicBezTo>
                    <a:pt x="3749" y="1355"/>
                    <a:pt x="4159" y="1827"/>
                    <a:pt x="4159" y="2363"/>
                  </a:cubicBezTo>
                  <a:cubicBezTo>
                    <a:pt x="4159" y="2773"/>
                    <a:pt x="3970" y="3119"/>
                    <a:pt x="3623" y="3277"/>
                  </a:cubicBezTo>
                  <a:cubicBezTo>
                    <a:pt x="3529" y="3308"/>
                    <a:pt x="3497" y="3434"/>
                    <a:pt x="3497" y="3560"/>
                  </a:cubicBezTo>
                  <a:cubicBezTo>
                    <a:pt x="3497" y="3749"/>
                    <a:pt x="3340" y="3907"/>
                    <a:pt x="3151" y="3907"/>
                  </a:cubicBezTo>
                  <a:cubicBezTo>
                    <a:pt x="2962" y="3907"/>
                    <a:pt x="2804" y="3749"/>
                    <a:pt x="2804" y="3560"/>
                  </a:cubicBezTo>
                  <a:cubicBezTo>
                    <a:pt x="2804" y="3151"/>
                    <a:pt x="2993" y="2836"/>
                    <a:pt x="3308" y="2647"/>
                  </a:cubicBezTo>
                  <a:cubicBezTo>
                    <a:pt x="3434" y="2552"/>
                    <a:pt x="3497" y="2458"/>
                    <a:pt x="3497" y="2332"/>
                  </a:cubicBezTo>
                  <a:cubicBezTo>
                    <a:pt x="3497" y="2143"/>
                    <a:pt x="3340" y="1953"/>
                    <a:pt x="3151" y="1953"/>
                  </a:cubicBezTo>
                  <a:cubicBezTo>
                    <a:pt x="2962" y="1953"/>
                    <a:pt x="2804" y="2143"/>
                    <a:pt x="2804" y="2332"/>
                  </a:cubicBezTo>
                  <a:cubicBezTo>
                    <a:pt x="2804" y="2521"/>
                    <a:pt x="2646" y="2678"/>
                    <a:pt x="2426" y="2678"/>
                  </a:cubicBezTo>
                  <a:cubicBezTo>
                    <a:pt x="2237" y="2678"/>
                    <a:pt x="2079" y="2521"/>
                    <a:pt x="2079" y="2332"/>
                  </a:cubicBezTo>
                  <a:cubicBezTo>
                    <a:pt x="2079" y="1827"/>
                    <a:pt x="2552" y="1355"/>
                    <a:pt x="3151" y="1355"/>
                  </a:cubicBezTo>
                  <a:close/>
                  <a:moveTo>
                    <a:pt x="3151" y="4096"/>
                  </a:moveTo>
                  <a:cubicBezTo>
                    <a:pt x="3340" y="4096"/>
                    <a:pt x="3497" y="4253"/>
                    <a:pt x="3497" y="4442"/>
                  </a:cubicBezTo>
                  <a:cubicBezTo>
                    <a:pt x="3497" y="4663"/>
                    <a:pt x="3340" y="4820"/>
                    <a:pt x="3151" y="4820"/>
                  </a:cubicBezTo>
                  <a:cubicBezTo>
                    <a:pt x="2962" y="4820"/>
                    <a:pt x="2804" y="4663"/>
                    <a:pt x="2804" y="4442"/>
                  </a:cubicBezTo>
                  <a:cubicBezTo>
                    <a:pt x="2804" y="4253"/>
                    <a:pt x="2962" y="4096"/>
                    <a:pt x="3151" y="4096"/>
                  </a:cubicBezTo>
                  <a:close/>
                  <a:moveTo>
                    <a:pt x="3182" y="0"/>
                  </a:moveTo>
                  <a:cubicBezTo>
                    <a:pt x="1481" y="0"/>
                    <a:pt x="63" y="1418"/>
                    <a:pt x="63" y="3119"/>
                  </a:cubicBezTo>
                  <a:cubicBezTo>
                    <a:pt x="63" y="3655"/>
                    <a:pt x="189" y="4159"/>
                    <a:pt x="473" y="4663"/>
                  </a:cubicBezTo>
                  <a:lnTo>
                    <a:pt x="32" y="5766"/>
                  </a:lnTo>
                  <a:cubicBezTo>
                    <a:pt x="0" y="5860"/>
                    <a:pt x="32" y="5986"/>
                    <a:pt x="126" y="6112"/>
                  </a:cubicBezTo>
                  <a:cubicBezTo>
                    <a:pt x="189" y="6175"/>
                    <a:pt x="347" y="6238"/>
                    <a:pt x="473" y="6238"/>
                  </a:cubicBezTo>
                  <a:lnTo>
                    <a:pt x="1764" y="5892"/>
                  </a:lnTo>
                  <a:cubicBezTo>
                    <a:pt x="2205" y="6144"/>
                    <a:pt x="2678" y="6238"/>
                    <a:pt x="3182" y="6238"/>
                  </a:cubicBezTo>
                  <a:cubicBezTo>
                    <a:pt x="4915" y="6238"/>
                    <a:pt x="6301" y="4789"/>
                    <a:pt x="6301" y="3119"/>
                  </a:cubicBezTo>
                  <a:cubicBezTo>
                    <a:pt x="6301" y="1386"/>
                    <a:pt x="4883" y="0"/>
                    <a:pt x="31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5" name="Google Shape;7191;p91">
              <a:extLst>
                <a:ext uri="{FF2B5EF4-FFF2-40B4-BE49-F238E27FC236}">
                  <a16:creationId xmlns:a16="http://schemas.microsoft.com/office/drawing/2014/main" id="{3AE89AAB-AC68-8FFF-EA3E-2E44D302F9B4}"/>
                </a:ext>
              </a:extLst>
            </p:cNvPr>
            <p:cNvSpPr/>
            <p:nvPr/>
          </p:nvSpPr>
          <p:spPr>
            <a:xfrm>
              <a:off x="581525" y="3440725"/>
              <a:ext cx="157550" cy="108700"/>
            </a:xfrm>
            <a:custGeom>
              <a:avLst/>
              <a:gdLst/>
              <a:ahLst/>
              <a:cxnLst/>
              <a:rect l="l" t="t" r="r" b="b"/>
              <a:pathLst>
                <a:path w="6302" h="4348" extrusionOk="0">
                  <a:moveTo>
                    <a:pt x="1355" y="0"/>
                  </a:moveTo>
                  <a:cubicBezTo>
                    <a:pt x="567" y="567"/>
                    <a:pt x="0" y="1513"/>
                    <a:pt x="0" y="2584"/>
                  </a:cubicBezTo>
                  <a:lnTo>
                    <a:pt x="0" y="4001"/>
                  </a:lnTo>
                  <a:cubicBezTo>
                    <a:pt x="63" y="4190"/>
                    <a:pt x="221" y="4348"/>
                    <a:pt x="410" y="4348"/>
                  </a:cubicBezTo>
                  <a:lnTo>
                    <a:pt x="5955" y="4348"/>
                  </a:lnTo>
                  <a:cubicBezTo>
                    <a:pt x="6144" y="4348"/>
                    <a:pt x="6301" y="4190"/>
                    <a:pt x="6301" y="4001"/>
                  </a:cubicBezTo>
                  <a:lnTo>
                    <a:pt x="6301" y="2584"/>
                  </a:lnTo>
                  <a:cubicBezTo>
                    <a:pt x="6301" y="1513"/>
                    <a:pt x="5797" y="599"/>
                    <a:pt x="4978" y="0"/>
                  </a:cubicBezTo>
                  <a:cubicBezTo>
                    <a:pt x="4537" y="536"/>
                    <a:pt x="3875" y="851"/>
                    <a:pt x="3151" y="851"/>
                  </a:cubicBezTo>
                  <a:cubicBezTo>
                    <a:pt x="2458" y="851"/>
                    <a:pt x="1796" y="536"/>
                    <a:pt x="13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grpSp>
        <p:nvGrpSpPr>
          <p:cNvPr id="6" name="Google Shape;10531;p101">
            <a:extLst>
              <a:ext uri="{FF2B5EF4-FFF2-40B4-BE49-F238E27FC236}">
                <a16:creationId xmlns:a16="http://schemas.microsoft.com/office/drawing/2014/main" id="{1A111C4D-4F6F-8D1B-EEB0-FDE926E5F6A8}"/>
              </a:ext>
            </a:extLst>
          </p:cNvPr>
          <p:cNvGrpSpPr/>
          <p:nvPr/>
        </p:nvGrpSpPr>
        <p:grpSpPr>
          <a:xfrm>
            <a:off x="5194715" y="1903239"/>
            <a:ext cx="350425" cy="350425"/>
            <a:chOff x="6266150" y="3648425"/>
            <a:chExt cx="268525" cy="268525"/>
          </a:xfrm>
          <a:solidFill>
            <a:schemeClr val="tx1"/>
          </a:solidFill>
        </p:grpSpPr>
        <p:sp>
          <p:nvSpPr>
            <p:cNvPr id="7" name="Google Shape;10532;p101">
              <a:extLst>
                <a:ext uri="{FF2B5EF4-FFF2-40B4-BE49-F238E27FC236}">
                  <a16:creationId xmlns:a16="http://schemas.microsoft.com/office/drawing/2014/main" id="{BE605453-5DAA-F5AE-2601-3D17FF624957}"/>
                </a:ext>
              </a:extLst>
            </p:cNvPr>
            <p:cNvSpPr/>
            <p:nvPr/>
          </p:nvSpPr>
          <p:spPr>
            <a:xfrm>
              <a:off x="6362000" y="3648425"/>
              <a:ext cx="172675" cy="151850"/>
            </a:xfrm>
            <a:custGeom>
              <a:avLst/>
              <a:gdLst/>
              <a:ahLst/>
              <a:cxnLst/>
              <a:rect l="l" t="t" r="r" b="b"/>
              <a:pathLst>
                <a:path w="6907" h="6074" extrusionOk="0">
                  <a:moveTo>
                    <a:pt x="2811" y="1263"/>
                  </a:moveTo>
                  <a:cubicBezTo>
                    <a:pt x="3192" y="1310"/>
                    <a:pt x="3192" y="1858"/>
                    <a:pt x="2811" y="1882"/>
                  </a:cubicBezTo>
                  <a:lnTo>
                    <a:pt x="1549" y="1882"/>
                  </a:lnTo>
                  <a:cubicBezTo>
                    <a:pt x="1168" y="1858"/>
                    <a:pt x="1168" y="1310"/>
                    <a:pt x="1549" y="1263"/>
                  </a:cubicBezTo>
                  <a:close/>
                  <a:moveTo>
                    <a:pt x="2799" y="2549"/>
                  </a:moveTo>
                  <a:cubicBezTo>
                    <a:pt x="2948" y="2549"/>
                    <a:pt x="3097" y="2644"/>
                    <a:pt x="3120" y="2834"/>
                  </a:cubicBezTo>
                  <a:lnTo>
                    <a:pt x="3120" y="4501"/>
                  </a:lnTo>
                  <a:cubicBezTo>
                    <a:pt x="3097" y="4692"/>
                    <a:pt x="2948" y="4787"/>
                    <a:pt x="2799" y="4787"/>
                  </a:cubicBezTo>
                  <a:cubicBezTo>
                    <a:pt x="2650" y="4787"/>
                    <a:pt x="2501" y="4692"/>
                    <a:pt x="2478" y="4501"/>
                  </a:cubicBezTo>
                  <a:lnTo>
                    <a:pt x="2478" y="2834"/>
                  </a:lnTo>
                  <a:cubicBezTo>
                    <a:pt x="2501" y="2644"/>
                    <a:pt x="2650" y="2549"/>
                    <a:pt x="2799" y="2549"/>
                  </a:cubicBezTo>
                  <a:close/>
                  <a:moveTo>
                    <a:pt x="4061" y="1929"/>
                  </a:moveTo>
                  <a:cubicBezTo>
                    <a:pt x="4210" y="1929"/>
                    <a:pt x="4359" y="2025"/>
                    <a:pt x="4383" y="2215"/>
                  </a:cubicBezTo>
                  <a:lnTo>
                    <a:pt x="4383" y="4501"/>
                  </a:lnTo>
                  <a:cubicBezTo>
                    <a:pt x="4359" y="4692"/>
                    <a:pt x="4210" y="4787"/>
                    <a:pt x="4061" y="4787"/>
                  </a:cubicBezTo>
                  <a:cubicBezTo>
                    <a:pt x="3912" y="4787"/>
                    <a:pt x="3763" y="4692"/>
                    <a:pt x="3740" y="4501"/>
                  </a:cubicBezTo>
                  <a:lnTo>
                    <a:pt x="3740" y="2215"/>
                  </a:lnTo>
                  <a:cubicBezTo>
                    <a:pt x="3763" y="2025"/>
                    <a:pt x="3912" y="1929"/>
                    <a:pt x="4061" y="1929"/>
                  </a:cubicBezTo>
                  <a:close/>
                  <a:moveTo>
                    <a:pt x="5311" y="1286"/>
                  </a:moveTo>
                  <a:cubicBezTo>
                    <a:pt x="5460" y="1286"/>
                    <a:pt x="5609" y="1382"/>
                    <a:pt x="5621" y="1572"/>
                  </a:cubicBezTo>
                  <a:lnTo>
                    <a:pt x="5621" y="4501"/>
                  </a:lnTo>
                  <a:cubicBezTo>
                    <a:pt x="5609" y="4692"/>
                    <a:pt x="5460" y="4787"/>
                    <a:pt x="5311" y="4787"/>
                  </a:cubicBezTo>
                  <a:cubicBezTo>
                    <a:pt x="5163" y="4787"/>
                    <a:pt x="5014" y="4692"/>
                    <a:pt x="5002" y="4501"/>
                  </a:cubicBezTo>
                  <a:lnTo>
                    <a:pt x="5002" y="1572"/>
                  </a:lnTo>
                  <a:cubicBezTo>
                    <a:pt x="5014" y="1382"/>
                    <a:pt x="5163" y="1286"/>
                    <a:pt x="5311" y="1286"/>
                  </a:cubicBezTo>
                  <a:close/>
                  <a:moveTo>
                    <a:pt x="1549" y="3150"/>
                  </a:moveTo>
                  <a:cubicBezTo>
                    <a:pt x="1704" y="3150"/>
                    <a:pt x="1858" y="3251"/>
                    <a:pt x="1858" y="3453"/>
                  </a:cubicBezTo>
                  <a:lnTo>
                    <a:pt x="1858" y="4501"/>
                  </a:lnTo>
                  <a:cubicBezTo>
                    <a:pt x="1858" y="4716"/>
                    <a:pt x="1704" y="4823"/>
                    <a:pt x="1549" y="4823"/>
                  </a:cubicBezTo>
                  <a:cubicBezTo>
                    <a:pt x="1394" y="4823"/>
                    <a:pt x="1239" y="4716"/>
                    <a:pt x="1239" y="4501"/>
                  </a:cubicBezTo>
                  <a:lnTo>
                    <a:pt x="1239" y="3453"/>
                  </a:lnTo>
                  <a:cubicBezTo>
                    <a:pt x="1239" y="3251"/>
                    <a:pt x="1394" y="3150"/>
                    <a:pt x="1549" y="3150"/>
                  </a:cubicBezTo>
                  <a:close/>
                  <a:moveTo>
                    <a:pt x="930" y="0"/>
                  </a:moveTo>
                  <a:cubicBezTo>
                    <a:pt x="406" y="0"/>
                    <a:pt x="1" y="429"/>
                    <a:pt x="1" y="953"/>
                  </a:cubicBezTo>
                  <a:lnTo>
                    <a:pt x="1" y="5144"/>
                  </a:lnTo>
                  <a:cubicBezTo>
                    <a:pt x="1" y="5644"/>
                    <a:pt x="406" y="6073"/>
                    <a:pt x="930" y="6073"/>
                  </a:cubicBezTo>
                  <a:lnTo>
                    <a:pt x="2620" y="6073"/>
                  </a:lnTo>
                  <a:lnTo>
                    <a:pt x="3120" y="5216"/>
                  </a:lnTo>
                  <a:cubicBezTo>
                    <a:pt x="3182" y="5123"/>
                    <a:pt x="3283" y="5071"/>
                    <a:pt x="3392" y="5071"/>
                  </a:cubicBezTo>
                  <a:cubicBezTo>
                    <a:pt x="3452" y="5071"/>
                    <a:pt x="3514" y="5087"/>
                    <a:pt x="3573" y="5120"/>
                  </a:cubicBezTo>
                  <a:cubicBezTo>
                    <a:pt x="3716" y="5192"/>
                    <a:pt x="3763" y="5406"/>
                    <a:pt x="3668" y="5549"/>
                  </a:cubicBezTo>
                  <a:lnTo>
                    <a:pt x="3359" y="6073"/>
                  </a:lnTo>
                  <a:lnTo>
                    <a:pt x="5954" y="6073"/>
                  </a:lnTo>
                  <a:cubicBezTo>
                    <a:pt x="6478" y="6073"/>
                    <a:pt x="6883" y="5644"/>
                    <a:pt x="6907" y="5144"/>
                  </a:cubicBezTo>
                  <a:lnTo>
                    <a:pt x="6907" y="953"/>
                  </a:lnTo>
                  <a:cubicBezTo>
                    <a:pt x="6883" y="429"/>
                    <a:pt x="6478" y="0"/>
                    <a:pt x="59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0533;p101">
              <a:extLst>
                <a:ext uri="{FF2B5EF4-FFF2-40B4-BE49-F238E27FC236}">
                  <a16:creationId xmlns:a16="http://schemas.microsoft.com/office/drawing/2014/main" id="{EB29E4C3-B8E8-2821-C0C6-43248E1A82C0}"/>
                </a:ext>
              </a:extLst>
            </p:cNvPr>
            <p:cNvSpPr/>
            <p:nvPr/>
          </p:nvSpPr>
          <p:spPr>
            <a:xfrm>
              <a:off x="6289975" y="3780600"/>
              <a:ext cx="62525" cy="62525"/>
            </a:xfrm>
            <a:custGeom>
              <a:avLst/>
              <a:gdLst/>
              <a:ahLst/>
              <a:cxnLst/>
              <a:rect l="l" t="t" r="r" b="b"/>
              <a:pathLst>
                <a:path w="2501" h="2501" extrusionOk="0">
                  <a:moveTo>
                    <a:pt x="1239" y="0"/>
                  </a:moveTo>
                  <a:cubicBezTo>
                    <a:pt x="548" y="0"/>
                    <a:pt x="0" y="548"/>
                    <a:pt x="0" y="1262"/>
                  </a:cubicBezTo>
                  <a:cubicBezTo>
                    <a:pt x="0" y="1953"/>
                    <a:pt x="548" y="2501"/>
                    <a:pt x="1239" y="2501"/>
                  </a:cubicBezTo>
                  <a:cubicBezTo>
                    <a:pt x="1929" y="2501"/>
                    <a:pt x="2501" y="1953"/>
                    <a:pt x="2501" y="1262"/>
                  </a:cubicBezTo>
                  <a:cubicBezTo>
                    <a:pt x="2501" y="548"/>
                    <a:pt x="1929" y="0"/>
                    <a:pt x="12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0534;p101">
              <a:extLst>
                <a:ext uri="{FF2B5EF4-FFF2-40B4-BE49-F238E27FC236}">
                  <a16:creationId xmlns:a16="http://schemas.microsoft.com/office/drawing/2014/main" id="{341EC594-CC35-FC85-971B-A88276D4505B}"/>
                </a:ext>
              </a:extLst>
            </p:cNvPr>
            <p:cNvSpPr/>
            <p:nvPr/>
          </p:nvSpPr>
          <p:spPr>
            <a:xfrm>
              <a:off x="6266150" y="3800825"/>
              <a:ext cx="179225" cy="116125"/>
            </a:xfrm>
            <a:custGeom>
              <a:avLst/>
              <a:gdLst/>
              <a:ahLst/>
              <a:cxnLst/>
              <a:rect l="l" t="t" r="r" b="b"/>
              <a:pathLst>
                <a:path w="7169" h="4645" extrusionOk="0">
                  <a:moveTo>
                    <a:pt x="6431" y="1"/>
                  </a:moveTo>
                  <a:lnTo>
                    <a:pt x="5526" y="1501"/>
                  </a:lnTo>
                  <a:lnTo>
                    <a:pt x="3763" y="1501"/>
                  </a:lnTo>
                  <a:cubicBezTo>
                    <a:pt x="3404" y="2054"/>
                    <a:pt x="2812" y="2342"/>
                    <a:pt x="2210" y="2342"/>
                  </a:cubicBezTo>
                  <a:cubicBezTo>
                    <a:pt x="1776" y="2342"/>
                    <a:pt x="1337" y="2192"/>
                    <a:pt x="977" y="1882"/>
                  </a:cubicBezTo>
                  <a:cubicBezTo>
                    <a:pt x="358" y="2287"/>
                    <a:pt x="1" y="2978"/>
                    <a:pt x="1" y="3692"/>
                  </a:cubicBezTo>
                  <a:lnTo>
                    <a:pt x="1" y="4335"/>
                  </a:lnTo>
                  <a:cubicBezTo>
                    <a:pt x="1" y="4502"/>
                    <a:pt x="120" y="4645"/>
                    <a:pt x="310" y="4645"/>
                  </a:cubicBezTo>
                  <a:lnTo>
                    <a:pt x="4073" y="4645"/>
                  </a:lnTo>
                  <a:cubicBezTo>
                    <a:pt x="4240" y="4645"/>
                    <a:pt x="4383" y="4502"/>
                    <a:pt x="4383" y="4335"/>
                  </a:cubicBezTo>
                  <a:lnTo>
                    <a:pt x="4383" y="3692"/>
                  </a:lnTo>
                  <a:cubicBezTo>
                    <a:pt x="4383" y="3382"/>
                    <a:pt x="4311" y="3049"/>
                    <a:pt x="4168" y="2763"/>
                  </a:cubicBezTo>
                  <a:lnTo>
                    <a:pt x="5430" y="2763"/>
                  </a:lnTo>
                  <a:cubicBezTo>
                    <a:pt x="5764" y="2763"/>
                    <a:pt x="6050" y="2478"/>
                    <a:pt x="6050" y="2120"/>
                  </a:cubicBezTo>
                  <a:cubicBezTo>
                    <a:pt x="6050" y="2049"/>
                    <a:pt x="6050" y="1977"/>
                    <a:pt x="6026" y="1906"/>
                  </a:cubicBezTo>
                  <a:lnTo>
                    <a:pt x="716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999044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91;p56">
            <a:extLst>
              <a:ext uri="{FF2B5EF4-FFF2-40B4-BE49-F238E27FC236}">
                <a16:creationId xmlns:a16="http://schemas.microsoft.com/office/drawing/2014/main" id="{1C2CC1B6-B5D3-9DA4-F90C-FD50C3ECCA7D}"/>
              </a:ext>
            </a:extLst>
          </p:cNvPr>
          <p:cNvSpPr txBox="1">
            <a:spLocks noGrp="1"/>
          </p:cNvSpPr>
          <p:nvPr>
            <p:ph type="title"/>
          </p:nvPr>
        </p:nvSpPr>
        <p:spPr>
          <a:xfrm>
            <a:off x="705678" y="387626"/>
            <a:ext cx="7673009" cy="434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000" b="0" dirty="0">
                <a:solidFill>
                  <a:schemeClr val="tx1"/>
                </a:solidFill>
              </a:rPr>
              <a:t>Fear is a universal human experience. However, when it is ignored, pushed down, or viewed as failure, it only grows in power.</a:t>
            </a:r>
            <a:br>
              <a:rPr lang="en-US" sz="3000" b="0" dirty="0"/>
            </a:br>
            <a:r>
              <a:rPr lang="en-US" sz="1050" b="0" dirty="0"/>
              <a:t> </a:t>
            </a:r>
            <a:r>
              <a:rPr lang="en-US" sz="2400" b="0" dirty="0"/>
              <a:t> </a:t>
            </a:r>
            <a:br>
              <a:rPr lang="en-US" sz="3000" b="0" dirty="0"/>
            </a:br>
            <a:r>
              <a:rPr lang="en-US" sz="3000" b="0" dirty="0"/>
              <a:t>Fearstorming </a:t>
            </a:r>
            <a:r>
              <a:rPr lang="en-US" sz="3000" b="0" dirty="0">
                <a:solidFill>
                  <a:schemeClr val="tx1"/>
                </a:solidFill>
              </a:rPr>
              <a:t>offers a way to acknowledge the fear and learn to set it aside in a way that makes room for </a:t>
            </a:r>
            <a:r>
              <a:rPr lang="en-US" sz="3000" b="0" dirty="0">
                <a:solidFill>
                  <a:srgbClr val="FB4526"/>
                </a:solidFill>
              </a:rPr>
              <a:t>meaningful learning</a:t>
            </a:r>
            <a:r>
              <a:rPr lang="en-US" sz="3000" b="0" dirty="0">
                <a:solidFill>
                  <a:schemeClr val="tx1"/>
                </a:solidFill>
              </a:rPr>
              <a:t>.</a:t>
            </a:r>
          </a:p>
        </p:txBody>
      </p:sp>
    </p:spTree>
    <p:extLst>
      <p:ext uri="{BB962C8B-B14F-4D97-AF65-F5344CB8AC3E}">
        <p14:creationId xmlns:p14="http://schemas.microsoft.com/office/powerpoint/2010/main" val="38337389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40">
          <a:extLst>
            <a:ext uri="{FF2B5EF4-FFF2-40B4-BE49-F238E27FC236}">
              <a16:creationId xmlns:a16="http://schemas.microsoft.com/office/drawing/2014/main" id="{992459FE-23AE-ACB8-0C0A-FAE77D7E6741}"/>
            </a:ext>
          </a:extLst>
        </p:cNvPr>
        <p:cNvGrpSpPr/>
        <p:nvPr/>
      </p:nvGrpSpPr>
      <p:grpSpPr>
        <a:xfrm>
          <a:off x="0" y="0"/>
          <a:ext cx="0" cy="0"/>
          <a:chOff x="0" y="0"/>
          <a:chExt cx="0" cy="0"/>
        </a:xfrm>
      </p:grpSpPr>
      <p:sp>
        <p:nvSpPr>
          <p:cNvPr id="1541" name="Google Shape;1541;p77">
            <a:extLst>
              <a:ext uri="{FF2B5EF4-FFF2-40B4-BE49-F238E27FC236}">
                <a16:creationId xmlns:a16="http://schemas.microsoft.com/office/drawing/2014/main" id="{48B07710-DF0D-7EA1-FF87-3588373851D8}"/>
              </a:ext>
            </a:extLst>
          </p:cNvPr>
          <p:cNvSpPr txBox="1">
            <a:spLocks noGrp="1"/>
          </p:cNvSpPr>
          <p:nvPr>
            <p:ph type="subTitle" idx="2"/>
          </p:nvPr>
        </p:nvSpPr>
        <p:spPr>
          <a:xfrm rot="-5400000">
            <a:off x="371253" y="511313"/>
            <a:ext cx="925444" cy="4572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LOEX</a:t>
            </a:r>
            <a:endParaRPr dirty="0"/>
          </a:p>
        </p:txBody>
      </p:sp>
      <p:sp>
        <p:nvSpPr>
          <p:cNvPr id="1544" name="Google Shape;1544;p77">
            <a:extLst>
              <a:ext uri="{FF2B5EF4-FFF2-40B4-BE49-F238E27FC236}">
                <a16:creationId xmlns:a16="http://schemas.microsoft.com/office/drawing/2014/main" id="{B5B9C4FD-8784-0C48-A4F7-7F43CBF88DAE}"/>
              </a:ext>
            </a:extLst>
          </p:cNvPr>
          <p:cNvSpPr txBox="1">
            <a:spLocks noGrp="1"/>
          </p:cNvSpPr>
          <p:nvPr>
            <p:ph type="title"/>
          </p:nvPr>
        </p:nvSpPr>
        <p:spPr>
          <a:xfrm>
            <a:off x="3529757" y="1117321"/>
            <a:ext cx="4971000" cy="107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5400" dirty="0"/>
              <a:t>S</a:t>
            </a:r>
            <a:r>
              <a:rPr lang="en" sz="5400" dirty="0"/>
              <a:t>tay in Touch!</a:t>
            </a:r>
            <a:endParaRPr sz="5400" dirty="0"/>
          </a:p>
        </p:txBody>
      </p:sp>
      <p:sp>
        <p:nvSpPr>
          <p:cNvPr id="1545" name="Google Shape;1545;p77">
            <a:extLst>
              <a:ext uri="{FF2B5EF4-FFF2-40B4-BE49-F238E27FC236}">
                <a16:creationId xmlns:a16="http://schemas.microsoft.com/office/drawing/2014/main" id="{7F5832A0-9DD3-9AFF-1D97-227862ECA099}"/>
              </a:ext>
            </a:extLst>
          </p:cNvPr>
          <p:cNvSpPr txBox="1">
            <a:spLocks noGrp="1"/>
          </p:cNvSpPr>
          <p:nvPr>
            <p:ph type="subTitle" idx="1"/>
          </p:nvPr>
        </p:nvSpPr>
        <p:spPr>
          <a:xfrm>
            <a:off x="3529757" y="2385394"/>
            <a:ext cx="5057652" cy="1789872"/>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3200" b="1" dirty="0">
                <a:solidFill>
                  <a:schemeClr val="bg2"/>
                </a:solidFill>
              </a:rPr>
              <a:t>Payton D. Cooke</a:t>
            </a:r>
          </a:p>
          <a:p>
            <a:pPr marL="0" lvl="0" indent="0" algn="l" rtl="0">
              <a:spcBef>
                <a:spcPts val="0"/>
              </a:spcBef>
              <a:spcAft>
                <a:spcPts val="1200"/>
              </a:spcAft>
              <a:buNone/>
            </a:pPr>
            <a:r>
              <a:rPr lang="en" sz="3200" dirty="0">
                <a:solidFill>
                  <a:schemeClr val="tx1"/>
                </a:solidFill>
              </a:rPr>
              <a:t>payton.cooke@ctstate.edu</a:t>
            </a:r>
            <a:endParaRPr sz="3200" dirty="0">
              <a:solidFill>
                <a:schemeClr val="tx1"/>
              </a:solidFill>
            </a:endParaRPr>
          </a:p>
        </p:txBody>
      </p:sp>
      <p:cxnSp>
        <p:nvCxnSpPr>
          <p:cNvPr id="1560" name="Google Shape;1560;p77">
            <a:extLst>
              <a:ext uri="{FF2B5EF4-FFF2-40B4-BE49-F238E27FC236}">
                <a16:creationId xmlns:a16="http://schemas.microsoft.com/office/drawing/2014/main" id="{681E6200-22B7-8D69-69EA-936D24C8F263}"/>
              </a:ext>
            </a:extLst>
          </p:cNvPr>
          <p:cNvCxnSpPr/>
          <p:nvPr/>
        </p:nvCxnSpPr>
        <p:spPr>
          <a:xfrm>
            <a:off x="3619236" y="2108286"/>
            <a:ext cx="4029000" cy="0"/>
          </a:xfrm>
          <a:prstGeom prst="straightConnector1">
            <a:avLst/>
          </a:prstGeom>
          <a:noFill/>
          <a:ln w="19050"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4288363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p47"/>
          <p:cNvSpPr txBox="1">
            <a:spLocks noGrp="1"/>
          </p:cNvSpPr>
          <p:nvPr>
            <p:ph type="title"/>
          </p:nvPr>
        </p:nvSpPr>
        <p:spPr>
          <a:xfrm>
            <a:off x="713225" y="474658"/>
            <a:ext cx="7717500" cy="53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First: a brief introduction</a:t>
            </a:r>
            <a:endParaRPr dirty="0"/>
          </a:p>
        </p:txBody>
      </p:sp>
      <p:sp>
        <p:nvSpPr>
          <p:cNvPr id="1079" name="Google Shape;1079;p47"/>
          <p:cNvSpPr txBox="1">
            <a:spLocks noGrp="1"/>
          </p:cNvSpPr>
          <p:nvPr>
            <p:ph type="body" idx="1"/>
          </p:nvPr>
        </p:nvSpPr>
        <p:spPr>
          <a:xfrm>
            <a:off x="4042289" y="1521262"/>
            <a:ext cx="4446511" cy="286960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273D40"/>
              </a:buClr>
              <a:buSzPts val="600"/>
              <a:buFont typeface="Arial"/>
              <a:buNone/>
            </a:pPr>
            <a:r>
              <a:rPr lang="en-US" sz="2800" b="1" dirty="0"/>
              <a:t>Payton D. Cooke</a:t>
            </a:r>
            <a:r>
              <a:rPr lang="en-US" sz="2400" b="1" dirty="0"/>
              <a:t>	    </a:t>
            </a:r>
            <a:r>
              <a:rPr lang="en-US" sz="1600" b="1" i="1" dirty="0"/>
              <a:t>(she/her)</a:t>
            </a:r>
          </a:p>
          <a:p>
            <a:pPr marL="0" lvl="0" indent="0" algn="l" rtl="0">
              <a:spcBef>
                <a:spcPts val="0"/>
              </a:spcBef>
              <a:spcAft>
                <a:spcPts val="0"/>
              </a:spcAft>
              <a:buClr>
                <a:srgbClr val="273D40"/>
              </a:buClr>
              <a:buSzPts val="600"/>
              <a:buFont typeface="Arial"/>
              <a:buNone/>
            </a:pPr>
            <a:endParaRPr lang="en-US" b="1" dirty="0"/>
          </a:p>
          <a:p>
            <a:pPr marL="0" lvl="0" indent="0" algn="l" rtl="0">
              <a:spcBef>
                <a:spcPts val="0"/>
              </a:spcBef>
              <a:spcAft>
                <a:spcPts val="0"/>
              </a:spcAft>
              <a:buClr>
                <a:srgbClr val="273D40"/>
              </a:buClr>
              <a:buSzPts val="600"/>
              <a:buFont typeface="Arial"/>
              <a:buNone/>
            </a:pPr>
            <a:r>
              <a:rPr lang="en-US" sz="1800" dirty="0"/>
              <a:t>MA – Literary Studies</a:t>
            </a:r>
          </a:p>
          <a:p>
            <a:pPr marL="0" lvl="0" indent="0" algn="l" rtl="0">
              <a:spcBef>
                <a:spcPts val="0"/>
              </a:spcBef>
              <a:spcAft>
                <a:spcPts val="0"/>
              </a:spcAft>
              <a:buClr>
                <a:srgbClr val="273D40"/>
              </a:buClr>
              <a:buSzPts val="600"/>
              <a:buFont typeface="Arial"/>
              <a:buNone/>
            </a:pPr>
            <a:r>
              <a:rPr lang="en-US" sz="1800" dirty="0"/>
              <a:t>MS – Library and Information Science</a:t>
            </a:r>
          </a:p>
          <a:p>
            <a:pPr marL="0" lvl="0" indent="0" algn="l" rtl="0">
              <a:spcBef>
                <a:spcPts val="0"/>
              </a:spcBef>
              <a:spcAft>
                <a:spcPts val="0"/>
              </a:spcAft>
              <a:buClr>
                <a:srgbClr val="273D40"/>
              </a:buClr>
              <a:buSzPts val="600"/>
              <a:buFont typeface="Arial"/>
              <a:buNone/>
            </a:pPr>
            <a:endParaRPr lang="en-US" sz="1800" dirty="0"/>
          </a:p>
          <a:p>
            <a:pPr marL="0" lvl="0" indent="0" algn="l" rtl="0">
              <a:spcBef>
                <a:spcPts val="0"/>
              </a:spcBef>
              <a:spcAft>
                <a:spcPts val="0"/>
              </a:spcAft>
              <a:buClr>
                <a:srgbClr val="273D40"/>
              </a:buClr>
              <a:buSzPts val="600"/>
              <a:buFont typeface="Arial"/>
              <a:buNone/>
            </a:pPr>
            <a:r>
              <a:rPr lang="en-US" sz="1800" dirty="0"/>
              <a:t>Engagement and Instruction Librarian</a:t>
            </a:r>
          </a:p>
          <a:p>
            <a:pPr marL="0" lvl="0" indent="0" algn="l" rtl="0">
              <a:spcBef>
                <a:spcPts val="0"/>
              </a:spcBef>
              <a:spcAft>
                <a:spcPts val="0"/>
              </a:spcAft>
              <a:buClr>
                <a:srgbClr val="273D40"/>
              </a:buClr>
              <a:buSzPts val="600"/>
              <a:buFont typeface="Arial"/>
              <a:buNone/>
            </a:pPr>
            <a:r>
              <a:rPr lang="en-US" sz="1800" dirty="0"/>
              <a:t>                @ CT State – Manchester</a:t>
            </a:r>
          </a:p>
          <a:p>
            <a:pPr marL="0" lvl="0" indent="0" algn="l" rtl="0">
              <a:spcBef>
                <a:spcPts val="0"/>
              </a:spcBef>
              <a:spcAft>
                <a:spcPts val="0"/>
              </a:spcAft>
              <a:buClr>
                <a:srgbClr val="273D40"/>
              </a:buClr>
              <a:buSzPts val="600"/>
              <a:buFont typeface="Arial"/>
              <a:buNone/>
            </a:pPr>
            <a:endParaRPr lang="en-US" sz="1800" dirty="0"/>
          </a:p>
          <a:p>
            <a:pPr marL="0" lvl="0" indent="0" algn="l" rtl="0">
              <a:spcBef>
                <a:spcPts val="0"/>
              </a:spcBef>
              <a:spcAft>
                <a:spcPts val="0"/>
              </a:spcAft>
              <a:buClr>
                <a:srgbClr val="273D40"/>
              </a:buClr>
              <a:buSzPts val="600"/>
              <a:buFont typeface="Arial"/>
              <a:buNone/>
            </a:pPr>
            <a:r>
              <a:rPr lang="en-US" sz="1800" dirty="0"/>
              <a:t>Fun fact: I have been attending LOEX longer than I have had a library job..</a:t>
            </a:r>
            <a:endParaRPr sz="1800" dirty="0"/>
          </a:p>
        </p:txBody>
      </p:sp>
      <p:cxnSp>
        <p:nvCxnSpPr>
          <p:cNvPr id="1080" name="Google Shape;1080;p47"/>
          <p:cNvCxnSpPr/>
          <p:nvPr/>
        </p:nvCxnSpPr>
        <p:spPr>
          <a:xfrm>
            <a:off x="797700" y="1051247"/>
            <a:ext cx="7553700" cy="0"/>
          </a:xfrm>
          <a:prstGeom prst="straightConnector1">
            <a:avLst/>
          </a:prstGeom>
          <a:noFill/>
          <a:ln w="19050" cap="flat" cmpd="sng">
            <a:solidFill>
              <a:schemeClr val="dk1"/>
            </a:solidFill>
            <a:prstDash val="solid"/>
            <a:round/>
            <a:headEnd type="none" w="med" len="med"/>
            <a:tailEnd type="none" w="med" len="med"/>
          </a:ln>
        </p:spPr>
      </p:cxnSp>
      <p:grpSp>
        <p:nvGrpSpPr>
          <p:cNvPr id="138" name="Google Shape;138;p7"/>
          <p:cNvGrpSpPr/>
          <p:nvPr/>
        </p:nvGrpSpPr>
        <p:grpSpPr>
          <a:xfrm>
            <a:off x="-223842" y="2060672"/>
            <a:ext cx="3961435" cy="4159408"/>
            <a:chOff x="-29117" y="710311"/>
            <a:chExt cx="4314819" cy="4530451"/>
          </a:xfrm>
        </p:grpSpPr>
        <p:grpSp>
          <p:nvGrpSpPr>
            <p:cNvPr id="139" name="Google Shape;139;p7"/>
            <p:cNvGrpSpPr/>
            <p:nvPr/>
          </p:nvGrpSpPr>
          <p:grpSpPr>
            <a:xfrm>
              <a:off x="187574" y="710367"/>
              <a:ext cx="4097013" cy="4530395"/>
              <a:chOff x="187563" y="126357"/>
              <a:chExt cx="4097013" cy="5143500"/>
            </a:xfrm>
          </p:grpSpPr>
          <p:cxnSp>
            <p:nvCxnSpPr>
              <p:cNvPr id="140" name="Google Shape;140;p7"/>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1" name="Google Shape;141;p7"/>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2" name="Google Shape;142;p7"/>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3" name="Google Shape;143;p7"/>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4" name="Google Shape;144;p7"/>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5" name="Google Shape;145;p7"/>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6" name="Google Shape;146;p7"/>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147" name="Google Shape;147;p7"/>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148" name="Google Shape;148;p7"/>
            <p:cNvGrpSpPr/>
            <p:nvPr/>
          </p:nvGrpSpPr>
          <p:grpSpPr>
            <a:xfrm rot="-5400000">
              <a:off x="79781" y="601413"/>
              <a:ext cx="4097024" cy="4314819"/>
              <a:chOff x="187563" y="-119725"/>
              <a:chExt cx="4097024" cy="4898750"/>
            </a:xfrm>
          </p:grpSpPr>
          <p:cxnSp>
            <p:nvCxnSpPr>
              <p:cNvPr id="149" name="Google Shape;149;p7"/>
              <p:cNvCxnSpPr/>
              <p:nvPr/>
            </p:nvCxnSpPr>
            <p:spPr>
              <a:xfrm rot="5400000">
                <a:off x="-2256837" y="2324675"/>
                <a:ext cx="4888800" cy="0"/>
              </a:xfrm>
              <a:prstGeom prst="straightConnector1">
                <a:avLst/>
              </a:prstGeom>
              <a:noFill/>
              <a:ln w="19050" cap="flat" cmpd="sng">
                <a:solidFill>
                  <a:schemeClr val="dk1"/>
                </a:solidFill>
                <a:prstDash val="solid"/>
                <a:round/>
                <a:headEnd type="none" w="med" len="med"/>
                <a:tailEnd type="none" w="med" len="med"/>
              </a:ln>
            </p:spPr>
          </p:cxnSp>
          <p:cxnSp>
            <p:nvCxnSpPr>
              <p:cNvPr id="150" name="Google Shape;150;p7"/>
              <p:cNvCxnSpPr/>
              <p:nvPr/>
            </p:nvCxnSpPr>
            <p:spPr>
              <a:xfrm rot="5400000">
                <a:off x="-1550628" y="2453447"/>
                <a:ext cx="4641300" cy="0"/>
              </a:xfrm>
              <a:prstGeom prst="straightConnector1">
                <a:avLst/>
              </a:prstGeom>
              <a:noFill/>
              <a:ln w="19050" cap="flat" cmpd="sng">
                <a:solidFill>
                  <a:schemeClr val="dk1"/>
                </a:solidFill>
                <a:prstDash val="solid"/>
                <a:round/>
                <a:headEnd type="none" w="med" len="med"/>
                <a:tailEnd type="none" w="med" len="med"/>
              </a:ln>
            </p:spPr>
          </p:cxnSp>
          <p:cxnSp>
            <p:nvCxnSpPr>
              <p:cNvPr id="151" name="Google Shape;151;p7"/>
              <p:cNvCxnSpPr/>
              <p:nvPr/>
            </p:nvCxnSpPr>
            <p:spPr>
              <a:xfrm rot="5400000">
                <a:off x="-970572" y="2455847"/>
                <a:ext cx="4646100" cy="0"/>
              </a:xfrm>
              <a:prstGeom prst="straightConnector1">
                <a:avLst/>
              </a:prstGeom>
              <a:noFill/>
              <a:ln w="19050" cap="flat" cmpd="sng">
                <a:solidFill>
                  <a:schemeClr val="dk1"/>
                </a:solidFill>
                <a:prstDash val="solid"/>
                <a:round/>
                <a:headEnd type="none" w="med" len="med"/>
                <a:tailEnd type="none" w="med" len="med"/>
              </a:ln>
            </p:spPr>
          </p:cxnSp>
          <p:cxnSp>
            <p:nvCxnSpPr>
              <p:cNvPr id="152" name="Google Shape;152;p7"/>
              <p:cNvCxnSpPr/>
              <p:nvPr/>
            </p:nvCxnSpPr>
            <p:spPr>
              <a:xfrm rot="5400000">
                <a:off x="-378222" y="2455847"/>
                <a:ext cx="4646100" cy="0"/>
              </a:xfrm>
              <a:prstGeom prst="straightConnector1">
                <a:avLst/>
              </a:prstGeom>
              <a:noFill/>
              <a:ln w="19050" cap="flat" cmpd="sng">
                <a:solidFill>
                  <a:schemeClr val="dk1"/>
                </a:solidFill>
                <a:prstDash val="solid"/>
                <a:round/>
                <a:headEnd type="none" w="med" len="med"/>
                <a:tailEnd type="none" w="med" len="med"/>
              </a:ln>
            </p:spPr>
          </p:cxnSp>
          <p:cxnSp>
            <p:nvCxnSpPr>
              <p:cNvPr id="153" name="Google Shape;153;p7"/>
              <p:cNvCxnSpPr/>
              <p:nvPr/>
            </p:nvCxnSpPr>
            <p:spPr>
              <a:xfrm rot="5400000">
                <a:off x="206660" y="2453447"/>
                <a:ext cx="4641300" cy="0"/>
              </a:xfrm>
              <a:prstGeom prst="straightConnector1">
                <a:avLst/>
              </a:prstGeom>
              <a:noFill/>
              <a:ln w="19050" cap="flat" cmpd="sng">
                <a:solidFill>
                  <a:schemeClr val="dk1"/>
                </a:solidFill>
                <a:prstDash val="solid"/>
                <a:round/>
                <a:headEnd type="none" w="med" len="med"/>
                <a:tailEnd type="none" w="med" len="med"/>
              </a:ln>
            </p:spPr>
          </p:cxnSp>
          <p:cxnSp>
            <p:nvCxnSpPr>
              <p:cNvPr id="154" name="Google Shape;154;p7"/>
              <p:cNvCxnSpPr/>
              <p:nvPr/>
            </p:nvCxnSpPr>
            <p:spPr>
              <a:xfrm rot="5400000">
                <a:off x="786720" y="2455847"/>
                <a:ext cx="4646100" cy="0"/>
              </a:xfrm>
              <a:prstGeom prst="straightConnector1">
                <a:avLst/>
              </a:prstGeom>
              <a:noFill/>
              <a:ln w="19050" cap="flat" cmpd="sng">
                <a:solidFill>
                  <a:schemeClr val="dk1"/>
                </a:solidFill>
                <a:prstDash val="solid"/>
                <a:round/>
                <a:headEnd type="none" w="med" len="med"/>
                <a:tailEnd type="none" w="med" len="med"/>
              </a:ln>
            </p:spPr>
          </p:cxnSp>
          <p:cxnSp>
            <p:nvCxnSpPr>
              <p:cNvPr id="155" name="Google Shape;155;p7"/>
              <p:cNvCxnSpPr/>
              <p:nvPr/>
            </p:nvCxnSpPr>
            <p:spPr>
              <a:xfrm rot="5400000">
                <a:off x="1371575" y="2453447"/>
                <a:ext cx="4641300" cy="0"/>
              </a:xfrm>
              <a:prstGeom prst="straightConnector1">
                <a:avLst/>
              </a:prstGeom>
              <a:noFill/>
              <a:ln w="19050" cap="flat" cmpd="sng">
                <a:solidFill>
                  <a:schemeClr val="dk1"/>
                </a:solidFill>
                <a:prstDash val="solid"/>
                <a:round/>
                <a:headEnd type="none" w="med" len="med"/>
                <a:tailEnd type="none" w="med" len="med"/>
              </a:ln>
            </p:spPr>
          </p:cxnSp>
          <p:cxnSp>
            <p:nvCxnSpPr>
              <p:cNvPr id="156" name="Google Shape;156;p7"/>
              <p:cNvCxnSpPr/>
              <p:nvPr/>
            </p:nvCxnSpPr>
            <p:spPr>
              <a:xfrm rot="5400000">
                <a:off x="1952086" y="2446525"/>
                <a:ext cx="4665000" cy="0"/>
              </a:xfrm>
              <a:prstGeom prst="straightConnector1">
                <a:avLst/>
              </a:prstGeom>
              <a:noFill/>
              <a:ln w="19050" cap="flat" cmpd="sng">
                <a:solidFill>
                  <a:schemeClr val="dk1"/>
                </a:solidFill>
                <a:prstDash val="solid"/>
                <a:round/>
                <a:headEnd type="none" w="med" len="med"/>
                <a:tailEnd type="none" w="med" len="med"/>
              </a:ln>
            </p:spPr>
          </p:cxnSp>
        </p:grpSp>
      </p:grpSp>
      <p:pic>
        <p:nvPicPr>
          <p:cNvPr id="3" name="Picture 2">
            <a:extLst>
              <a:ext uri="{FF2B5EF4-FFF2-40B4-BE49-F238E27FC236}">
                <a16:creationId xmlns:a16="http://schemas.microsoft.com/office/drawing/2014/main" id="{AD7EEA97-4E86-6184-24DB-EF79CD05D638}"/>
              </a:ext>
            </a:extLst>
          </p:cNvPr>
          <p:cNvPicPr>
            <a:picLocks noChangeAspect="1"/>
          </p:cNvPicPr>
          <p:nvPr/>
        </p:nvPicPr>
        <p:blipFill>
          <a:blip r:embed="rId3" cstate="print">
            <a:extLst>
              <a:ext uri="{28A0092B-C50C-407E-A947-70E740481C1C}">
                <a14:useLocalDpi xmlns:a14="http://schemas.microsoft.com/office/drawing/2010/main"/>
              </a:ext>
            </a:extLst>
          </a:blip>
          <a:srcRect t="8455"/>
          <a:stretch>
            <a:fillRect/>
          </a:stretch>
        </p:blipFill>
        <p:spPr>
          <a:xfrm>
            <a:off x="1157344" y="1339199"/>
            <a:ext cx="2356256" cy="3233733"/>
          </a:xfrm>
          <a:prstGeom prst="rect">
            <a:avLst/>
          </a:prstGeom>
        </p:spPr>
      </p:pic>
      <p:sp>
        <p:nvSpPr>
          <p:cNvPr id="159" name="Google Shape;159;p7"/>
          <p:cNvSpPr/>
          <p:nvPr/>
        </p:nvSpPr>
        <p:spPr>
          <a:xfrm>
            <a:off x="289044" y="3707880"/>
            <a:ext cx="1354590" cy="1250809"/>
          </a:xfrm>
          <a:custGeom>
            <a:avLst/>
            <a:gdLst/>
            <a:ahLst/>
            <a:cxnLst/>
            <a:rect l="l" t="t" r="r" b="b"/>
            <a:pathLst>
              <a:path w="40136" h="37061" extrusionOk="0">
                <a:moveTo>
                  <a:pt x="22673" y="32801"/>
                </a:moveTo>
                <a:lnTo>
                  <a:pt x="22673" y="32801"/>
                </a:lnTo>
                <a:cubicBezTo>
                  <a:pt x="21775" y="33039"/>
                  <a:pt x="20878" y="33158"/>
                  <a:pt x="19980" y="33158"/>
                </a:cubicBezTo>
                <a:cubicBezTo>
                  <a:pt x="19681" y="33158"/>
                  <a:pt x="19381" y="33144"/>
                  <a:pt x="19082" y="33118"/>
                </a:cubicBezTo>
                <a:cubicBezTo>
                  <a:pt x="18871" y="33083"/>
                  <a:pt x="18695" y="33083"/>
                  <a:pt x="18484" y="33048"/>
                </a:cubicBezTo>
                <a:cubicBezTo>
                  <a:pt x="18519" y="33012"/>
                  <a:pt x="18554" y="32977"/>
                  <a:pt x="18589" y="32942"/>
                </a:cubicBezTo>
                <a:cubicBezTo>
                  <a:pt x="19162" y="33003"/>
                  <a:pt x="19735" y="33041"/>
                  <a:pt x="20308" y="33041"/>
                </a:cubicBezTo>
                <a:cubicBezTo>
                  <a:pt x="20721" y="33041"/>
                  <a:pt x="21134" y="33021"/>
                  <a:pt x="21547" y="32977"/>
                </a:cubicBezTo>
                <a:cubicBezTo>
                  <a:pt x="21899" y="32942"/>
                  <a:pt x="22286" y="32872"/>
                  <a:pt x="22673" y="32801"/>
                </a:cubicBezTo>
                <a:close/>
                <a:moveTo>
                  <a:pt x="20059" y="0"/>
                </a:moveTo>
                <a:cubicBezTo>
                  <a:pt x="14306" y="0"/>
                  <a:pt x="8618" y="2436"/>
                  <a:pt x="5035" y="7030"/>
                </a:cubicBezTo>
                <a:cubicBezTo>
                  <a:pt x="1092" y="12100"/>
                  <a:pt x="0" y="19211"/>
                  <a:pt x="2887" y="25021"/>
                </a:cubicBezTo>
                <a:cubicBezTo>
                  <a:pt x="3415" y="26112"/>
                  <a:pt x="4084" y="27098"/>
                  <a:pt x="4823" y="28013"/>
                </a:cubicBezTo>
                <a:cubicBezTo>
                  <a:pt x="7640" y="32414"/>
                  <a:pt x="12146" y="35864"/>
                  <a:pt x="17287" y="36815"/>
                </a:cubicBezTo>
                <a:cubicBezTo>
                  <a:pt x="18187" y="36981"/>
                  <a:pt x="19070" y="37060"/>
                  <a:pt x="19933" y="37060"/>
                </a:cubicBezTo>
                <a:cubicBezTo>
                  <a:pt x="25655" y="37060"/>
                  <a:pt x="30532" y="33592"/>
                  <a:pt x="34080" y="29034"/>
                </a:cubicBezTo>
                <a:cubicBezTo>
                  <a:pt x="38164" y="23718"/>
                  <a:pt x="40136" y="16888"/>
                  <a:pt x="37249" y="10586"/>
                </a:cubicBezTo>
                <a:cubicBezTo>
                  <a:pt x="34643" y="4847"/>
                  <a:pt x="28799" y="939"/>
                  <a:pt x="22638" y="165"/>
                </a:cubicBezTo>
                <a:cubicBezTo>
                  <a:pt x="21781" y="55"/>
                  <a:pt x="20919" y="0"/>
                  <a:pt x="200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7"/>
          <p:cNvSpPr/>
          <p:nvPr/>
        </p:nvSpPr>
        <p:spPr>
          <a:xfrm>
            <a:off x="82236" y="2602983"/>
            <a:ext cx="740306" cy="1841940"/>
          </a:xfrm>
          <a:custGeom>
            <a:avLst/>
            <a:gdLst/>
            <a:ahLst/>
            <a:cxnLst/>
            <a:rect l="l" t="t" r="r" b="b"/>
            <a:pathLst>
              <a:path w="21935" h="54576" extrusionOk="0">
                <a:moveTo>
                  <a:pt x="7909" y="1"/>
                </a:moveTo>
                <a:cubicBezTo>
                  <a:pt x="4005" y="1"/>
                  <a:pt x="2703" y="6415"/>
                  <a:pt x="7078" y="7820"/>
                </a:cubicBezTo>
                <a:cubicBezTo>
                  <a:pt x="8838" y="8384"/>
                  <a:pt x="8345" y="10074"/>
                  <a:pt x="7148" y="10883"/>
                </a:cubicBezTo>
                <a:cubicBezTo>
                  <a:pt x="4895" y="12397"/>
                  <a:pt x="2641" y="13383"/>
                  <a:pt x="1444" y="15988"/>
                </a:cubicBezTo>
                <a:cubicBezTo>
                  <a:pt x="1" y="19051"/>
                  <a:pt x="846" y="22642"/>
                  <a:pt x="2818" y="25283"/>
                </a:cubicBezTo>
                <a:cubicBezTo>
                  <a:pt x="4719" y="27818"/>
                  <a:pt x="7535" y="29015"/>
                  <a:pt x="9788" y="31092"/>
                </a:cubicBezTo>
                <a:cubicBezTo>
                  <a:pt x="11584" y="32782"/>
                  <a:pt x="10985" y="33768"/>
                  <a:pt x="9753" y="35669"/>
                </a:cubicBezTo>
                <a:cubicBezTo>
                  <a:pt x="8204" y="38098"/>
                  <a:pt x="6690" y="40598"/>
                  <a:pt x="6690" y="43626"/>
                </a:cubicBezTo>
                <a:cubicBezTo>
                  <a:pt x="6784" y="48850"/>
                  <a:pt x="12355" y="54575"/>
                  <a:pt x="17819" y="54575"/>
                </a:cubicBezTo>
                <a:cubicBezTo>
                  <a:pt x="18504" y="54575"/>
                  <a:pt x="19187" y="54485"/>
                  <a:pt x="19857" y="54293"/>
                </a:cubicBezTo>
                <a:cubicBezTo>
                  <a:pt x="21301" y="53906"/>
                  <a:pt x="21935" y="52251"/>
                  <a:pt x="21231" y="50984"/>
                </a:cubicBezTo>
                <a:cubicBezTo>
                  <a:pt x="19752" y="48343"/>
                  <a:pt x="16196" y="47604"/>
                  <a:pt x="14858" y="44858"/>
                </a:cubicBezTo>
                <a:cubicBezTo>
                  <a:pt x="13837" y="42851"/>
                  <a:pt x="15492" y="41232"/>
                  <a:pt x="16548" y="39612"/>
                </a:cubicBezTo>
                <a:cubicBezTo>
                  <a:pt x="18203" y="37077"/>
                  <a:pt x="19365" y="34225"/>
                  <a:pt x="18696" y="31127"/>
                </a:cubicBezTo>
                <a:cubicBezTo>
                  <a:pt x="18027" y="27994"/>
                  <a:pt x="15738" y="25670"/>
                  <a:pt x="13239" y="23804"/>
                </a:cubicBezTo>
                <a:cubicBezTo>
                  <a:pt x="12147" y="23030"/>
                  <a:pt x="8028" y="20636"/>
                  <a:pt x="8521" y="19333"/>
                </a:cubicBezTo>
                <a:cubicBezTo>
                  <a:pt x="8732" y="18699"/>
                  <a:pt x="10070" y="18312"/>
                  <a:pt x="10598" y="17960"/>
                </a:cubicBezTo>
                <a:cubicBezTo>
                  <a:pt x="11936" y="17256"/>
                  <a:pt x="13098" y="16305"/>
                  <a:pt x="14048" y="15179"/>
                </a:cubicBezTo>
                <a:cubicBezTo>
                  <a:pt x="18379" y="9757"/>
                  <a:pt x="15492" y="2223"/>
                  <a:pt x="9190" y="216"/>
                </a:cubicBezTo>
                <a:cubicBezTo>
                  <a:pt x="8738" y="68"/>
                  <a:pt x="8310" y="1"/>
                  <a:pt x="79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037"/>
        <p:cNvGrpSpPr/>
        <p:nvPr/>
      </p:nvGrpSpPr>
      <p:grpSpPr>
        <a:xfrm>
          <a:off x="0" y="0"/>
          <a:ext cx="0" cy="0"/>
          <a:chOff x="0" y="0"/>
          <a:chExt cx="0" cy="0"/>
        </a:xfrm>
      </p:grpSpPr>
      <p:sp>
        <p:nvSpPr>
          <p:cNvPr id="1038" name="Google Shape;1038;p44"/>
          <p:cNvSpPr txBox="1">
            <a:spLocks noGrp="1"/>
          </p:cNvSpPr>
          <p:nvPr>
            <p:ph type="ctrTitle" idx="6"/>
          </p:nvPr>
        </p:nvSpPr>
        <p:spPr>
          <a:xfrm>
            <a:off x="4028448" y="3329303"/>
            <a:ext cx="2085900" cy="57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Fearstorming in Action: </a:t>
            </a:r>
            <a:br>
              <a:rPr lang="en" dirty="0"/>
            </a:br>
            <a:r>
              <a:rPr lang="en" dirty="0"/>
              <a:t>A Case Study</a:t>
            </a:r>
            <a:endParaRPr dirty="0"/>
          </a:p>
        </p:txBody>
      </p:sp>
      <p:sp>
        <p:nvSpPr>
          <p:cNvPr id="1040" name="Google Shape;1040;p44"/>
          <p:cNvSpPr txBox="1">
            <a:spLocks noGrp="1"/>
          </p:cNvSpPr>
          <p:nvPr>
            <p:ph type="title" idx="8"/>
          </p:nvPr>
        </p:nvSpPr>
        <p:spPr>
          <a:xfrm>
            <a:off x="4028438" y="2812596"/>
            <a:ext cx="1387800" cy="6510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dirty="0"/>
              <a:t>04</a:t>
            </a:r>
            <a:endParaRPr dirty="0"/>
          </a:p>
        </p:txBody>
      </p:sp>
      <p:sp>
        <p:nvSpPr>
          <p:cNvPr id="1041" name="Google Shape;1041;p44"/>
          <p:cNvSpPr txBox="1">
            <a:spLocks noGrp="1"/>
          </p:cNvSpPr>
          <p:nvPr>
            <p:ph type="ctrTitle" idx="15"/>
          </p:nvPr>
        </p:nvSpPr>
        <p:spPr>
          <a:xfrm>
            <a:off x="714075" y="567722"/>
            <a:ext cx="7717500" cy="5394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a:t>TABLE OF CONTENTS</a:t>
            </a:r>
            <a:endParaRPr/>
          </a:p>
        </p:txBody>
      </p:sp>
      <p:sp>
        <p:nvSpPr>
          <p:cNvPr id="1042" name="Google Shape;1042;p44"/>
          <p:cNvSpPr txBox="1">
            <a:spLocks noGrp="1"/>
          </p:cNvSpPr>
          <p:nvPr>
            <p:ph type="ctrTitle"/>
          </p:nvPr>
        </p:nvSpPr>
        <p:spPr>
          <a:xfrm>
            <a:off x="1052988" y="1873300"/>
            <a:ext cx="2085900" cy="57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Groundwork</a:t>
            </a:r>
            <a:endParaRPr dirty="0"/>
          </a:p>
        </p:txBody>
      </p:sp>
      <p:sp>
        <p:nvSpPr>
          <p:cNvPr id="1044" name="Google Shape;1044;p44"/>
          <p:cNvSpPr txBox="1">
            <a:spLocks noGrp="1"/>
          </p:cNvSpPr>
          <p:nvPr>
            <p:ph type="title" idx="2"/>
          </p:nvPr>
        </p:nvSpPr>
        <p:spPr>
          <a:xfrm>
            <a:off x="1057950" y="1362807"/>
            <a:ext cx="1387800" cy="6510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a:t>01</a:t>
            </a:r>
            <a:endParaRPr/>
          </a:p>
        </p:txBody>
      </p:sp>
      <p:sp>
        <p:nvSpPr>
          <p:cNvPr id="1045" name="Google Shape;1045;p44"/>
          <p:cNvSpPr txBox="1">
            <a:spLocks noGrp="1"/>
          </p:cNvSpPr>
          <p:nvPr>
            <p:ph type="ctrTitle" idx="3"/>
          </p:nvPr>
        </p:nvSpPr>
        <p:spPr>
          <a:xfrm>
            <a:off x="4023273" y="1873299"/>
            <a:ext cx="2356400" cy="57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Mini-Fearstorm</a:t>
            </a:r>
            <a:endParaRPr dirty="0"/>
          </a:p>
        </p:txBody>
      </p:sp>
      <p:sp>
        <p:nvSpPr>
          <p:cNvPr id="1047" name="Google Shape;1047;p44"/>
          <p:cNvSpPr txBox="1">
            <a:spLocks noGrp="1"/>
          </p:cNvSpPr>
          <p:nvPr>
            <p:ph type="title" idx="5"/>
          </p:nvPr>
        </p:nvSpPr>
        <p:spPr>
          <a:xfrm>
            <a:off x="4023200" y="1364394"/>
            <a:ext cx="1392900" cy="6492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dirty="0"/>
              <a:t>02</a:t>
            </a:r>
            <a:endParaRPr dirty="0"/>
          </a:p>
        </p:txBody>
      </p:sp>
      <p:sp>
        <p:nvSpPr>
          <p:cNvPr id="1051" name="Google Shape;1051;p44"/>
          <p:cNvSpPr txBox="1">
            <a:spLocks noGrp="1"/>
          </p:cNvSpPr>
          <p:nvPr>
            <p:ph type="ctrTitle" idx="16"/>
          </p:nvPr>
        </p:nvSpPr>
        <p:spPr>
          <a:xfrm>
            <a:off x="1053061" y="3321501"/>
            <a:ext cx="2085900" cy="57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How to Fearstorm</a:t>
            </a:r>
            <a:endParaRPr dirty="0"/>
          </a:p>
        </p:txBody>
      </p:sp>
      <p:sp>
        <p:nvSpPr>
          <p:cNvPr id="1053" name="Google Shape;1053;p44"/>
          <p:cNvSpPr txBox="1">
            <a:spLocks noGrp="1"/>
          </p:cNvSpPr>
          <p:nvPr>
            <p:ph type="title" idx="18"/>
          </p:nvPr>
        </p:nvSpPr>
        <p:spPr>
          <a:xfrm>
            <a:off x="1052988" y="2812596"/>
            <a:ext cx="1392900" cy="6492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dirty="0"/>
              <a:t>03</a:t>
            </a:r>
            <a:endParaRPr dirty="0"/>
          </a:p>
        </p:txBody>
      </p:sp>
      <p:cxnSp>
        <p:nvCxnSpPr>
          <p:cNvPr id="1057" name="Google Shape;1057;p44"/>
          <p:cNvCxnSpPr/>
          <p:nvPr/>
        </p:nvCxnSpPr>
        <p:spPr>
          <a:xfrm>
            <a:off x="797700" y="1051247"/>
            <a:ext cx="4381200" cy="0"/>
          </a:xfrm>
          <a:prstGeom prst="straightConnector1">
            <a:avLst/>
          </a:prstGeom>
          <a:noFill/>
          <a:ln w="19050" cap="flat" cmpd="sng">
            <a:solidFill>
              <a:schemeClr val="dk1"/>
            </a:solidFill>
            <a:prstDash val="solid"/>
            <a:round/>
            <a:headEnd type="none" w="med" len="med"/>
            <a:tailEnd type="none" w="med" len="med"/>
          </a:ln>
        </p:spPr>
      </p:cxnSp>
      <p:grpSp>
        <p:nvGrpSpPr>
          <p:cNvPr id="45" name="Group 44">
            <a:extLst>
              <a:ext uri="{FF2B5EF4-FFF2-40B4-BE49-F238E27FC236}">
                <a16:creationId xmlns:a16="http://schemas.microsoft.com/office/drawing/2014/main" id="{15FD3574-7804-915D-24C9-6DED09758FB0}"/>
              </a:ext>
            </a:extLst>
          </p:cNvPr>
          <p:cNvGrpSpPr/>
          <p:nvPr/>
        </p:nvGrpSpPr>
        <p:grpSpPr>
          <a:xfrm rot="16200000">
            <a:off x="6552940" y="524725"/>
            <a:ext cx="4363907" cy="4896517"/>
            <a:chOff x="-419360" y="2937476"/>
            <a:chExt cx="4363907" cy="4896517"/>
          </a:xfrm>
        </p:grpSpPr>
        <p:grpSp>
          <p:nvGrpSpPr>
            <p:cNvPr id="22" name="Google Shape;592;p23">
              <a:extLst>
                <a:ext uri="{FF2B5EF4-FFF2-40B4-BE49-F238E27FC236}">
                  <a16:creationId xmlns:a16="http://schemas.microsoft.com/office/drawing/2014/main" id="{A6386AEB-47DE-52BA-585B-8B57E81A449B}"/>
                </a:ext>
              </a:extLst>
            </p:cNvPr>
            <p:cNvGrpSpPr/>
            <p:nvPr/>
          </p:nvGrpSpPr>
          <p:grpSpPr>
            <a:xfrm flipH="1">
              <a:off x="-419360" y="3674585"/>
              <a:ext cx="4363907" cy="4159408"/>
              <a:chOff x="-29117" y="710311"/>
              <a:chExt cx="4753193" cy="4530451"/>
            </a:xfrm>
          </p:grpSpPr>
          <p:grpSp>
            <p:nvGrpSpPr>
              <p:cNvPr id="23" name="Google Shape;593;p23">
                <a:extLst>
                  <a:ext uri="{FF2B5EF4-FFF2-40B4-BE49-F238E27FC236}">
                    <a16:creationId xmlns:a16="http://schemas.microsoft.com/office/drawing/2014/main" id="{321520A6-C3B4-2AA7-EBDC-F386ED6C437C}"/>
                  </a:ext>
                </a:extLst>
              </p:cNvPr>
              <p:cNvGrpSpPr/>
              <p:nvPr/>
            </p:nvGrpSpPr>
            <p:grpSpPr>
              <a:xfrm>
                <a:off x="187574" y="710367"/>
                <a:ext cx="4097013" cy="4530395"/>
                <a:chOff x="187563" y="126357"/>
                <a:chExt cx="4097013" cy="5143500"/>
              </a:xfrm>
            </p:grpSpPr>
            <p:cxnSp>
              <p:nvCxnSpPr>
                <p:cNvPr id="33" name="Google Shape;594;p23">
                  <a:extLst>
                    <a:ext uri="{FF2B5EF4-FFF2-40B4-BE49-F238E27FC236}">
                      <a16:creationId xmlns:a16="http://schemas.microsoft.com/office/drawing/2014/main" id="{9DD9B16E-924A-0185-D38A-B79641E763A8}"/>
                    </a:ext>
                  </a:extLst>
                </p:cNvPr>
                <p:cNvCxnSpPr/>
                <p:nvPr/>
              </p:nvCxnSpPr>
              <p:spPr>
                <a:xfrm>
                  <a:off x="187563"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4" name="Google Shape;595;p23">
                  <a:extLst>
                    <a:ext uri="{FF2B5EF4-FFF2-40B4-BE49-F238E27FC236}">
                      <a16:creationId xmlns:a16="http://schemas.microsoft.com/office/drawing/2014/main" id="{92F1F337-7056-80C7-EBF4-E1A0E36E7A92}"/>
                    </a:ext>
                  </a:extLst>
                </p:cNvPr>
                <p:cNvCxnSpPr/>
                <p:nvPr/>
              </p:nvCxnSpPr>
              <p:spPr>
                <a:xfrm>
                  <a:off x="770022"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5" name="Google Shape;596;p23">
                  <a:extLst>
                    <a:ext uri="{FF2B5EF4-FFF2-40B4-BE49-F238E27FC236}">
                      <a16:creationId xmlns:a16="http://schemas.microsoft.com/office/drawing/2014/main" id="{BF0E01CA-8CE9-7679-E093-C2B6D9020361}"/>
                    </a:ext>
                  </a:extLst>
                </p:cNvPr>
                <p:cNvCxnSpPr/>
                <p:nvPr/>
              </p:nvCxnSpPr>
              <p:spPr>
                <a:xfrm>
                  <a:off x="135247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6" name="Google Shape;597;p23">
                  <a:extLst>
                    <a:ext uri="{FF2B5EF4-FFF2-40B4-BE49-F238E27FC236}">
                      <a16:creationId xmlns:a16="http://schemas.microsoft.com/office/drawing/2014/main" id="{10867B03-7653-5E48-BCD7-6301520AC767}"/>
                    </a:ext>
                  </a:extLst>
                </p:cNvPr>
                <p:cNvCxnSpPr/>
                <p:nvPr/>
              </p:nvCxnSpPr>
              <p:spPr>
                <a:xfrm>
                  <a:off x="1944828"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7" name="Google Shape;598;p23">
                  <a:extLst>
                    <a:ext uri="{FF2B5EF4-FFF2-40B4-BE49-F238E27FC236}">
                      <a16:creationId xmlns:a16="http://schemas.microsoft.com/office/drawing/2014/main" id="{24220116-1EA3-792E-BBB6-EB986F193F5E}"/>
                    </a:ext>
                  </a:extLst>
                </p:cNvPr>
                <p:cNvCxnSpPr/>
                <p:nvPr/>
              </p:nvCxnSpPr>
              <p:spPr>
                <a:xfrm>
                  <a:off x="252731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8" name="Google Shape;599;p23">
                  <a:extLst>
                    <a:ext uri="{FF2B5EF4-FFF2-40B4-BE49-F238E27FC236}">
                      <a16:creationId xmlns:a16="http://schemas.microsoft.com/office/drawing/2014/main" id="{4CC0EE6B-378E-71F0-A5AB-2FCD1F5E962B}"/>
                    </a:ext>
                  </a:extLst>
                </p:cNvPr>
                <p:cNvCxnSpPr/>
                <p:nvPr/>
              </p:nvCxnSpPr>
              <p:spPr>
                <a:xfrm>
                  <a:off x="3109770"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9" name="Google Shape;600;p23">
                  <a:extLst>
                    <a:ext uri="{FF2B5EF4-FFF2-40B4-BE49-F238E27FC236}">
                      <a16:creationId xmlns:a16="http://schemas.microsoft.com/office/drawing/2014/main" id="{5D4EA4D9-4447-1AFF-195B-9F9C1C769E5B}"/>
                    </a:ext>
                  </a:extLst>
                </p:cNvPr>
                <p:cNvCxnSpPr/>
                <p:nvPr/>
              </p:nvCxnSpPr>
              <p:spPr>
                <a:xfrm>
                  <a:off x="3692225" y="12635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40" name="Google Shape;601;p23">
                  <a:extLst>
                    <a:ext uri="{FF2B5EF4-FFF2-40B4-BE49-F238E27FC236}">
                      <a16:creationId xmlns:a16="http://schemas.microsoft.com/office/drawing/2014/main" id="{AD8F856A-22A0-B9F6-6E32-0E773FC8B098}"/>
                    </a:ext>
                  </a:extLst>
                </p:cNvPr>
                <p:cNvCxnSpPr/>
                <p:nvPr/>
              </p:nvCxnSpPr>
              <p:spPr>
                <a:xfrm>
                  <a:off x="4284575" y="126357"/>
                  <a:ext cx="0" cy="5143500"/>
                </a:xfrm>
                <a:prstGeom prst="straightConnector1">
                  <a:avLst/>
                </a:prstGeom>
                <a:noFill/>
                <a:ln w="19050" cap="flat" cmpd="sng">
                  <a:solidFill>
                    <a:schemeClr val="dk1"/>
                  </a:solidFill>
                  <a:prstDash val="solid"/>
                  <a:round/>
                  <a:headEnd type="none" w="med" len="med"/>
                  <a:tailEnd type="none" w="med" len="med"/>
                </a:ln>
              </p:spPr>
            </p:cxnSp>
          </p:grpSp>
          <p:grpSp>
            <p:nvGrpSpPr>
              <p:cNvPr id="24" name="Google Shape;602;p23">
                <a:extLst>
                  <a:ext uri="{FF2B5EF4-FFF2-40B4-BE49-F238E27FC236}">
                    <a16:creationId xmlns:a16="http://schemas.microsoft.com/office/drawing/2014/main" id="{7CE34294-C79E-EFB1-EA1A-3B0B324FBECC}"/>
                  </a:ext>
                </a:extLst>
              </p:cNvPr>
              <p:cNvGrpSpPr/>
              <p:nvPr/>
            </p:nvGrpSpPr>
            <p:grpSpPr>
              <a:xfrm rot="-5400000">
                <a:off x="298968" y="382226"/>
                <a:ext cx="4097024" cy="4753193"/>
                <a:chOff x="187563" y="-119725"/>
                <a:chExt cx="4097024" cy="5396450"/>
              </a:xfrm>
            </p:grpSpPr>
            <p:cxnSp>
              <p:nvCxnSpPr>
                <p:cNvPr id="25" name="Google Shape;603;p23">
                  <a:extLst>
                    <a:ext uri="{FF2B5EF4-FFF2-40B4-BE49-F238E27FC236}">
                      <a16:creationId xmlns:a16="http://schemas.microsoft.com/office/drawing/2014/main" id="{F1EAE0C7-7923-19C4-92B0-C811AA6AD231}"/>
                    </a:ext>
                  </a:extLst>
                </p:cNvPr>
                <p:cNvCxnSpPr/>
                <p:nvPr/>
              </p:nvCxnSpPr>
              <p:spPr>
                <a:xfrm>
                  <a:off x="187563" y="-119725"/>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6" name="Google Shape;604;p23">
                  <a:extLst>
                    <a:ext uri="{FF2B5EF4-FFF2-40B4-BE49-F238E27FC236}">
                      <a16:creationId xmlns:a16="http://schemas.microsoft.com/office/drawing/2014/main" id="{DF3FB2A3-D4CA-23D7-5BDB-809487D3BA10}"/>
                    </a:ext>
                  </a:extLst>
                </p:cNvPr>
                <p:cNvCxnSpPr/>
                <p:nvPr/>
              </p:nvCxnSpPr>
              <p:spPr>
                <a:xfrm>
                  <a:off x="770022"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7" name="Google Shape;605;p23">
                  <a:extLst>
                    <a:ext uri="{FF2B5EF4-FFF2-40B4-BE49-F238E27FC236}">
                      <a16:creationId xmlns:a16="http://schemas.microsoft.com/office/drawing/2014/main" id="{226AEC90-8C2A-F0EF-1F80-B09831BDD2C1}"/>
                    </a:ext>
                  </a:extLst>
                </p:cNvPr>
                <p:cNvCxnSpPr/>
                <p:nvPr/>
              </p:nvCxnSpPr>
              <p:spPr>
                <a:xfrm>
                  <a:off x="135247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8" name="Google Shape;606;p23">
                  <a:extLst>
                    <a:ext uri="{FF2B5EF4-FFF2-40B4-BE49-F238E27FC236}">
                      <a16:creationId xmlns:a16="http://schemas.microsoft.com/office/drawing/2014/main" id="{6D9F1EC0-4060-E2E7-C6C1-BB9EF415F7C0}"/>
                    </a:ext>
                  </a:extLst>
                </p:cNvPr>
                <p:cNvCxnSpPr/>
                <p:nvPr/>
              </p:nvCxnSpPr>
              <p:spPr>
                <a:xfrm>
                  <a:off x="1944828"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29" name="Google Shape;607;p23">
                  <a:extLst>
                    <a:ext uri="{FF2B5EF4-FFF2-40B4-BE49-F238E27FC236}">
                      <a16:creationId xmlns:a16="http://schemas.microsoft.com/office/drawing/2014/main" id="{31309352-8120-3166-AF32-F63ACD36A079}"/>
                    </a:ext>
                  </a:extLst>
                </p:cNvPr>
                <p:cNvCxnSpPr/>
                <p:nvPr/>
              </p:nvCxnSpPr>
              <p:spPr>
                <a:xfrm>
                  <a:off x="252731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0" name="Google Shape;608;p23">
                  <a:extLst>
                    <a:ext uri="{FF2B5EF4-FFF2-40B4-BE49-F238E27FC236}">
                      <a16:creationId xmlns:a16="http://schemas.microsoft.com/office/drawing/2014/main" id="{1CFD3682-9915-C87C-F062-71322F23DE3D}"/>
                    </a:ext>
                  </a:extLst>
                </p:cNvPr>
                <p:cNvCxnSpPr/>
                <p:nvPr/>
              </p:nvCxnSpPr>
              <p:spPr>
                <a:xfrm>
                  <a:off x="3109770"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1" name="Google Shape;609;p23">
                  <a:extLst>
                    <a:ext uri="{FF2B5EF4-FFF2-40B4-BE49-F238E27FC236}">
                      <a16:creationId xmlns:a16="http://schemas.microsoft.com/office/drawing/2014/main" id="{D13F25A1-5302-1425-F9EF-843FCE841407}"/>
                    </a:ext>
                  </a:extLst>
                </p:cNvPr>
                <p:cNvCxnSpPr/>
                <p:nvPr/>
              </p:nvCxnSpPr>
              <p:spPr>
                <a:xfrm>
                  <a:off x="3692225" y="132797"/>
                  <a:ext cx="0" cy="5143500"/>
                </a:xfrm>
                <a:prstGeom prst="straightConnector1">
                  <a:avLst/>
                </a:prstGeom>
                <a:noFill/>
                <a:ln w="19050" cap="flat" cmpd="sng">
                  <a:solidFill>
                    <a:schemeClr val="dk1"/>
                  </a:solidFill>
                  <a:prstDash val="solid"/>
                  <a:round/>
                  <a:headEnd type="none" w="med" len="med"/>
                  <a:tailEnd type="none" w="med" len="med"/>
                </a:ln>
              </p:spPr>
            </p:cxnSp>
            <p:cxnSp>
              <p:nvCxnSpPr>
                <p:cNvPr id="32" name="Google Shape;610;p23">
                  <a:extLst>
                    <a:ext uri="{FF2B5EF4-FFF2-40B4-BE49-F238E27FC236}">
                      <a16:creationId xmlns:a16="http://schemas.microsoft.com/office/drawing/2014/main" id="{6EB2A214-34F0-B4B0-3576-8CAA40756762}"/>
                    </a:ext>
                  </a:extLst>
                </p:cNvPr>
                <p:cNvCxnSpPr/>
                <p:nvPr/>
              </p:nvCxnSpPr>
              <p:spPr>
                <a:xfrm rot="5400000">
                  <a:off x="1703236" y="2695375"/>
                  <a:ext cx="5162700" cy="0"/>
                </a:xfrm>
                <a:prstGeom prst="straightConnector1">
                  <a:avLst/>
                </a:prstGeom>
                <a:noFill/>
                <a:ln w="19050" cap="flat" cmpd="sng">
                  <a:solidFill>
                    <a:schemeClr val="dk1"/>
                  </a:solidFill>
                  <a:prstDash val="solid"/>
                  <a:round/>
                  <a:headEnd type="none" w="med" len="med"/>
                  <a:tailEnd type="none" w="med" len="med"/>
                </a:ln>
              </p:spPr>
            </p:cxnSp>
          </p:grpSp>
        </p:grpSp>
        <p:sp>
          <p:nvSpPr>
            <p:cNvPr id="41" name="Google Shape;611;p23">
              <a:extLst>
                <a:ext uri="{FF2B5EF4-FFF2-40B4-BE49-F238E27FC236}">
                  <a16:creationId xmlns:a16="http://schemas.microsoft.com/office/drawing/2014/main" id="{EF8B0393-828C-49C3-F635-69555F3940C5}"/>
                </a:ext>
              </a:extLst>
            </p:cNvPr>
            <p:cNvSpPr/>
            <p:nvPr/>
          </p:nvSpPr>
          <p:spPr>
            <a:xfrm>
              <a:off x="2865568" y="3961004"/>
              <a:ext cx="1020434" cy="1086005"/>
            </a:xfrm>
            <a:custGeom>
              <a:avLst/>
              <a:gdLst/>
              <a:ahLst/>
              <a:cxnLst/>
              <a:rect l="l" t="t" r="r" b="b"/>
              <a:pathLst>
                <a:path w="32074" h="34135" extrusionOk="0">
                  <a:moveTo>
                    <a:pt x="16281" y="1"/>
                  </a:moveTo>
                  <a:cubicBezTo>
                    <a:pt x="15865" y="1"/>
                    <a:pt x="15449" y="18"/>
                    <a:pt x="15033" y="55"/>
                  </a:cubicBezTo>
                  <a:cubicBezTo>
                    <a:pt x="9647" y="512"/>
                    <a:pt x="5246" y="4561"/>
                    <a:pt x="2641" y="9068"/>
                  </a:cubicBezTo>
                  <a:cubicBezTo>
                    <a:pt x="0" y="13715"/>
                    <a:pt x="739" y="19101"/>
                    <a:pt x="3380" y="23538"/>
                  </a:cubicBezTo>
                  <a:cubicBezTo>
                    <a:pt x="6267" y="28290"/>
                    <a:pt x="11266" y="31072"/>
                    <a:pt x="15984" y="33642"/>
                  </a:cubicBezTo>
                  <a:cubicBezTo>
                    <a:pt x="16613" y="33984"/>
                    <a:pt x="17218" y="34135"/>
                    <a:pt x="17781" y="34135"/>
                  </a:cubicBezTo>
                  <a:cubicBezTo>
                    <a:pt x="21214" y="34135"/>
                    <a:pt x="23065" y="28517"/>
                    <a:pt x="19223" y="26460"/>
                  </a:cubicBezTo>
                  <a:cubicBezTo>
                    <a:pt x="15702" y="24523"/>
                    <a:pt x="9647" y="21073"/>
                    <a:pt x="8907" y="16637"/>
                  </a:cubicBezTo>
                  <a:lnTo>
                    <a:pt x="8907" y="16637"/>
                  </a:lnTo>
                  <a:cubicBezTo>
                    <a:pt x="9893" y="17412"/>
                    <a:pt x="10984" y="18081"/>
                    <a:pt x="11970" y="18749"/>
                  </a:cubicBezTo>
                  <a:cubicBezTo>
                    <a:pt x="14047" y="20158"/>
                    <a:pt x="16125" y="21601"/>
                    <a:pt x="18237" y="23009"/>
                  </a:cubicBezTo>
                  <a:cubicBezTo>
                    <a:pt x="19026" y="23530"/>
                    <a:pt x="19935" y="23818"/>
                    <a:pt x="20825" y="23818"/>
                  </a:cubicBezTo>
                  <a:cubicBezTo>
                    <a:pt x="21921" y="23818"/>
                    <a:pt x="22987" y="23382"/>
                    <a:pt x="23764" y="22411"/>
                  </a:cubicBezTo>
                  <a:cubicBezTo>
                    <a:pt x="25032" y="20897"/>
                    <a:pt x="24997" y="18081"/>
                    <a:pt x="23201" y="16883"/>
                  </a:cubicBezTo>
                  <a:cubicBezTo>
                    <a:pt x="21018" y="15405"/>
                    <a:pt x="18765" y="13961"/>
                    <a:pt x="16547" y="12483"/>
                  </a:cubicBezTo>
                  <a:cubicBezTo>
                    <a:pt x="15104" y="11462"/>
                    <a:pt x="13625" y="10546"/>
                    <a:pt x="12076" y="9701"/>
                  </a:cubicBezTo>
                  <a:cubicBezTo>
                    <a:pt x="13321" y="8547"/>
                    <a:pt x="14986" y="7891"/>
                    <a:pt x="16686" y="7891"/>
                  </a:cubicBezTo>
                  <a:cubicBezTo>
                    <a:pt x="16956" y="7891"/>
                    <a:pt x="17227" y="7907"/>
                    <a:pt x="17498" y="7941"/>
                  </a:cubicBezTo>
                  <a:cubicBezTo>
                    <a:pt x="20639" y="8366"/>
                    <a:pt x="24167" y="10132"/>
                    <a:pt x="27442" y="10132"/>
                  </a:cubicBezTo>
                  <a:cubicBezTo>
                    <a:pt x="28241" y="10132"/>
                    <a:pt x="29025" y="10027"/>
                    <a:pt x="29785" y="9772"/>
                  </a:cubicBezTo>
                  <a:cubicBezTo>
                    <a:pt x="31756" y="9103"/>
                    <a:pt x="32073" y="6744"/>
                    <a:pt x="31087" y="5195"/>
                  </a:cubicBezTo>
                  <a:cubicBezTo>
                    <a:pt x="29538" y="2660"/>
                    <a:pt x="25983" y="1956"/>
                    <a:pt x="23307" y="1217"/>
                  </a:cubicBezTo>
                  <a:cubicBezTo>
                    <a:pt x="21031" y="558"/>
                    <a:pt x="18653" y="1"/>
                    <a:pt x="162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612;p23">
              <a:extLst>
                <a:ext uri="{FF2B5EF4-FFF2-40B4-BE49-F238E27FC236}">
                  <a16:creationId xmlns:a16="http://schemas.microsoft.com/office/drawing/2014/main" id="{9E7D8082-3518-BC8B-2792-C67FB6566BF1}"/>
                </a:ext>
              </a:extLst>
            </p:cNvPr>
            <p:cNvSpPr/>
            <p:nvPr/>
          </p:nvSpPr>
          <p:spPr>
            <a:xfrm>
              <a:off x="1541561" y="3271447"/>
              <a:ext cx="1324013" cy="1495973"/>
            </a:xfrm>
            <a:custGeom>
              <a:avLst/>
              <a:gdLst/>
              <a:ahLst/>
              <a:cxnLst/>
              <a:rect l="l" t="t" r="r" b="b"/>
              <a:pathLst>
                <a:path w="41616" h="47021" extrusionOk="0">
                  <a:moveTo>
                    <a:pt x="21790" y="0"/>
                  </a:moveTo>
                  <a:cubicBezTo>
                    <a:pt x="10204" y="0"/>
                    <a:pt x="2832" y="9731"/>
                    <a:pt x="1057" y="20554"/>
                  </a:cubicBezTo>
                  <a:cubicBezTo>
                    <a:pt x="1" y="26891"/>
                    <a:pt x="881" y="34250"/>
                    <a:pt x="4296" y="39777"/>
                  </a:cubicBezTo>
                  <a:cubicBezTo>
                    <a:pt x="6670" y="43620"/>
                    <a:pt x="11274" y="47021"/>
                    <a:pt x="15812" y="47021"/>
                  </a:cubicBezTo>
                  <a:cubicBezTo>
                    <a:pt x="17801" y="47021"/>
                    <a:pt x="19777" y="46367"/>
                    <a:pt x="21547" y="44812"/>
                  </a:cubicBezTo>
                  <a:cubicBezTo>
                    <a:pt x="23975" y="42653"/>
                    <a:pt x="21946" y="39300"/>
                    <a:pt x="19171" y="39300"/>
                  </a:cubicBezTo>
                  <a:cubicBezTo>
                    <a:pt x="19049" y="39300"/>
                    <a:pt x="18926" y="39306"/>
                    <a:pt x="18801" y="39319"/>
                  </a:cubicBezTo>
                  <a:cubicBezTo>
                    <a:pt x="18388" y="39365"/>
                    <a:pt x="17984" y="39388"/>
                    <a:pt x="17589" y="39388"/>
                  </a:cubicBezTo>
                  <a:cubicBezTo>
                    <a:pt x="14923" y="39388"/>
                    <a:pt x="12695" y="38332"/>
                    <a:pt x="11161" y="35940"/>
                  </a:cubicBezTo>
                  <a:cubicBezTo>
                    <a:pt x="9260" y="32982"/>
                    <a:pt x="8521" y="29109"/>
                    <a:pt x="8521" y="25624"/>
                  </a:cubicBezTo>
                  <a:cubicBezTo>
                    <a:pt x="8521" y="19322"/>
                    <a:pt x="10915" y="11295"/>
                    <a:pt x="17322" y="8725"/>
                  </a:cubicBezTo>
                  <a:cubicBezTo>
                    <a:pt x="18726" y="8160"/>
                    <a:pt x="20223" y="7883"/>
                    <a:pt x="21712" y="7883"/>
                  </a:cubicBezTo>
                  <a:cubicBezTo>
                    <a:pt x="25603" y="7883"/>
                    <a:pt x="29435" y="9772"/>
                    <a:pt x="31370" y="13337"/>
                  </a:cubicBezTo>
                  <a:cubicBezTo>
                    <a:pt x="33975" y="18125"/>
                    <a:pt x="33377" y="25096"/>
                    <a:pt x="28272" y="28018"/>
                  </a:cubicBezTo>
                  <a:cubicBezTo>
                    <a:pt x="27423" y="28500"/>
                    <a:pt x="26418" y="28758"/>
                    <a:pt x="25433" y="28758"/>
                  </a:cubicBezTo>
                  <a:cubicBezTo>
                    <a:pt x="23681" y="28758"/>
                    <a:pt x="21989" y="27942"/>
                    <a:pt x="21336" y="26117"/>
                  </a:cubicBezTo>
                  <a:cubicBezTo>
                    <a:pt x="21024" y="25154"/>
                    <a:pt x="21146" y="21865"/>
                    <a:pt x="22141" y="21865"/>
                  </a:cubicBezTo>
                  <a:cubicBezTo>
                    <a:pt x="22382" y="21865"/>
                    <a:pt x="22675" y="22058"/>
                    <a:pt x="23026" y="22526"/>
                  </a:cubicBezTo>
                  <a:cubicBezTo>
                    <a:pt x="23689" y="23429"/>
                    <a:pt x="24767" y="23840"/>
                    <a:pt x="25861" y="23840"/>
                  </a:cubicBezTo>
                  <a:cubicBezTo>
                    <a:pt x="26857" y="23840"/>
                    <a:pt x="27867" y="23499"/>
                    <a:pt x="28589" y="22878"/>
                  </a:cubicBezTo>
                  <a:cubicBezTo>
                    <a:pt x="30314" y="21364"/>
                    <a:pt x="30208" y="19005"/>
                    <a:pt x="28941" y="17315"/>
                  </a:cubicBezTo>
                  <a:cubicBezTo>
                    <a:pt x="27269" y="15049"/>
                    <a:pt x="24805" y="13986"/>
                    <a:pt x="22332" y="13986"/>
                  </a:cubicBezTo>
                  <a:cubicBezTo>
                    <a:pt x="19388" y="13986"/>
                    <a:pt x="16433" y="15492"/>
                    <a:pt x="14788" y="18266"/>
                  </a:cubicBezTo>
                  <a:cubicBezTo>
                    <a:pt x="11971" y="22984"/>
                    <a:pt x="12957" y="29708"/>
                    <a:pt x="16970" y="33405"/>
                  </a:cubicBezTo>
                  <a:cubicBezTo>
                    <a:pt x="19323" y="35583"/>
                    <a:pt x="22361" y="36632"/>
                    <a:pt x="25421" y="36632"/>
                  </a:cubicBezTo>
                  <a:cubicBezTo>
                    <a:pt x="27949" y="36632"/>
                    <a:pt x="30491" y="35917"/>
                    <a:pt x="32673" y="34531"/>
                  </a:cubicBezTo>
                  <a:cubicBezTo>
                    <a:pt x="37355" y="31468"/>
                    <a:pt x="40348" y="26434"/>
                    <a:pt x="40735" y="20836"/>
                  </a:cubicBezTo>
                  <a:cubicBezTo>
                    <a:pt x="41615" y="10168"/>
                    <a:pt x="33658" y="592"/>
                    <a:pt x="22885" y="29"/>
                  </a:cubicBezTo>
                  <a:cubicBezTo>
                    <a:pt x="22516" y="10"/>
                    <a:pt x="22151" y="0"/>
                    <a:pt x="217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613;p23">
              <a:extLst>
                <a:ext uri="{FF2B5EF4-FFF2-40B4-BE49-F238E27FC236}">
                  <a16:creationId xmlns:a16="http://schemas.microsoft.com/office/drawing/2014/main" id="{83A36DBE-95BF-FE81-D2A5-EBC282E95604}"/>
                </a:ext>
              </a:extLst>
            </p:cNvPr>
            <p:cNvSpPr/>
            <p:nvPr/>
          </p:nvSpPr>
          <p:spPr>
            <a:xfrm>
              <a:off x="487214" y="2937476"/>
              <a:ext cx="1146994" cy="1198948"/>
            </a:xfrm>
            <a:custGeom>
              <a:avLst/>
              <a:gdLst/>
              <a:ahLst/>
              <a:cxnLst/>
              <a:rect l="l" t="t" r="r" b="b"/>
              <a:pathLst>
                <a:path w="36052" h="37685" extrusionOk="0">
                  <a:moveTo>
                    <a:pt x="11649" y="1"/>
                  </a:moveTo>
                  <a:cubicBezTo>
                    <a:pt x="11218" y="1"/>
                    <a:pt x="10774" y="121"/>
                    <a:pt x="10351" y="392"/>
                  </a:cubicBezTo>
                  <a:cubicBezTo>
                    <a:pt x="7640" y="2082"/>
                    <a:pt x="6197" y="5321"/>
                    <a:pt x="5000" y="8172"/>
                  </a:cubicBezTo>
                  <a:cubicBezTo>
                    <a:pt x="3732" y="11024"/>
                    <a:pt x="2711" y="13981"/>
                    <a:pt x="1866" y="16974"/>
                  </a:cubicBezTo>
                  <a:cubicBezTo>
                    <a:pt x="493" y="22431"/>
                    <a:pt x="0" y="28733"/>
                    <a:pt x="3204" y="33662"/>
                  </a:cubicBezTo>
                  <a:cubicBezTo>
                    <a:pt x="4757" y="36050"/>
                    <a:pt x="7063" y="37685"/>
                    <a:pt x="9775" y="37685"/>
                  </a:cubicBezTo>
                  <a:cubicBezTo>
                    <a:pt x="10382" y="37685"/>
                    <a:pt x="11010" y="37603"/>
                    <a:pt x="11654" y="37429"/>
                  </a:cubicBezTo>
                  <a:cubicBezTo>
                    <a:pt x="14717" y="36549"/>
                    <a:pt x="17392" y="34049"/>
                    <a:pt x="19857" y="32148"/>
                  </a:cubicBezTo>
                  <a:cubicBezTo>
                    <a:pt x="24962" y="28170"/>
                    <a:pt x="29785" y="23875"/>
                    <a:pt x="34291" y="19262"/>
                  </a:cubicBezTo>
                  <a:cubicBezTo>
                    <a:pt x="36052" y="17432"/>
                    <a:pt x="35664" y="14439"/>
                    <a:pt x="33517" y="13137"/>
                  </a:cubicBezTo>
                  <a:cubicBezTo>
                    <a:pt x="32654" y="12626"/>
                    <a:pt x="31871" y="12397"/>
                    <a:pt x="31083" y="12397"/>
                  </a:cubicBezTo>
                  <a:cubicBezTo>
                    <a:pt x="30295" y="12397"/>
                    <a:pt x="29503" y="12626"/>
                    <a:pt x="28623" y="13031"/>
                  </a:cubicBezTo>
                  <a:cubicBezTo>
                    <a:pt x="27637" y="13524"/>
                    <a:pt x="26968" y="14510"/>
                    <a:pt x="26863" y="15601"/>
                  </a:cubicBezTo>
                  <a:cubicBezTo>
                    <a:pt x="23941" y="18488"/>
                    <a:pt x="20913" y="21234"/>
                    <a:pt x="17744" y="23839"/>
                  </a:cubicBezTo>
                  <a:cubicBezTo>
                    <a:pt x="15914" y="25353"/>
                    <a:pt x="14083" y="26797"/>
                    <a:pt x="12146" y="28170"/>
                  </a:cubicBezTo>
                  <a:cubicBezTo>
                    <a:pt x="11407" y="28698"/>
                    <a:pt x="10668" y="29156"/>
                    <a:pt x="9893" y="29648"/>
                  </a:cubicBezTo>
                  <a:cubicBezTo>
                    <a:pt x="9858" y="29578"/>
                    <a:pt x="9823" y="29508"/>
                    <a:pt x="9788" y="29402"/>
                  </a:cubicBezTo>
                  <a:cubicBezTo>
                    <a:pt x="9647" y="29050"/>
                    <a:pt x="9365" y="28698"/>
                    <a:pt x="9224" y="28311"/>
                  </a:cubicBezTo>
                  <a:cubicBezTo>
                    <a:pt x="7816" y="24720"/>
                    <a:pt x="9013" y="20530"/>
                    <a:pt x="10034" y="17009"/>
                  </a:cubicBezTo>
                  <a:cubicBezTo>
                    <a:pt x="10738" y="14580"/>
                    <a:pt x="11583" y="12221"/>
                    <a:pt x="12463" y="9827"/>
                  </a:cubicBezTo>
                  <a:cubicBezTo>
                    <a:pt x="13308" y="7539"/>
                    <a:pt x="14470" y="5145"/>
                    <a:pt x="14329" y="2645"/>
                  </a:cubicBezTo>
                  <a:cubicBezTo>
                    <a:pt x="14249" y="1201"/>
                    <a:pt x="13011" y="1"/>
                    <a:pt x="116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614;p23">
              <a:extLst>
                <a:ext uri="{FF2B5EF4-FFF2-40B4-BE49-F238E27FC236}">
                  <a16:creationId xmlns:a16="http://schemas.microsoft.com/office/drawing/2014/main" id="{4AE397FF-A61B-8F0C-6525-72264AFC8D3A}"/>
                </a:ext>
              </a:extLst>
            </p:cNvPr>
            <p:cNvSpPr/>
            <p:nvPr/>
          </p:nvSpPr>
          <p:spPr>
            <a:xfrm>
              <a:off x="-251376" y="4170438"/>
              <a:ext cx="1792934" cy="1450064"/>
            </a:xfrm>
            <a:custGeom>
              <a:avLst/>
              <a:gdLst/>
              <a:ahLst/>
              <a:cxnLst/>
              <a:rect l="l" t="t" r="r" b="b"/>
              <a:pathLst>
                <a:path w="56355" h="45578" extrusionOk="0">
                  <a:moveTo>
                    <a:pt x="27284" y="0"/>
                  </a:moveTo>
                  <a:cubicBezTo>
                    <a:pt x="25585" y="0"/>
                    <a:pt x="23832" y="1120"/>
                    <a:pt x="23448" y="2836"/>
                  </a:cubicBezTo>
                  <a:cubicBezTo>
                    <a:pt x="22216" y="8539"/>
                    <a:pt x="21406" y="14349"/>
                    <a:pt x="20490" y="20122"/>
                  </a:cubicBezTo>
                  <a:cubicBezTo>
                    <a:pt x="20068" y="22763"/>
                    <a:pt x="19716" y="25439"/>
                    <a:pt x="19329" y="28114"/>
                  </a:cubicBezTo>
                  <a:cubicBezTo>
                    <a:pt x="18906" y="26636"/>
                    <a:pt x="18413" y="25157"/>
                    <a:pt x="17991" y="23678"/>
                  </a:cubicBezTo>
                  <a:cubicBezTo>
                    <a:pt x="16618" y="18925"/>
                    <a:pt x="15702" y="13961"/>
                    <a:pt x="14224" y="9244"/>
                  </a:cubicBezTo>
                  <a:cubicBezTo>
                    <a:pt x="13742" y="7573"/>
                    <a:pt x="12205" y="6430"/>
                    <a:pt x="10495" y="6430"/>
                  </a:cubicBezTo>
                  <a:cubicBezTo>
                    <a:pt x="10331" y="6430"/>
                    <a:pt x="10165" y="6441"/>
                    <a:pt x="9999" y="6462"/>
                  </a:cubicBezTo>
                  <a:cubicBezTo>
                    <a:pt x="8309" y="6744"/>
                    <a:pt x="6408" y="8328"/>
                    <a:pt x="6654" y="10265"/>
                  </a:cubicBezTo>
                  <a:cubicBezTo>
                    <a:pt x="7323" y="15475"/>
                    <a:pt x="9013" y="20721"/>
                    <a:pt x="10738" y="25650"/>
                  </a:cubicBezTo>
                  <a:cubicBezTo>
                    <a:pt x="11583" y="28044"/>
                    <a:pt x="12463" y="30403"/>
                    <a:pt x="13484" y="32691"/>
                  </a:cubicBezTo>
                  <a:cubicBezTo>
                    <a:pt x="13590" y="32973"/>
                    <a:pt x="13731" y="33255"/>
                    <a:pt x="13872" y="33536"/>
                  </a:cubicBezTo>
                  <a:cubicBezTo>
                    <a:pt x="12921" y="32797"/>
                    <a:pt x="12076" y="31952"/>
                    <a:pt x="11372" y="31001"/>
                  </a:cubicBezTo>
                  <a:cubicBezTo>
                    <a:pt x="8555" y="27375"/>
                    <a:pt x="7077" y="23009"/>
                    <a:pt x="4014" y="19559"/>
                  </a:cubicBezTo>
                  <a:cubicBezTo>
                    <a:pt x="3623" y="19114"/>
                    <a:pt x="3166" y="18927"/>
                    <a:pt x="2715" y="18927"/>
                  </a:cubicBezTo>
                  <a:cubicBezTo>
                    <a:pt x="1702" y="18927"/>
                    <a:pt x="720" y="19871"/>
                    <a:pt x="599" y="20967"/>
                  </a:cubicBezTo>
                  <a:cubicBezTo>
                    <a:pt x="0" y="26530"/>
                    <a:pt x="2605" y="32198"/>
                    <a:pt x="5950" y="36458"/>
                  </a:cubicBezTo>
                  <a:cubicBezTo>
                    <a:pt x="9717" y="41282"/>
                    <a:pt x="15139" y="44063"/>
                    <a:pt x="21124" y="45049"/>
                  </a:cubicBezTo>
                  <a:cubicBezTo>
                    <a:pt x="23252" y="45400"/>
                    <a:pt x="25468" y="45578"/>
                    <a:pt x="27719" y="45578"/>
                  </a:cubicBezTo>
                  <a:cubicBezTo>
                    <a:pt x="37203" y="45578"/>
                    <a:pt x="47294" y="42426"/>
                    <a:pt x="53866" y="35825"/>
                  </a:cubicBezTo>
                  <a:cubicBezTo>
                    <a:pt x="56354" y="33308"/>
                    <a:pt x="54088" y="29032"/>
                    <a:pt x="51150" y="29032"/>
                  </a:cubicBezTo>
                  <a:cubicBezTo>
                    <a:pt x="50513" y="29032"/>
                    <a:pt x="49843" y="29234"/>
                    <a:pt x="49184" y="29699"/>
                  </a:cubicBezTo>
                  <a:cubicBezTo>
                    <a:pt x="45241" y="32480"/>
                    <a:pt x="41579" y="35015"/>
                    <a:pt x="36862" y="36423"/>
                  </a:cubicBezTo>
                  <a:cubicBezTo>
                    <a:pt x="35383" y="36846"/>
                    <a:pt x="33869" y="37198"/>
                    <a:pt x="32355" y="37444"/>
                  </a:cubicBezTo>
                  <a:cubicBezTo>
                    <a:pt x="33763" y="35860"/>
                    <a:pt x="35172" y="34276"/>
                    <a:pt x="36545" y="32656"/>
                  </a:cubicBezTo>
                  <a:cubicBezTo>
                    <a:pt x="40065" y="28502"/>
                    <a:pt x="43480" y="24242"/>
                    <a:pt x="46790" y="19946"/>
                  </a:cubicBezTo>
                  <a:cubicBezTo>
                    <a:pt x="48092" y="18256"/>
                    <a:pt x="47071" y="15546"/>
                    <a:pt x="45381" y="14560"/>
                  </a:cubicBezTo>
                  <a:cubicBezTo>
                    <a:pt x="44751" y="14195"/>
                    <a:pt x="44113" y="14031"/>
                    <a:pt x="43496" y="14031"/>
                  </a:cubicBezTo>
                  <a:cubicBezTo>
                    <a:pt x="42149" y="14031"/>
                    <a:pt x="40899" y="14809"/>
                    <a:pt x="40030" y="15968"/>
                  </a:cubicBezTo>
                  <a:cubicBezTo>
                    <a:pt x="36967" y="20017"/>
                    <a:pt x="33834" y="24030"/>
                    <a:pt x="30665" y="27974"/>
                  </a:cubicBezTo>
                  <a:cubicBezTo>
                    <a:pt x="29116" y="29945"/>
                    <a:pt x="27532" y="31881"/>
                    <a:pt x="25983" y="33818"/>
                  </a:cubicBezTo>
                  <a:lnTo>
                    <a:pt x="25912" y="33923"/>
                  </a:lnTo>
                  <a:cubicBezTo>
                    <a:pt x="26123" y="32656"/>
                    <a:pt x="26300" y="31389"/>
                    <a:pt x="26511" y="30121"/>
                  </a:cubicBezTo>
                  <a:cubicBezTo>
                    <a:pt x="26968" y="27340"/>
                    <a:pt x="27461" y="24523"/>
                    <a:pt x="27954" y="21742"/>
                  </a:cubicBezTo>
                  <a:cubicBezTo>
                    <a:pt x="28905" y="16109"/>
                    <a:pt x="30102" y="10546"/>
                    <a:pt x="30982" y="4913"/>
                  </a:cubicBezTo>
                  <a:cubicBezTo>
                    <a:pt x="31299" y="2836"/>
                    <a:pt x="30454" y="724"/>
                    <a:pt x="28236" y="125"/>
                  </a:cubicBezTo>
                  <a:cubicBezTo>
                    <a:pt x="27927" y="41"/>
                    <a:pt x="27606" y="0"/>
                    <a:pt x="272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190"/>
        <p:cNvGrpSpPr/>
        <p:nvPr/>
      </p:nvGrpSpPr>
      <p:grpSpPr>
        <a:xfrm>
          <a:off x="0" y="0"/>
          <a:ext cx="0" cy="0"/>
          <a:chOff x="0" y="0"/>
          <a:chExt cx="0" cy="0"/>
        </a:xfrm>
      </p:grpSpPr>
      <p:sp>
        <p:nvSpPr>
          <p:cNvPr id="1191" name="Google Shape;1191;p56"/>
          <p:cNvSpPr txBox="1">
            <a:spLocks noGrp="1"/>
          </p:cNvSpPr>
          <p:nvPr>
            <p:ph type="title"/>
          </p:nvPr>
        </p:nvSpPr>
        <p:spPr>
          <a:xfrm>
            <a:off x="1812000" y="802750"/>
            <a:ext cx="5520000" cy="383882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br>
              <a:rPr lang="en-US" sz="3300" dirty="0"/>
            </a:br>
            <a:br>
              <a:rPr lang="en-US" sz="3300" dirty="0"/>
            </a:br>
            <a:r>
              <a:rPr lang="en-US" sz="3300" b="0" dirty="0"/>
              <a:t>Fear is a universal human experience. When it is ignored, pushed down, or viewed as failure, it only grows in power. </a:t>
            </a:r>
          </a:p>
        </p:txBody>
      </p:sp>
      <p:sp>
        <p:nvSpPr>
          <p:cNvPr id="1192" name="Google Shape;1192;p56"/>
          <p:cNvSpPr txBox="1">
            <a:spLocks noGrp="1"/>
          </p:cNvSpPr>
          <p:nvPr>
            <p:ph type="subTitle" idx="1"/>
          </p:nvPr>
        </p:nvSpPr>
        <p:spPr>
          <a:xfrm>
            <a:off x="338482" y="446708"/>
            <a:ext cx="796235" cy="4572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2400" dirty="0"/>
              <a:t>01</a:t>
            </a:r>
            <a:endParaRPr lang="en" dirty="0"/>
          </a:p>
        </p:txBody>
      </p:sp>
      <p:pic>
        <p:nvPicPr>
          <p:cNvPr id="8" name="Picture 7">
            <a:extLst>
              <a:ext uri="{FF2B5EF4-FFF2-40B4-BE49-F238E27FC236}">
                <a16:creationId xmlns:a16="http://schemas.microsoft.com/office/drawing/2014/main" id="{5DFBEA64-5B1D-8DB2-987B-E3CEA31F088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02567" y="1209963"/>
            <a:ext cx="1625087" cy="3656445"/>
          </a:xfrm>
          <a:prstGeom prst="rect">
            <a:avLst/>
          </a:prstGeom>
        </p:spPr>
      </p:pic>
      <p:sp>
        <p:nvSpPr>
          <p:cNvPr id="3" name="TextBox 2">
            <a:extLst>
              <a:ext uri="{FF2B5EF4-FFF2-40B4-BE49-F238E27FC236}">
                <a16:creationId xmlns:a16="http://schemas.microsoft.com/office/drawing/2014/main" id="{C26EDEE5-133D-CBDE-DF00-4E1A28CEAF43}"/>
              </a:ext>
            </a:extLst>
          </p:cNvPr>
          <p:cNvSpPr txBox="1"/>
          <p:nvPr/>
        </p:nvSpPr>
        <p:spPr>
          <a:xfrm>
            <a:off x="1812000" y="750019"/>
            <a:ext cx="4572000" cy="615553"/>
          </a:xfrm>
          <a:prstGeom prst="rect">
            <a:avLst/>
          </a:prstGeom>
          <a:noFill/>
        </p:spPr>
        <p:txBody>
          <a:bodyPr wrap="square">
            <a:spAutoFit/>
          </a:bodyPr>
          <a:lstStyle/>
          <a:p>
            <a:r>
              <a:rPr lang="en-US" sz="3400" b="1" dirty="0">
                <a:latin typeface="Prata" panose="020B0604020202020204" charset="0"/>
              </a:rPr>
              <a:t>What is fear?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50" fill="hold"/>
                                        <p:tgtEl>
                                          <p:spTgt spid="8"/>
                                        </p:tgtEl>
                                        <p:attrNameLst>
                                          <p:attrName>ppt_w</p:attrName>
                                        </p:attrNameLst>
                                      </p:cBhvr>
                                      <p:tavLst>
                                        <p:tav tm="0">
                                          <p:val>
                                            <p:fltVal val="0"/>
                                          </p:val>
                                        </p:tav>
                                        <p:tav tm="100000">
                                          <p:val>
                                            <p:strVal val="#ppt_w"/>
                                          </p:val>
                                        </p:tav>
                                      </p:tavLst>
                                    </p:anim>
                                    <p:anim calcmode="lin" valueType="num">
                                      <p:cBhvr>
                                        <p:cTn id="8" dur="250" fill="hold"/>
                                        <p:tgtEl>
                                          <p:spTgt spid="8"/>
                                        </p:tgtEl>
                                        <p:attrNameLst>
                                          <p:attrName>ppt_h</p:attrName>
                                        </p:attrNameLst>
                                      </p:cBhvr>
                                      <p:tavLst>
                                        <p:tav tm="0">
                                          <p:val>
                                            <p:fltVal val="0"/>
                                          </p:val>
                                        </p:tav>
                                        <p:tav tm="100000">
                                          <p:val>
                                            <p:strVal val="#ppt_h"/>
                                          </p:val>
                                        </p:tav>
                                      </p:tavLst>
                                    </p:anim>
                                    <p:animEffect transition="in" filter="fade">
                                      <p:cBhvr>
                                        <p:cTn id="9" dur="250"/>
                                        <p:tgtEl>
                                          <p:spTgt spid="8"/>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11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1"/>
        <p:cNvGrpSpPr/>
        <p:nvPr/>
      </p:nvGrpSpPr>
      <p:grpSpPr>
        <a:xfrm>
          <a:off x="0" y="0"/>
          <a:ext cx="0" cy="0"/>
          <a:chOff x="0" y="0"/>
          <a:chExt cx="0" cy="0"/>
        </a:xfrm>
      </p:grpSpPr>
      <p:pic>
        <p:nvPicPr>
          <p:cNvPr id="1212" name="Google Shape;1212;p58"/>
          <p:cNvPicPr preferRelativeResize="0"/>
          <p:nvPr/>
        </p:nvPicPr>
        <p:blipFill rotWithShape="1">
          <a:blip r:embed="rId3">
            <a:alphaModFix/>
          </a:blip>
          <a:srcRect l="317" r="317"/>
          <a:stretch/>
        </p:blipFill>
        <p:spPr>
          <a:xfrm>
            <a:off x="4884650" y="1867366"/>
            <a:ext cx="3337499" cy="2532002"/>
          </a:xfrm>
          <a:prstGeom prst="rect">
            <a:avLst/>
          </a:prstGeom>
          <a:noFill/>
          <a:ln>
            <a:noFill/>
          </a:ln>
        </p:spPr>
      </p:pic>
      <p:sp>
        <p:nvSpPr>
          <p:cNvPr id="1213" name="Google Shape;1213;p58"/>
          <p:cNvSpPr txBox="1">
            <a:spLocks noGrp="1"/>
          </p:cNvSpPr>
          <p:nvPr>
            <p:ph type="ctrTitle"/>
          </p:nvPr>
        </p:nvSpPr>
        <p:spPr>
          <a:xfrm>
            <a:off x="722400" y="625661"/>
            <a:ext cx="6034800" cy="107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400" dirty="0">
                <a:solidFill>
                  <a:schemeClr val="bg2"/>
                </a:solidFill>
              </a:rPr>
              <a:t>Fear in Academia</a:t>
            </a:r>
            <a:endParaRPr sz="5400" dirty="0">
              <a:solidFill>
                <a:schemeClr val="bg2"/>
              </a:solidFill>
            </a:endParaRPr>
          </a:p>
        </p:txBody>
      </p:sp>
      <p:sp>
        <p:nvSpPr>
          <p:cNvPr id="1214" name="Google Shape;1214;p58"/>
          <p:cNvSpPr txBox="1">
            <a:spLocks noGrp="1"/>
          </p:cNvSpPr>
          <p:nvPr>
            <p:ph type="subTitle" idx="1"/>
          </p:nvPr>
        </p:nvSpPr>
        <p:spPr>
          <a:xfrm>
            <a:off x="1155440" y="1867366"/>
            <a:ext cx="3337499" cy="161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a:latin typeface="Prata" panose="020B0604020202020204" charset="0"/>
              </a:rPr>
              <a:t>Imposter Syndrome</a:t>
            </a:r>
          </a:p>
          <a:p>
            <a:pPr marL="0" lvl="0" indent="0" algn="l" rtl="0">
              <a:spcBef>
                <a:spcPts val="0"/>
              </a:spcBef>
              <a:spcAft>
                <a:spcPts val="0"/>
              </a:spcAft>
              <a:buNone/>
            </a:pPr>
            <a:endParaRPr lang="en" sz="2000" dirty="0">
              <a:latin typeface="Prata" panose="020B0604020202020204" charset="0"/>
            </a:endParaRPr>
          </a:p>
          <a:p>
            <a:pPr marL="0" lvl="0" indent="0" algn="l" rtl="0">
              <a:spcBef>
                <a:spcPts val="0"/>
              </a:spcBef>
              <a:spcAft>
                <a:spcPts val="0"/>
              </a:spcAft>
              <a:buNone/>
            </a:pPr>
            <a:r>
              <a:rPr lang="en" sz="2000" dirty="0">
                <a:latin typeface="Prata" panose="020B0604020202020204" charset="0"/>
              </a:rPr>
              <a:t>Admitting fear = admitting you’re not “good enough”</a:t>
            </a:r>
          </a:p>
        </p:txBody>
      </p:sp>
      <p:cxnSp>
        <p:nvCxnSpPr>
          <p:cNvPr id="1215" name="Google Shape;1215;p58"/>
          <p:cNvCxnSpPr/>
          <p:nvPr/>
        </p:nvCxnSpPr>
        <p:spPr>
          <a:xfrm>
            <a:off x="797700" y="1508447"/>
            <a:ext cx="5777400" cy="0"/>
          </a:xfrm>
          <a:prstGeom prst="straightConnector1">
            <a:avLst/>
          </a:prstGeom>
          <a:noFill/>
          <a:ln w="19050" cap="flat" cmpd="sng">
            <a:solidFill>
              <a:schemeClr val="dk1"/>
            </a:solidFill>
            <a:prstDash val="solid"/>
            <a:round/>
            <a:headEnd type="none" w="med" len="med"/>
            <a:tailEnd type="non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0">
          <a:extLst>
            <a:ext uri="{FF2B5EF4-FFF2-40B4-BE49-F238E27FC236}">
              <a16:creationId xmlns:a16="http://schemas.microsoft.com/office/drawing/2014/main" id="{24EF4C48-56B4-B00C-45DD-6163F9A160E9}"/>
            </a:ext>
          </a:extLst>
        </p:cNvPr>
        <p:cNvGrpSpPr/>
        <p:nvPr/>
      </p:nvGrpSpPr>
      <p:grpSpPr>
        <a:xfrm>
          <a:off x="0" y="0"/>
          <a:ext cx="0" cy="0"/>
          <a:chOff x="0" y="0"/>
          <a:chExt cx="0" cy="0"/>
        </a:xfrm>
      </p:grpSpPr>
      <p:cxnSp>
        <p:nvCxnSpPr>
          <p:cNvPr id="1121" name="Google Shape;1121;p50">
            <a:extLst>
              <a:ext uri="{FF2B5EF4-FFF2-40B4-BE49-F238E27FC236}">
                <a16:creationId xmlns:a16="http://schemas.microsoft.com/office/drawing/2014/main" id="{B246813B-F13A-B075-5298-DDEAA7BAE524}"/>
              </a:ext>
            </a:extLst>
          </p:cNvPr>
          <p:cNvCxnSpPr/>
          <p:nvPr/>
        </p:nvCxnSpPr>
        <p:spPr>
          <a:xfrm>
            <a:off x="737650" y="1508450"/>
            <a:ext cx="3658200" cy="0"/>
          </a:xfrm>
          <a:prstGeom prst="straightConnector1">
            <a:avLst/>
          </a:prstGeom>
          <a:noFill/>
          <a:ln w="19050" cap="flat" cmpd="sng">
            <a:solidFill>
              <a:schemeClr val="dk1"/>
            </a:solidFill>
            <a:prstDash val="solid"/>
            <a:round/>
            <a:headEnd type="none" w="med" len="med"/>
            <a:tailEnd type="none" w="med" len="med"/>
          </a:ln>
        </p:spPr>
      </p:cxnSp>
      <p:sp>
        <p:nvSpPr>
          <p:cNvPr id="1122" name="Google Shape;1122;p50">
            <a:extLst>
              <a:ext uri="{FF2B5EF4-FFF2-40B4-BE49-F238E27FC236}">
                <a16:creationId xmlns:a16="http://schemas.microsoft.com/office/drawing/2014/main" id="{DBE07256-0C65-5AF1-CEEC-2D93041BDEE5}"/>
              </a:ext>
            </a:extLst>
          </p:cNvPr>
          <p:cNvSpPr txBox="1">
            <a:spLocks noGrp="1"/>
          </p:cNvSpPr>
          <p:nvPr>
            <p:ph type="title"/>
          </p:nvPr>
        </p:nvSpPr>
        <p:spPr>
          <a:xfrm>
            <a:off x="714850" y="566925"/>
            <a:ext cx="5224200" cy="9414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dirty="0"/>
              <a:t>WHAT IS</a:t>
            </a:r>
            <a:br>
              <a:rPr lang="en" dirty="0"/>
            </a:br>
            <a:r>
              <a:rPr lang="en" dirty="0"/>
              <a:t>FEARSTORMING?</a:t>
            </a:r>
            <a:endParaRPr dirty="0"/>
          </a:p>
        </p:txBody>
      </p:sp>
      <p:sp>
        <p:nvSpPr>
          <p:cNvPr id="1123" name="Google Shape;1123;p50">
            <a:extLst>
              <a:ext uri="{FF2B5EF4-FFF2-40B4-BE49-F238E27FC236}">
                <a16:creationId xmlns:a16="http://schemas.microsoft.com/office/drawing/2014/main" id="{4E1C607A-4794-67EF-6DDA-CD49A87281A8}"/>
              </a:ext>
            </a:extLst>
          </p:cNvPr>
          <p:cNvSpPr txBox="1">
            <a:spLocks noGrp="1"/>
          </p:cNvSpPr>
          <p:nvPr>
            <p:ph type="subTitle" idx="1"/>
          </p:nvPr>
        </p:nvSpPr>
        <p:spPr>
          <a:xfrm>
            <a:off x="845221" y="1843962"/>
            <a:ext cx="3658200" cy="2732613"/>
          </a:xfrm>
          <a:prstGeom prst="rect">
            <a:avLst/>
          </a:prstGeom>
        </p:spPr>
        <p:txBody>
          <a:bodyPr spcFirstLastPara="1" wrap="square" lIns="91425" tIns="91425" rIns="91425" bIns="91425" anchor="ctr" anchorCtr="0">
            <a:noAutofit/>
          </a:bodyPr>
          <a:lstStyle/>
          <a:p>
            <a:pPr marL="285750" lvl="0" indent="-285750" algn="l" rtl="0">
              <a:spcBef>
                <a:spcPts val="0"/>
              </a:spcBef>
              <a:spcAft>
                <a:spcPts val="0"/>
              </a:spcAft>
              <a:buFont typeface="Arial" panose="020B0604020202020204" pitchFamily="34" charset="0"/>
              <a:buChar char="•"/>
            </a:pPr>
            <a:r>
              <a:rPr lang="en-US" sz="1600" dirty="0"/>
              <a:t>an ideation activity</a:t>
            </a:r>
          </a:p>
          <a:p>
            <a:pPr marL="285750" lvl="0" indent="-285750" algn="l" rtl="0">
              <a:spcBef>
                <a:spcPts val="0"/>
              </a:spcBef>
              <a:spcAft>
                <a:spcPts val="0"/>
              </a:spcAft>
              <a:buFont typeface="Arial" panose="020B0604020202020204" pitchFamily="34" charset="0"/>
              <a:buChar char="•"/>
            </a:pPr>
            <a:endParaRPr lang="en-US" sz="1600" dirty="0"/>
          </a:p>
          <a:p>
            <a:pPr marL="285750" lvl="0" indent="-285750" algn="l" rtl="0">
              <a:spcBef>
                <a:spcPts val="0"/>
              </a:spcBef>
              <a:spcAft>
                <a:spcPts val="0"/>
              </a:spcAft>
              <a:buFont typeface="Arial" panose="020B0604020202020204" pitchFamily="34" charset="0"/>
              <a:buChar char="•"/>
            </a:pPr>
            <a:r>
              <a:rPr lang="en-US" sz="1600" dirty="0"/>
              <a:t>a collaborative reflection process </a:t>
            </a:r>
          </a:p>
          <a:p>
            <a:pPr marL="0" lvl="0" indent="0" algn="l" rtl="0">
              <a:spcBef>
                <a:spcPts val="0"/>
              </a:spcBef>
              <a:spcAft>
                <a:spcPts val="0"/>
              </a:spcAft>
            </a:pPr>
            <a:endParaRPr lang="en-US" sz="1600" dirty="0"/>
          </a:p>
          <a:p>
            <a:pPr marL="285750" lvl="0" indent="-285750" algn="l" rtl="0">
              <a:spcBef>
                <a:spcPts val="0"/>
              </a:spcBef>
              <a:spcAft>
                <a:spcPts val="0"/>
              </a:spcAft>
              <a:buFont typeface="Arial" panose="020B0604020202020204" pitchFamily="34" charset="0"/>
              <a:buChar char="•"/>
            </a:pPr>
            <a:r>
              <a:rPr lang="en-US" sz="1600" dirty="0"/>
              <a:t>an instructional method</a:t>
            </a:r>
          </a:p>
          <a:p>
            <a:pPr marL="285750" lvl="0" indent="-285750" algn="l" rtl="0">
              <a:spcBef>
                <a:spcPts val="0"/>
              </a:spcBef>
              <a:spcAft>
                <a:spcPts val="0"/>
              </a:spcAft>
              <a:buFont typeface="Arial" panose="020B0604020202020204" pitchFamily="34" charset="0"/>
              <a:buChar char="•"/>
            </a:pPr>
            <a:endParaRPr lang="en-US" sz="1600" dirty="0"/>
          </a:p>
          <a:p>
            <a:pPr marL="285750" lvl="0" indent="-285750" algn="l" rtl="0">
              <a:spcBef>
                <a:spcPts val="0"/>
              </a:spcBef>
              <a:spcAft>
                <a:spcPts val="0"/>
              </a:spcAft>
              <a:buFont typeface="Arial" panose="020B0604020202020204" pitchFamily="34" charset="0"/>
              <a:buChar char="•"/>
            </a:pPr>
            <a:r>
              <a:rPr lang="en-US" sz="1600" dirty="0"/>
              <a:t>a classroom assessment technique</a:t>
            </a:r>
            <a:endParaRPr lang="en-US"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6" name="Right Brace 25">
            <a:extLst>
              <a:ext uri="{FF2B5EF4-FFF2-40B4-BE49-F238E27FC236}">
                <a16:creationId xmlns:a16="http://schemas.microsoft.com/office/drawing/2014/main" id="{EA78A3AD-9CFE-0949-9CDA-D3B767EE256A}"/>
              </a:ext>
            </a:extLst>
          </p:cNvPr>
          <p:cNvSpPr/>
          <p:nvPr/>
        </p:nvSpPr>
        <p:spPr>
          <a:xfrm>
            <a:off x="4503420" y="2049780"/>
            <a:ext cx="326770" cy="1943100"/>
          </a:xfrm>
          <a:prstGeom prst="rightBrace">
            <a:avLst>
              <a:gd name="adj1" fmla="val 68939"/>
              <a:gd name="adj2" fmla="val 50000"/>
            </a:avLst>
          </a:prstGeom>
          <a:ln w="571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Google Shape;1123;p50">
            <a:extLst>
              <a:ext uri="{FF2B5EF4-FFF2-40B4-BE49-F238E27FC236}">
                <a16:creationId xmlns:a16="http://schemas.microsoft.com/office/drawing/2014/main" id="{FD8CDA83-6B47-DF63-E3C4-CCF3412E6381}"/>
              </a:ext>
            </a:extLst>
          </p:cNvPr>
          <p:cNvSpPr txBox="1">
            <a:spLocks/>
          </p:cNvSpPr>
          <p:nvPr/>
        </p:nvSpPr>
        <p:spPr>
          <a:xfrm>
            <a:off x="5006341" y="1508325"/>
            <a:ext cx="3400009" cy="306824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lt1"/>
              </a:buClr>
              <a:buSzPts val="1600"/>
              <a:buFont typeface="Lato"/>
              <a:buNone/>
              <a:defRPr sz="1400" b="0" i="0" u="none" strike="noStrike" cap="none">
                <a:solidFill>
                  <a:schemeClr val="lt1"/>
                </a:solidFill>
                <a:latin typeface="Lato"/>
                <a:ea typeface="Lato"/>
                <a:cs typeface="Lato"/>
                <a:sym typeface="Lato"/>
              </a:defRPr>
            </a:lvl1pPr>
            <a:lvl2pPr marL="914400" marR="0" lvl="1"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2pPr>
            <a:lvl3pPr marL="1371600" marR="0" lvl="2"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3pPr>
            <a:lvl4pPr marL="1828800" marR="0" lvl="3"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4pPr>
            <a:lvl5pPr marL="2286000" marR="0" lvl="4"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5pPr>
            <a:lvl6pPr marL="2743200" marR="0" lvl="5"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6pPr>
            <a:lvl7pPr marL="3200400" marR="0" lvl="6"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7pPr>
            <a:lvl8pPr marL="3657600" marR="0" lvl="7"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8pPr>
            <a:lvl9pPr marL="4114800" marR="0" lvl="8" indent="-330200" algn="l" rtl="0">
              <a:lnSpc>
                <a:spcPct val="100000"/>
              </a:lnSpc>
              <a:spcBef>
                <a:spcPts val="0"/>
              </a:spcBef>
              <a:spcAft>
                <a:spcPts val="0"/>
              </a:spcAft>
              <a:buClr>
                <a:schemeClr val="lt1"/>
              </a:buClr>
              <a:buSzPts val="1600"/>
              <a:buFont typeface="Lato"/>
              <a:buNone/>
              <a:defRPr sz="1600" b="0" i="0" u="none" strike="noStrike" cap="none">
                <a:solidFill>
                  <a:schemeClr val="lt1"/>
                </a:solidFill>
                <a:latin typeface="Lato"/>
                <a:ea typeface="Lato"/>
                <a:cs typeface="Lato"/>
                <a:sym typeface="Lato"/>
              </a:defRPr>
            </a:lvl9pPr>
          </a:lstStyle>
          <a:p>
            <a:pPr marL="0" indent="0"/>
            <a:r>
              <a:rPr lang="en-US" sz="2000" dirty="0"/>
              <a:t>Fearstorming is an activity where participants are encouraged to anonymously voice unspoken concerns about a topic.</a:t>
            </a:r>
            <a:endParaRPr lang="en-US" sz="1800" dirty="0"/>
          </a:p>
        </p:txBody>
      </p:sp>
    </p:spTree>
    <p:extLst>
      <p:ext uri="{BB962C8B-B14F-4D97-AF65-F5344CB8AC3E}">
        <p14:creationId xmlns:p14="http://schemas.microsoft.com/office/powerpoint/2010/main" val="391035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8">
          <a:extLst>
            <a:ext uri="{FF2B5EF4-FFF2-40B4-BE49-F238E27FC236}">
              <a16:creationId xmlns:a16="http://schemas.microsoft.com/office/drawing/2014/main" id="{E834263E-1E5B-4361-2ED4-D9F6EEA5248D}"/>
            </a:ext>
          </a:extLst>
        </p:cNvPr>
        <p:cNvGrpSpPr/>
        <p:nvPr/>
      </p:nvGrpSpPr>
      <p:grpSpPr>
        <a:xfrm>
          <a:off x="0" y="0"/>
          <a:ext cx="0" cy="0"/>
          <a:chOff x="0" y="0"/>
          <a:chExt cx="0" cy="0"/>
        </a:xfrm>
      </p:grpSpPr>
      <p:sp>
        <p:nvSpPr>
          <p:cNvPr id="1429" name="Google Shape;1429;p70">
            <a:extLst>
              <a:ext uri="{FF2B5EF4-FFF2-40B4-BE49-F238E27FC236}">
                <a16:creationId xmlns:a16="http://schemas.microsoft.com/office/drawing/2014/main" id="{ED44AD51-CCB4-14FC-A427-752494C6BE19}"/>
              </a:ext>
            </a:extLst>
          </p:cNvPr>
          <p:cNvSpPr txBox="1">
            <a:spLocks noGrp="1"/>
          </p:cNvSpPr>
          <p:nvPr>
            <p:ph type="ctrTitle"/>
          </p:nvPr>
        </p:nvSpPr>
        <p:spPr>
          <a:xfrm>
            <a:off x="713225" y="566928"/>
            <a:ext cx="7717500" cy="5394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dirty="0">
                <a:solidFill>
                  <a:schemeClr val="bg2"/>
                </a:solidFill>
              </a:rPr>
              <a:t>Where did it come from?</a:t>
            </a:r>
            <a:endParaRPr dirty="0">
              <a:solidFill>
                <a:schemeClr val="bg2"/>
              </a:solidFill>
            </a:endParaRPr>
          </a:p>
        </p:txBody>
      </p:sp>
      <p:cxnSp>
        <p:nvCxnSpPr>
          <p:cNvPr id="1437" name="Google Shape;1437;p70">
            <a:extLst>
              <a:ext uri="{FF2B5EF4-FFF2-40B4-BE49-F238E27FC236}">
                <a16:creationId xmlns:a16="http://schemas.microsoft.com/office/drawing/2014/main" id="{DA418EE1-EE30-4F3A-C131-135F6C26C7CD}"/>
              </a:ext>
            </a:extLst>
          </p:cNvPr>
          <p:cNvCxnSpPr/>
          <p:nvPr/>
        </p:nvCxnSpPr>
        <p:spPr>
          <a:xfrm>
            <a:off x="777751" y="1051250"/>
            <a:ext cx="2197800" cy="0"/>
          </a:xfrm>
          <a:prstGeom prst="straightConnector1">
            <a:avLst/>
          </a:prstGeom>
          <a:noFill/>
          <a:ln w="19050" cap="flat" cmpd="sng">
            <a:solidFill>
              <a:schemeClr val="dk1"/>
            </a:solidFill>
            <a:prstDash val="solid"/>
            <a:round/>
            <a:headEnd type="none" w="med" len="med"/>
            <a:tailEnd type="none" w="med" len="med"/>
          </a:ln>
        </p:spPr>
      </p:cxnSp>
      <p:sp>
        <p:nvSpPr>
          <p:cNvPr id="1438" name="Google Shape;1438;p70">
            <a:extLst>
              <a:ext uri="{FF2B5EF4-FFF2-40B4-BE49-F238E27FC236}">
                <a16:creationId xmlns:a16="http://schemas.microsoft.com/office/drawing/2014/main" id="{CDABA3FF-F46A-673F-FAB8-5934AA1E4AEF}"/>
              </a:ext>
            </a:extLst>
          </p:cNvPr>
          <p:cNvSpPr txBox="1">
            <a:spLocks noGrp="1"/>
          </p:cNvSpPr>
          <p:nvPr>
            <p:ph type="ctrTitle" idx="4294967295"/>
          </p:nvPr>
        </p:nvSpPr>
        <p:spPr>
          <a:xfrm>
            <a:off x="713225" y="3731382"/>
            <a:ext cx="7717500" cy="78640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800" b="0" dirty="0"/>
              <a:t>Fearstorming: Prepare for Feedback &amp; Launch with Confidence</a:t>
            </a:r>
            <a:br>
              <a:rPr lang="en" sz="1800" b="0" dirty="0"/>
            </a:br>
            <a:r>
              <a:rPr lang="en" sz="1800" b="0" dirty="0"/>
              <a:t>D4D 2019 | Claire DeMarco &amp; Abby Conway</a:t>
            </a:r>
            <a:endParaRPr sz="1800" b="0" dirty="0"/>
          </a:p>
        </p:txBody>
      </p:sp>
      <p:pic>
        <p:nvPicPr>
          <p:cNvPr id="2" name="Picture 1">
            <a:extLst>
              <a:ext uri="{FF2B5EF4-FFF2-40B4-BE49-F238E27FC236}">
                <a16:creationId xmlns:a16="http://schemas.microsoft.com/office/drawing/2014/main" id="{7F2467C5-EADA-BD7D-7A23-C7D730D47390}"/>
              </a:ext>
            </a:extLst>
          </p:cNvPr>
          <p:cNvPicPr>
            <a:picLocks noChangeAspect="1"/>
          </p:cNvPicPr>
          <p:nvPr/>
        </p:nvPicPr>
        <p:blipFill>
          <a:blip r:embed="rId3"/>
          <a:stretch>
            <a:fillRect/>
          </a:stretch>
        </p:blipFill>
        <p:spPr>
          <a:xfrm>
            <a:off x="1732000" y="1297443"/>
            <a:ext cx="5679949" cy="2096625"/>
          </a:xfrm>
          <a:prstGeom prst="rect">
            <a:avLst/>
          </a:prstGeom>
        </p:spPr>
      </p:pic>
    </p:spTree>
    <p:extLst>
      <p:ext uri="{BB962C8B-B14F-4D97-AF65-F5344CB8AC3E}">
        <p14:creationId xmlns:p14="http://schemas.microsoft.com/office/powerpoint/2010/main" val="1907697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068"/>
        <p:cNvGrpSpPr/>
        <p:nvPr/>
      </p:nvGrpSpPr>
      <p:grpSpPr>
        <a:xfrm>
          <a:off x="0" y="0"/>
          <a:ext cx="0" cy="0"/>
          <a:chOff x="0" y="0"/>
          <a:chExt cx="0" cy="0"/>
        </a:xfrm>
      </p:grpSpPr>
      <p:sp>
        <p:nvSpPr>
          <p:cNvPr id="1070" name="Google Shape;1070;p46"/>
          <p:cNvSpPr txBox="1">
            <a:spLocks noGrp="1"/>
          </p:cNvSpPr>
          <p:nvPr>
            <p:ph type="title" idx="2"/>
          </p:nvPr>
        </p:nvSpPr>
        <p:spPr>
          <a:xfrm>
            <a:off x="1067613" y="707999"/>
            <a:ext cx="4420800" cy="121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dirty="0"/>
              <a:t>Our Fearstorm</a:t>
            </a:r>
            <a:endParaRPr sz="4000" dirty="0"/>
          </a:p>
        </p:txBody>
      </p:sp>
      <p:sp>
        <p:nvSpPr>
          <p:cNvPr id="1071" name="Google Shape;1071;p46"/>
          <p:cNvSpPr txBox="1">
            <a:spLocks noGrp="1"/>
          </p:cNvSpPr>
          <p:nvPr>
            <p:ph type="subTitle" idx="1"/>
          </p:nvPr>
        </p:nvSpPr>
        <p:spPr>
          <a:xfrm>
            <a:off x="1067613" y="1823991"/>
            <a:ext cx="3842590" cy="3048634"/>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US" sz="2000" i="1" dirty="0"/>
              <a:t>Prompt:</a:t>
            </a:r>
          </a:p>
          <a:p>
            <a:pPr marL="0" lvl="0" indent="0" algn="l" rtl="0">
              <a:spcBef>
                <a:spcPts val="0"/>
              </a:spcBef>
              <a:spcAft>
                <a:spcPts val="1200"/>
              </a:spcAft>
              <a:buNone/>
            </a:pPr>
            <a:r>
              <a:rPr lang="en-US" sz="2000" dirty="0"/>
              <a:t>You are attending a national library conference. You’ve already been at the conference for a full day, and you are now attending a session where you are learning about a new affective teaching method. </a:t>
            </a:r>
            <a:endParaRPr sz="2000" dirty="0"/>
          </a:p>
        </p:txBody>
      </p:sp>
      <p:sp>
        <p:nvSpPr>
          <p:cNvPr id="1072" name="Google Shape;1072;p46"/>
          <p:cNvSpPr txBox="1">
            <a:spLocks noGrp="1"/>
          </p:cNvSpPr>
          <p:nvPr>
            <p:ph type="subTitle" idx="3"/>
          </p:nvPr>
        </p:nvSpPr>
        <p:spPr>
          <a:xfrm rot="-5400000">
            <a:off x="8261257" y="446708"/>
            <a:ext cx="796235" cy="4572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LOEX</a:t>
            </a:r>
            <a:endParaRPr dirty="0"/>
          </a:p>
        </p:txBody>
      </p:sp>
      <p:cxnSp>
        <p:nvCxnSpPr>
          <p:cNvPr id="1073" name="Google Shape;1073;p46"/>
          <p:cNvCxnSpPr/>
          <p:nvPr/>
        </p:nvCxnSpPr>
        <p:spPr>
          <a:xfrm>
            <a:off x="1204940" y="1522456"/>
            <a:ext cx="2725800" cy="4500"/>
          </a:xfrm>
          <a:prstGeom prst="straightConnector1">
            <a:avLst/>
          </a:prstGeom>
          <a:noFill/>
          <a:ln w="19050" cap="flat" cmpd="sng">
            <a:solidFill>
              <a:schemeClr val="dk1"/>
            </a:solidFill>
            <a:prstDash val="solid"/>
            <a:round/>
            <a:headEnd type="none" w="med" len="med"/>
            <a:tailEnd type="none" w="med" len="med"/>
          </a:ln>
        </p:spPr>
      </p:cxnSp>
    </p:spTree>
  </p:cSld>
  <p:clrMapOvr>
    <a:masterClrMapping/>
  </p:clrMapOvr>
</p:sld>
</file>

<file path=ppt/theme/theme1.xml><?xml version="1.0" encoding="utf-8"?>
<a:theme xmlns:a="http://schemas.openxmlformats.org/drawingml/2006/main" name="Brainstorming Process for MK by Slidesgo">
  <a:themeElements>
    <a:clrScheme name="Simple Light">
      <a:dk1>
        <a:srgbClr val="212121"/>
      </a:dk1>
      <a:lt1>
        <a:srgbClr val="525252"/>
      </a:lt1>
      <a:dk2>
        <a:srgbClr val="FB4526"/>
      </a:dk2>
      <a:lt2>
        <a:srgbClr val="FFFFFF"/>
      </a:lt2>
      <a:accent1>
        <a:srgbClr val="FECE30"/>
      </a:accent1>
      <a:accent2>
        <a:srgbClr val="1DC18C"/>
      </a:accent2>
      <a:accent3>
        <a:srgbClr val="0B50A3"/>
      </a:accent3>
      <a:accent4>
        <a:srgbClr val="FC9CB2"/>
      </a:accent4>
      <a:accent5>
        <a:srgbClr val="FFFFFF"/>
      </a:accent5>
      <a:accent6>
        <a:srgbClr val="FFFFFF"/>
      </a:accent6>
      <a:hlink>
        <a:srgbClr val="52525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3288</TotalTime>
  <Words>2471</Words>
  <Application>Microsoft Office PowerPoint</Application>
  <PresentationFormat>On-screen Show (16:9)</PresentationFormat>
  <Paragraphs>200</Paragraphs>
  <Slides>25</Slides>
  <Notes>25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Prata</vt:lpstr>
      <vt:lpstr>Lato</vt:lpstr>
      <vt:lpstr>Open Sans</vt:lpstr>
      <vt:lpstr>Times New Roman</vt:lpstr>
      <vt:lpstr>Fira Sans Condensed Medium</vt:lpstr>
      <vt:lpstr>Fira Sans Extra Condensed Medium</vt:lpstr>
      <vt:lpstr>Bebas Neue</vt:lpstr>
      <vt:lpstr>Brainstorming Process for MK by Slidesgo</vt:lpstr>
      <vt:lpstr>Welcome!  While you’re waiting…</vt:lpstr>
      <vt:lpstr>Braving the Storm: Using Fearstorming to Navigate Student Needs and Measure Affective Impact </vt:lpstr>
      <vt:lpstr>First: a brief introduction</vt:lpstr>
      <vt:lpstr>Fearstorming in Action:  A Case Study</vt:lpstr>
      <vt:lpstr>  Fear is a universal human experience. When it is ignored, pushed down, or viewed as failure, it only grows in power. </vt:lpstr>
      <vt:lpstr>Fear in Academia</vt:lpstr>
      <vt:lpstr>WHAT IS FEARSTORMING?</vt:lpstr>
      <vt:lpstr>Where did it come from?</vt:lpstr>
      <vt:lpstr>Our Fearstorm</vt:lpstr>
      <vt:lpstr>02 | How to Fearstorm</vt:lpstr>
      <vt:lpstr>Fearstorm topic:</vt:lpstr>
      <vt:lpstr>Preparation: Crafting a Prompt</vt:lpstr>
      <vt:lpstr>Facilitation: Running the Fearstorm</vt:lpstr>
      <vt:lpstr>Digital Fearstorms</vt:lpstr>
      <vt:lpstr>Reflection</vt:lpstr>
      <vt:lpstr>Fearstorming in Action</vt:lpstr>
      <vt:lpstr>PowerPoint Presentation</vt:lpstr>
      <vt:lpstr>PowerPoint Presentation</vt:lpstr>
      <vt:lpstr>PowerPoint Presentation</vt:lpstr>
      <vt:lpstr>PowerPoint Presentation</vt:lpstr>
      <vt:lpstr>PowerPoint Presentation</vt:lpstr>
      <vt:lpstr>PowerPoint Presentation</vt:lpstr>
      <vt:lpstr>How is Fearstorming Useful?</vt:lpstr>
      <vt:lpstr>Fear is a universal human experience. However, when it is ignored, pushed down, or viewed as failure, it only grows in power.    Fearstorming offers a way to acknowledge the fear and learn to set it aside in a way that makes room for meaningful learning.</vt:lpstr>
      <vt:lpstr>Stay in Touch!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Cooke, Payton D (Manchester)</dc:creator>
  <cp:lastModifiedBy>Brad Sietz</cp:lastModifiedBy>
  <cp:revision>4</cp:revision>
  <dcterms:modified xsi:type="dcterms:W3CDTF">2026-05-25T15:20:34Z</dcterms:modified>
</cp:coreProperties>
</file>