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8" r:id="rId3"/>
    <p:sldId id="271" r:id="rId4"/>
    <p:sldId id="276" r:id="rId5"/>
    <p:sldId id="272" r:id="rId6"/>
    <p:sldId id="287" r:id="rId7"/>
    <p:sldId id="261" r:id="rId8"/>
    <p:sldId id="274" r:id="rId9"/>
    <p:sldId id="277" r:id="rId10"/>
    <p:sldId id="284" r:id="rId11"/>
    <p:sldId id="282" r:id="rId12"/>
    <p:sldId id="280" r:id="rId13"/>
    <p:sldId id="281" r:id="rId14"/>
    <p:sldId id="270" r:id="rId15"/>
    <p:sldId id="266" r:id="rId16"/>
    <p:sldId id="286" r:id="rId17"/>
    <p:sldId id="291" r:id="rId18"/>
    <p:sldId id="290" r:id="rId19"/>
    <p:sldId id="267" r:id="rId20"/>
    <p:sldId id="289" r:id="rId21"/>
    <p:sldId id="285" r:id="rId22"/>
    <p:sldId id="268" r:id="rId23"/>
    <p:sldId id="28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E6AB0A-5CD6-D7BB-19E0-3DB747B3EB5B}" name="Givens, Marlee D" initials="MG" userId="S::mgivens3@gatech.edu::678f2b23-5139-4ef6-80bb-57823de8db46" providerId="AD"/>
  <p188:author id="{DEA3D66F-4F8D-08DE-C93B-06AA462BB99C}" name="Moore, Jordan" initials="MJ" userId="S::jmoore464@gatech.edu::33744640-dc67-4320-9dc9-92d635fc5ae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C2020"/>
    <a:srgbClr val="E79237"/>
    <a:srgbClr val="F1C530"/>
    <a:srgbClr val="357737"/>
    <a:srgbClr val="352971"/>
    <a:srgbClr val="214790"/>
    <a:srgbClr val="A07236"/>
    <a:srgbClr val="1F4887"/>
    <a:srgbClr val="C00001"/>
    <a:srgbClr val="BA95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0" autoAdjust="0"/>
    <p:restoredTop sz="94671" autoAdjust="0"/>
  </p:normalViewPr>
  <p:slideViewPr>
    <p:cSldViewPr snapToGrid="0">
      <p:cViewPr varScale="1">
        <p:scale>
          <a:sx n="101" d="100"/>
          <a:sy n="101" d="100"/>
        </p:scale>
        <p:origin x="876" y="10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1" d="100"/>
          <a:sy n="81" d="100"/>
        </p:scale>
        <p:origin x="3894"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ore, Jordan" userId="S::jmoore464@gatech.edu::33744640-dc67-4320-9dc9-92d635fc5ae5" providerId="AD" clId="Web-{07146EB8-4888-D528-4AA8-9510462080F9}"/>
    <pc:docChg chg="mod">
      <pc:chgData name="Moore, Jordan" userId="S::jmoore464@gatech.edu::33744640-dc67-4320-9dc9-92d635fc5ae5" providerId="AD" clId="Web-{07146EB8-4888-D528-4AA8-9510462080F9}" dt="2026-04-27T13:02:36.387" v="0"/>
      <pc:docMkLst>
        <pc:docMk/>
      </pc:docMkLst>
    </pc:docChg>
  </pc:docChgLst>
  <pc:docChgLst>
    <pc:chgData name="Givens, Marlee D" userId="S::mgivens3@gatech.edu::678f2b23-5139-4ef6-80bb-57823de8db46" providerId="AD" clId="Web-{10A18E8F-892A-3DA9-470E-C26A3BE627EA}"/>
    <pc:docChg chg="addSld delSld modSld sldOrd">
      <pc:chgData name="Givens, Marlee D" userId="S::mgivens3@gatech.edu::678f2b23-5139-4ef6-80bb-57823de8db46" providerId="AD" clId="Web-{10A18E8F-892A-3DA9-470E-C26A3BE627EA}" dt="2026-04-13T14:28:25.591" v="1696" actId="20577"/>
      <pc:docMkLst>
        <pc:docMk/>
      </pc:docMkLst>
      <pc:sldChg chg="modSp">
        <pc:chgData name="Givens, Marlee D" userId="S::mgivens3@gatech.edu::678f2b23-5139-4ef6-80bb-57823de8db46" providerId="AD" clId="Web-{10A18E8F-892A-3DA9-470E-C26A3BE627EA}" dt="2026-04-13T12:18:47.457" v="23" actId="20577"/>
        <pc:sldMkLst>
          <pc:docMk/>
          <pc:sldMk cId="4007340703" sldId="256"/>
        </pc:sldMkLst>
        <pc:spChg chg="mod">
          <ac:chgData name="Givens, Marlee D" userId="S::mgivens3@gatech.edu::678f2b23-5139-4ef6-80bb-57823de8db46" providerId="AD" clId="Web-{10A18E8F-892A-3DA9-470E-C26A3BE627EA}" dt="2026-04-13T12:18:47.457" v="23" actId="20577"/>
          <ac:spMkLst>
            <pc:docMk/>
            <pc:sldMk cId="4007340703" sldId="256"/>
            <ac:spMk id="3" creationId="{F4624733-34BB-FE35-3998-89236FB2A3E3}"/>
          </ac:spMkLst>
        </pc:spChg>
      </pc:sldChg>
      <pc:sldChg chg="modSp">
        <pc:chgData name="Givens, Marlee D" userId="S::mgivens3@gatech.edu::678f2b23-5139-4ef6-80bb-57823de8db46" providerId="AD" clId="Web-{10A18E8F-892A-3DA9-470E-C26A3BE627EA}" dt="2026-04-13T12:19:58.678" v="69" actId="20577"/>
        <pc:sldMkLst>
          <pc:docMk/>
          <pc:sldMk cId="362283814" sldId="258"/>
        </pc:sldMkLst>
        <pc:spChg chg="mod">
          <ac:chgData name="Givens, Marlee D" userId="S::mgivens3@gatech.edu::678f2b23-5139-4ef6-80bb-57823de8db46" providerId="AD" clId="Web-{10A18E8F-892A-3DA9-470E-C26A3BE627EA}" dt="2026-04-13T12:19:58.678" v="69" actId="20577"/>
          <ac:spMkLst>
            <pc:docMk/>
            <pc:sldMk cId="362283814" sldId="258"/>
            <ac:spMk id="3" creationId="{368FDBD0-371B-74F0-B713-63161AA0A4C1}"/>
          </ac:spMkLst>
        </pc:spChg>
      </pc:sldChg>
      <pc:sldChg chg="addSp delSp modSp modNotes">
        <pc:chgData name="Givens, Marlee D" userId="S::mgivens3@gatech.edu::678f2b23-5139-4ef6-80bb-57823de8db46" providerId="AD" clId="Web-{10A18E8F-892A-3DA9-470E-C26A3BE627EA}" dt="2026-04-13T14:28:25.591" v="1696" actId="20577"/>
        <pc:sldMkLst>
          <pc:docMk/>
          <pc:sldMk cId="2052889235" sldId="261"/>
        </pc:sldMkLst>
        <pc:spChg chg="mod">
          <ac:chgData name="Givens, Marlee D" userId="S::mgivens3@gatech.edu::678f2b23-5139-4ef6-80bb-57823de8db46" providerId="AD" clId="Web-{10A18E8F-892A-3DA9-470E-C26A3BE627EA}" dt="2026-04-13T12:58:32.614" v="733" actId="20577"/>
          <ac:spMkLst>
            <pc:docMk/>
            <pc:sldMk cId="2052889235" sldId="261"/>
            <ac:spMk id="2" creationId="{33490A54-0FCA-4C56-2D48-742ED82A1AC1}"/>
          </ac:spMkLst>
        </pc:spChg>
        <pc:graphicFrameChg chg="add mod ord modGraphic">
          <ac:chgData name="Givens, Marlee D" userId="S::mgivens3@gatech.edu::678f2b23-5139-4ef6-80bb-57823de8db46" providerId="AD" clId="Web-{10A18E8F-892A-3DA9-470E-C26A3BE627EA}" dt="2026-04-13T14:28:25.591" v="1696" actId="20577"/>
          <ac:graphicFrameMkLst>
            <pc:docMk/>
            <pc:sldMk cId="2052889235" sldId="261"/>
            <ac:graphicFrameMk id="4" creationId="{DAC72CA1-CCC5-0DD6-60DB-2B436C3E5481}"/>
          </ac:graphicFrameMkLst>
        </pc:graphicFrameChg>
      </pc:sldChg>
      <pc:sldChg chg="addSp delSp modSp new">
        <pc:chgData name="Givens, Marlee D" userId="S::mgivens3@gatech.edu::678f2b23-5139-4ef6-80bb-57823de8db46" providerId="AD" clId="Web-{10A18E8F-892A-3DA9-470E-C26A3BE627EA}" dt="2026-04-13T13:28:36.953" v="1120"/>
        <pc:sldMkLst>
          <pc:docMk/>
          <pc:sldMk cId="3061874060" sldId="270"/>
        </pc:sldMkLst>
        <pc:spChg chg="mod">
          <ac:chgData name="Givens, Marlee D" userId="S::mgivens3@gatech.edu::678f2b23-5139-4ef6-80bb-57823de8db46" providerId="AD" clId="Web-{10A18E8F-892A-3DA9-470E-C26A3BE627EA}" dt="2026-04-13T12:31:10.146" v="276" actId="20577"/>
          <ac:spMkLst>
            <pc:docMk/>
            <pc:sldMk cId="3061874060" sldId="270"/>
            <ac:spMk id="2" creationId="{D7FEC2E3-D083-4AC8-ED0C-A8CF04D36090}"/>
          </ac:spMkLst>
        </pc:spChg>
        <pc:spChg chg="mod">
          <ac:chgData name="Givens, Marlee D" userId="S::mgivens3@gatech.edu::678f2b23-5139-4ef6-80bb-57823de8db46" providerId="AD" clId="Web-{10A18E8F-892A-3DA9-470E-C26A3BE627EA}" dt="2026-04-13T12:35:44.228" v="303" actId="20577"/>
          <ac:spMkLst>
            <pc:docMk/>
            <pc:sldMk cId="3061874060" sldId="270"/>
            <ac:spMk id="4" creationId="{104B6318-8BB9-36BB-B5A6-71E3DA38BFCA}"/>
          </ac:spMkLst>
        </pc:spChg>
        <pc:spChg chg="add mod">
          <ac:chgData name="Givens, Marlee D" userId="S::mgivens3@gatech.edu::678f2b23-5139-4ef6-80bb-57823de8db46" providerId="AD" clId="Web-{10A18E8F-892A-3DA9-470E-C26A3BE627EA}" dt="2026-04-13T13:28:15.263" v="1113"/>
          <ac:spMkLst>
            <pc:docMk/>
            <pc:sldMk cId="3061874060" sldId="270"/>
            <ac:spMk id="26" creationId="{4D886226-DE94-73FD-8149-656BE614F30C}"/>
          </ac:spMkLst>
        </pc:spChg>
        <pc:spChg chg="add mod">
          <ac:chgData name="Givens, Marlee D" userId="S::mgivens3@gatech.edu::678f2b23-5139-4ef6-80bb-57823de8db46" providerId="AD" clId="Web-{10A18E8F-892A-3DA9-470E-C26A3BE627EA}" dt="2026-04-13T13:28:18.936" v="1114"/>
          <ac:spMkLst>
            <pc:docMk/>
            <pc:sldMk cId="3061874060" sldId="270"/>
            <ac:spMk id="27" creationId="{941DA5E4-86C9-8132-9DFB-EC1465656DC7}"/>
          </ac:spMkLst>
        </pc:spChg>
        <pc:spChg chg="add mod">
          <ac:chgData name="Givens, Marlee D" userId="S::mgivens3@gatech.edu::678f2b23-5139-4ef6-80bb-57823de8db46" providerId="AD" clId="Web-{10A18E8F-892A-3DA9-470E-C26A3BE627EA}" dt="2026-04-13T13:28:22.280" v="1115"/>
          <ac:spMkLst>
            <pc:docMk/>
            <pc:sldMk cId="3061874060" sldId="270"/>
            <ac:spMk id="28" creationId="{F3B57140-5A5C-A8CE-AE54-CCE4430FB217}"/>
          </ac:spMkLst>
        </pc:spChg>
        <pc:spChg chg="add mod">
          <ac:chgData name="Givens, Marlee D" userId="S::mgivens3@gatech.edu::678f2b23-5139-4ef6-80bb-57823de8db46" providerId="AD" clId="Web-{10A18E8F-892A-3DA9-470E-C26A3BE627EA}" dt="2026-04-13T13:28:26.718" v="1116"/>
          <ac:spMkLst>
            <pc:docMk/>
            <pc:sldMk cId="3061874060" sldId="270"/>
            <ac:spMk id="29" creationId="{FE6C5E92-B94E-3CEE-DE9F-D14CC80F9AA2}"/>
          </ac:spMkLst>
        </pc:spChg>
        <pc:spChg chg="add mod">
          <ac:chgData name="Givens, Marlee D" userId="S::mgivens3@gatech.edu::678f2b23-5139-4ef6-80bb-57823de8db46" providerId="AD" clId="Web-{10A18E8F-892A-3DA9-470E-C26A3BE627EA}" dt="2026-04-13T13:28:32.343" v="1119"/>
          <ac:spMkLst>
            <pc:docMk/>
            <pc:sldMk cId="3061874060" sldId="270"/>
            <ac:spMk id="30" creationId="{24750646-3080-6D02-6998-0DE691FA8326}"/>
          </ac:spMkLst>
        </pc:spChg>
        <pc:spChg chg="add mod">
          <ac:chgData name="Givens, Marlee D" userId="S::mgivens3@gatech.edu::678f2b23-5139-4ef6-80bb-57823de8db46" providerId="AD" clId="Web-{10A18E8F-892A-3DA9-470E-C26A3BE627EA}" dt="2026-04-13T13:28:36.953" v="1120"/>
          <ac:spMkLst>
            <pc:docMk/>
            <pc:sldMk cId="3061874060" sldId="270"/>
            <ac:spMk id="31" creationId="{B0014210-D33D-D90D-C80F-278F5273B84C}"/>
          </ac:spMkLst>
        </pc:spChg>
      </pc:sldChg>
      <pc:sldChg chg="addSp delSp modSp new ord modNotes">
        <pc:chgData name="Givens, Marlee D" userId="S::mgivens3@gatech.edu::678f2b23-5139-4ef6-80bb-57823de8db46" providerId="AD" clId="Web-{10A18E8F-892A-3DA9-470E-C26A3BE627EA}" dt="2026-04-13T13:55:32.352" v="1281"/>
        <pc:sldMkLst>
          <pc:docMk/>
          <pc:sldMk cId="3876447442" sldId="271"/>
        </pc:sldMkLst>
        <pc:spChg chg="mod">
          <ac:chgData name="Givens, Marlee D" userId="S::mgivens3@gatech.edu::678f2b23-5139-4ef6-80bb-57823de8db46" providerId="AD" clId="Web-{10A18E8F-892A-3DA9-470E-C26A3BE627EA}" dt="2026-04-13T12:54:31.254" v="659" actId="20577"/>
          <ac:spMkLst>
            <pc:docMk/>
            <pc:sldMk cId="3876447442" sldId="271"/>
            <ac:spMk id="2" creationId="{662D0889-7107-DC52-5F4B-9F8686492938}"/>
          </ac:spMkLst>
        </pc:spChg>
        <pc:graphicFrameChg chg="add mod ord modGraphic">
          <ac:chgData name="Givens, Marlee D" userId="S::mgivens3@gatech.edu::678f2b23-5139-4ef6-80bb-57823de8db46" providerId="AD" clId="Web-{10A18E8F-892A-3DA9-470E-C26A3BE627EA}" dt="2026-04-13T12:43:55.348" v="534" actId="1076"/>
          <ac:graphicFrameMkLst>
            <pc:docMk/>
            <pc:sldMk cId="3876447442" sldId="271"/>
            <ac:graphicFrameMk id="4" creationId="{63E837D5-783F-7572-8505-2E6F7B5872A6}"/>
          </ac:graphicFrameMkLst>
        </pc:graphicFrameChg>
      </pc:sldChg>
      <pc:sldChg chg="addSp delSp modSp new ord modNotes">
        <pc:chgData name="Givens, Marlee D" userId="S::mgivens3@gatech.edu::678f2b23-5139-4ef6-80bb-57823de8db46" providerId="AD" clId="Web-{10A18E8F-892A-3DA9-470E-C26A3BE627EA}" dt="2026-04-13T13:57:23.618" v="1286"/>
        <pc:sldMkLst>
          <pc:docMk/>
          <pc:sldMk cId="2888077012" sldId="272"/>
        </pc:sldMkLst>
        <pc:spChg chg="mod">
          <ac:chgData name="Givens, Marlee D" userId="S::mgivens3@gatech.edu::678f2b23-5139-4ef6-80bb-57823de8db46" providerId="AD" clId="Web-{10A18E8F-892A-3DA9-470E-C26A3BE627EA}" dt="2026-04-13T12:45:20.632" v="570" actId="20577"/>
          <ac:spMkLst>
            <pc:docMk/>
            <pc:sldMk cId="2888077012" sldId="272"/>
            <ac:spMk id="2" creationId="{61DA3844-B83A-DA69-4BC0-C2E526E29EF1}"/>
          </ac:spMkLst>
        </pc:spChg>
        <pc:spChg chg="mod">
          <ac:chgData name="Givens, Marlee D" userId="S::mgivens3@gatech.edu::678f2b23-5139-4ef6-80bb-57823de8db46" providerId="AD" clId="Web-{10A18E8F-892A-3DA9-470E-C26A3BE627EA}" dt="2026-04-13T12:53:07.515" v="652" actId="20577"/>
          <ac:spMkLst>
            <pc:docMk/>
            <pc:sldMk cId="2888077012" sldId="272"/>
            <ac:spMk id="3" creationId="{9C7B42F0-6473-FA71-6F5D-6FBEDD0FC907}"/>
          </ac:spMkLst>
        </pc:spChg>
        <pc:spChg chg="mod">
          <ac:chgData name="Givens, Marlee D" userId="S::mgivens3@gatech.edu::678f2b23-5139-4ef6-80bb-57823de8db46" providerId="AD" clId="Web-{10A18E8F-892A-3DA9-470E-C26A3BE627EA}" dt="2026-04-13T12:53:13.828" v="653" actId="20577"/>
          <ac:spMkLst>
            <pc:docMk/>
            <pc:sldMk cId="2888077012" sldId="272"/>
            <ac:spMk id="4" creationId="{3B53F909-1598-F47E-F431-04A9B9461044}"/>
          </ac:spMkLst>
        </pc:spChg>
        <pc:picChg chg="add mod">
          <ac:chgData name="Givens, Marlee D" userId="S::mgivens3@gatech.edu::678f2b23-5139-4ef6-80bb-57823de8db46" providerId="AD" clId="Web-{10A18E8F-892A-3DA9-470E-C26A3BE627EA}" dt="2026-04-13T12:49:42.325" v="633" actId="1076"/>
          <ac:picMkLst>
            <pc:docMk/>
            <pc:sldMk cId="2888077012" sldId="272"/>
            <ac:picMk id="5" creationId="{F5956A33-A242-C4C3-B78B-E450EB41021D}"/>
          </ac:picMkLst>
        </pc:picChg>
        <pc:picChg chg="add mod">
          <ac:chgData name="Givens, Marlee D" userId="S::mgivens3@gatech.edu::678f2b23-5139-4ef6-80bb-57823de8db46" providerId="AD" clId="Web-{10A18E8F-892A-3DA9-470E-C26A3BE627EA}" dt="2026-04-13T12:52:31.609" v="648"/>
          <ac:picMkLst>
            <pc:docMk/>
            <pc:sldMk cId="2888077012" sldId="272"/>
            <ac:picMk id="8" creationId="{3FD43BCC-5B47-AF41-E6DE-39675E95CC5E}"/>
          </ac:picMkLst>
        </pc:picChg>
      </pc:sldChg>
      <pc:sldChg chg="addSp delSp modSp add mod replId modClrScheme chgLayout">
        <pc:chgData name="Givens, Marlee D" userId="S::mgivens3@gatech.edu::678f2b23-5139-4ef6-80bb-57823de8db46" providerId="AD" clId="Web-{10A18E8F-892A-3DA9-470E-C26A3BE627EA}" dt="2026-04-13T13:55:11.352" v="1280" actId="1076"/>
        <pc:sldMkLst>
          <pc:docMk/>
          <pc:sldMk cId="698826811" sldId="274"/>
        </pc:sldMkLst>
        <pc:spChg chg="mod ord">
          <ac:chgData name="Givens, Marlee D" userId="S::mgivens3@gatech.edu::678f2b23-5139-4ef6-80bb-57823de8db46" providerId="AD" clId="Web-{10A18E8F-892A-3DA9-470E-C26A3BE627EA}" dt="2026-04-13T13:24:06.025" v="1074"/>
          <ac:spMkLst>
            <pc:docMk/>
            <pc:sldMk cId="698826811" sldId="274"/>
            <ac:spMk id="2" creationId="{63219FEB-5DD3-6AD7-A886-880E40E0F899}"/>
          </ac:spMkLst>
        </pc:spChg>
        <pc:spChg chg="mod">
          <ac:chgData name="Givens, Marlee D" userId="S::mgivens3@gatech.edu::678f2b23-5139-4ef6-80bb-57823de8db46" providerId="AD" clId="Web-{10A18E8F-892A-3DA9-470E-C26A3BE627EA}" dt="2026-04-13T13:30:58.980" v="1156" actId="1076"/>
          <ac:spMkLst>
            <pc:docMk/>
            <pc:sldMk cId="698826811" sldId="274"/>
            <ac:spMk id="18" creationId="{8A081DE5-DE4D-63D2-9A05-86EF5D589741}"/>
          </ac:spMkLst>
        </pc:spChg>
        <pc:spChg chg="mod">
          <ac:chgData name="Givens, Marlee D" userId="S::mgivens3@gatech.edu::678f2b23-5139-4ef6-80bb-57823de8db46" providerId="AD" clId="Web-{10A18E8F-892A-3DA9-470E-C26A3BE627EA}" dt="2026-04-13T13:30:58.995" v="1157" actId="1076"/>
          <ac:spMkLst>
            <pc:docMk/>
            <pc:sldMk cId="698826811" sldId="274"/>
            <ac:spMk id="20" creationId="{C43D9B5E-32CD-1BF3-F5B5-6BF8720857FA}"/>
          </ac:spMkLst>
        </pc:spChg>
        <pc:spChg chg="mod">
          <ac:chgData name="Givens, Marlee D" userId="S::mgivens3@gatech.edu::678f2b23-5139-4ef6-80bb-57823de8db46" providerId="AD" clId="Web-{10A18E8F-892A-3DA9-470E-C26A3BE627EA}" dt="2026-04-13T13:30:59.011" v="1158" actId="1076"/>
          <ac:spMkLst>
            <pc:docMk/>
            <pc:sldMk cId="698826811" sldId="274"/>
            <ac:spMk id="22" creationId="{EF3B272B-20EB-6103-993D-E0D6B5A7FB9D}"/>
          </ac:spMkLst>
        </pc:spChg>
        <pc:spChg chg="mod">
          <ac:chgData name="Givens, Marlee D" userId="S::mgivens3@gatech.edu::678f2b23-5139-4ef6-80bb-57823de8db46" providerId="AD" clId="Web-{10A18E8F-892A-3DA9-470E-C26A3BE627EA}" dt="2026-04-13T13:30:59.011" v="1159" actId="1076"/>
          <ac:spMkLst>
            <pc:docMk/>
            <pc:sldMk cId="698826811" sldId="274"/>
            <ac:spMk id="24" creationId="{FC246D21-847B-6A19-8425-4A129840B3C0}"/>
          </ac:spMkLst>
        </pc:spChg>
        <pc:spChg chg="mod">
          <ac:chgData name="Givens, Marlee D" userId="S::mgivens3@gatech.edu::678f2b23-5139-4ef6-80bb-57823de8db46" providerId="AD" clId="Web-{10A18E8F-892A-3DA9-470E-C26A3BE627EA}" dt="2026-04-13T13:30:59.026" v="1160" actId="1076"/>
          <ac:spMkLst>
            <pc:docMk/>
            <pc:sldMk cId="698826811" sldId="274"/>
            <ac:spMk id="26" creationId="{81807B09-ED5E-26F7-CA48-BE8FB6730CBA}"/>
          </ac:spMkLst>
        </pc:spChg>
        <pc:spChg chg="mod">
          <ac:chgData name="Givens, Marlee D" userId="S::mgivens3@gatech.edu::678f2b23-5139-4ef6-80bb-57823de8db46" providerId="AD" clId="Web-{10A18E8F-892A-3DA9-470E-C26A3BE627EA}" dt="2026-04-13T13:30:59.026" v="1161" actId="1076"/>
          <ac:spMkLst>
            <pc:docMk/>
            <pc:sldMk cId="698826811" sldId="274"/>
            <ac:spMk id="28" creationId="{F5691F2E-8766-F0ED-04ED-7EC1715E77AA}"/>
          </ac:spMkLst>
        </pc:spChg>
        <pc:picChg chg="add mod">
          <ac:chgData name="Givens, Marlee D" userId="S::mgivens3@gatech.edu::678f2b23-5139-4ef6-80bb-57823de8db46" providerId="AD" clId="Web-{10A18E8F-892A-3DA9-470E-C26A3BE627EA}" dt="2026-04-13T13:55:11.352" v="1280" actId="1076"/>
          <ac:picMkLst>
            <pc:docMk/>
            <pc:sldMk cId="698826811" sldId="274"/>
            <ac:picMk id="8" creationId="{19FD94F0-2234-0063-E671-D4D3037C991C}"/>
          </ac:picMkLst>
        </pc:picChg>
      </pc:sldChg>
      <pc:sldChg chg="addSp delSp modSp new mod ord setBg modClrScheme chgLayout">
        <pc:chgData name="Givens, Marlee D" userId="S::mgivens3@gatech.edu::678f2b23-5139-4ef6-80bb-57823de8db46" providerId="AD" clId="Web-{10A18E8F-892A-3DA9-470E-C26A3BE627EA}" dt="2026-04-13T13:56:21.258" v="1282"/>
        <pc:sldMkLst>
          <pc:docMk/>
          <pc:sldMk cId="569774523" sldId="276"/>
        </pc:sldMkLst>
        <pc:spChg chg="mod ord">
          <ac:chgData name="Givens, Marlee D" userId="S::mgivens3@gatech.edu::678f2b23-5139-4ef6-80bb-57823de8db46" providerId="AD" clId="Web-{10A18E8F-892A-3DA9-470E-C26A3BE627EA}" dt="2026-04-13T13:23:06.149" v="1067"/>
          <ac:spMkLst>
            <pc:docMk/>
            <pc:sldMk cId="569774523" sldId="276"/>
            <ac:spMk id="2" creationId="{131D02CC-04C9-59FF-678D-FE6C85D8A7DF}"/>
          </ac:spMkLst>
        </pc:spChg>
        <pc:spChg chg="mod ord">
          <ac:chgData name="Givens, Marlee D" userId="S::mgivens3@gatech.edu::678f2b23-5139-4ef6-80bb-57823de8db46" providerId="AD" clId="Web-{10A18E8F-892A-3DA9-470E-C26A3BE627EA}" dt="2026-04-13T13:23:49.727" v="1072" actId="20577"/>
          <ac:spMkLst>
            <pc:docMk/>
            <pc:sldMk cId="569774523" sldId="276"/>
            <ac:spMk id="4" creationId="{CD39F117-3315-FF4D-C3E4-F9763D82DA54}"/>
          </ac:spMkLst>
        </pc:spChg>
        <pc:picChg chg="add mod ord">
          <ac:chgData name="Givens, Marlee D" userId="S::mgivens3@gatech.edu::678f2b23-5139-4ef6-80bb-57823de8db46" providerId="AD" clId="Web-{10A18E8F-892A-3DA9-470E-C26A3BE627EA}" dt="2026-04-13T13:23:06.149" v="1067"/>
          <ac:picMkLst>
            <pc:docMk/>
            <pc:sldMk cId="569774523" sldId="276"/>
            <ac:picMk id="8" creationId="{0877AE63-51F7-4152-04C4-B54DAD1D91C1}"/>
          </ac:picMkLst>
        </pc:picChg>
        <pc:picChg chg="add mod">
          <ac:chgData name="Givens, Marlee D" userId="S::mgivens3@gatech.edu::678f2b23-5139-4ef6-80bb-57823de8db46" providerId="AD" clId="Web-{10A18E8F-892A-3DA9-470E-C26A3BE627EA}" dt="2026-04-13T13:53:57.555" v="1261" actId="1076"/>
          <ac:picMkLst>
            <pc:docMk/>
            <pc:sldMk cId="569774523" sldId="276"/>
            <ac:picMk id="9" creationId="{51979043-0450-195D-C7B0-F4F517008D35}"/>
          </ac:picMkLst>
        </pc:picChg>
      </pc:sldChg>
      <pc:sldChg chg="addSp delSp modSp new">
        <pc:chgData name="Givens, Marlee D" userId="S::mgivens3@gatech.edu::678f2b23-5139-4ef6-80bb-57823de8db46" providerId="AD" clId="Web-{10A18E8F-892A-3DA9-470E-C26A3BE627EA}" dt="2026-04-13T14:13:41.949" v="1550" actId="20577"/>
        <pc:sldMkLst>
          <pc:docMk/>
          <pc:sldMk cId="1780887269" sldId="277"/>
        </pc:sldMkLst>
        <pc:spChg chg="mod">
          <ac:chgData name="Givens, Marlee D" userId="S::mgivens3@gatech.edu::678f2b23-5139-4ef6-80bb-57823de8db46" providerId="AD" clId="Web-{10A18E8F-892A-3DA9-470E-C26A3BE627EA}" dt="2026-04-13T14:13:41.949" v="1550" actId="20577"/>
          <ac:spMkLst>
            <pc:docMk/>
            <pc:sldMk cId="1780887269" sldId="277"/>
            <ac:spMk id="2" creationId="{1629E7D2-178F-2CC1-C61F-56A0CF6623F7}"/>
          </ac:spMkLst>
        </pc:spChg>
        <pc:spChg chg="mod">
          <ac:chgData name="Givens, Marlee D" userId="S::mgivens3@gatech.edu::678f2b23-5139-4ef6-80bb-57823de8db46" providerId="AD" clId="Web-{10A18E8F-892A-3DA9-470E-C26A3BE627EA}" dt="2026-04-13T14:12:31.024" v="1545" actId="14100"/>
          <ac:spMkLst>
            <pc:docMk/>
            <pc:sldMk cId="1780887269" sldId="277"/>
            <ac:spMk id="3" creationId="{199336CD-C565-AB9E-DC48-49D9ACDAFD65}"/>
          </ac:spMkLst>
        </pc:spChg>
      </pc:sldChg>
      <pc:sldChg chg="modSp add replId">
        <pc:chgData name="Givens, Marlee D" userId="S::mgivens3@gatech.edu::678f2b23-5139-4ef6-80bb-57823de8db46" providerId="AD" clId="Web-{10A18E8F-892A-3DA9-470E-C26A3BE627EA}" dt="2026-04-13T14:25:17.682" v="1635" actId="20577"/>
        <pc:sldMkLst>
          <pc:docMk/>
          <pc:sldMk cId="3901240255" sldId="280"/>
        </pc:sldMkLst>
        <pc:spChg chg="mod">
          <ac:chgData name="Givens, Marlee D" userId="S::mgivens3@gatech.edu::678f2b23-5139-4ef6-80bb-57823de8db46" providerId="AD" clId="Web-{10A18E8F-892A-3DA9-470E-C26A3BE627EA}" dt="2026-04-13T14:14:50.937" v="1561" actId="20577"/>
          <ac:spMkLst>
            <pc:docMk/>
            <pc:sldMk cId="3901240255" sldId="280"/>
            <ac:spMk id="2" creationId="{D4A3F10F-F1A5-5977-80F8-0C10F5146504}"/>
          </ac:spMkLst>
        </pc:spChg>
        <pc:spChg chg="mod">
          <ac:chgData name="Givens, Marlee D" userId="S::mgivens3@gatech.edu::678f2b23-5139-4ef6-80bb-57823de8db46" providerId="AD" clId="Web-{10A18E8F-892A-3DA9-470E-C26A3BE627EA}" dt="2026-04-13T14:25:17.682" v="1635" actId="20577"/>
          <ac:spMkLst>
            <pc:docMk/>
            <pc:sldMk cId="3901240255" sldId="280"/>
            <ac:spMk id="3" creationId="{0AA01DF5-E1D2-0B14-D177-C226FC9A11A6}"/>
          </ac:spMkLst>
        </pc:spChg>
      </pc:sldChg>
      <pc:sldChg chg="modSp add replId">
        <pc:chgData name="Givens, Marlee D" userId="S::mgivens3@gatech.edu::678f2b23-5139-4ef6-80bb-57823de8db46" providerId="AD" clId="Web-{10A18E8F-892A-3DA9-470E-C26A3BE627EA}" dt="2026-04-13T14:15:20.673" v="1568" actId="20577"/>
        <pc:sldMkLst>
          <pc:docMk/>
          <pc:sldMk cId="1752403440" sldId="281"/>
        </pc:sldMkLst>
        <pc:spChg chg="mod">
          <ac:chgData name="Givens, Marlee D" userId="S::mgivens3@gatech.edu::678f2b23-5139-4ef6-80bb-57823de8db46" providerId="AD" clId="Web-{10A18E8F-892A-3DA9-470E-C26A3BE627EA}" dt="2026-04-13T14:15:08.844" v="1564" actId="20577"/>
          <ac:spMkLst>
            <pc:docMk/>
            <pc:sldMk cId="1752403440" sldId="281"/>
            <ac:spMk id="2" creationId="{B30741CB-E96E-BC88-9432-1646C4593ECA}"/>
          </ac:spMkLst>
        </pc:spChg>
        <pc:spChg chg="mod">
          <ac:chgData name="Givens, Marlee D" userId="S::mgivens3@gatech.edu::678f2b23-5139-4ef6-80bb-57823de8db46" providerId="AD" clId="Web-{10A18E8F-892A-3DA9-470E-C26A3BE627EA}" dt="2026-04-13T14:15:20.673" v="1568" actId="20577"/>
          <ac:spMkLst>
            <pc:docMk/>
            <pc:sldMk cId="1752403440" sldId="281"/>
            <ac:spMk id="3" creationId="{7B8B26B4-AD76-AF86-6CB2-B61C0A263F81}"/>
          </ac:spMkLst>
        </pc:spChg>
      </pc:sldChg>
      <pc:sldChg chg="modSp add replId modNotes">
        <pc:chgData name="Givens, Marlee D" userId="S::mgivens3@gatech.edu::678f2b23-5139-4ef6-80bb-57823de8db46" providerId="AD" clId="Web-{10A18E8F-892A-3DA9-470E-C26A3BE627EA}" dt="2026-04-13T14:25:06.447" v="1633" actId="20577"/>
        <pc:sldMkLst>
          <pc:docMk/>
          <pc:sldMk cId="2997158215" sldId="282"/>
        </pc:sldMkLst>
        <pc:spChg chg="mod">
          <ac:chgData name="Givens, Marlee D" userId="S::mgivens3@gatech.edu::678f2b23-5139-4ef6-80bb-57823de8db46" providerId="AD" clId="Web-{10A18E8F-892A-3DA9-470E-C26A3BE627EA}" dt="2026-04-13T14:18:07.975" v="1576" actId="20577"/>
          <ac:spMkLst>
            <pc:docMk/>
            <pc:sldMk cId="2997158215" sldId="282"/>
            <ac:spMk id="2" creationId="{403914A7-CE85-295A-5A47-4FD44B7E3882}"/>
          </ac:spMkLst>
        </pc:spChg>
        <pc:spChg chg="mod">
          <ac:chgData name="Givens, Marlee D" userId="S::mgivens3@gatech.edu::678f2b23-5139-4ef6-80bb-57823de8db46" providerId="AD" clId="Web-{10A18E8F-892A-3DA9-470E-C26A3BE627EA}" dt="2026-04-13T14:25:06.447" v="1633" actId="20577"/>
          <ac:spMkLst>
            <pc:docMk/>
            <pc:sldMk cId="2997158215" sldId="282"/>
            <ac:spMk id="3" creationId="{29723A5A-5446-2367-A8E8-475D2428AD97}"/>
          </ac:spMkLst>
        </pc:spChg>
      </pc:sldChg>
    </pc:docChg>
  </pc:docChgLst>
  <pc:docChgLst>
    <pc:chgData name="Givens, Marlee D" userId="S::mgivens3@gatech.edu::678f2b23-5139-4ef6-80bb-57823de8db46" providerId="AD" clId="Web-{9E703BE0-1C19-432D-68A3-68170C2B6EEC}"/>
    <pc:docChg chg="modSld sldOrd">
      <pc:chgData name="Givens, Marlee D" userId="S::mgivens3@gatech.edu::678f2b23-5139-4ef6-80bb-57823de8db46" providerId="AD" clId="Web-{9E703BE0-1C19-432D-68A3-68170C2B6EEC}" dt="2026-04-13T17:44:00.414" v="163" actId="20577"/>
      <pc:docMkLst>
        <pc:docMk/>
      </pc:docMkLst>
      <pc:sldChg chg="ord">
        <pc:chgData name="Givens, Marlee D" userId="S::mgivens3@gatech.edu::678f2b23-5139-4ef6-80bb-57823de8db46" providerId="AD" clId="Web-{9E703BE0-1C19-432D-68A3-68170C2B6EEC}" dt="2026-04-13T17:41:17.079" v="77"/>
        <pc:sldMkLst>
          <pc:docMk/>
          <pc:sldMk cId="2052889235" sldId="261"/>
        </pc:sldMkLst>
      </pc:sldChg>
      <pc:sldChg chg="modSp">
        <pc:chgData name="Givens, Marlee D" userId="S::mgivens3@gatech.edu::678f2b23-5139-4ef6-80bb-57823de8db46" providerId="AD" clId="Web-{9E703BE0-1C19-432D-68A3-68170C2B6EEC}" dt="2026-04-13T17:44:00.414" v="163" actId="20577"/>
        <pc:sldMkLst>
          <pc:docMk/>
          <pc:sldMk cId="3061874060" sldId="270"/>
        </pc:sldMkLst>
        <pc:spChg chg="mod">
          <ac:chgData name="Givens, Marlee D" userId="S::mgivens3@gatech.edu::678f2b23-5139-4ef6-80bb-57823de8db46" providerId="AD" clId="Web-{9E703BE0-1C19-432D-68A3-68170C2B6EEC}" dt="2026-04-13T17:44:00.414" v="163" actId="20577"/>
          <ac:spMkLst>
            <pc:docMk/>
            <pc:sldMk cId="3061874060" sldId="270"/>
            <ac:spMk id="4" creationId="{104B6318-8BB9-36BB-B5A6-71E3DA38BFCA}"/>
          </ac:spMkLst>
        </pc:spChg>
      </pc:sldChg>
      <pc:sldChg chg="modSp">
        <pc:chgData name="Givens, Marlee D" userId="S::mgivens3@gatech.edu::678f2b23-5139-4ef6-80bb-57823de8db46" providerId="AD" clId="Web-{9E703BE0-1C19-432D-68A3-68170C2B6EEC}" dt="2026-04-13T17:40:34.530" v="75" actId="20577"/>
        <pc:sldMkLst>
          <pc:docMk/>
          <pc:sldMk cId="3876447442" sldId="271"/>
        </pc:sldMkLst>
        <pc:graphicFrameChg chg="modGraphic">
          <ac:chgData name="Givens, Marlee D" userId="S::mgivens3@gatech.edu::678f2b23-5139-4ef6-80bb-57823de8db46" providerId="AD" clId="Web-{9E703BE0-1C19-432D-68A3-68170C2B6EEC}" dt="2026-04-13T17:40:34.530" v="75" actId="20577"/>
          <ac:graphicFrameMkLst>
            <pc:docMk/>
            <pc:sldMk cId="3876447442" sldId="271"/>
            <ac:graphicFrameMk id="4" creationId="{63E837D5-783F-7572-8505-2E6F7B5872A6}"/>
          </ac:graphicFrameMkLst>
        </pc:graphicFrameChg>
      </pc:sldChg>
      <pc:sldChg chg="ord">
        <pc:chgData name="Givens, Marlee D" userId="S::mgivens3@gatech.edu::678f2b23-5139-4ef6-80bb-57823de8db46" providerId="AD" clId="Web-{9E703BE0-1C19-432D-68A3-68170C2B6EEC}" dt="2026-04-13T17:41:02.969" v="76"/>
        <pc:sldMkLst>
          <pc:docMk/>
          <pc:sldMk cId="569774523" sldId="276"/>
        </pc:sldMkLst>
      </pc:sldChg>
      <pc:sldChg chg="modSp">
        <pc:chgData name="Givens, Marlee D" userId="S::mgivens3@gatech.edu::678f2b23-5139-4ef6-80bb-57823de8db46" providerId="AD" clId="Web-{9E703BE0-1C19-432D-68A3-68170C2B6EEC}" dt="2026-04-13T17:38:42.820" v="46" actId="20577"/>
        <pc:sldMkLst>
          <pc:docMk/>
          <pc:sldMk cId="1780887269" sldId="277"/>
        </pc:sldMkLst>
        <pc:spChg chg="mod">
          <ac:chgData name="Givens, Marlee D" userId="S::mgivens3@gatech.edu::678f2b23-5139-4ef6-80bb-57823de8db46" providerId="AD" clId="Web-{9E703BE0-1C19-432D-68A3-68170C2B6EEC}" dt="2026-04-13T17:38:42.820" v="46" actId="20577"/>
          <ac:spMkLst>
            <pc:docMk/>
            <pc:sldMk cId="1780887269" sldId="277"/>
            <ac:spMk id="3" creationId="{199336CD-C565-AB9E-DC48-49D9ACDAFD65}"/>
          </ac:spMkLst>
        </pc:spChg>
      </pc:sldChg>
    </pc:docChg>
  </pc:docChgLst>
  <pc:docChgLst>
    <pc:chgData name="Givens, Marlee D" userId="S::mgivens3@gatech.edu::678f2b23-5139-4ef6-80bb-57823de8db46" providerId="AD" clId="Web-{DBC41338-9FD4-7ADE-A224-0E25BB05C661}"/>
    <pc:docChg chg="modSld">
      <pc:chgData name="Givens, Marlee D" userId="S::mgivens3@gatech.edu::678f2b23-5139-4ef6-80bb-57823de8db46" providerId="AD" clId="Web-{DBC41338-9FD4-7ADE-A224-0E25BB05C661}" dt="2026-04-15T19:39:42.501" v="132" actId="20577"/>
      <pc:docMkLst>
        <pc:docMk/>
      </pc:docMkLst>
      <pc:sldChg chg="modSp">
        <pc:chgData name="Givens, Marlee D" userId="S::mgivens3@gatech.edu::678f2b23-5139-4ef6-80bb-57823de8db46" providerId="AD" clId="Web-{DBC41338-9FD4-7ADE-A224-0E25BB05C661}" dt="2026-04-15T19:39:42.501" v="132" actId="20577"/>
        <pc:sldMkLst>
          <pc:docMk/>
          <pc:sldMk cId="4100852789" sldId="268"/>
        </pc:sldMkLst>
        <pc:spChg chg="mod">
          <ac:chgData name="Givens, Marlee D" userId="S::mgivens3@gatech.edu::678f2b23-5139-4ef6-80bb-57823de8db46" providerId="AD" clId="Web-{DBC41338-9FD4-7ADE-A224-0E25BB05C661}" dt="2026-04-15T19:39:42.501" v="132" actId="20577"/>
          <ac:spMkLst>
            <pc:docMk/>
            <pc:sldMk cId="4100852789" sldId="268"/>
            <ac:spMk id="3" creationId="{6E56CB64-EA68-CDE2-EEC2-AEE3458314B6}"/>
          </ac:spMkLst>
        </pc:spChg>
      </pc:sldChg>
      <pc:sldChg chg="modSp">
        <pc:chgData name="Givens, Marlee D" userId="S::mgivens3@gatech.edu::678f2b23-5139-4ef6-80bb-57823de8db46" providerId="AD" clId="Web-{DBC41338-9FD4-7ADE-A224-0E25BB05C661}" dt="2026-04-15T19:06:14.028" v="38" actId="20577"/>
        <pc:sldMkLst>
          <pc:docMk/>
          <pc:sldMk cId="3061874060" sldId="270"/>
        </pc:sldMkLst>
        <pc:spChg chg="mod">
          <ac:chgData name="Givens, Marlee D" userId="S::mgivens3@gatech.edu::678f2b23-5139-4ef6-80bb-57823de8db46" providerId="AD" clId="Web-{DBC41338-9FD4-7ADE-A224-0E25BB05C661}" dt="2026-04-15T19:06:14.028" v="38" actId="20577"/>
          <ac:spMkLst>
            <pc:docMk/>
            <pc:sldMk cId="3061874060" sldId="270"/>
            <ac:spMk id="4" creationId="{104B6318-8BB9-36BB-B5A6-71E3DA38BFCA}"/>
          </ac:spMkLst>
        </pc:spChg>
      </pc:sldChg>
      <pc:sldChg chg="modSp">
        <pc:chgData name="Givens, Marlee D" userId="S::mgivens3@gatech.edu::678f2b23-5139-4ef6-80bb-57823de8db46" providerId="AD" clId="Web-{DBC41338-9FD4-7ADE-A224-0E25BB05C661}" dt="2026-04-15T19:33:43.861" v="97" actId="20577"/>
        <pc:sldMkLst>
          <pc:docMk/>
          <pc:sldMk cId="2888077012" sldId="272"/>
        </pc:sldMkLst>
        <pc:spChg chg="mod">
          <ac:chgData name="Givens, Marlee D" userId="S::mgivens3@gatech.edu::678f2b23-5139-4ef6-80bb-57823de8db46" providerId="AD" clId="Web-{DBC41338-9FD4-7ADE-A224-0E25BB05C661}" dt="2026-04-15T19:33:38.595" v="96" actId="20577"/>
          <ac:spMkLst>
            <pc:docMk/>
            <pc:sldMk cId="2888077012" sldId="272"/>
            <ac:spMk id="3" creationId="{9C7B42F0-6473-FA71-6F5D-6FBEDD0FC907}"/>
          </ac:spMkLst>
        </pc:spChg>
        <pc:spChg chg="mod">
          <ac:chgData name="Givens, Marlee D" userId="S::mgivens3@gatech.edu::678f2b23-5139-4ef6-80bb-57823de8db46" providerId="AD" clId="Web-{DBC41338-9FD4-7ADE-A224-0E25BB05C661}" dt="2026-04-15T19:33:43.861" v="97" actId="20577"/>
          <ac:spMkLst>
            <pc:docMk/>
            <pc:sldMk cId="2888077012" sldId="272"/>
            <ac:spMk id="4" creationId="{3B53F909-1598-F47E-F431-04A9B9461044}"/>
          </ac:spMkLst>
        </pc:spChg>
      </pc:sldChg>
      <pc:sldChg chg="addAnim">
        <pc:chgData name="Givens, Marlee D" userId="S::mgivens3@gatech.edu::678f2b23-5139-4ef6-80bb-57823de8db46" providerId="AD" clId="Web-{DBC41338-9FD4-7ADE-A224-0E25BB05C661}" dt="2026-04-15T19:34:58.772" v="98"/>
        <pc:sldMkLst>
          <pc:docMk/>
          <pc:sldMk cId="698826811" sldId="274"/>
        </pc:sldMkLst>
      </pc:sldChg>
      <pc:sldChg chg="modSp">
        <pc:chgData name="Givens, Marlee D" userId="S::mgivens3@gatech.edu::678f2b23-5139-4ef6-80bb-57823de8db46" providerId="AD" clId="Web-{DBC41338-9FD4-7ADE-A224-0E25BB05C661}" dt="2026-04-15T19:08:21.609" v="95" actId="20577"/>
        <pc:sldMkLst>
          <pc:docMk/>
          <pc:sldMk cId="1752403440" sldId="281"/>
        </pc:sldMkLst>
        <pc:spChg chg="mod">
          <ac:chgData name="Givens, Marlee D" userId="S::mgivens3@gatech.edu::678f2b23-5139-4ef6-80bb-57823de8db46" providerId="AD" clId="Web-{DBC41338-9FD4-7ADE-A224-0E25BB05C661}" dt="2026-04-15T19:08:21.609" v="95" actId="20577"/>
          <ac:spMkLst>
            <pc:docMk/>
            <pc:sldMk cId="1752403440" sldId="281"/>
            <ac:spMk id="3" creationId="{7B8B26B4-AD76-AF86-6CB2-B61C0A263F81}"/>
          </ac:spMkLst>
        </pc:spChg>
      </pc:sldChg>
    </pc:docChg>
  </pc:docChgLst>
  <pc:docChgLst>
    <pc:chgData name="Givens, Marlee D" userId="678f2b23-5139-4ef6-80bb-57823de8db46" providerId="ADAL" clId="{722EE3DD-465C-4739-8A96-0750539159C4}"/>
    <pc:docChg chg="undo redo custSel addSld delSld modSld sldOrd">
      <pc:chgData name="Givens, Marlee D" userId="678f2b23-5139-4ef6-80bb-57823de8db46" providerId="ADAL" clId="{722EE3DD-465C-4739-8A96-0750539159C4}" dt="2026-05-06T14:31:09.851" v="28805" actId="368"/>
      <pc:docMkLst>
        <pc:docMk/>
      </pc:docMkLst>
      <pc:sldChg chg="addSp modSp mod modNotes">
        <pc:chgData name="Givens, Marlee D" userId="678f2b23-5139-4ef6-80bb-57823de8db46" providerId="ADAL" clId="{722EE3DD-465C-4739-8A96-0750539159C4}" dt="2026-05-06T14:25:17.006" v="28790" actId="368"/>
        <pc:sldMkLst>
          <pc:docMk/>
          <pc:sldMk cId="4007340703" sldId="256"/>
        </pc:sldMkLst>
        <pc:spChg chg="mod">
          <ac:chgData name="Givens, Marlee D" userId="678f2b23-5139-4ef6-80bb-57823de8db46" providerId="ADAL" clId="{722EE3DD-465C-4739-8A96-0750539159C4}" dt="2026-04-16T16:20:14.326" v="3857"/>
          <ac:spMkLst>
            <pc:docMk/>
            <pc:sldMk cId="4007340703" sldId="256"/>
            <ac:spMk id="2" creationId="{9F5CC54C-0249-90D2-27B5-57649F9DEC4A}"/>
          </ac:spMkLst>
        </pc:spChg>
        <pc:spChg chg="mod">
          <ac:chgData name="Givens, Marlee D" userId="678f2b23-5139-4ef6-80bb-57823de8db46" providerId="ADAL" clId="{722EE3DD-465C-4739-8A96-0750539159C4}" dt="2026-04-16T16:19:07.176" v="3850" actId="1076"/>
          <ac:spMkLst>
            <pc:docMk/>
            <pc:sldMk cId="4007340703" sldId="256"/>
            <ac:spMk id="3" creationId="{F4624733-34BB-FE35-3998-89236FB2A3E3}"/>
          </ac:spMkLst>
        </pc:spChg>
        <pc:picChg chg="add mod ord">
          <ac:chgData name="Givens, Marlee D" userId="678f2b23-5139-4ef6-80bb-57823de8db46" providerId="ADAL" clId="{722EE3DD-465C-4739-8A96-0750539159C4}" dt="2026-04-17T20:53:27.144" v="4352" actId="962"/>
          <ac:picMkLst>
            <pc:docMk/>
            <pc:sldMk cId="4007340703" sldId="256"/>
            <ac:picMk id="5" creationId="{835E912E-92E8-FA30-0656-0A582C55880A}"/>
          </ac:picMkLst>
        </pc:picChg>
      </pc:sldChg>
      <pc:sldChg chg="addSp modSp mod modNotes">
        <pc:chgData name="Givens, Marlee D" userId="678f2b23-5139-4ef6-80bb-57823de8db46" providerId="ADAL" clId="{722EE3DD-465C-4739-8A96-0750539159C4}" dt="2026-05-05T16:13:30.901" v="22565" actId="21"/>
        <pc:sldMkLst>
          <pc:docMk/>
          <pc:sldMk cId="362283814" sldId="258"/>
        </pc:sldMkLst>
        <pc:spChg chg="mod">
          <ac:chgData name="Givens, Marlee D" userId="678f2b23-5139-4ef6-80bb-57823de8db46" providerId="ADAL" clId="{722EE3DD-465C-4739-8A96-0750539159C4}" dt="2026-04-16T16:15:15.458" v="3842"/>
          <ac:spMkLst>
            <pc:docMk/>
            <pc:sldMk cId="362283814" sldId="258"/>
            <ac:spMk id="2" creationId="{5C442909-7650-FCD0-78CE-9FE2161D0C07}"/>
          </ac:spMkLst>
        </pc:spChg>
        <pc:spChg chg="mod">
          <ac:chgData name="Givens, Marlee D" userId="678f2b23-5139-4ef6-80bb-57823de8db46" providerId="ADAL" clId="{722EE3DD-465C-4739-8A96-0750539159C4}" dt="2026-04-16T16:22:44.764" v="3861" actId="27636"/>
          <ac:spMkLst>
            <pc:docMk/>
            <pc:sldMk cId="362283814" sldId="258"/>
            <ac:spMk id="3" creationId="{368FDBD0-371B-74F0-B713-63161AA0A4C1}"/>
          </ac:spMkLst>
        </pc:spChg>
        <pc:picChg chg="add mod">
          <ac:chgData name="Givens, Marlee D" userId="678f2b23-5139-4ef6-80bb-57823de8db46" providerId="ADAL" clId="{722EE3DD-465C-4739-8A96-0750539159C4}" dt="2026-04-17T20:53:28.361" v="4353" actId="962"/>
          <ac:picMkLst>
            <pc:docMk/>
            <pc:sldMk cId="362283814" sldId="258"/>
            <ac:picMk id="5" creationId="{1D2A2377-F8DB-6030-8992-887455B19EF1}"/>
          </ac:picMkLst>
        </pc:picChg>
      </pc:sldChg>
      <pc:sldChg chg="addSp delSp modSp mod delAnim modAnim modNotes modNotesTx">
        <pc:chgData name="Givens, Marlee D" userId="678f2b23-5139-4ef6-80bb-57823de8db46" providerId="ADAL" clId="{722EE3DD-465C-4739-8A96-0750539159C4}" dt="2026-05-06T14:26:03.426" v="28797" actId="368"/>
        <pc:sldMkLst>
          <pc:docMk/>
          <pc:sldMk cId="2052889235" sldId="261"/>
        </pc:sldMkLst>
        <pc:spChg chg="mod">
          <ac:chgData name="Givens, Marlee D" userId="678f2b23-5139-4ef6-80bb-57823de8db46" providerId="ADAL" clId="{722EE3DD-465C-4739-8A96-0750539159C4}" dt="2026-04-16T16:15:15.458" v="3842"/>
          <ac:spMkLst>
            <pc:docMk/>
            <pc:sldMk cId="2052889235" sldId="261"/>
            <ac:spMk id="2" creationId="{33490A54-0FCA-4C56-2D48-742ED82A1AC1}"/>
          </ac:spMkLst>
        </pc:spChg>
        <pc:graphicFrameChg chg="mod modGraphic">
          <ac:chgData name="Givens, Marlee D" userId="678f2b23-5139-4ef6-80bb-57823de8db46" providerId="ADAL" clId="{722EE3DD-465C-4739-8A96-0750539159C4}" dt="2026-04-30T15:00:45.959" v="9290" actId="962"/>
          <ac:graphicFrameMkLst>
            <pc:docMk/>
            <pc:sldMk cId="2052889235" sldId="261"/>
            <ac:graphicFrameMk id="4" creationId="{DAC72CA1-CCC5-0DD6-60DB-2B436C3E5481}"/>
          </ac:graphicFrameMkLst>
        </pc:graphicFrameChg>
      </pc:sldChg>
      <pc:sldChg chg="addSp modSp mod ord modNotes">
        <pc:chgData name="Givens, Marlee D" userId="678f2b23-5139-4ef6-80bb-57823de8db46" providerId="ADAL" clId="{722EE3DD-465C-4739-8A96-0750539159C4}" dt="2026-05-05T16:42:26.268" v="23389" actId="20577"/>
        <pc:sldMkLst>
          <pc:docMk/>
          <pc:sldMk cId="98333674" sldId="266"/>
        </pc:sldMkLst>
        <pc:spChg chg="mod">
          <ac:chgData name="Givens, Marlee D" userId="678f2b23-5139-4ef6-80bb-57823de8db46" providerId="ADAL" clId="{722EE3DD-465C-4739-8A96-0750539159C4}" dt="2026-04-16T16:15:15.458" v="3842"/>
          <ac:spMkLst>
            <pc:docMk/>
            <pc:sldMk cId="98333674" sldId="266"/>
            <ac:spMk id="2" creationId="{69E0FA06-6085-60C9-6FD3-AC41C584395C}"/>
          </ac:spMkLst>
        </pc:spChg>
        <pc:spChg chg="mod">
          <ac:chgData name="Givens, Marlee D" userId="678f2b23-5139-4ef6-80bb-57823de8db46" providerId="ADAL" clId="{722EE3DD-465C-4739-8A96-0750539159C4}" dt="2026-04-24T20:30:28.800" v="5063"/>
          <ac:spMkLst>
            <pc:docMk/>
            <pc:sldMk cId="98333674" sldId="266"/>
            <ac:spMk id="3" creationId="{CAA9D299-6E49-BB8F-3B22-F135AE262F0D}"/>
          </ac:spMkLst>
        </pc:spChg>
        <pc:picChg chg="add mod">
          <ac:chgData name="Givens, Marlee D" userId="678f2b23-5139-4ef6-80bb-57823de8db46" providerId="ADAL" clId="{722EE3DD-465C-4739-8A96-0750539159C4}" dt="2026-04-17T20:53:53.178" v="4357" actId="962"/>
          <ac:picMkLst>
            <pc:docMk/>
            <pc:sldMk cId="98333674" sldId="266"/>
            <ac:picMk id="4" creationId="{EA414055-81A4-F7C9-E9FF-B03F08F984E0}"/>
          </ac:picMkLst>
        </pc:picChg>
      </pc:sldChg>
      <pc:sldChg chg="addSp delSp modSp mod modClrScheme modAnim chgLayout modNotes modNotesTx">
        <pc:chgData name="Givens, Marlee D" userId="678f2b23-5139-4ef6-80bb-57823de8db46" providerId="ADAL" clId="{722EE3DD-465C-4739-8A96-0750539159C4}" dt="2026-05-06T14:31:03.384" v="28804" actId="368"/>
        <pc:sldMkLst>
          <pc:docMk/>
          <pc:sldMk cId="4258911955" sldId="267"/>
        </pc:sldMkLst>
        <pc:spChg chg="mod ord">
          <ac:chgData name="Givens, Marlee D" userId="678f2b23-5139-4ef6-80bb-57823de8db46" providerId="ADAL" clId="{722EE3DD-465C-4739-8A96-0750539159C4}" dt="2026-04-16T16:15:15.458" v="3842"/>
          <ac:spMkLst>
            <pc:docMk/>
            <pc:sldMk cId="4258911955" sldId="267"/>
            <ac:spMk id="2" creationId="{CC53309B-2C6B-6992-82DB-E682A25F5348}"/>
          </ac:spMkLst>
        </pc:spChg>
        <pc:spChg chg="add mod ord">
          <ac:chgData name="Givens, Marlee D" userId="678f2b23-5139-4ef6-80bb-57823de8db46" providerId="ADAL" clId="{722EE3DD-465C-4739-8A96-0750539159C4}" dt="2026-04-27T20:13:36.317" v="6805" actId="3064"/>
          <ac:spMkLst>
            <pc:docMk/>
            <pc:sldMk cId="4258911955" sldId="267"/>
            <ac:spMk id="5" creationId="{DD12EFB7-5321-A191-7ABA-B699730753BD}"/>
          </ac:spMkLst>
        </pc:spChg>
        <pc:spChg chg="add del mod ord">
          <ac:chgData name="Givens, Marlee D" userId="678f2b23-5139-4ef6-80bb-57823de8db46" providerId="ADAL" clId="{722EE3DD-465C-4739-8A96-0750539159C4}" dt="2026-04-17T20:46:49.747" v="4271" actId="948"/>
          <ac:spMkLst>
            <pc:docMk/>
            <pc:sldMk cId="4258911955" sldId="267"/>
            <ac:spMk id="6" creationId="{8DAA83AE-8FCF-8078-AF4E-853ED167E7F6}"/>
          </ac:spMkLst>
        </pc:spChg>
        <pc:picChg chg="add mod">
          <ac:chgData name="Givens, Marlee D" userId="678f2b23-5139-4ef6-80bb-57823de8db46" providerId="ADAL" clId="{722EE3DD-465C-4739-8A96-0750539159C4}" dt="2026-04-17T19:32:08.566" v="4210" actId="1076"/>
          <ac:picMkLst>
            <pc:docMk/>
            <pc:sldMk cId="4258911955" sldId="267"/>
            <ac:picMk id="8" creationId="{8D7795B9-C9CB-CB1B-9CD2-FA2CF49189F0}"/>
          </ac:picMkLst>
        </pc:picChg>
      </pc:sldChg>
      <pc:sldChg chg="addSp delSp modSp mod modNotes modNotesTx">
        <pc:chgData name="Givens, Marlee D" userId="678f2b23-5139-4ef6-80bb-57823de8db46" providerId="ADAL" clId="{722EE3DD-465C-4739-8A96-0750539159C4}" dt="2026-05-06T13:09:53.128" v="28788" actId="6549"/>
        <pc:sldMkLst>
          <pc:docMk/>
          <pc:sldMk cId="4100852789" sldId="268"/>
        </pc:sldMkLst>
        <pc:spChg chg="mod">
          <ac:chgData name="Givens, Marlee D" userId="678f2b23-5139-4ef6-80bb-57823de8db46" providerId="ADAL" clId="{722EE3DD-465C-4739-8A96-0750539159C4}" dt="2026-04-16T16:50:55.487" v="4063" actId="1076"/>
          <ac:spMkLst>
            <pc:docMk/>
            <pc:sldMk cId="4100852789" sldId="268"/>
            <ac:spMk id="2" creationId="{467EC76C-92B4-3AC4-E5C2-ED22A61E4F59}"/>
          </ac:spMkLst>
        </pc:spChg>
        <pc:spChg chg="mod">
          <ac:chgData name="Givens, Marlee D" userId="678f2b23-5139-4ef6-80bb-57823de8db46" providerId="ADAL" clId="{722EE3DD-465C-4739-8A96-0750539159C4}" dt="2026-04-27T19:41:43.914" v="5829" actId="14100"/>
          <ac:spMkLst>
            <pc:docMk/>
            <pc:sldMk cId="4100852789" sldId="268"/>
            <ac:spMk id="3" creationId="{6E56CB64-EA68-CDE2-EEC2-AEE3458314B6}"/>
          </ac:spMkLst>
        </pc:spChg>
        <pc:spChg chg="add mod">
          <ac:chgData name="Givens, Marlee D" userId="678f2b23-5139-4ef6-80bb-57823de8db46" providerId="ADAL" clId="{722EE3DD-465C-4739-8A96-0750539159C4}" dt="2026-04-17T20:49:47.062" v="4330" actId="552"/>
          <ac:spMkLst>
            <pc:docMk/>
            <pc:sldMk cId="4100852789" sldId="268"/>
            <ac:spMk id="4" creationId="{95EDE0B3-5D5F-3FC3-0386-973029A9B35F}"/>
          </ac:spMkLst>
        </pc:spChg>
        <pc:spChg chg="add mod ord">
          <ac:chgData name="Givens, Marlee D" userId="678f2b23-5139-4ef6-80bb-57823de8db46" providerId="ADAL" clId="{722EE3DD-465C-4739-8A96-0750539159C4}" dt="2026-04-27T19:41:34.764" v="5828" actId="113"/>
          <ac:spMkLst>
            <pc:docMk/>
            <pc:sldMk cId="4100852789" sldId="268"/>
            <ac:spMk id="5" creationId="{5ED61949-506C-778D-8A1E-8006F3924A8F}"/>
          </ac:spMkLst>
        </pc:spChg>
        <pc:picChg chg="add mod ord">
          <ac:chgData name="Givens, Marlee D" userId="678f2b23-5139-4ef6-80bb-57823de8db46" providerId="ADAL" clId="{722EE3DD-465C-4739-8A96-0750539159C4}" dt="2026-04-17T20:54:11.245" v="4361" actId="13244"/>
          <ac:picMkLst>
            <pc:docMk/>
            <pc:sldMk cId="4100852789" sldId="268"/>
            <ac:picMk id="12" creationId="{A3D0FA19-90DB-8D7D-650F-9B557EB94AD3}"/>
          </ac:picMkLst>
        </pc:picChg>
      </pc:sldChg>
      <pc:sldChg chg="addSp delSp modSp mod modNotes">
        <pc:chgData name="Givens, Marlee D" userId="678f2b23-5139-4ef6-80bb-57823de8db46" providerId="ADAL" clId="{722EE3DD-465C-4739-8A96-0750539159C4}" dt="2026-05-06T13:09:27.741" v="28783" actId="20577"/>
        <pc:sldMkLst>
          <pc:docMk/>
          <pc:sldMk cId="3061874060" sldId="270"/>
        </pc:sldMkLst>
        <pc:spChg chg="mod">
          <ac:chgData name="Givens, Marlee D" userId="678f2b23-5139-4ef6-80bb-57823de8db46" providerId="ADAL" clId="{722EE3DD-465C-4739-8A96-0750539159C4}" dt="2026-04-16T16:15:15.458" v="3842"/>
          <ac:spMkLst>
            <pc:docMk/>
            <pc:sldMk cId="3061874060" sldId="270"/>
            <ac:spMk id="2" creationId="{D7FEC2E3-D083-4AC8-ED0C-A8CF04D36090}"/>
          </ac:spMkLst>
        </pc:spChg>
        <pc:spChg chg="mod ord">
          <ac:chgData name="Givens, Marlee D" userId="678f2b23-5139-4ef6-80bb-57823de8db46" providerId="ADAL" clId="{722EE3DD-465C-4739-8A96-0750539159C4}" dt="2026-04-16T16:15:15.458" v="3842"/>
          <ac:spMkLst>
            <pc:docMk/>
            <pc:sldMk cId="3061874060" sldId="270"/>
            <ac:spMk id="4" creationId="{104B6318-8BB9-36BB-B5A6-71E3DA38BFCA}"/>
          </ac:spMkLst>
        </pc:spChg>
        <pc:spChg chg="add mod ord">
          <ac:chgData name="Givens, Marlee D" userId="678f2b23-5139-4ef6-80bb-57823de8db46" providerId="ADAL" clId="{722EE3DD-465C-4739-8A96-0750539159C4}" dt="2026-04-14T18:41:31.772" v="3187" actId="13244"/>
          <ac:spMkLst>
            <pc:docMk/>
            <pc:sldMk cId="3061874060" sldId="270"/>
            <ac:spMk id="6" creationId="{405ED003-B546-AC02-F1CE-3619594658E4}"/>
          </ac:spMkLst>
        </pc:spChg>
        <pc:spChg chg="mod">
          <ac:chgData name="Givens, Marlee D" userId="678f2b23-5139-4ef6-80bb-57823de8db46" providerId="ADAL" clId="{722EE3DD-465C-4739-8A96-0750539159C4}" dt="2026-04-22T15:43:42.134" v="4582" actId="207"/>
          <ac:spMkLst>
            <pc:docMk/>
            <pc:sldMk cId="3061874060" sldId="270"/>
            <ac:spMk id="26" creationId="{4D886226-DE94-73FD-8149-656BE614F30C}"/>
          </ac:spMkLst>
        </pc:spChg>
        <pc:spChg chg="mod">
          <ac:chgData name="Givens, Marlee D" userId="678f2b23-5139-4ef6-80bb-57823de8db46" providerId="ADAL" clId="{722EE3DD-465C-4739-8A96-0750539159C4}" dt="2026-04-22T15:43:56.576" v="4585" actId="207"/>
          <ac:spMkLst>
            <pc:docMk/>
            <pc:sldMk cId="3061874060" sldId="270"/>
            <ac:spMk id="27" creationId="{941DA5E4-86C9-8132-9DFB-EC1465656DC7}"/>
          </ac:spMkLst>
        </pc:spChg>
        <pc:spChg chg="mod">
          <ac:chgData name="Givens, Marlee D" userId="678f2b23-5139-4ef6-80bb-57823de8db46" providerId="ADAL" clId="{722EE3DD-465C-4739-8A96-0750539159C4}" dt="2026-04-22T15:44:04.020" v="4586" actId="207"/>
          <ac:spMkLst>
            <pc:docMk/>
            <pc:sldMk cId="3061874060" sldId="270"/>
            <ac:spMk id="28" creationId="{F3B57140-5A5C-A8CE-AE54-CCE4430FB217}"/>
          </ac:spMkLst>
        </pc:spChg>
        <pc:spChg chg="mod">
          <ac:chgData name="Givens, Marlee D" userId="678f2b23-5139-4ef6-80bb-57823de8db46" providerId="ADAL" clId="{722EE3DD-465C-4739-8A96-0750539159C4}" dt="2026-04-22T15:44:13.519" v="4587" actId="207"/>
          <ac:spMkLst>
            <pc:docMk/>
            <pc:sldMk cId="3061874060" sldId="270"/>
            <ac:spMk id="29" creationId="{FE6C5E92-B94E-3CEE-DE9F-D14CC80F9AA2}"/>
          </ac:spMkLst>
        </pc:spChg>
        <pc:spChg chg="mod">
          <ac:chgData name="Givens, Marlee D" userId="678f2b23-5139-4ef6-80bb-57823de8db46" providerId="ADAL" clId="{722EE3DD-465C-4739-8A96-0750539159C4}" dt="2026-04-22T15:44:22.519" v="4588" actId="207"/>
          <ac:spMkLst>
            <pc:docMk/>
            <pc:sldMk cId="3061874060" sldId="270"/>
            <ac:spMk id="30" creationId="{24750646-3080-6D02-6998-0DE691FA8326}"/>
          </ac:spMkLst>
        </pc:spChg>
        <pc:spChg chg="mod">
          <ac:chgData name="Givens, Marlee D" userId="678f2b23-5139-4ef6-80bb-57823de8db46" providerId="ADAL" clId="{722EE3DD-465C-4739-8A96-0750539159C4}" dt="2026-04-22T15:44:29.288" v="4589" actId="207"/>
          <ac:spMkLst>
            <pc:docMk/>
            <pc:sldMk cId="3061874060" sldId="270"/>
            <ac:spMk id="31" creationId="{B0014210-D33D-D90D-C80F-278F5273B84C}"/>
          </ac:spMkLst>
        </pc:spChg>
        <pc:picChg chg="add mod ord">
          <ac:chgData name="Givens, Marlee D" userId="678f2b23-5139-4ef6-80bb-57823de8db46" providerId="ADAL" clId="{722EE3DD-465C-4739-8A96-0750539159C4}" dt="2026-04-17T20:53:51.761" v="4356" actId="962"/>
          <ac:picMkLst>
            <pc:docMk/>
            <pc:sldMk cId="3061874060" sldId="270"/>
            <ac:picMk id="3" creationId="{EEA441DA-DCB9-97B4-9E5D-5766D0DB9A58}"/>
          </ac:picMkLst>
        </pc:picChg>
      </pc:sldChg>
      <pc:sldChg chg="addSp delSp modSp mod modNotes modNotesTx">
        <pc:chgData name="Givens, Marlee D" userId="678f2b23-5139-4ef6-80bb-57823de8db46" providerId="ADAL" clId="{722EE3DD-465C-4739-8A96-0750539159C4}" dt="2026-05-06T14:25:24.158" v="28792" actId="27636"/>
        <pc:sldMkLst>
          <pc:docMk/>
          <pc:sldMk cId="3876447442" sldId="271"/>
        </pc:sldMkLst>
        <pc:spChg chg="mod">
          <ac:chgData name="Givens, Marlee D" userId="678f2b23-5139-4ef6-80bb-57823de8db46" providerId="ADAL" clId="{722EE3DD-465C-4739-8A96-0750539159C4}" dt="2026-04-16T16:15:15.458" v="3842"/>
          <ac:spMkLst>
            <pc:docMk/>
            <pc:sldMk cId="3876447442" sldId="271"/>
            <ac:spMk id="2" creationId="{662D0889-7107-DC52-5F4B-9F8686492938}"/>
          </ac:spMkLst>
        </pc:spChg>
        <pc:graphicFrameChg chg="mod modGraphic">
          <ac:chgData name="Givens, Marlee D" userId="678f2b23-5139-4ef6-80bb-57823de8db46" providerId="ADAL" clId="{722EE3DD-465C-4739-8A96-0750539159C4}" dt="2026-05-05T16:10:57.188" v="22475" actId="207"/>
          <ac:graphicFrameMkLst>
            <pc:docMk/>
            <pc:sldMk cId="3876447442" sldId="271"/>
            <ac:graphicFrameMk id="4" creationId="{63E837D5-783F-7572-8505-2E6F7B5872A6}"/>
          </ac:graphicFrameMkLst>
        </pc:graphicFrameChg>
      </pc:sldChg>
      <pc:sldChg chg="modSp modAnim modNotes modNotesTx">
        <pc:chgData name="Givens, Marlee D" userId="678f2b23-5139-4ef6-80bb-57823de8db46" providerId="ADAL" clId="{722EE3DD-465C-4739-8A96-0750539159C4}" dt="2026-05-06T14:25:37.019" v="28795" actId="27636"/>
        <pc:sldMkLst>
          <pc:docMk/>
          <pc:sldMk cId="2888077012" sldId="272"/>
        </pc:sldMkLst>
        <pc:spChg chg="mod">
          <ac:chgData name="Givens, Marlee D" userId="678f2b23-5139-4ef6-80bb-57823de8db46" providerId="ADAL" clId="{722EE3DD-465C-4739-8A96-0750539159C4}" dt="2026-04-16T16:15:15.458" v="3842"/>
          <ac:spMkLst>
            <pc:docMk/>
            <pc:sldMk cId="2888077012" sldId="272"/>
            <ac:spMk id="2" creationId="{61DA3844-B83A-DA69-4BC0-C2E526E29EF1}"/>
          </ac:spMkLst>
        </pc:spChg>
        <pc:spChg chg="mod">
          <ac:chgData name="Givens, Marlee D" userId="678f2b23-5139-4ef6-80bb-57823de8db46" providerId="ADAL" clId="{722EE3DD-465C-4739-8A96-0750539159C4}" dt="2026-04-16T16:15:15.458" v="3842"/>
          <ac:spMkLst>
            <pc:docMk/>
            <pc:sldMk cId="2888077012" sldId="272"/>
            <ac:spMk id="3" creationId="{9C7B42F0-6473-FA71-6F5D-6FBEDD0FC907}"/>
          </ac:spMkLst>
        </pc:spChg>
        <pc:spChg chg="mod">
          <ac:chgData name="Givens, Marlee D" userId="678f2b23-5139-4ef6-80bb-57823de8db46" providerId="ADAL" clId="{722EE3DD-465C-4739-8A96-0750539159C4}" dt="2026-04-16T16:15:15.458" v="3842"/>
          <ac:spMkLst>
            <pc:docMk/>
            <pc:sldMk cId="2888077012" sldId="272"/>
            <ac:spMk id="4" creationId="{3B53F909-1598-F47E-F431-04A9B9461044}"/>
          </ac:spMkLst>
        </pc:spChg>
      </pc:sldChg>
      <pc:sldChg chg="addSp delSp modSp mod modNotes modNotesTx">
        <pc:chgData name="Givens, Marlee D" userId="678f2b23-5139-4ef6-80bb-57823de8db46" providerId="ADAL" clId="{722EE3DD-465C-4739-8A96-0750539159C4}" dt="2026-05-05T17:06:00.352" v="25589" actId="948"/>
        <pc:sldMkLst>
          <pc:docMk/>
          <pc:sldMk cId="698826811" sldId="274"/>
        </pc:sldMkLst>
        <pc:spChg chg="mod">
          <ac:chgData name="Givens, Marlee D" userId="678f2b23-5139-4ef6-80bb-57823de8db46" providerId="ADAL" clId="{722EE3DD-465C-4739-8A96-0750539159C4}" dt="2026-04-16T16:15:15.458" v="3842"/>
          <ac:spMkLst>
            <pc:docMk/>
            <pc:sldMk cId="698826811" sldId="274"/>
            <ac:spMk id="2" creationId="{63219FEB-5DD3-6AD7-A886-880E40E0F899}"/>
          </ac:spMkLst>
        </pc:spChg>
        <pc:spChg chg="mod">
          <ac:chgData name="Givens, Marlee D" userId="678f2b23-5139-4ef6-80bb-57823de8db46" providerId="ADAL" clId="{722EE3DD-465C-4739-8A96-0750539159C4}" dt="2026-04-17T20:51:13.761" v="4336" actId="207"/>
          <ac:spMkLst>
            <pc:docMk/>
            <pc:sldMk cId="698826811" sldId="274"/>
            <ac:spMk id="18" creationId="{8A081DE5-DE4D-63D2-9A05-86EF5D589741}"/>
          </ac:spMkLst>
        </pc:spChg>
        <pc:spChg chg="mod">
          <ac:chgData name="Givens, Marlee D" userId="678f2b23-5139-4ef6-80bb-57823de8db46" providerId="ADAL" clId="{722EE3DD-465C-4739-8A96-0750539159C4}" dt="2026-04-17T20:51:22.278" v="4337" actId="207"/>
          <ac:spMkLst>
            <pc:docMk/>
            <pc:sldMk cId="698826811" sldId="274"/>
            <ac:spMk id="20" creationId="{C43D9B5E-32CD-1BF3-F5B5-6BF8720857FA}"/>
          </ac:spMkLst>
        </pc:spChg>
        <pc:spChg chg="mod">
          <ac:chgData name="Givens, Marlee D" userId="678f2b23-5139-4ef6-80bb-57823de8db46" providerId="ADAL" clId="{722EE3DD-465C-4739-8A96-0750539159C4}" dt="2026-04-17T20:51:30.246" v="4338" actId="207"/>
          <ac:spMkLst>
            <pc:docMk/>
            <pc:sldMk cId="698826811" sldId="274"/>
            <ac:spMk id="22" creationId="{EF3B272B-20EB-6103-993D-E0D6B5A7FB9D}"/>
          </ac:spMkLst>
        </pc:spChg>
        <pc:spChg chg="mod">
          <ac:chgData name="Givens, Marlee D" userId="678f2b23-5139-4ef6-80bb-57823de8db46" providerId="ADAL" clId="{722EE3DD-465C-4739-8A96-0750539159C4}" dt="2026-04-17T20:51:40.946" v="4339" actId="207"/>
          <ac:spMkLst>
            <pc:docMk/>
            <pc:sldMk cId="698826811" sldId="274"/>
            <ac:spMk id="24" creationId="{FC246D21-847B-6A19-8425-4A129840B3C0}"/>
          </ac:spMkLst>
        </pc:spChg>
        <pc:spChg chg="mod">
          <ac:chgData name="Givens, Marlee D" userId="678f2b23-5139-4ef6-80bb-57823de8db46" providerId="ADAL" clId="{722EE3DD-465C-4739-8A96-0750539159C4}" dt="2026-04-17T20:51:47.196" v="4340" actId="207"/>
          <ac:spMkLst>
            <pc:docMk/>
            <pc:sldMk cId="698826811" sldId="274"/>
            <ac:spMk id="26" creationId="{81807B09-ED5E-26F7-CA48-BE8FB6730CBA}"/>
          </ac:spMkLst>
        </pc:spChg>
        <pc:spChg chg="mod">
          <ac:chgData name="Givens, Marlee D" userId="678f2b23-5139-4ef6-80bb-57823de8db46" providerId="ADAL" clId="{722EE3DD-465C-4739-8A96-0750539159C4}" dt="2026-04-17T20:51:53.646" v="4341" actId="207"/>
          <ac:spMkLst>
            <pc:docMk/>
            <pc:sldMk cId="698826811" sldId="274"/>
            <ac:spMk id="28" creationId="{F5691F2E-8766-F0ED-04ED-7EC1715E77AA}"/>
          </ac:spMkLst>
        </pc:spChg>
        <pc:picChg chg="mod ord">
          <ac:chgData name="Givens, Marlee D" userId="678f2b23-5139-4ef6-80bb-57823de8db46" providerId="ADAL" clId="{722EE3DD-465C-4739-8A96-0750539159C4}" dt="2026-04-17T20:53:49.111" v="4355" actId="962"/>
          <ac:picMkLst>
            <pc:docMk/>
            <pc:sldMk cId="698826811" sldId="274"/>
            <ac:picMk id="8" creationId="{19FD94F0-2234-0063-E671-D4D3037C991C}"/>
          </ac:picMkLst>
        </pc:picChg>
      </pc:sldChg>
      <pc:sldChg chg="addSp delSp modSp mod delDesignElem modNotes">
        <pc:chgData name="Givens, Marlee D" userId="678f2b23-5139-4ef6-80bb-57823de8db46" providerId="ADAL" clId="{722EE3DD-465C-4739-8A96-0750539159C4}" dt="2026-05-06T14:25:30.273" v="28793" actId="368"/>
        <pc:sldMkLst>
          <pc:docMk/>
          <pc:sldMk cId="569774523" sldId="276"/>
        </pc:sldMkLst>
        <pc:spChg chg="mod">
          <ac:chgData name="Givens, Marlee D" userId="678f2b23-5139-4ef6-80bb-57823de8db46" providerId="ADAL" clId="{722EE3DD-465C-4739-8A96-0750539159C4}" dt="2026-04-16T16:15:15.458" v="3842"/>
          <ac:spMkLst>
            <pc:docMk/>
            <pc:sldMk cId="569774523" sldId="276"/>
            <ac:spMk id="2" creationId="{131D02CC-04C9-59FF-678D-FE6C85D8A7DF}"/>
          </ac:spMkLst>
        </pc:spChg>
        <pc:spChg chg="add del">
          <ac:chgData name="Givens, Marlee D" userId="678f2b23-5139-4ef6-80bb-57823de8db46" providerId="ADAL" clId="{722EE3DD-465C-4739-8A96-0750539159C4}" dt="2026-04-16T16:15:15.458" v="3842"/>
          <ac:spMkLst>
            <pc:docMk/>
            <pc:sldMk cId="569774523" sldId="276"/>
            <ac:spMk id="13" creationId="{9F7D5CDA-D291-4307-BF55-1381FED29634}"/>
          </ac:spMkLst>
        </pc:spChg>
        <pc:picChg chg="mod">
          <ac:chgData name="Givens, Marlee D" userId="678f2b23-5139-4ef6-80bb-57823de8db46" providerId="ADAL" clId="{722EE3DD-465C-4739-8A96-0750539159C4}" dt="2026-04-16T16:15:15.458" v="3842"/>
          <ac:picMkLst>
            <pc:docMk/>
            <pc:sldMk cId="569774523" sldId="276"/>
            <ac:picMk id="8" creationId="{0877AE63-51F7-4152-04C4-B54DAD1D91C1}"/>
          </ac:picMkLst>
        </pc:picChg>
        <pc:picChg chg="mod ord">
          <ac:chgData name="Givens, Marlee D" userId="678f2b23-5139-4ef6-80bb-57823de8db46" providerId="ADAL" clId="{722EE3DD-465C-4739-8A96-0750539159C4}" dt="2026-04-14T18:41:05.043" v="3185" actId="13244"/>
          <ac:picMkLst>
            <pc:docMk/>
            <pc:sldMk cId="569774523" sldId="276"/>
            <ac:picMk id="9" creationId="{51979043-0450-195D-C7B0-F4F517008D35}"/>
          </ac:picMkLst>
        </pc:picChg>
      </pc:sldChg>
      <pc:sldChg chg="addSp delSp modSp mod modClrScheme modCm chgLayout modNotes">
        <pc:chgData name="Givens, Marlee D" userId="678f2b23-5139-4ef6-80bb-57823de8db46" providerId="ADAL" clId="{722EE3DD-465C-4739-8A96-0750539159C4}" dt="2026-05-06T14:26:12.179" v="28798" actId="368"/>
        <pc:sldMkLst>
          <pc:docMk/>
          <pc:sldMk cId="1780887269" sldId="277"/>
        </pc:sldMkLst>
        <pc:spChg chg="mod ord">
          <ac:chgData name="Givens, Marlee D" userId="678f2b23-5139-4ef6-80bb-57823de8db46" providerId="ADAL" clId="{722EE3DD-465C-4739-8A96-0750539159C4}" dt="2026-04-27T18:51:58.865" v="5630" actId="700"/>
          <ac:spMkLst>
            <pc:docMk/>
            <pc:sldMk cId="1780887269" sldId="277"/>
            <ac:spMk id="2" creationId="{1629E7D2-178F-2CC1-C61F-56A0CF6623F7}"/>
          </ac:spMkLst>
        </pc:spChg>
        <pc:spChg chg="mod ord">
          <ac:chgData name="Givens, Marlee D" userId="678f2b23-5139-4ef6-80bb-57823de8db46" providerId="ADAL" clId="{722EE3DD-465C-4739-8A96-0750539159C4}" dt="2026-04-27T18:52:16.556" v="5645" actId="113"/>
          <ac:spMkLst>
            <pc:docMk/>
            <pc:sldMk cId="1780887269" sldId="277"/>
            <ac:spMk id="3" creationId="{199336CD-C565-AB9E-DC48-49D9ACDAFD65}"/>
          </ac:spMkLst>
        </pc:spChg>
        <pc:spChg chg="add mod ord">
          <ac:chgData name="Givens, Marlee D" userId="678f2b23-5139-4ef6-80bb-57823de8db46" providerId="ADAL" clId="{722EE3DD-465C-4739-8A96-0750539159C4}" dt="2026-04-27T18:52:30.676" v="5651" actId="113"/>
          <ac:spMkLst>
            <pc:docMk/>
            <pc:sldMk cId="1780887269" sldId="277"/>
            <ac:spMk id="4" creationId="{CE6E6695-828D-D895-5A22-BCBC318CD60D}"/>
          </ac:spMkLst>
        </pc:spChg>
        <pc:extLst>
          <p:ext xmlns:p="http://schemas.openxmlformats.org/presentationml/2006/main" uri="{D6D511B9-2390-475A-947B-AFAB55BFBCF1}">
            <pc226:cmChg xmlns:pc226="http://schemas.microsoft.com/office/powerpoint/2022/06/main/command" chg="mod">
              <pc226:chgData name="Givens, Marlee D" userId="678f2b23-5139-4ef6-80bb-57823de8db46" providerId="ADAL" clId="{722EE3DD-465C-4739-8A96-0750539159C4}" dt="2026-04-27T18:52:13.434" v="5641" actId="6549"/>
              <pc2:cmMkLst xmlns:pc2="http://schemas.microsoft.com/office/powerpoint/2019/9/main/command">
                <pc:docMk/>
                <pc:sldMk cId="1780887269" sldId="277"/>
                <pc2:cmMk id="{8E8FB243-C04C-4E77-B40A-53062D815B77}"/>
              </pc2:cmMkLst>
            </pc226:cmChg>
            <pc226:cmChg xmlns:pc226="http://schemas.microsoft.com/office/powerpoint/2022/06/main/command" chg="mod">
              <pc226:chgData name="Givens, Marlee D" userId="678f2b23-5139-4ef6-80bb-57823de8db46" providerId="ADAL" clId="{722EE3DD-465C-4739-8A96-0750539159C4}" dt="2026-04-27T18:52:13.434" v="5641" actId="6549"/>
              <pc2:cmMkLst xmlns:pc2="http://schemas.microsoft.com/office/powerpoint/2019/9/main/command">
                <pc:docMk/>
                <pc:sldMk cId="1780887269" sldId="277"/>
                <pc2:cmMk id="{71CC37FE-773F-42BB-A017-30CC605E2A4B}"/>
              </pc2:cmMkLst>
            </pc226:cmChg>
          </p:ext>
        </pc:extLst>
      </pc:sldChg>
      <pc:sldChg chg="modSp mod modNotes">
        <pc:chgData name="Givens, Marlee D" userId="678f2b23-5139-4ef6-80bb-57823de8db46" providerId="ADAL" clId="{722EE3DD-465C-4739-8A96-0750539159C4}" dt="2026-05-06T14:26:27.019" v="28801" actId="368"/>
        <pc:sldMkLst>
          <pc:docMk/>
          <pc:sldMk cId="3901240255" sldId="280"/>
        </pc:sldMkLst>
        <pc:spChg chg="mod">
          <ac:chgData name="Givens, Marlee D" userId="678f2b23-5139-4ef6-80bb-57823de8db46" providerId="ADAL" clId="{722EE3DD-465C-4739-8A96-0750539159C4}" dt="2026-04-17T20:53:07.661" v="4349" actId="108"/>
          <ac:spMkLst>
            <pc:docMk/>
            <pc:sldMk cId="3901240255" sldId="280"/>
            <ac:spMk id="2" creationId="{D4A3F10F-F1A5-5977-80F8-0C10F5146504}"/>
          </ac:spMkLst>
        </pc:spChg>
        <pc:spChg chg="mod">
          <ac:chgData name="Givens, Marlee D" userId="678f2b23-5139-4ef6-80bb-57823de8db46" providerId="ADAL" clId="{722EE3DD-465C-4739-8A96-0750539159C4}" dt="2026-04-27T19:39:37.123" v="5826" actId="3064"/>
          <ac:spMkLst>
            <pc:docMk/>
            <pc:sldMk cId="3901240255" sldId="280"/>
            <ac:spMk id="3" creationId="{0AA01DF5-E1D2-0B14-D177-C226FC9A11A6}"/>
          </ac:spMkLst>
        </pc:spChg>
      </pc:sldChg>
      <pc:sldChg chg="addSp modSp mod modClrScheme chgLayout modNotes">
        <pc:chgData name="Givens, Marlee D" userId="678f2b23-5139-4ef6-80bb-57823de8db46" providerId="ADAL" clId="{722EE3DD-465C-4739-8A96-0750539159C4}" dt="2026-05-06T14:30:49.297" v="28802" actId="368"/>
        <pc:sldMkLst>
          <pc:docMk/>
          <pc:sldMk cId="1752403440" sldId="281"/>
        </pc:sldMkLst>
        <pc:spChg chg="mod ord">
          <ac:chgData name="Givens, Marlee D" userId="678f2b23-5139-4ef6-80bb-57823de8db46" providerId="ADAL" clId="{722EE3DD-465C-4739-8A96-0750539159C4}" dt="2026-04-17T20:53:10.275" v="4350" actId="108"/>
          <ac:spMkLst>
            <pc:docMk/>
            <pc:sldMk cId="1752403440" sldId="281"/>
            <ac:spMk id="2" creationId="{B30741CB-E96E-BC88-9432-1646C4593ECA}"/>
          </ac:spMkLst>
        </pc:spChg>
        <pc:spChg chg="mod ord">
          <ac:chgData name="Givens, Marlee D" userId="678f2b23-5139-4ef6-80bb-57823de8db46" providerId="ADAL" clId="{722EE3DD-465C-4739-8A96-0750539159C4}" dt="2026-04-27T18:32:30.041" v="5477" actId="368"/>
          <ac:spMkLst>
            <pc:docMk/>
            <pc:sldMk cId="1752403440" sldId="281"/>
            <ac:spMk id="3" creationId="{7B8B26B4-AD76-AF86-6CB2-B61C0A263F81}"/>
          </ac:spMkLst>
        </pc:spChg>
        <pc:spChg chg="add mod ord">
          <ac:chgData name="Givens, Marlee D" userId="678f2b23-5139-4ef6-80bb-57823de8db46" providerId="ADAL" clId="{722EE3DD-465C-4739-8A96-0750539159C4}" dt="2026-04-27T18:32:14.721" v="5475" actId="27636"/>
          <ac:spMkLst>
            <pc:docMk/>
            <pc:sldMk cId="1752403440" sldId="281"/>
            <ac:spMk id="4" creationId="{6C866978-5BBC-C7B3-A244-3280EA1D907C}"/>
          </ac:spMkLst>
        </pc:spChg>
      </pc:sldChg>
      <pc:sldChg chg="modSp mod modNotes">
        <pc:chgData name="Givens, Marlee D" userId="678f2b23-5139-4ef6-80bb-57823de8db46" providerId="ADAL" clId="{722EE3DD-465C-4739-8A96-0750539159C4}" dt="2026-05-06T14:26:21.482" v="28800" actId="368"/>
        <pc:sldMkLst>
          <pc:docMk/>
          <pc:sldMk cId="2997158215" sldId="282"/>
        </pc:sldMkLst>
        <pc:spChg chg="mod">
          <ac:chgData name="Givens, Marlee D" userId="678f2b23-5139-4ef6-80bb-57823de8db46" providerId="ADAL" clId="{722EE3DD-465C-4739-8A96-0750539159C4}" dt="2026-04-17T20:53:04.662" v="4348" actId="108"/>
          <ac:spMkLst>
            <pc:docMk/>
            <pc:sldMk cId="2997158215" sldId="282"/>
            <ac:spMk id="2" creationId="{403914A7-CE85-295A-5A47-4FD44B7E3882}"/>
          </ac:spMkLst>
        </pc:spChg>
        <pc:spChg chg="mod">
          <ac:chgData name="Givens, Marlee D" userId="678f2b23-5139-4ef6-80bb-57823de8db46" providerId="ADAL" clId="{722EE3DD-465C-4739-8A96-0750539159C4}" dt="2026-04-27T19:39:04.932" v="5823" actId="368"/>
          <ac:spMkLst>
            <pc:docMk/>
            <pc:sldMk cId="2997158215" sldId="282"/>
            <ac:spMk id="3" creationId="{29723A5A-5446-2367-A8E8-475D2428AD97}"/>
          </ac:spMkLst>
        </pc:spChg>
      </pc:sldChg>
      <pc:sldChg chg="addSp delSp modSp add mod modClrScheme chgLayout modNotes modNotesTx">
        <pc:chgData name="Givens, Marlee D" userId="678f2b23-5139-4ef6-80bb-57823de8db46" providerId="ADAL" clId="{722EE3DD-465C-4739-8A96-0750539159C4}" dt="2026-05-06T14:26:16.676" v="28799" actId="368"/>
        <pc:sldMkLst>
          <pc:docMk/>
          <pc:sldMk cId="3962797787" sldId="284"/>
        </pc:sldMkLst>
        <pc:spChg chg="mod ord">
          <ac:chgData name="Givens, Marlee D" userId="678f2b23-5139-4ef6-80bb-57823de8db46" providerId="ADAL" clId="{722EE3DD-465C-4739-8A96-0750539159C4}" dt="2026-04-27T19:09:58.630" v="5657" actId="700"/>
          <ac:spMkLst>
            <pc:docMk/>
            <pc:sldMk cId="3962797787" sldId="284"/>
            <ac:spMk id="2" creationId="{F165CF14-3420-72A3-3E34-46353B24308B}"/>
          </ac:spMkLst>
        </pc:spChg>
        <pc:graphicFrameChg chg="add mod">
          <ac:chgData name="Givens, Marlee D" userId="678f2b23-5139-4ef6-80bb-57823de8db46" providerId="ADAL" clId="{722EE3DD-465C-4739-8A96-0750539159C4}" dt="2026-04-27T20:19:15.842" v="6818" actId="20577"/>
          <ac:graphicFrameMkLst>
            <pc:docMk/>
            <pc:sldMk cId="3962797787" sldId="284"/>
            <ac:graphicFrameMk id="50" creationId="{3743FC9A-8731-14A2-3BEA-87463923FEB5}"/>
          </ac:graphicFrameMkLst>
        </pc:graphicFrameChg>
        <pc:graphicFrameChg chg="add mod ord">
          <ac:chgData name="Givens, Marlee D" userId="678f2b23-5139-4ef6-80bb-57823de8db46" providerId="ADAL" clId="{722EE3DD-465C-4739-8A96-0750539159C4}" dt="2026-04-27T20:19:03.441" v="6814" actId="20577"/>
          <ac:graphicFrameMkLst>
            <pc:docMk/>
            <pc:sldMk cId="3962797787" sldId="284"/>
            <ac:graphicFrameMk id="51" creationId="{D9B9EB8C-91DC-AB41-1D98-44A88C8F595A}"/>
          </ac:graphicFrameMkLst>
        </pc:graphicFrameChg>
      </pc:sldChg>
      <pc:sldChg chg="addSp delSp modSp new mod modClrScheme chgLayout modNotes">
        <pc:chgData name="Givens, Marlee D" userId="678f2b23-5139-4ef6-80bb-57823de8db46" providerId="ADAL" clId="{722EE3DD-465C-4739-8A96-0750539159C4}" dt="2026-04-30T16:35:40.576" v="21361" actId="20577"/>
        <pc:sldMkLst>
          <pc:docMk/>
          <pc:sldMk cId="3789766266" sldId="285"/>
        </pc:sldMkLst>
        <pc:spChg chg="add mod ord">
          <ac:chgData name="Givens, Marlee D" userId="678f2b23-5139-4ef6-80bb-57823de8db46" providerId="ADAL" clId="{722EE3DD-465C-4739-8A96-0750539159C4}" dt="2026-04-16T16:15:15.458" v="3842"/>
          <ac:spMkLst>
            <pc:docMk/>
            <pc:sldMk cId="3789766266" sldId="285"/>
            <ac:spMk id="5" creationId="{F9448D41-9F15-C8BF-C0B5-A3CD0305BEE8}"/>
          </ac:spMkLst>
        </pc:spChg>
        <pc:spChg chg="add mod ord">
          <ac:chgData name="Givens, Marlee D" userId="678f2b23-5139-4ef6-80bb-57823de8db46" providerId="ADAL" clId="{722EE3DD-465C-4739-8A96-0750539159C4}" dt="2026-04-17T19:31:18.939" v="4208" actId="14100"/>
          <ac:spMkLst>
            <pc:docMk/>
            <pc:sldMk cId="3789766266" sldId="285"/>
            <ac:spMk id="6" creationId="{36B074B7-88C5-4AB0-DD5D-40B29DA2C31E}"/>
          </ac:spMkLst>
        </pc:spChg>
        <pc:picChg chg="add mod modCrop">
          <ac:chgData name="Givens, Marlee D" userId="678f2b23-5139-4ef6-80bb-57823de8db46" providerId="ADAL" clId="{722EE3DD-465C-4739-8A96-0750539159C4}" dt="2026-04-22T15:58:47.936" v="4949" actId="1076"/>
          <ac:picMkLst>
            <pc:docMk/>
            <pc:sldMk cId="3789766266" sldId="285"/>
            <ac:picMk id="7" creationId="{E5BB5E6C-2884-BA49-7EB2-C2D9B73C5AB5}"/>
          </ac:picMkLst>
        </pc:picChg>
        <pc:cxnChg chg="add mod">
          <ac:chgData name="Givens, Marlee D" userId="678f2b23-5139-4ef6-80bb-57823de8db46" providerId="ADAL" clId="{722EE3DD-465C-4739-8A96-0750539159C4}" dt="2026-04-22T16:01:01.430" v="4964" actId="692"/>
          <ac:cxnSpMkLst>
            <pc:docMk/>
            <pc:sldMk cId="3789766266" sldId="285"/>
            <ac:cxnSpMk id="9" creationId="{D66E30FC-048A-42BB-8155-3C69B2D5A866}"/>
          </ac:cxnSpMkLst>
        </pc:cxnChg>
      </pc:sldChg>
      <pc:sldChg chg="addSp delSp modSp new mod modClrScheme modAnim chgLayout modNotes modNotesTx">
        <pc:chgData name="Givens, Marlee D" userId="678f2b23-5139-4ef6-80bb-57823de8db46" providerId="ADAL" clId="{722EE3DD-465C-4739-8A96-0750539159C4}" dt="2026-05-05T17:18:52.868" v="27153" actId="113"/>
        <pc:sldMkLst>
          <pc:docMk/>
          <pc:sldMk cId="2690299431" sldId="286"/>
        </pc:sldMkLst>
        <pc:spChg chg="mod ord">
          <ac:chgData name="Givens, Marlee D" userId="678f2b23-5139-4ef6-80bb-57823de8db46" providerId="ADAL" clId="{722EE3DD-465C-4739-8A96-0750539159C4}" dt="2026-04-16T16:15:15.458" v="3842"/>
          <ac:spMkLst>
            <pc:docMk/>
            <pc:sldMk cId="2690299431" sldId="286"/>
            <ac:spMk id="2" creationId="{C2D9B6B8-18AC-EBAF-ABB0-F5CAFE2487A1}"/>
          </ac:spMkLst>
        </pc:spChg>
        <pc:spChg chg="add mod ord">
          <ac:chgData name="Givens, Marlee D" userId="678f2b23-5139-4ef6-80bb-57823de8db46" providerId="ADAL" clId="{722EE3DD-465C-4739-8A96-0750539159C4}" dt="2026-04-17T20:46:01.396" v="4262" actId="27636"/>
          <ac:spMkLst>
            <pc:docMk/>
            <pc:sldMk cId="2690299431" sldId="286"/>
            <ac:spMk id="4" creationId="{5CB53CDA-F653-35E9-8D30-E5C699FF305B}"/>
          </ac:spMkLst>
        </pc:spChg>
        <pc:spChg chg="add mod">
          <ac:chgData name="Givens, Marlee D" userId="678f2b23-5139-4ef6-80bb-57823de8db46" providerId="ADAL" clId="{722EE3DD-465C-4739-8A96-0750539159C4}" dt="2026-04-27T20:15:20.050" v="6809" actId="122"/>
          <ac:spMkLst>
            <pc:docMk/>
            <pc:sldMk cId="2690299431" sldId="286"/>
            <ac:spMk id="12" creationId="{A6057342-4356-0398-E21F-B4FDBA09AAE3}"/>
          </ac:spMkLst>
        </pc:spChg>
        <pc:spChg chg="add mod">
          <ac:chgData name="Givens, Marlee D" userId="678f2b23-5139-4ef6-80bb-57823de8db46" providerId="ADAL" clId="{722EE3DD-465C-4739-8A96-0750539159C4}" dt="2026-04-27T20:15:20.050" v="6809" actId="122"/>
          <ac:spMkLst>
            <pc:docMk/>
            <pc:sldMk cId="2690299431" sldId="286"/>
            <ac:spMk id="13" creationId="{9F571DD1-1D67-CF1E-959D-7FE83A7F0EAB}"/>
          </ac:spMkLst>
        </pc:spChg>
        <pc:picChg chg="add mod">
          <ac:chgData name="Givens, Marlee D" userId="678f2b23-5139-4ef6-80bb-57823de8db46" providerId="ADAL" clId="{722EE3DD-465C-4739-8A96-0750539159C4}" dt="2026-04-27T19:40:51.248" v="5827" actId="14826"/>
          <ac:picMkLst>
            <pc:docMk/>
            <pc:sldMk cId="2690299431" sldId="286"/>
            <ac:picMk id="10" creationId="{3FAA4CD4-9C7E-3668-F6E6-8A0F068801B2}"/>
          </ac:picMkLst>
        </pc:picChg>
        <pc:picChg chg="add mod">
          <ac:chgData name="Givens, Marlee D" userId="678f2b23-5139-4ef6-80bb-57823de8db46" providerId="ADAL" clId="{722EE3DD-465C-4739-8A96-0750539159C4}" dt="2026-04-17T19:38:21.059" v="4259" actId="1076"/>
          <ac:picMkLst>
            <pc:docMk/>
            <pc:sldMk cId="2690299431" sldId="286"/>
            <ac:picMk id="14" creationId="{BA2BCCC8-7B8C-CD5E-15F6-26CC4C947B01}"/>
          </ac:picMkLst>
        </pc:picChg>
      </pc:sldChg>
      <pc:sldChg chg="addSp delSp modSp new mod ord modClrScheme chgLayout modNotes">
        <pc:chgData name="Givens, Marlee D" userId="678f2b23-5139-4ef6-80bb-57823de8db46" providerId="ADAL" clId="{722EE3DD-465C-4739-8A96-0750539159C4}" dt="2026-05-06T14:25:43.390" v="28796" actId="368"/>
        <pc:sldMkLst>
          <pc:docMk/>
          <pc:sldMk cId="1499312642" sldId="287"/>
        </pc:sldMkLst>
        <pc:spChg chg="mod ord">
          <ac:chgData name="Givens, Marlee D" userId="678f2b23-5139-4ef6-80bb-57823de8db46" providerId="ADAL" clId="{722EE3DD-465C-4739-8A96-0750539159C4}" dt="2026-04-16T16:27:46.079" v="3881" actId="700"/>
          <ac:spMkLst>
            <pc:docMk/>
            <pc:sldMk cId="1499312642" sldId="287"/>
            <ac:spMk id="2" creationId="{BCBE1639-4C90-99EC-988B-FB25B422965A}"/>
          </ac:spMkLst>
        </pc:spChg>
        <pc:spChg chg="add mod ord">
          <ac:chgData name="Givens, Marlee D" userId="678f2b23-5139-4ef6-80bb-57823de8db46" providerId="ADAL" clId="{722EE3DD-465C-4739-8A96-0750539159C4}" dt="2026-04-27T18:24:48.552" v="5349" actId="20577"/>
          <ac:spMkLst>
            <pc:docMk/>
            <pc:sldMk cId="1499312642" sldId="287"/>
            <ac:spMk id="5" creationId="{2D4F0E35-E013-02A4-7C60-981A486A94ED}"/>
          </ac:spMkLst>
        </pc:spChg>
        <pc:picChg chg="add mod ord">
          <ac:chgData name="Givens, Marlee D" userId="678f2b23-5139-4ef6-80bb-57823de8db46" providerId="ADAL" clId="{722EE3DD-465C-4739-8A96-0750539159C4}" dt="2026-04-27T19:34:41.156" v="5770" actId="962"/>
          <ac:picMkLst>
            <pc:docMk/>
            <pc:sldMk cId="1499312642" sldId="287"/>
            <ac:picMk id="15" creationId="{BAC22242-8469-D5C1-97C2-3476EB7915E2}"/>
          </ac:picMkLst>
        </pc:picChg>
      </pc:sldChg>
      <pc:sldChg chg="addSp delSp modSp new mod addAnim delAnim modAnim modNotes">
        <pc:chgData name="Givens, Marlee D" userId="678f2b23-5139-4ef6-80bb-57823de8db46" providerId="ADAL" clId="{722EE3DD-465C-4739-8A96-0750539159C4}" dt="2026-05-06T13:09:56.891" v="28789" actId="6549"/>
        <pc:sldMkLst>
          <pc:docMk/>
          <pc:sldMk cId="468258847" sldId="288"/>
        </pc:sldMkLst>
        <pc:spChg chg="mod">
          <ac:chgData name="Givens, Marlee D" userId="678f2b23-5139-4ef6-80bb-57823de8db46" providerId="ADAL" clId="{722EE3DD-465C-4739-8A96-0750539159C4}" dt="2026-04-17T20:50:23.462" v="4333" actId="403"/>
          <ac:spMkLst>
            <pc:docMk/>
            <pc:sldMk cId="468258847" sldId="288"/>
            <ac:spMk id="2" creationId="{718583A4-3A64-6BCE-49CE-CE243C5596B4}"/>
          </ac:spMkLst>
        </pc:spChg>
        <pc:spChg chg="mod">
          <ac:chgData name="Givens, Marlee D" userId="678f2b23-5139-4ef6-80bb-57823de8db46" providerId="ADAL" clId="{722EE3DD-465C-4739-8A96-0750539159C4}" dt="2026-04-27T19:44:18.396" v="5847" actId="14100"/>
          <ac:spMkLst>
            <pc:docMk/>
            <pc:sldMk cId="468258847" sldId="288"/>
            <ac:spMk id="4" creationId="{A371E419-156C-1EF9-3383-5B667578777B}"/>
          </ac:spMkLst>
        </pc:spChg>
        <pc:picChg chg="add mod ord">
          <ac:chgData name="Givens, Marlee D" userId="678f2b23-5139-4ef6-80bb-57823de8db46" providerId="ADAL" clId="{722EE3DD-465C-4739-8A96-0750539159C4}" dt="2026-04-27T19:44:00.317" v="5845" actId="167"/>
          <ac:picMkLst>
            <pc:docMk/>
            <pc:sldMk cId="468258847" sldId="288"/>
            <ac:picMk id="3" creationId="{8E45DAFC-16CD-C07C-7804-6AAFFC71FAEB}"/>
          </ac:picMkLst>
        </pc:picChg>
      </pc:sldChg>
      <pc:sldChg chg="addSp delSp modSp new mod ord delAnim modAnim modNotes modNotesTx">
        <pc:chgData name="Givens, Marlee D" userId="678f2b23-5139-4ef6-80bb-57823de8db46" providerId="ADAL" clId="{722EE3DD-465C-4739-8A96-0750539159C4}" dt="2026-05-06T14:31:09.851" v="28805" actId="368"/>
        <pc:sldMkLst>
          <pc:docMk/>
          <pc:sldMk cId="1380986901" sldId="289"/>
        </pc:sldMkLst>
        <pc:spChg chg="mod">
          <ac:chgData name="Givens, Marlee D" userId="678f2b23-5139-4ef6-80bb-57823de8db46" providerId="ADAL" clId="{722EE3DD-465C-4739-8A96-0750539159C4}" dt="2026-04-22T15:44:54.283" v="4624" actId="20577"/>
          <ac:spMkLst>
            <pc:docMk/>
            <pc:sldMk cId="1380986901" sldId="289"/>
            <ac:spMk id="2" creationId="{6AD1124D-3520-4A77-8E49-4B2873972C11}"/>
          </ac:spMkLst>
        </pc:spChg>
        <pc:spChg chg="mod">
          <ac:chgData name="Givens, Marlee D" userId="678f2b23-5139-4ef6-80bb-57823de8db46" providerId="ADAL" clId="{722EE3DD-465C-4739-8A96-0750539159C4}" dt="2026-04-28T20:02:41.887" v="7006"/>
          <ac:spMkLst>
            <pc:docMk/>
            <pc:sldMk cId="1380986901" sldId="289"/>
            <ac:spMk id="3" creationId="{563CBA61-D3CC-2084-A107-8787678202BD}"/>
          </ac:spMkLst>
        </pc:spChg>
        <pc:spChg chg="add mod">
          <ac:chgData name="Givens, Marlee D" userId="678f2b23-5139-4ef6-80bb-57823de8db46" providerId="ADAL" clId="{722EE3DD-465C-4739-8A96-0750539159C4}" dt="2026-05-05T16:36:48.459" v="23172" actId="27636"/>
          <ac:spMkLst>
            <pc:docMk/>
            <pc:sldMk cId="1380986901" sldId="289"/>
            <ac:spMk id="11" creationId="{3BE0DF0A-2F33-DAEC-290C-F344B6DF3DAF}"/>
          </ac:spMkLst>
        </pc:spChg>
        <pc:spChg chg="add mod">
          <ac:chgData name="Givens, Marlee D" userId="678f2b23-5139-4ef6-80bb-57823de8db46" providerId="ADAL" clId="{722EE3DD-465C-4739-8A96-0750539159C4}" dt="2026-05-05T16:36:48.256" v="23171"/>
          <ac:spMkLst>
            <pc:docMk/>
            <pc:sldMk cId="1380986901" sldId="289"/>
            <ac:spMk id="12" creationId="{76587766-2CB2-C203-911F-377131582486}"/>
          </ac:spMkLst>
        </pc:spChg>
        <pc:picChg chg="add mod">
          <ac:chgData name="Givens, Marlee D" userId="678f2b23-5139-4ef6-80bb-57823de8db46" providerId="ADAL" clId="{722EE3DD-465C-4739-8A96-0750539159C4}" dt="2026-05-05T16:36:48.256" v="23171"/>
          <ac:picMkLst>
            <pc:docMk/>
            <pc:sldMk cId="1380986901" sldId="289"/>
            <ac:picMk id="10" creationId="{FE86E9D1-B46D-17EC-385A-2E226FAAC050}"/>
          </ac:picMkLst>
        </pc:picChg>
        <pc:picChg chg="add mod">
          <ac:chgData name="Givens, Marlee D" userId="678f2b23-5139-4ef6-80bb-57823de8db46" providerId="ADAL" clId="{722EE3DD-465C-4739-8A96-0750539159C4}" dt="2026-05-05T16:36:48.256" v="23171"/>
          <ac:picMkLst>
            <pc:docMk/>
            <pc:sldMk cId="1380986901" sldId="289"/>
            <ac:picMk id="13" creationId="{617591F3-6F3B-5E9D-B839-03D62F91C7C5}"/>
          </ac:picMkLst>
        </pc:picChg>
      </pc:sldChg>
      <pc:sldChg chg="addSp delSp modSp new mod modNotes">
        <pc:chgData name="Givens, Marlee D" userId="678f2b23-5139-4ef6-80bb-57823de8db46" providerId="ADAL" clId="{722EE3DD-465C-4739-8A96-0750539159C4}" dt="2026-05-06T14:30:58.761" v="28803" actId="368"/>
        <pc:sldMkLst>
          <pc:docMk/>
          <pc:sldMk cId="1599639139" sldId="290"/>
        </pc:sldMkLst>
        <pc:spChg chg="mod">
          <ac:chgData name="Givens, Marlee D" userId="678f2b23-5139-4ef6-80bb-57823de8db46" providerId="ADAL" clId="{722EE3DD-465C-4739-8A96-0750539159C4}" dt="2026-04-27T19:49:53.706" v="5857" actId="1076"/>
          <ac:spMkLst>
            <pc:docMk/>
            <pc:sldMk cId="1599639139" sldId="290"/>
            <ac:spMk id="2" creationId="{8655FE44-65B7-E7BA-8AA8-E18B76CE9BBA}"/>
          </ac:spMkLst>
        </pc:spChg>
        <pc:spChg chg="add mod">
          <ac:chgData name="Givens, Marlee D" userId="678f2b23-5139-4ef6-80bb-57823de8db46" providerId="ADAL" clId="{722EE3DD-465C-4739-8A96-0750539159C4}" dt="2026-04-27T19:56:52.681" v="6167" actId="120"/>
          <ac:spMkLst>
            <pc:docMk/>
            <pc:sldMk cId="1599639139" sldId="290"/>
            <ac:spMk id="8" creationId="{CD367B26-56C7-18E2-CB8E-72B757B2DCB7}"/>
          </ac:spMkLst>
        </pc:spChg>
        <pc:spChg chg="add mod">
          <ac:chgData name="Givens, Marlee D" userId="678f2b23-5139-4ef6-80bb-57823de8db46" providerId="ADAL" clId="{722EE3DD-465C-4739-8A96-0750539159C4}" dt="2026-04-28T14:51:25.192" v="7003" actId="962"/>
          <ac:spMkLst>
            <pc:docMk/>
            <pc:sldMk cId="1599639139" sldId="290"/>
            <ac:spMk id="12" creationId="{B7C7B9DD-D777-D46D-16D7-DA4AFB180999}"/>
          </ac:spMkLst>
        </pc:spChg>
        <pc:picChg chg="add mod ord modCrop">
          <ac:chgData name="Givens, Marlee D" userId="678f2b23-5139-4ef6-80bb-57823de8db46" providerId="ADAL" clId="{722EE3DD-465C-4739-8A96-0750539159C4}" dt="2026-04-28T14:51:04.592" v="7002" actId="962"/>
          <ac:picMkLst>
            <pc:docMk/>
            <pc:sldMk cId="1599639139" sldId="290"/>
            <ac:picMk id="11" creationId="{519782CA-2DA1-9EF5-D037-9CA839375554}"/>
          </ac:picMkLst>
        </pc:picChg>
        <pc:picChg chg="add mod">
          <ac:chgData name="Givens, Marlee D" userId="678f2b23-5139-4ef6-80bb-57823de8db46" providerId="ADAL" clId="{722EE3DD-465C-4739-8A96-0750539159C4}" dt="2026-04-27T20:16:26.277" v="6811" actId="962"/>
          <ac:picMkLst>
            <pc:docMk/>
            <pc:sldMk cId="1599639139" sldId="290"/>
            <ac:picMk id="1026" creationId="{2F780CEE-20AD-FB60-C892-80125BEBD73C}"/>
          </ac:picMkLst>
        </pc:picChg>
      </pc:sldChg>
      <pc:sldChg chg="addSp delSp modSp add mod ord modClrScheme chgLayout modNotes">
        <pc:chgData name="Givens, Marlee D" userId="678f2b23-5139-4ef6-80bb-57823de8db46" providerId="ADAL" clId="{722EE3DD-465C-4739-8A96-0750539159C4}" dt="2026-04-30T16:21:14.949" v="19035" actId="20577"/>
        <pc:sldMkLst>
          <pc:docMk/>
          <pc:sldMk cId="376835197" sldId="291"/>
        </pc:sldMkLst>
        <pc:spChg chg="mod ord">
          <ac:chgData name="Givens, Marlee D" userId="678f2b23-5139-4ef6-80bb-57823de8db46" providerId="ADAL" clId="{722EE3DD-465C-4739-8A96-0750539159C4}" dt="2026-04-28T14:31:43.579" v="6870" actId="14100"/>
          <ac:spMkLst>
            <pc:docMk/>
            <pc:sldMk cId="376835197" sldId="291"/>
            <ac:spMk id="2" creationId="{00E6FD92-063C-F4D9-0BC0-5A7D200A12FD}"/>
          </ac:spMkLst>
        </pc:spChg>
        <pc:spChg chg="mod">
          <ac:chgData name="Givens, Marlee D" userId="678f2b23-5139-4ef6-80bb-57823de8db46" providerId="ADAL" clId="{722EE3DD-465C-4739-8A96-0750539159C4}" dt="2026-04-27T20:10:13.481" v="6669" actId="1076"/>
          <ac:spMkLst>
            <pc:docMk/>
            <pc:sldMk cId="376835197" sldId="291"/>
            <ac:spMk id="8" creationId="{48C27C77-B9DA-ABEB-4BF3-EB4871F83DE4}"/>
          </ac:spMkLst>
        </pc:spChg>
        <pc:spChg chg="add mod ord">
          <ac:chgData name="Givens, Marlee D" userId="678f2b23-5139-4ef6-80bb-57823de8db46" providerId="ADAL" clId="{722EE3DD-465C-4739-8A96-0750539159C4}" dt="2026-04-28T14:33:36.165" v="6951" actId="20577"/>
          <ac:spMkLst>
            <pc:docMk/>
            <pc:sldMk cId="376835197" sldId="291"/>
            <ac:spMk id="10" creationId="{768350D6-8867-0A0C-95A8-DE2275D1DDD8}"/>
          </ac:spMkLst>
        </pc:spChg>
        <pc:graphicFrameChg chg="add mod ord modGraphic">
          <ac:chgData name="Givens, Marlee D" userId="678f2b23-5139-4ef6-80bb-57823de8db46" providerId="ADAL" clId="{722EE3DD-465C-4739-8A96-0750539159C4}" dt="2026-04-28T19:36:53.811" v="7004" actId="13244"/>
          <ac:graphicFrameMkLst>
            <pc:docMk/>
            <pc:sldMk cId="376835197" sldId="291"/>
            <ac:graphicFrameMk id="7" creationId="{D1AE70D1-34F2-ED73-5A49-E5E54464ACF0}"/>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en-US"/>
              <a:t>Representative Behaviors: Engage</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dk1">
                  <a:tint val="885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B41D-447A-AFCA-703164C339BB}"/>
              </c:ext>
            </c:extLst>
          </c:dPt>
          <c:dPt>
            <c:idx val="1"/>
            <c:bubble3D val="0"/>
            <c:spPr>
              <a:solidFill>
                <a:schemeClr val="dk1">
                  <a:tint val="55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B41D-447A-AFCA-703164C339BB}"/>
              </c:ext>
            </c:extLst>
          </c:dPt>
          <c:dPt>
            <c:idx val="2"/>
            <c:bubble3D val="0"/>
            <c:spPr>
              <a:solidFill>
                <a:schemeClr val="dk1">
                  <a:tint val="75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B41D-447A-AFCA-703164C339BB}"/>
              </c:ext>
            </c:extLst>
          </c:dPt>
          <c:dPt>
            <c:idx val="3"/>
            <c:bubble3D val="0"/>
            <c:spPr>
              <a:solidFill>
                <a:schemeClr val="dk1">
                  <a:tint val="985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7-B41D-447A-AFCA-703164C339BB}"/>
              </c:ext>
            </c:extLst>
          </c:dPt>
          <c:dLbls>
            <c:dLbl>
              <c:idx val="0"/>
              <c:layout>
                <c:manualLayout>
                  <c:x val="-0.18926634630230044"/>
                  <c:y val="0.17013686364975555"/>
                </c:manualLayout>
              </c:layout>
              <c:tx>
                <c:rich>
                  <a:bodyPr/>
                  <a:lstStyle/>
                  <a:p>
                    <a:fld id="{5BB79FFF-24BF-42D7-8FAD-C530C7DD9537}" type="CATEGORYNAME">
                      <a:rPr lang="en-US"/>
                      <a:pPr/>
                      <a:t>[CATEGORY NAME]</a:t>
                    </a:fld>
                    <a:r>
                      <a:rPr lang="en-US" baseline="0"/>
                      <a:t>
33%</a:t>
                    </a:r>
                  </a:p>
                </c:rich>
              </c:tx>
              <c:dLblPos val="bestFit"/>
              <c:showLegendKey val="0"/>
              <c:showVal val="0"/>
              <c:showCatName val="1"/>
              <c:showSerName val="0"/>
              <c:showPercent val="1"/>
              <c:showBubbleSize val="0"/>
              <c:extLst>
                <c:ext xmlns:c15="http://schemas.microsoft.com/office/drawing/2012/chart" uri="{CE6537A1-D6FC-4f65-9D91-7224C49458BB}">
                  <c15:layout>
                    <c:manualLayout>
                      <c:w val="0.27667882507333635"/>
                      <c:h val="0.24394013979148482"/>
                    </c:manualLayout>
                  </c15:layout>
                  <c15:dlblFieldTable/>
                  <c15:showDataLabelsRange val="0"/>
                </c:ext>
                <c:ext xmlns:c16="http://schemas.microsoft.com/office/drawing/2014/chart" uri="{C3380CC4-5D6E-409C-BE32-E72D297353CC}">
                  <c16:uniqueId val="{00000001-B41D-447A-AFCA-703164C339BB}"/>
                </c:ext>
              </c:extLst>
            </c:dLbl>
            <c:dLbl>
              <c:idx val="1"/>
              <c:layout>
                <c:manualLayout>
                  <c:x val="9.6495290984863629E-8"/>
                  <c:y val="-0.10321526390273532"/>
                </c:manualLayout>
              </c:layout>
              <c:spPr>
                <a:noFill/>
                <a:ln>
                  <a:noFill/>
                </a:ln>
                <a:effectLst/>
              </c:spPr>
              <c:txPr>
                <a:bodyPr rot="0" spcFirstLastPara="1" vertOverflow="ellipsis" vert="horz" wrap="square" lIns="38100" tIns="19050" rIns="38100" bIns="19050" anchor="ctr" anchorCtr="1">
                  <a:noAutofit/>
                </a:bodyPr>
                <a:lstStyle/>
                <a:p>
                  <a:pPr>
                    <a:defRPr sz="1100" b="1" i="0" u="none" strike="noStrike" kern="120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31544117647058817"/>
                      <c:h val="0.19014955859554"/>
                    </c:manualLayout>
                  </c15:layout>
                </c:ext>
                <c:ext xmlns:c16="http://schemas.microsoft.com/office/drawing/2014/chart" uri="{C3380CC4-5D6E-409C-BE32-E72D297353CC}">
                  <c16:uniqueId val="{00000003-B41D-447A-AFCA-703164C339BB}"/>
                </c:ext>
              </c:extLst>
            </c:dLbl>
            <c:dLbl>
              <c:idx val="2"/>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dLblPos val="inEnd"/>
              <c:showLegendKey val="0"/>
              <c:showVal val="0"/>
              <c:showCatName val="1"/>
              <c:showSerName val="0"/>
              <c:showPercent val="1"/>
              <c:showBubbleSize val="0"/>
              <c:extLst>
                <c:ext xmlns:c16="http://schemas.microsoft.com/office/drawing/2014/chart" uri="{C3380CC4-5D6E-409C-BE32-E72D297353CC}">
                  <c16:uniqueId val="{00000005-B41D-447A-AFCA-703164C339BB}"/>
                </c:ext>
              </c:extLst>
            </c:dLbl>
            <c:dLbl>
              <c:idx val="3"/>
              <c:layout>
                <c:manualLayout>
                  <c:x val="0.13616527713447585"/>
                  <c:y val="0.19188488690145419"/>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B41D-447A-AFCA-703164C339BB}"/>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lt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Behaviors!$A$1:$D$1</c:f>
              <c:strCache>
                <c:ptCount val="4"/>
                <c:pt idx="0">
                  <c:v>Establish regular and open communication</c:v>
                </c:pt>
                <c:pt idx="1">
                  <c:v>Relate content to relevant examples and applications</c:v>
                </c:pt>
                <c:pt idx="2">
                  <c:v>Encourage participation by using varied instructional strategies</c:v>
                </c:pt>
                <c:pt idx="3">
                  <c:v>Design course activities to promote engagement</c:v>
                </c:pt>
              </c:strCache>
              <c:extLst/>
            </c:strRef>
          </c:cat>
          <c:val>
            <c:numRef>
              <c:f>Behaviors!$A$4:$D$4</c:f>
              <c:numCache>
                <c:formatCode>General</c:formatCode>
                <c:ptCount val="4"/>
                <c:pt idx="0">
                  <c:v>3</c:v>
                </c:pt>
                <c:pt idx="1">
                  <c:v>3</c:v>
                </c:pt>
                <c:pt idx="2">
                  <c:v>2</c:v>
                </c:pt>
                <c:pt idx="3">
                  <c:v>1</c:v>
                </c:pt>
              </c:numCache>
            </c:numRef>
          </c:val>
          <c:extLst>
            <c:ext xmlns:c16="http://schemas.microsoft.com/office/drawing/2014/chart" uri="{C3380CC4-5D6E-409C-BE32-E72D297353CC}">
              <c16:uniqueId val="{00000008-B41D-447A-AFCA-703164C339BB}"/>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en-US"/>
              <a:t>Sources of Documentation: Engage</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dk1">
                  <a:tint val="885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21F5-4CBB-8FA1-8A8A10259314}"/>
              </c:ext>
            </c:extLst>
          </c:dPt>
          <c:dPt>
            <c:idx val="1"/>
            <c:bubble3D val="0"/>
            <c:spPr>
              <a:solidFill>
                <a:schemeClr val="dk1">
                  <a:tint val="55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21F5-4CBB-8FA1-8A8A10259314}"/>
              </c:ext>
            </c:extLst>
          </c:dPt>
          <c:dPt>
            <c:idx val="2"/>
            <c:bubble3D val="0"/>
            <c:spPr>
              <a:solidFill>
                <a:schemeClr val="dk1">
                  <a:tint val="75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21F5-4CBB-8FA1-8A8A10259314}"/>
              </c:ext>
            </c:extLst>
          </c:dPt>
          <c:dPt>
            <c:idx val="3"/>
            <c:bubble3D val="0"/>
            <c:spPr>
              <a:solidFill>
                <a:schemeClr val="dk1">
                  <a:tint val="985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7-21F5-4CBB-8FA1-8A8A10259314}"/>
              </c:ext>
            </c:extLst>
          </c:dPt>
          <c:dPt>
            <c:idx val="4"/>
            <c:bubble3D val="0"/>
            <c:spPr>
              <a:solidFill>
                <a:schemeClr val="dk1">
                  <a:tint val="30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9-21F5-4CBB-8FA1-8A8A10259314}"/>
              </c:ext>
            </c:extLst>
          </c:dPt>
          <c:dLbls>
            <c:dLbl>
              <c:idx val="0"/>
              <c:tx>
                <c:rich>
                  <a:bodyPr/>
                  <a:lstStyle/>
                  <a:p>
                    <a:fld id="{4C2117E2-25DB-473B-A08E-BF30BF7E3EDC}" type="CATEGORYNAME">
                      <a:rPr lang="en-US" dirty="0"/>
                      <a:pPr/>
                      <a:t>[CATEGORY NAME]</a:t>
                    </a:fld>
                    <a:r>
                      <a:rPr lang="en-US" baseline="0"/>
                      <a:t>
33%</a:t>
                    </a:r>
                  </a:p>
                </c:rich>
              </c:tx>
              <c:dLblPos val="inEnd"/>
              <c:showLegendKey val="0"/>
              <c:showVal val="0"/>
              <c:showCatName val="1"/>
              <c:showSerName val="0"/>
              <c:showPercent val="1"/>
              <c:showBubbleSize val="0"/>
              <c:extLst>
                <c:ext xmlns:c15="http://schemas.microsoft.com/office/drawing/2012/chart" uri="{CE6537A1-D6FC-4f65-9D91-7224C49458BB}">
                  <c15:layout>
                    <c:manualLayout>
                      <c:w val="0.29009803921568628"/>
                      <c:h val="0.1655454023567004"/>
                    </c:manualLayout>
                  </c15:layout>
                  <c15:dlblFieldTable/>
                  <c15:showDataLabelsRange val="0"/>
                </c:ext>
                <c:ext xmlns:c16="http://schemas.microsoft.com/office/drawing/2014/chart" uri="{C3380CC4-5D6E-409C-BE32-E72D297353CC}">
                  <c16:uniqueId val="{00000001-21F5-4CBB-8FA1-8A8A10259314}"/>
                </c:ext>
              </c:extLst>
            </c:dLbl>
            <c:dLbl>
              <c:idx val="1"/>
              <c:layout>
                <c:manualLayout>
                  <c:x val="-2.4509803921568627E-3"/>
                  <c:y val="-0.11780859128847275"/>
                </c:manualLayout>
              </c:layout>
              <c:spPr>
                <a:noFill/>
                <a:ln>
                  <a:noFill/>
                </a:ln>
                <a:effectLst/>
              </c:spPr>
              <c:txPr>
                <a:bodyPr rot="0" spcFirstLastPara="1" vertOverflow="ellipsis" vert="horz" wrap="square" lIns="38100" tIns="19050" rIns="38100" bIns="19050" anchor="ctr" anchorCtr="1">
                  <a:noAutofit/>
                </a:bodyPr>
                <a:lstStyle/>
                <a:p>
                  <a:pPr>
                    <a:defRPr sz="1100" b="1" i="0" u="none" strike="noStrike" kern="120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33459568473058515"/>
                      <c:h val="0.18537516506417107"/>
                    </c:manualLayout>
                  </c15:layout>
                </c:ext>
                <c:ext xmlns:c16="http://schemas.microsoft.com/office/drawing/2014/chart" uri="{C3380CC4-5D6E-409C-BE32-E72D297353CC}">
                  <c16:uniqueId val="{00000003-21F5-4CBB-8FA1-8A8A10259314}"/>
                </c:ext>
              </c:extLst>
            </c:dLbl>
            <c:dLbl>
              <c:idx val="2"/>
              <c:dLblPos val="inEnd"/>
              <c:showLegendKey val="0"/>
              <c:showVal val="0"/>
              <c:showCatName val="1"/>
              <c:showSerName val="0"/>
              <c:showPercent val="1"/>
              <c:showBubbleSize val="0"/>
              <c:extLst>
                <c:ext xmlns:c15="http://schemas.microsoft.com/office/drawing/2012/chart" uri="{CE6537A1-D6FC-4f65-9D91-7224C49458BB}">
                  <c15:layout>
                    <c:manualLayout>
                      <c:w val="0.24661764705882352"/>
                      <c:h val="0.12634803363930819"/>
                    </c:manualLayout>
                  </c15:layout>
                </c:ext>
                <c:ext xmlns:c16="http://schemas.microsoft.com/office/drawing/2014/chart" uri="{C3380CC4-5D6E-409C-BE32-E72D297353CC}">
                  <c16:uniqueId val="{00000005-21F5-4CBB-8FA1-8A8A10259314}"/>
                </c:ext>
              </c:extLst>
            </c:dLbl>
            <c:dLbl>
              <c:idx val="3"/>
              <c:layout>
                <c:manualLayout>
                  <c:x val="0.17946425814420255"/>
                  <c:y val="0.13734304253082616"/>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21F5-4CBB-8FA1-8A8A10259314}"/>
                </c:ext>
              </c:extLst>
            </c:dLbl>
            <c:dLbl>
              <c:idx val="4"/>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dLblPos val="inEnd"/>
              <c:showLegendKey val="0"/>
              <c:showVal val="0"/>
              <c:showCatName val="1"/>
              <c:showSerName val="0"/>
              <c:showPercent val="1"/>
              <c:showBubbleSize val="0"/>
              <c:extLst>
                <c:ext xmlns:c16="http://schemas.microsoft.com/office/drawing/2014/chart" uri="{C3380CC4-5D6E-409C-BE32-E72D297353CC}">
                  <c16:uniqueId val="{00000009-21F5-4CBB-8FA1-8A8A10259314}"/>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lt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Documentation!$A$1:$E$1</c:f>
              <c:strCache>
                <c:ptCount val="5"/>
                <c:pt idx="0">
                  <c:v>Activity instructions/prompts</c:v>
                </c:pt>
                <c:pt idx="1">
                  <c:v>Presentation slides for interactive lectures</c:v>
                </c:pt>
                <c:pt idx="2">
                  <c:v>Communications to students</c:v>
                </c:pt>
                <c:pt idx="3">
                  <c:v>Lesson plan and/or online module</c:v>
                </c:pt>
                <c:pt idx="4">
                  <c:v>Student feedback</c:v>
                </c:pt>
              </c:strCache>
              <c:extLst/>
            </c:strRef>
          </c:cat>
          <c:val>
            <c:numRef>
              <c:f>Documentation!$A$4:$E$4</c:f>
              <c:numCache>
                <c:formatCode>General</c:formatCode>
                <c:ptCount val="5"/>
                <c:pt idx="0">
                  <c:v>3</c:v>
                </c:pt>
                <c:pt idx="1">
                  <c:v>3</c:v>
                </c:pt>
                <c:pt idx="2">
                  <c:v>1</c:v>
                </c:pt>
                <c:pt idx="3">
                  <c:v>1</c:v>
                </c:pt>
                <c:pt idx="4">
                  <c:v>1</c:v>
                </c:pt>
              </c:numCache>
            </c:numRef>
          </c:val>
          <c:extLst>
            <c:ext xmlns:c16="http://schemas.microsoft.com/office/drawing/2014/chart" uri="{C3380CC4-5D6E-409C-BE32-E72D297353CC}">
              <c16:uniqueId val="{0000000A-21F5-4CBB-8FA1-8A8A10259314}"/>
            </c:ext>
          </c:extLst>
        </c:ser>
        <c:dLbls>
          <c:dLblPos val="inEnd"/>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2.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2015F8-6A50-46D6-950E-18D5BB8252EB}" type="doc">
      <dgm:prSet loTypeId="urn:microsoft.com/office/officeart/2005/8/layout/hProcess4" loCatId="process" qsTypeId="urn:microsoft.com/office/officeart/2005/8/quickstyle/simple1" qsCatId="simple" csTypeId="urn:microsoft.com/office/officeart/2005/8/colors/accent0_1" csCatId="mainScheme" phldr="1"/>
      <dgm:spPr/>
      <dgm:t>
        <a:bodyPr/>
        <a:lstStyle/>
        <a:p>
          <a:endParaRPr lang="en-US"/>
        </a:p>
      </dgm:t>
    </dgm:pt>
    <dgm:pt modelId="{0DC226C8-A3F9-4793-9BA4-1DF2EAD90DD1}">
      <dgm:prSet phldrT="[Text]" phldr="0">
        <dgm:style>
          <a:lnRef idx="2">
            <a:schemeClr val="dk1"/>
          </a:lnRef>
          <a:fillRef idx="1">
            <a:schemeClr val="lt1"/>
          </a:fillRef>
          <a:effectRef idx="0">
            <a:schemeClr val="dk1"/>
          </a:effectRef>
          <a:fontRef idx="minor">
            <a:schemeClr val="dk1"/>
          </a:fontRef>
        </dgm:style>
      </dgm:prSet>
      <dgm:spPr>
        <a:solidFill>
          <a:schemeClr val="bg1">
            <a:lumMod val="85000"/>
          </a:schemeClr>
        </a:solidFill>
      </dgm:spPr>
      <dgm:t>
        <a:bodyPr/>
        <a:lstStyle/>
        <a:p>
          <a:pPr rtl="0"/>
          <a:r>
            <a:rPr lang="en-US" dirty="0">
              <a:latin typeface="Aptos Display" panose="02110004020202020204"/>
            </a:rPr>
            <a:t>New department</a:t>
          </a:r>
          <a:endParaRPr lang="en-US" dirty="0"/>
        </a:p>
      </dgm:t>
    </dgm:pt>
    <dgm:pt modelId="{D8BFDC06-0503-4618-A124-ECD7C7D3FBDD}" type="parTrans" cxnId="{D89AE9D8-5905-4DAC-BC85-011891501073}">
      <dgm:prSet/>
      <dgm:spPr/>
      <dgm:t>
        <a:bodyPr/>
        <a:lstStyle/>
        <a:p>
          <a:endParaRPr lang="en-US"/>
        </a:p>
      </dgm:t>
    </dgm:pt>
    <dgm:pt modelId="{48ECE443-1D24-4FB9-8A6F-C79ED4EB5FF9}" type="sibTrans" cxnId="{D89AE9D8-5905-4DAC-BC85-011891501073}">
      <dgm:prSet/>
      <dgm:spPr/>
      <dgm:t>
        <a:bodyPr/>
        <a:lstStyle/>
        <a:p>
          <a:endParaRPr lang="en-US"/>
        </a:p>
      </dgm:t>
    </dgm:pt>
    <dgm:pt modelId="{1A00283C-68E9-4646-89C9-D1F3A60B0184}">
      <dgm:prSet phldrT="[Text]" phldr="0">
        <dgm:style>
          <a:lnRef idx="2">
            <a:schemeClr val="dk1"/>
          </a:lnRef>
          <a:fillRef idx="1">
            <a:schemeClr val="lt1"/>
          </a:fillRef>
          <a:effectRef idx="0">
            <a:schemeClr val="dk1"/>
          </a:effectRef>
          <a:fontRef idx="minor">
            <a:schemeClr val="dk1"/>
          </a:fontRef>
        </dgm:style>
      </dgm:prSet>
      <dgm:spPr/>
      <dgm:t>
        <a:bodyPr/>
        <a:lstStyle/>
        <a:p>
          <a:pPr rtl="0"/>
          <a:r>
            <a:rPr lang="en-US">
              <a:latin typeface="Aptos Display" panose="02110004020202020204"/>
            </a:rPr>
            <a:t>Instruction retreats</a:t>
          </a:r>
          <a:endParaRPr lang="en-US"/>
        </a:p>
      </dgm:t>
    </dgm:pt>
    <dgm:pt modelId="{CDDDFFC5-19E3-42E6-8CB9-48DFFC3DA61E}" type="parTrans" cxnId="{4024F196-0BE5-4DAD-AB8F-8BE73DC2DE1B}">
      <dgm:prSet/>
      <dgm:spPr/>
      <dgm:t>
        <a:bodyPr/>
        <a:lstStyle/>
        <a:p>
          <a:endParaRPr lang="en-US"/>
        </a:p>
      </dgm:t>
    </dgm:pt>
    <dgm:pt modelId="{0113F863-51B9-466A-8AF4-0C5FC400803C}" type="sibTrans" cxnId="{4024F196-0BE5-4DAD-AB8F-8BE73DC2DE1B}">
      <dgm:prSet/>
      <dgm:spPr/>
      <dgm:t>
        <a:bodyPr/>
        <a:lstStyle/>
        <a:p>
          <a:endParaRPr lang="en-US"/>
        </a:p>
      </dgm:t>
    </dgm:pt>
    <dgm:pt modelId="{5659A06C-D339-44D3-9BDB-FC9D7098C9AC}">
      <dgm:prSet phldrT="[Text]" phldr="0" custT="1">
        <dgm:style>
          <a:lnRef idx="2">
            <a:schemeClr val="dk1"/>
          </a:lnRef>
          <a:fillRef idx="1">
            <a:schemeClr val="lt1"/>
          </a:fillRef>
          <a:effectRef idx="0">
            <a:schemeClr val="dk1"/>
          </a:effectRef>
          <a:fontRef idx="minor">
            <a:schemeClr val="dk1"/>
          </a:fontRef>
        </dgm:style>
      </dgm:prSet>
      <dgm:spPr>
        <a:solidFill>
          <a:schemeClr val="bg1">
            <a:lumMod val="85000"/>
          </a:schemeClr>
        </a:solidFill>
        <a:ln/>
      </dgm:spPr>
      <dgm:t>
        <a:bodyPr spcFirstLastPara="0" vert="horz" wrap="square" lIns="41910" tIns="27940" rIns="41910" bIns="27940" numCol="1" spcCol="1270" anchor="ctr" anchorCtr="0"/>
        <a:lstStyle/>
        <a:p>
          <a:pPr marL="0" lvl="0" indent="0" algn="ctr" defTabSz="977900" rtl="0">
            <a:lnSpc>
              <a:spcPct val="90000"/>
            </a:lnSpc>
            <a:spcBef>
              <a:spcPct val="0"/>
            </a:spcBef>
            <a:spcAft>
              <a:spcPct val="35000"/>
            </a:spcAft>
            <a:buNone/>
          </a:pPr>
          <a:r>
            <a:rPr lang="en-US" sz="2200" kern="1200" dirty="0">
              <a:solidFill>
                <a:prstClr val="black">
                  <a:hueOff val="0"/>
                  <a:satOff val="0"/>
                  <a:lumOff val="0"/>
                  <a:alphaOff val="0"/>
                </a:prstClr>
              </a:solidFill>
              <a:latin typeface="Aptos Display" panose="02110004020202020204"/>
              <a:ea typeface="+mn-ea"/>
              <a:cs typeface="+mn-cs"/>
            </a:rPr>
            <a:t>New liaison structure</a:t>
          </a:r>
        </a:p>
      </dgm:t>
    </dgm:pt>
    <dgm:pt modelId="{9E292E2F-F91E-442A-9D4E-5486B45BB247}" type="parTrans" cxnId="{FF2E3156-1451-43B7-BC68-263CDE0BAD90}">
      <dgm:prSet/>
      <dgm:spPr/>
      <dgm:t>
        <a:bodyPr/>
        <a:lstStyle/>
        <a:p>
          <a:endParaRPr lang="en-US"/>
        </a:p>
      </dgm:t>
    </dgm:pt>
    <dgm:pt modelId="{E9B692C7-9DF8-4B51-83A2-0989CE2AD872}" type="sibTrans" cxnId="{FF2E3156-1451-43B7-BC68-263CDE0BAD90}">
      <dgm:prSet/>
      <dgm:spPr/>
      <dgm:t>
        <a:bodyPr/>
        <a:lstStyle/>
        <a:p>
          <a:endParaRPr lang="en-US"/>
        </a:p>
      </dgm:t>
    </dgm:pt>
    <dgm:pt modelId="{24C5F4F8-D542-42CD-9676-1775D149779E}">
      <dgm:prSet phldrT="[Text]" phldr="0">
        <dgm:style>
          <a:lnRef idx="2">
            <a:schemeClr val="dk1"/>
          </a:lnRef>
          <a:fillRef idx="1">
            <a:schemeClr val="lt1"/>
          </a:fillRef>
          <a:effectRef idx="0">
            <a:schemeClr val="dk1"/>
          </a:effectRef>
          <a:fontRef idx="minor">
            <a:schemeClr val="dk1"/>
          </a:fontRef>
        </dgm:style>
      </dgm:prSet>
      <dgm:spPr/>
      <dgm:t>
        <a:bodyPr/>
        <a:lstStyle/>
        <a:p>
          <a:pPr rtl="0"/>
          <a:r>
            <a:rPr lang="en-US">
              <a:latin typeface="Aptos Display" panose="02110004020202020204"/>
            </a:rPr>
            <a:t>Teams for Colleges</a:t>
          </a:r>
          <a:endParaRPr lang="en-US"/>
        </a:p>
      </dgm:t>
    </dgm:pt>
    <dgm:pt modelId="{B12E90E5-A0F0-4C77-BECB-2D7B52EC1DCF}" type="parTrans" cxnId="{D5ACFCD8-1538-4003-8800-CA2B187AFC8E}">
      <dgm:prSet/>
      <dgm:spPr/>
      <dgm:t>
        <a:bodyPr/>
        <a:lstStyle/>
        <a:p>
          <a:endParaRPr lang="en-US"/>
        </a:p>
      </dgm:t>
    </dgm:pt>
    <dgm:pt modelId="{D9271A0A-162A-4C27-9417-F62F00D7FED0}" type="sibTrans" cxnId="{D5ACFCD8-1538-4003-8800-CA2B187AFC8E}">
      <dgm:prSet/>
      <dgm:spPr/>
      <dgm:t>
        <a:bodyPr/>
        <a:lstStyle/>
        <a:p>
          <a:endParaRPr lang="en-US"/>
        </a:p>
      </dgm:t>
    </dgm:pt>
    <dgm:pt modelId="{387A859E-A9D2-4ED7-88F3-51F259897097}">
      <dgm:prSet phldrT="[Text]" phldr="0">
        <dgm:style>
          <a:lnRef idx="2">
            <a:schemeClr val="dk1"/>
          </a:lnRef>
          <a:fillRef idx="1">
            <a:schemeClr val="lt1"/>
          </a:fillRef>
          <a:effectRef idx="0">
            <a:schemeClr val="dk1"/>
          </a:effectRef>
          <a:fontRef idx="minor">
            <a:schemeClr val="dk1"/>
          </a:fontRef>
        </dgm:style>
      </dgm:prSet>
      <dgm:spPr/>
      <dgm:t>
        <a:bodyPr/>
        <a:lstStyle/>
        <a:p>
          <a:pPr rtl="0"/>
          <a:r>
            <a:rPr lang="en-US">
              <a:latin typeface="Aptos Display" panose="02110004020202020204"/>
            </a:rPr>
            <a:t>Varied experience</a:t>
          </a:r>
          <a:endParaRPr lang="en-US"/>
        </a:p>
      </dgm:t>
    </dgm:pt>
    <dgm:pt modelId="{52151AC2-18B7-403C-81EE-D6FD42FDC877}" type="parTrans" cxnId="{BBE8F238-A318-47B6-905F-C30F284B2AD8}">
      <dgm:prSet/>
      <dgm:spPr/>
      <dgm:t>
        <a:bodyPr/>
        <a:lstStyle/>
        <a:p>
          <a:endParaRPr lang="en-US"/>
        </a:p>
      </dgm:t>
    </dgm:pt>
    <dgm:pt modelId="{284423EC-42F0-40FA-AC7B-719EF19E7C23}" type="sibTrans" cxnId="{BBE8F238-A318-47B6-905F-C30F284B2AD8}">
      <dgm:prSet/>
      <dgm:spPr/>
      <dgm:t>
        <a:bodyPr/>
        <a:lstStyle/>
        <a:p>
          <a:endParaRPr lang="en-US"/>
        </a:p>
      </dgm:t>
    </dgm:pt>
    <dgm:pt modelId="{BF05D85C-66FC-4BE1-8019-F5F20279C971}">
      <dgm:prSet phldrT="[Text]" phldr="0">
        <dgm:style>
          <a:lnRef idx="2">
            <a:schemeClr val="dk1"/>
          </a:lnRef>
          <a:fillRef idx="1">
            <a:schemeClr val="lt1"/>
          </a:fillRef>
          <a:effectRef idx="0">
            <a:schemeClr val="dk1"/>
          </a:effectRef>
          <a:fontRef idx="minor">
            <a:schemeClr val="dk1"/>
          </a:fontRef>
        </dgm:style>
      </dgm:prSet>
      <dgm:spPr>
        <a:solidFill>
          <a:schemeClr val="bg1">
            <a:lumMod val="85000"/>
          </a:schemeClr>
        </a:solidFill>
      </dgm:spPr>
      <dgm:t>
        <a:bodyPr/>
        <a:lstStyle/>
        <a:p>
          <a:pPr rtl="0"/>
          <a:r>
            <a:rPr lang="en-US">
              <a:latin typeface="Aptos Display" panose="02110004020202020204"/>
            </a:rPr>
            <a:t>Establishing practices</a:t>
          </a:r>
          <a:endParaRPr lang="en-US"/>
        </a:p>
      </dgm:t>
    </dgm:pt>
    <dgm:pt modelId="{0BD9D51A-94D4-41CA-86FE-AC186284F019}" type="parTrans" cxnId="{8B9F5F7A-DF62-42FA-BE7B-E596AAD4706C}">
      <dgm:prSet/>
      <dgm:spPr/>
      <dgm:t>
        <a:bodyPr/>
        <a:lstStyle/>
        <a:p>
          <a:endParaRPr lang="en-US"/>
        </a:p>
      </dgm:t>
    </dgm:pt>
    <dgm:pt modelId="{17BD5B77-D849-4219-BBEB-AA3903099C3C}" type="sibTrans" cxnId="{8B9F5F7A-DF62-42FA-BE7B-E596AAD4706C}">
      <dgm:prSet/>
      <dgm:spPr/>
      <dgm:t>
        <a:bodyPr/>
        <a:lstStyle/>
        <a:p>
          <a:endParaRPr lang="en-US"/>
        </a:p>
      </dgm:t>
    </dgm:pt>
    <dgm:pt modelId="{ACA6C563-3762-4EDF-A4AB-A79D6FAB0EF3}">
      <dgm:prSet phldrT="[Text]" phldr="0">
        <dgm:style>
          <a:lnRef idx="2">
            <a:schemeClr val="dk1"/>
          </a:lnRef>
          <a:fillRef idx="1">
            <a:schemeClr val="lt1"/>
          </a:fillRef>
          <a:effectRef idx="0">
            <a:schemeClr val="dk1"/>
          </a:effectRef>
          <a:fontRef idx="minor">
            <a:schemeClr val="dk1"/>
          </a:fontRef>
        </dgm:style>
      </dgm:prSet>
      <dgm:spPr/>
      <dgm:t>
        <a:bodyPr/>
        <a:lstStyle/>
        <a:p>
          <a:pPr rtl="0"/>
          <a:r>
            <a:rPr lang="en-US" dirty="0">
              <a:latin typeface="Aptos Display" panose="02110004020202020204"/>
            </a:rPr>
            <a:t>Workflows</a:t>
          </a:r>
          <a:endParaRPr lang="en-US" dirty="0"/>
        </a:p>
      </dgm:t>
    </dgm:pt>
    <dgm:pt modelId="{DD8968D9-6CB6-4CCD-9E48-A15929AFB9D2}" type="parTrans" cxnId="{ACC8D4D4-DD95-4FB5-B379-019B3A035CD6}">
      <dgm:prSet/>
      <dgm:spPr/>
      <dgm:t>
        <a:bodyPr/>
        <a:lstStyle/>
        <a:p>
          <a:endParaRPr lang="en-US"/>
        </a:p>
      </dgm:t>
    </dgm:pt>
    <dgm:pt modelId="{F821BD44-661C-4266-B319-9190862AFD3F}" type="sibTrans" cxnId="{ACC8D4D4-DD95-4FB5-B379-019B3A035CD6}">
      <dgm:prSet/>
      <dgm:spPr/>
      <dgm:t>
        <a:bodyPr/>
        <a:lstStyle/>
        <a:p>
          <a:endParaRPr lang="en-US"/>
        </a:p>
      </dgm:t>
    </dgm:pt>
    <dgm:pt modelId="{739C9582-C172-4703-96CB-1F56802F42DF}">
      <dgm:prSet phldrT="[Text]" phldr="0">
        <dgm:style>
          <a:lnRef idx="2">
            <a:schemeClr val="dk1"/>
          </a:lnRef>
          <a:fillRef idx="1">
            <a:schemeClr val="lt1"/>
          </a:fillRef>
          <a:effectRef idx="0">
            <a:schemeClr val="dk1"/>
          </a:effectRef>
          <a:fontRef idx="minor">
            <a:schemeClr val="dk1"/>
          </a:fontRef>
        </dgm:style>
      </dgm:prSet>
      <dgm:spPr/>
      <dgm:t>
        <a:bodyPr/>
        <a:lstStyle/>
        <a:p>
          <a:r>
            <a:rPr lang="en-US">
              <a:latin typeface="Aptos Display" panose="02110004020202020204"/>
            </a:rPr>
            <a:t>Accessibility</a:t>
          </a:r>
          <a:endParaRPr lang="en-US"/>
        </a:p>
      </dgm:t>
    </dgm:pt>
    <dgm:pt modelId="{E7517B4D-FD16-4AB0-87A8-EE7A6D995048}" type="parTrans" cxnId="{54A21C20-7D58-4C5B-A8BF-5745A9FED26A}">
      <dgm:prSet/>
      <dgm:spPr/>
      <dgm:t>
        <a:bodyPr/>
        <a:lstStyle/>
        <a:p>
          <a:endParaRPr lang="en-US"/>
        </a:p>
      </dgm:t>
    </dgm:pt>
    <dgm:pt modelId="{A703EB9D-3CBE-4019-9BC3-2E7FC3370CBE}" type="sibTrans" cxnId="{54A21C20-7D58-4C5B-A8BF-5745A9FED26A}">
      <dgm:prSet/>
      <dgm:spPr/>
      <dgm:t>
        <a:bodyPr/>
        <a:lstStyle/>
        <a:p>
          <a:endParaRPr lang="en-US"/>
        </a:p>
      </dgm:t>
    </dgm:pt>
    <dgm:pt modelId="{6421B89D-988C-436F-BDA5-8CF17BDFB584}">
      <dgm:prSet phldr="0">
        <dgm:style>
          <a:lnRef idx="2">
            <a:schemeClr val="dk1"/>
          </a:lnRef>
          <a:fillRef idx="1">
            <a:schemeClr val="lt1"/>
          </a:fillRef>
          <a:effectRef idx="0">
            <a:schemeClr val="dk1"/>
          </a:effectRef>
          <a:fontRef idx="minor">
            <a:schemeClr val="dk1"/>
          </a:fontRef>
        </dgm:style>
      </dgm:prSet>
      <dgm:spPr/>
      <dgm:t>
        <a:bodyPr/>
        <a:lstStyle/>
        <a:p>
          <a:pPr rtl="0"/>
          <a:r>
            <a:rPr lang="en-US" dirty="0">
              <a:latin typeface="Aptos Display" panose="02110004020202020204"/>
            </a:rPr>
            <a:t>How to teach</a:t>
          </a:r>
        </a:p>
      </dgm:t>
    </dgm:pt>
    <dgm:pt modelId="{0FED056D-FC06-40C3-BD7F-6723946CE62E}" type="parTrans" cxnId="{670D658C-EC7C-4C6E-8BB9-BE6BDA1EDCD8}">
      <dgm:prSet/>
      <dgm:spPr/>
      <dgm:t>
        <a:bodyPr/>
        <a:lstStyle/>
        <a:p>
          <a:endParaRPr lang="en-US"/>
        </a:p>
      </dgm:t>
    </dgm:pt>
    <dgm:pt modelId="{7F6EE72C-86BB-4172-AF0E-9CB40AAF2979}" type="sibTrans" cxnId="{670D658C-EC7C-4C6E-8BB9-BE6BDA1EDCD8}">
      <dgm:prSet/>
      <dgm:spPr/>
      <dgm:t>
        <a:bodyPr/>
        <a:lstStyle/>
        <a:p>
          <a:endParaRPr lang="en-US"/>
        </a:p>
      </dgm:t>
    </dgm:pt>
    <dgm:pt modelId="{058D4B11-09EE-4370-BD23-183B48194340}">
      <dgm:prSet phldr="0">
        <dgm:style>
          <a:lnRef idx="2">
            <a:schemeClr val="dk1"/>
          </a:lnRef>
          <a:fillRef idx="1">
            <a:schemeClr val="lt1"/>
          </a:fillRef>
          <a:effectRef idx="0">
            <a:schemeClr val="dk1"/>
          </a:effectRef>
          <a:fontRef idx="minor">
            <a:schemeClr val="dk1"/>
          </a:fontRef>
        </dgm:style>
      </dgm:prSet>
      <dgm:spPr/>
      <dgm:t>
        <a:bodyPr/>
        <a:lstStyle/>
        <a:p>
          <a:pPr rtl="0"/>
          <a:r>
            <a:rPr lang="en-US">
              <a:latin typeface="Aptos Display" panose="02110004020202020204"/>
            </a:rPr>
            <a:t>Teaching teams</a:t>
          </a:r>
        </a:p>
      </dgm:t>
    </dgm:pt>
    <dgm:pt modelId="{04A358F4-DA60-4DA5-A0A2-469A3220C340}" type="parTrans" cxnId="{CFDC8CA5-1168-4A85-952B-907E573A2932}">
      <dgm:prSet/>
      <dgm:spPr/>
      <dgm:t>
        <a:bodyPr/>
        <a:lstStyle/>
        <a:p>
          <a:endParaRPr lang="en-US"/>
        </a:p>
      </dgm:t>
    </dgm:pt>
    <dgm:pt modelId="{83D9C91D-14CF-4EF7-99CC-3C74D4FD3F04}" type="sibTrans" cxnId="{CFDC8CA5-1168-4A85-952B-907E573A2932}">
      <dgm:prSet/>
      <dgm:spPr/>
      <dgm:t>
        <a:bodyPr/>
        <a:lstStyle/>
        <a:p>
          <a:endParaRPr lang="en-US"/>
        </a:p>
      </dgm:t>
    </dgm:pt>
    <dgm:pt modelId="{C05A1CF6-F02A-4AB4-8ADD-A309B9DDFA8C}">
      <dgm:prSet phldr="0">
        <dgm:style>
          <a:lnRef idx="2">
            <a:schemeClr val="dk1"/>
          </a:lnRef>
          <a:fillRef idx="1">
            <a:schemeClr val="lt1"/>
          </a:fillRef>
          <a:effectRef idx="0">
            <a:schemeClr val="dk1"/>
          </a:effectRef>
          <a:fontRef idx="minor">
            <a:schemeClr val="dk1"/>
          </a:fontRef>
        </dgm:style>
      </dgm:prSet>
      <dgm:spPr/>
      <dgm:t>
        <a:bodyPr/>
        <a:lstStyle/>
        <a:p>
          <a:pPr rtl="0"/>
          <a:r>
            <a:rPr lang="en-US">
              <a:latin typeface="Aptos Display" panose="02110004020202020204"/>
            </a:rPr>
            <a:t>Sharing practices</a:t>
          </a:r>
        </a:p>
      </dgm:t>
    </dgm:pt>
    <dgm:pt modelId="{1D021626-3A97-46BF-9E30-36D2865F747B}" type="parTrans" cxnId="{41041B6B-0F95-4CA1-A8AC-23906E33FFC8}">
      <dgm:prSet/>
      <dgm:spPr/>
      <dgm:t>
        <a:bodyPr/>
        <a:lstStyle/>
        <a:p>
          <a:endParaRPr lang="en-US"/>
        </a:p>
      </dgm:t>
    </dgm:pt>
    <dgm:pt modelId="{179573E2-5868-4437-9541-F958A22F8B84}" type="sibTrans" cxnId="{41041B6B-0F95-4CA1-A8AC-23906E33FFC8}">
      <dgm:prSet/>
      <dgm:spPr/>
      <dgm:t>
        <a:bodyPr/>
        <a:lstStyle/>
        <a:p>
          <a:endParaRPr lang="en-US"/>
        </a:p>
      </dgm:t>
    </dgm:pt>
    <dgm:pt modelId="{2C8586E9-C60B-41FD-B64E-05CBB8747F2E}">
      <dgm:prSet phldr="0">
        <dgm:style>
          <a:lnRef idx="2">
            <a:schemeClr val="dk1"/>
          </a:lnRef>
          <a:fillRef idx="1">
            <a:schemeClr val="lt1"/>
          </a:fillRef>
          <a:effectRef idx="0">
            <a:schemeClr val="dk1"/>
          </a:effectRef>
          <a:fontRef idx="minor">
            <a:schemeClr val="dk1"/>
          </a:fontRef>
        </dgm:style>
      </dgm:prSet>
      <dgm:spPr>
        <a:solidFill>
          <a:schemeClr val="bg1">
            <a:lumMod val="85000"/>
          </a:schemeClr>
        </a:solidFill>
      </dgm:spPr>
      <dgm:t>
        <a:bodyPr/>
        <a:lstStyle/>
        <a:p>
          <a:r>
            <a:rPr lang="en-US" sz="2200">
              <a:latin typeface="Aptos Display" panose="02110004020202020204"/>
            </a:rPr>
            <a:t>Future</a:t>
          </a:r>
        </a:p>
      </dgm:t>
    </dgm:pt>
    <dgm:pt modelId="{E7B2DDF2-C355-4D4C-8116-58C3E447424B}" type="parTrans" cxnId="{5A63D293-7035-4C4B-B480-ED8B3072B928}">
      <dgm:prSet/>
      <dgm:spPr/>
      <dgm:t>
        <a:bodyPr/>
        <a:lstStyle/>
        <a:p>
          <a:endParaRPr lang="en-US"/>
        </a:p>
      </dgm:t>
    </dgm:pt>
    <dgm:pt modelId="{B92C6B79-9034-4B4C-A758-3BFF04B40034}" type="sibTrans" cxnId="{5A63D293-7035-4C4B-B480-ED8B3072B928}">
      <dgm:prSet/>
      <dgm:spPr/>
      <dgm:t>
        <a:bodyPr/>
        <a:lstStyle/>
        <a:p>
          <a:endParaRPr lang="en-US"/>
        </a:p>
      </dgm:t>
    </dgm:pt>
    <dgm:pt modelId="{7CB0E8B8-001A-4764-B876-55CB1FB9ABE1}">
      <dgm:prSet phldr="0">
        <dgm:style>
          <a:lnRef idx="2">
            <a:schemeClr val="dk1"/>
          </a:lnRef>
          <a:fillRef idx="1">
            <a:schemeClr val="lt1"/>
          </a:fillRef>
          <a:effectRef idx="0">
            <a:schemeClr val="dk1"/>
          </a:effectRef>
          <a:fontRef idx="minor">
            <a:schemeClr val="dk1"/>
          </a:fontRef>
        </dgm:style>
      </dgm:prSet>
      <dgm:spPr/>
      <dgm:t>
        <a:bodyPr/>
        <a:lstStyle/>
        <a:p>
          <a:pPr rtl="0"/>
          <a:r>
            <a:rPr lang="en-US" sz="1800">
              <a:latin typeface="Aptos Display" panose="02110004020202020204"/>
            </a:rPr>
            <a:t>Self-reflection</a:t>
          </a:r>
        </a:p>
      </dgm:t>
    </dgm:pt>
    <dgm:pt modelId="{4D19E2E7-85D1-4F00-9949-2C39E7209B61}" type="parTrans" cxnId="{6AD60D03-9D07-40F9-8272-7AA44E3D2449}">
      <dgm:prSet/>
      <dgm:spPr/>
      <dgm:t>
        <a:bodyPr/>
        <a:lstStyle/>
        <a:p>
          <a:endParaRPr lang="en-US"/>
        </a:p>
      </dgm:t>
    </dgm:pt>
    <dgm:pt modelId="{78FABE38-7349-48DB-A5E8-8E8E180F6CC3}" type="sibTrans" cxnId="{6AD60D03-9D07-40F9-8272-7AA44E3D2449}">
      <dgm:prSet/>
      <dgm:spPr/>
      <dgm:t>
        <a:bodyPr/>
        <a:lstStyle/>
        <a:p>
          <a:endParaRPr lang="en-US"/>
        </a:p>
      </dgm:t>
    </dgm:pt>
    <dgm:pt modelId="{C84AFA75-1F52-486E-AF0A-1A042911A066}">
      <dgm:prSet phldr="0">
        <dgm:style>
          <a:lnRef idx="2">
            <a:schemeClr val="dk1"/>
          </a:lnRef>
          <a:fillRef idx="1">
            <a:schemeClr val="lt1"/>
          </a:fillRef>
          <a:effectRef idx="0">
            <a:schemeClr val="dk1"/>
          </a:effectRef>
          <a:fontRef idx="minor">
            <a:schemeClr val="dk1"/>
          </a:fontRef>
        </dgm:style>
      </dgm:prSet>
      <dgm:spPr/>
      <dgm:t>
        <a:bodyPr/>
        <a:lstStyle/>
        <a:p>
          <a:pPr rtl="0"/>
          <a:r>
            <a:rPr lang="en-US" sz="1800" dirty="0">
              <a:latin typeface="Aptos Display" panose="02110004020202020204"/>
            </a:rPr>
            <a:t>Peer observation</a:t>
          </a:r>
        </a:p>
      </dgm:t>
    </dgm:pt>
    <dgm:pt modelId="{E96FF339-F794-480F-9800-3632CB48CBAB}" type="parTrans" cxnId="{F037A20C-4C96-4949-90E2-02DEE297F3CD}">
      <dgm:prSet/>
      <dgm:spPr/>
      <dgm:t>
        <a:bodyPr/>
        <a:lstStyle/>
        <a:p>
          <a:endParaRPr lang="en-US"/>
        </a:p>
      </dgm:t>
    </dgm:pt>
    <dgm:pt modelId="{266ED1A0-DF3E-4619-AB25-CF95EC9741F1}" type="sibTrans" cxnId="{F037A20C-4C96-4949-90E2-02DEE297F3CD}">
      <dgm:prSet/>
      <dgm:spPr/>
      <dgm:t>
        <a:bodyPr/>
        <a:lstStyle/>
        <a:p>
          <a:endParaRPr lang="en-US"/>
        </a:p>
      </dgm:t>
    </dgm:pt>
    <dgm:pt modelId="{A63001E1-7106-4DB5-8AA7-1F213938EC7A}" type="pres">
      <dgm:prSet presAssocID="{F02015F8-6A50-46D6-950E-18D5BB8252EB}" presName="Name0" presStyleCnt="0">
        <dgm:presLayoutVars>
          <dgm:dir/>
          <dgm:animLvl val="lvl"/>
          <dgm:resizeHandles val="exact"/>
        </dgm:presLayoutVars>
      </dgm:prSet>
      <dgm:spPr/>
    </dgm:pt>
    <dgm:pt modelId="{73FF6C32-0297-4208-A55A-1BD65EAC2FA0}" type="pres">
      <dgm:prSet presAssocID="{F02015F8-6A50-46D6-950E-18D5BB8252EB}" presName="tSp" presStyleCnt="0"/>
      <dgm:spPr/>
    </dgm:pt>
    <dgm:pt modelId="{47024E74-7037-443F-8062-5413D7923B5C}" type="pres">
      <dgm:prSet presAssocID="{F02015F8-6A50-46D6-950E-18D5BB8252EB}" presName="bSp" presStyleCnt="0"/>
      <dgm:spPr/>
    </dgm:pt>
    <dgm:pt modelId="{A03002D9-1034-4C69-AC88-8311EF43C5D7}" type="pres">
      <dgm:prSet presAssocID="{F02015F8-6A50-46D6-950E-18D5BB8252EB}" presName="process" presStyleCnt="0"/>
      <dgm:spPr/>
    </dgm:pt>
    <dgm:pt modelId="{30DFC1FB-E9CB-42DA-BB32-6C7C61918DE1}" type="pres">
      <dgm:prSet presAssocID="{0DC226C8-A3F9-4793-9BA4-1DF2EAD90DD1}" presName="composite1" presStyleCnt="0"/>
      <dgm:spPr/>
    </dgm:pt>
    <dgm:pt modelId="{2344295A-FE19-427D-A456-09C4F95660BC}" type="pres">
      <dgm:prSet presAssocID="{0DC226C8-A3F9-4793-9BA4-1DF2EAD90DD1}" presName="dummyNode1" presStyleLbl="node1" presStyleIdx="0" presStyleCnt="4"/>
      <dgm:spPr/>
    </dgm:pt>
    <dgm:pt modelId="{EDFE405D-DDEC-4132-A031-9F1A3722C560}" type="pres">
      <dgm:prSet presAssocID="{0DC226C8-A3F9-4793-9BA4-1DF2EAD90DD1}" presName="childNode1" presStyleLbl="bgAcc1" presStyleIdx="0" presStyleCnt="4">
        <dgm:presLayoutVars>
          <dgm:bulletEnabled val="1"/>
        </dgm:presLayoutVars>
      </dgm:prSet>
      <dgm:spPr/>
    </dgm:pt>
    <dgm:pt modelId="{42E21D28-FBE4-414C-9F62-C7B2EADE3738}" type="pres">
      <dgm:prSet presAssocID="{0DC226C8-A3F9-4793-9BA4-1DF2EAD90DD1}" presName="childNode1tx" presStyleLbl="bgAcc1" presStyleIdx="0" presStyleCnt="4">
        <dgm:presLayoutVars>
          <dgm:bulletEnabled val="1"/>
        </dgm:presLayoutVars>
      </dgm:prSet>
      <dgm:spPr/>
    </dgm:pt>
    <dgm:pt modelId="{F19E9F42-505D-4D22-9E86-D9EF48792595}" type="pres">
      <dgm:prSet presAssocID="{0DC226C8-A3F9-4793-9BA4-1DF2EAD90DD1}" presName="parentNode1" presStyleLbl="node1" presStyleIdx="0" presStyleCnt="4">
        <dgm:presLayoutVars>
          <dgm:chMax val="1"/>
          <dgm:bulletEnabled val="1"/>
        </dgm:presLayoutVars>
      </dgm:prSet>
      <dgm:spPr/>
    </dgm:pt>
    <dgm:pt modelId="{E435F53B-4ED4-4147-84A9-299590E20AB0}" type="pres">
      <dgm:prSet presAssocID="{0DC226C8-A3F9-4793-9BA4-1DF2EAD90DD1}" presName="connSite1" presStyleCnt="0"/>
      <dgm:spPr/>
    </dgm:pt>
    <dgm:pt modelId="{839A00A3-E5E3-49FE-B6B9-8006A9E35790}" type="pres">
      <dgm:prSet presAssocID="{48ECE443-1D24-4FB9-8A6F-C79ED4EB5FF9}" presName="Name9" presStyleLbl="sibTrans2D1" presStyleIdx="0" presStyleCnt="3"/>
      <dgm:spPr/>
    </dgm:pt>
    <dgm:pt modelId="{4B2202BB-6662-4806-BDD7-C098AAC1D7D2}" type="pres">
      <dgm:prSet presAssocID="{5659A06C-D339-44D3-9BDB-FC9D7098C9AC}" presName="composite2" presStyleCnt="0"/>
      <dgm:spPr/>
    </dgm:pt>
    <dgm:pt modelId="{DEAC46CD-E3D0-4B7B-9733-A2F5C2629E5F}" type="pres">
      <dgm:prSet presAssocID="{5659A06C-D339-44D3-9BDB-FC9D7098C9AC}" presName="dummyNode2" presStyleLbl="node1" presStyleIdx="0" presStyleCnt="4"/>
      <dgm:spPr/>
    </dgm:pt>
    <dgm:pt modelId="{86CA828C-3434-4277-B67A-B21AF7A01453}" type="pres">
      <dgm:prSet presAssocID="{5659A06C-D339-44D3-9BDB-FC9D7098C9AC}" presName="childNode2" presStyleLbl="bgAcc1" presStyleIdx="1" presStyleCnt="4">
        <dgm:presLayoutVars>
          <dgm:bulletEnabled val="1"/>
        </dgm:presLayoutVars>
      </dgm:prSet>
      <dgm:spPr/>
    </dgm:pt>
    <dgm:pt modelId="{3E48032A-35AA-47DE-999F-CCE3377707DA}" type="pres">
      <dgm:prSet presAssocID="{5659A06C-D339-44D3-9BDB-FC9D7098C9AC}" presName="childNode2tx" presStyleLbl="bgAcc1" presStyleIdx="1" presStyleCnt="4">
        <dgm:presLayoutVars>
          <dgm:bulletEnabled val="1"/>
        </dgm:presLayoutVars>
      </dgm:prSet>
      <dgm:spPr/>
    </dgm:pt>
    <dgm:pt modelId="{F08BCAD7-CE0F-4876-A2D4-1CFC1DCAE266}" type="pres">
      <dgm:prSet presAssocID="{5659A06C-D339-44D3-9BDB-FC9D7098C9AC}" presName="parentNode2" presStyleLbl="node1" presStyleIdx="1" presStyleCnt="4">
        <dgm:presLayoutVars>
          <dgm:chMax val="0"/>
          <dgm:bulletEnabled val="1"/>
        </dgm:presLayoutVars>
      </dgm:prSet>
      <dgm:spPr>
        <a:xfrm>
          <a:off x="3197200" y="950155"/>
          <a:ext cx="1849054" cy="735308"/>
        </a:xfrm>
        <a:prstGeom prst="roundRect">
          <a:avLst>
            <a:gd name="adj" fmla="val 10000"/>
          </a:avLst>
        </a:prstGeom>
      </dgm:spPr>
    </dgm:pt>
    <dgm:pt modelId="{6FECB680-AB31-49EA-82DD-A665FF7BD75F}" type="pres">
      <dgm:prSet presAssocID="{5659A06C-D339-44D3-9BDB-FC9D7098C9AC}" presName="connSite2" presStyleCnt="0"/>
      <dgm:spPr/>
    </dgm:pt>
    <dgm:pt modelId="{6D4EF1A5-EC4D-4FD0-9F37-1281E70C82F9}" type="pres">
      <dgm:prSet presAssocID="{E9B692C7-9DF8-4B51-83A2-0989CE2AD872}" presName="Name18" presStyleLbl="sibTrans2D1" presStyleIdx="1" presStyleCnt="3"/>
      <dgm:spPr/>
    </dgm:pt>
    <dgm:pt modelId="{7055CE6A-E0D0-435A-8F9D-CA85831445B6}" type="pres">
      <dgm:prSet presAssocID="{BF05D85C-66FC-4BE1-8019-F5F20279C971}" presName="composite1" presStyleCnt="0"/>
      <dgm:spPr/>
    </dgm:pt>
    <dgm:pt modelId="{93C5B359-240F-4651-8664-FACF5F0DAB3B}" type="pres">
      <dgm:prSet presAssocID="{BF05D85C-66FC-4BE1-8019-F5F20279C971}" presName="dummyNode1" presStyleLbl="node1" presStyleIdx="1" presStyleCnt="4"/>
      <dgm:spPr/>
    </dgm:pt>
    <dgm:pt modelId="{7529F361-7199-4258-B8D1-51EA879E83AA}" type="pres">
      <dgm:prSet presAssocID="{BF05D85C-66FC-4BE1-8019-F5F20279C971}" presName="childNode1" presStyleLbl="bgAcc1" presStyleIdx="2" presStyleCnt="4">
        <dgm:presLayoutVars>
          <dgm:bulletEnabled val="1"/>
        </dgm:presLayoutVars>
      </dgm:prSet>
      <dgm:spPr/>
    </dgm:pt>
    <dgm:pt modelId="{536907C8-69FF-4F6A-AFEC-A696A5DC5768}" type="pres">
      <dgm:prSet presAssocID="{BF05D85C-66FC-4BE1-8019-F5F20279C971}" presName="childNode1tx" presStyleLbl="bgAcc1" presStyleIdx="2" presStyleCnt="4">
        <dgm:presLayoutVars>
          <dgm:bulletEnabled val="1"/>
        </dgm:presLayoutVars>
      </dgm:prSet>
      <dgm:spPr/>
    </dgm:pt>
    <dgm:pt modelId="{1ED3C2BA-D144-4A0F-A6C8-960BF372E8ED}" type="pres">
      <dgm:prSet presAssocID="{BF05D85C-66FC-4BE1-8019-F5F20279C971}" presName="parentNode1" presStyleLbl="node1" presStyleIdx="2" presStyleCnt="4">
        <dgm:presLayoutVars>
          <dgm:chMax val="1"/>
          <dgm:bulletEnabled val="1"/>
        </dgm:presLayoutVars>
      </dgm:prSet>
      <dgm:spPr/>
    </dgm:pt>
    <dgm:pt modelId="{C204E737-AF82-4379-BFDE-0E5B448592E9}" type="pres">
      <dgm:prSet presAssocID="{BF05D85C-66FC-4BE1-8019-F5F20279C971}" presName="connSite1" presStyleCnt="0"/>
      <dgm:spPr/>
    </dgm:pt>
    <dgm:pt modelId="{9DE3A3C5-9C8C-4469-94FF-1BE8EA887674}" type="pres">
      <dgm:prSet presAssocID="{17BD5B77-D849-4219-BBEB-AA3903099C3C}" presName="Name9" presStyleLbl="sibTrans2D1" presStyleIdx="2" presStyleCnt="3"/>
      <dgm:spPr/>
    </dgm:pt>
    <dgm:pt modelId="{C229A259-93B5-4CEF-A67B-CFDE59FDDD47}" type="pres">
      <dgm:prSet presAssocID="{2C8586E9-C60B-41FD-B64E-05CBB8747F2E}" presName="composite2" presStyleCnt="0"/>
      <dgm:spPr/>
    </dgm:pt>
    <dgm:pt modelId="{DFBD96EC-1A31-40D8-AD93-2A80FE555D50}" type="pres">
      <dgm:prSet presAssocID="{2C8586E9-C60B-41FD-B64E-05CBB8747F2E}" presName="dummyNode2" presStyleLbl="node1" presStyleIdx="2" presStyleCnt="4"/>
      <dgm:spPr/>
    </dgm:pt>
    <dgm:pt modelId="{B59D0221-1A77-4362-B796-199DEB8532E5}" type="pres">
      <dgm:prSet presAssocID="{2C8586E9-C60B-41FD-B64E-05CBB8747F2E}" presName="childNode2" presStyleLbl="bgAcc1" presStyleIdx="3" presStyleCnt="4">
        <dgm:presLayoutVars>
          <dgm:bulletEnabled val="1"/>
        </dgm:presLayoutVars>
      </dgm:prSet>
      <dgm:spPr/>
    </dgm:pt>
    <dgm:pt modelId="{647A0B31-F43A-4833-9B98-A9E1A59D38A5}" type="pres">
      <dgm:prSet presAssocID="{2C8586E9-C60B-41FD-B64E-05CBB8747F2E}" presName="childNode2tx" presStyleLbl="bgAcc1" presStyleIdx="3" presStyleCnt="4">
        <dgm:presLayoutVars>
          <dgm:bulletEnabled val="1"/>
        </dgm:presLayoutVars>
      </dgm:prSet>
      <dgm:spPr/>
    </dgm:pt>
    <dgm:pt modelId="{0A648CCA-AC7B-4B30-86FA-9ED37050CEBD}" type="pres">
      <dgm:prSet presAssocID="{2C8586E9-C60B-41FD-B64E-05CBB8747F2E}" presName="parentNode2" presStyleLbl="node1" presStyleIdx="3" presStyleCnt="4">
        <dgm:presLayoutVars>
          <dgm:chMax val="0"/>
          <dgm:bulletEnabled val="1"/>
        </dgm:presLayoutVars>
      </dgm:prSet>
      <dgm:spPr/>
    </dgm:pt>
    <dgm:pt modelId="{A10EC011-A7BE-4449-8C52-4C5A5DE93443}" type="pres">
      <dgm:prSet presAssocID="{2C8586E9-C60B-41FD-B64E-05CBB8747F2E}" presName="connSite2" presStyleCnt="0"/>
      <dgm:spPr/>
    </dgm:pt>
  </dgm:ptLst>
  <dgm:cxnLst>
    <dgm:cxn modelId="{6AD60D03-9D07-40F9-8272-7AA44E3D2449}" srcId="{2C8586E9-C60B-41FD-B64E-05CBB8747F2E}" destId="{7CB0E8B8-001A-4764-B876-55CB1FB9ABE1}" srcOrd="0" destOrd="0" parTransId="{4D19E2E7-85D1-4F00-9949-2C39E7209B61}" sibTransId="{78FABE38-7349-48DB-A5E8-8E8E180F6CC3}"/>
    <dgm:cxn modelId="{F037A20C-4C96-4949-90E2-02DEE297F3CD}" srcId="{2C8586E9-C60B-41FD-B64E-05CBB8747F2E}" destId="{C84AFA75-1F52-486E-AF0A-1A042911A066}" srcOrd="1" destOrd="0" parTransId="{E96FF339-F794-480F-9800-3632CB48CBAB}" sibTransId="{266ED1A0-DF3E-4619-AB25-CF95EC9741F1}"/>
    <dgm:cxn modelId="{062C5717-9508-4E5C-B284-DE7F82EFD621}" type="presOf" srcId="{C84AFA75-1F52-486E-AF0A-1A042911A066}" destId="{647A0B31-F43A-4833-9B98-A9E1A59D38A5}" srcOrd="1" destOrd="1" presId="urn:microsoft.com/office/officeart/2005/8/layout/hProcess4"/>
    <dgm:cxn modelId="{54A21C20-7D58-4C5B-A8BF-5745A9FED26A}" srcId="{BF05D85C-66FC-4BE1-8019-F5F20279C971}" destId="{739C9582-C172-4703-96CB-1F56802F42DF}" srcOrd="1" destOrd="0" parTransId="{E7517B4D-FD16-4AB0-87A8-EE7A6D995048}" sibTransId="{A703EB9D-3CBE-4019-9BC3-2E7FC3370CBE}"/>
    <dgm:cxn modelId="{520DC624-B5D3-4C74-BC8E-7574A58F41F3}" type="presOf" srcId="{BF05D85C-66FC-4BE1-8019-F5F20279C971}" destId="{1ED3C2BA-D144-4A0F-A6C8-960BF372E8ED}" srcOrd="0" destOrd="0" presId="urn:microsoft.com/office/officeart/2005/8/layout/hProcess4"/>
    <dgm:cxn modelId="{F5385B2E-F357-4110-AC12-AFCAF4908BB5}" type="presOf" srcId="{058D4B11-09EE-4370-BD23-183B48194340}" destId="{42E21D28-FBE4-414C-9F62-C7B2EADE3738}" srcOrd="1" destOrd="0" presId="urn:microsoft.com/office/officeart/2005/8/layout/hProcess4"/>
    <dgm:cxn modelId="{E25BF62F-D4B5-459E-99F3-9DDE4ABF4618}" type="presOf" srcId="{7CB0E8B8-001A-4764-B876-55CB1FB9ABE1}" destId="{647A0B31-F43A-4833-9B98-A9E1A59D38A5}" srcOrd="1" destOrd="0" presId="urn:microsoft.com/office/officeart/2005/8/layout/hProcess4"/>
    <dgm:cxn modelId="{B0BF5E35-C7F1-4E75-8837-8E98C1069D83}" type="presOf" srcId="{2C8586E9-C60B-41FD-B64E-05CBB8747F2E}" destId="{0A648CCA-AC7B-4B30-86FA-9ED37050CEBD}" srcOrd="0" destOrd="0" presId="urn:microsoft.com/office/officeart/2005/8/layout/hProcess4"/>
    <dgm:cxn modelId="{10D49835-2AF0-49F6-A77E-B5C2249D150C}" type="presOf" srcId="{1A00283C-68E9-4646-89C9-D1F3A60B0184}" destId="{42E21D28-FBE4-414C-9F62-C7B2EADE3738}" srcOrd="1" destOrd="1" presId="urn:microsoft.com/office/officeart/2005/8/layout/hProcess4"/>
    <dgm:cxn modelId="{21E43138-88AC-44D4-8A53-C6E074B35CA1}" type="presOf" srcId="{387A859E-A9D2-4ED7-88F3-51F259897097}" destId="{86CA828C-3434-4277-B67A-B21AF7A01453}" srcOrd="0" destOrd="1" presId="urn:microsoft.com/office/officeart/2005/8/layout/hProcess4"/>
    <dgm:cxn modelId="{BBE8F238-A318-47B6-905F-C30F284B2AD8}" srcId="{5659A06C-D339-44D3-9BDB-FC9D7098C9AC}" destId="{387A859E-A9D2-4ED7-88F3-51F259897097}" srcOrd="1" destOrd="0" parTransId="{52151AC2-18B7-403C-81EE-D6FD42FDC877}" sibTransId="{284423EC-42F0-40FA-AC7B-719EF19E7C23}"/>
    <dgm:cxn modelId="{A86AE561-A901-4470-AA42-E6CF76624B68}" type="presOf" srcId="{C05A1CF6-F02A-4AB4-8ADD-A309B9DDFA8C}" destId="{42E21D28-FBE4-414C-9F62-C7B2EADE3738}" srcOrd="1" destOrd="2" presId="urn:microsoft.com/office/officeart/2005/8/layout/hProcess4"/>
    <dgm:cxn modelId="{57F94565-4934-4EE1-8422-18FB804869F7}" type="presOf" srcId="{7CB0E8B8-001A-4764-B876-55CB1FB9ABE1}" destId="{B59D0221-1A77-4362-B796-199DEB8532E5}" srcOrd="0" destOrd="0" presId="urn:microsoft.com/office/officeart/2005/8/layout/hProcess4"/>
    <dgm:cxn modelId="{41041B6B-0F95-4CA1-A8AC-23906E33FFC8}" srcId="{0DC226C8-A3F9-4793-9BA4-1DF2EAD90DD1}" destId="{C05A1CF6-F02A-4AB4-8ADD-A309B9DDFA8C}" srcOrd="2" destOrd="0" parTransId="{1D021626-3A97-46BF-9E30-36D2865F747B}" sibTransId="{179573E2-5868-4437-9541-F958A22F8B84}"/>
    <dgm:cxn modelId="{89808F4E-0D32-467C-B248-72D1603D4EA4}" type="presOf" srcId="{17BD5B77-D849-4219-BBEB-AA3903099C3C}" destId="{9DE3A3C5-9C8C-4469-94FF-1BE8EA887674}" srcOrd="0" destOrd="0" presId="urn:microsoft.com/office/officeart/2005/8/layout/hProcess4"/>
    <dgm:cxn modelId="{DCA87874-DDDF-4EBF-BF3C-544DC59EC483}" type="presOf" srcId="{ACA6C563-3762-4EDF-A4AB-A79D6FAB0EF3}" destId="{536907C8-69FF-4F6A-AFEC-A696A5DC5768}" srcOrd="1" destOrd="0" presId="urn:microsoft.com/office/officeart/2005/8/layout/hProcess4"/>
    <dgm:cxn modelId="{7CCBAD55-9515-42B5-A52A-389FDC0D7D3B}" type="presOf" srcId="{739C9582-C172-4703-96CB-1F56802F42DF}" destId="{7529F361-7199-4258-B8D1-51EA879E83AA}" srcOrd="0" destOrd="1" presId="urn:microsoft.com/office/officeart/2005/8/layout/hProcess4"/>
    <dgm:cxn modelId="{FF2E3156-1451-43B7-BC68-263CDE0BAD90}" srcId="{F02015F8-6A50-46D6-950E-18D5BB8252EB}" destId="{5659A06C-D339-44D3-9BDB-FC9D7098C9AC}" srcOrd="1" destOrd="0" parTransId="{9E292E2F-F91E-442A-9D4E-5486B45BB247}" sibTransId="{E9B692C7-9DF8-4B51-83A2-0989CE2AD872}"/>
    <dgm:cxn modelId="{8B9F5F7A-DF62-42FA-BE7B-E596AAD4706C}" srcId="{F02015F8-6A50-46D6-950E-18D5BB8252EB}" destId="{BF05D85C-66FC-4BE1-8019-F5F20279C971}" srcOrd="2" destOrd="0" parTransId="{0BD9D51A-94D4-41CA-86FE-AC186284F019}" sibTransId="{17BD5B77-D849-4219-BBEB-AA3903099C3C}"/>
    <dgm:cxn modelId="{670D658C-EC7C-4C6E-8BB9-BE6BDA1EDCD8}" srcId="{BF05D85C-66FC-4BE1-8019-F5F20279C971}" destId="{6421B89D-988C-436F-BDA5-8CF17BDFB584}" srcOrd="2" destOrd="0" parTransId="{0FED056D-FC06-40C3-BD7F-6723946CE62E}" sibTransId="{7F6EE72C-86BB-4172-AF0E-9CB40AAF2979}"/>
    <dgm:cxn modelId="{7390C393-85C7-4E8B-B60B-5010EC082EDA}" type="presOf" srcId="{48ECE443-1D24-4FB9-8A6F-C79ED4EB5FF9}" destId="{839A00A3-E5E3-49FE-B6B9-8006A9E35790}" srcOrd="0" destOrd="0" presId="urn:microsoft.com/office/officeart/2005/8/layout/hProcess4"/>
    <dgm:cxn modelId="{5A63D293-7035-4C4B-B480-ED8B3072B928}" srcId="{F02015F8-6A50-46D6-950E-18D5BB8252EB}" destId="{2C8586E9-C60B-41FD-B64E-05CBB8747F2E}" srcOrd="3" destOrd="0" parTransId="{E7B2DDF2-C355-4D4C-8116-58C3E447424B}" sibTransId="{B92C6B79-9034-4B4C-A758-3BFF04B40034}"/>
    <dgm:cxn modelId="{4024F196-0BE5-4DAD-AB8F-8BE73DC2DE1B}" srcId="{0DC226C8-A3F9-4793-9BA4-1DF2EAD90DD1}" destId="{1A00283C-68E9-4646-89C9-D1F3A60B0184}" srcOrd="1" destOrd="0" parTransId="{CDDDFFC5-19E3-42E6-8CB9-48DFFC3DA61E}" sibTransId="{0113F863-51B9-466A-8AF4-0C5FC400803C}"/>
    <dgm:cxn modelId="{32C0BB98-0487-4C07-BD45-946714AFF883}" type="presOf" srcId="{0DC226C8-A3F9-4793-9BA4-1DF2EAD90DD1}" destId="{F19E9F42-505D-4D22-9E86-D9EF48792595}" srcOrd="0" destOrd="0" presId="urn:microsoft.com/office/officeart/2005/8/layout/hProcess4"/>
    <dgm:cxn modelId="{852C67A2-B345-4EE3-8879-7FFDE870A0A7}" type="presOf" srcId="{24C5F4F8-D542-42CD-9676-1775D149779E}" destId="{3E48032A-35AA-47DE-999F-CCE3377707DA}" srcOrd="1" destOrd="0" presId="urn:microsoft.com/office/officeart/2005/8/layout/hProcess4"/>
    <dgm:cxn modelId="{A6A552A3-2754-4D13-B345-0FA08DB581B8}" type="presOf" srcId="{6421B89D-988C-436F-BDA5-8CF17BDFB584}" destId="{7529F361-7199-4258-B8D1-51EA879E83AA}" srcOrd="0" destOrd="2" presId="urn:microsoft.com/office/officeart/2005/8/layout/hProcess4"/>
    <dgm:cxn modelId="{CFDC8CA5-1168-4A85-952B-907E573A2932}" srcId="{0DC226C8-A3F9-4793-9BA4-1DF2EAD90DD1}" destId="{058D4B11-09EE-4370-BD23-183B48194340}" srcOrd="0" destOrd="0" parTransId="{04A358F4-DA60-4DA5-A0A2-469A3220C340}" sibTransId="{83D9C91D-14CF-4EF7-99CC-3C74D4FD3F04}"/>
    <dgm:cxn modelId="{D31C22A8-0C79-486B-BB40-A653AA7D3584}" type="presOf" srcId="{739C9582-C172-4703-96CB-1F56802F42DF}" destId="{536907C8-69FF-4F6A-AFEC-A696A5DC5768}" srcOrd="1" destOrd="1" presId="urn:microsoft.com/office/officeart/2005/8/layout/hProcess4"/>
    <dgm:cxn modelId="{C7C3C2AD-F6ED-4276-B6BB-642D26C112A4}" type="presOf" srcId="{ACA6C563-3762-4EDF-A4AB-A79D6FAB0EF3}" destId="{7529F361-7199-4258-B8D1-51EA879E83AA}" srcOrd="0" destOrd="0" presId="urn:microsoft.com/office/officeart/2005/8/layout/hProcess4"/>
    <dgm:cxn modelId="{CE6A93B0-8D69-445B-8B24-20B1B8283C65}" type="presOf" srcId="{24C5F4F8-D542-42CD-9676-1775D149779E}" destId="{86CA828C-3434-4277-B67A-B21AF7A01453}" srcOrd="0" destOrd="0" presId="urn:microsoft.com/office/officeart/2005/8/layout/hProcess4"/>
    <dgm:cxn modelId="{C96543C1-24E8-40B2-9F66-0BB8DEE52696}" type="presOf" srcId="{5659A06C-D339-44D3-9BDB-FC9D7098C9AC}" destId="{F08BCAD7-CE0F-4876-A2D4-1CFC1DCAE266}" srcOrd="0" destOrd="0" presId="urn:microsoft.com/office/officeart/2005/8/layout/hProcess4"/>
    <dgm:cxn modelId="{555222CF-4B4D-4628-87FE-E556326835AF}" type="presOf" srcId="{058D4B11-09EE-4370-BD23-183B48194340}" destId="{EDFE405D-DDEC-4132-A031-9F1A3722C560}" srcOrd="0" destOrd="0" presId="urn:microsoft.com/office/officeart/2005/8/layout/hProcess4"/>
    <dgm:cxn modelId="{B3AE31D4-4EC6-4E63-BEB2-6A766F298EE4}" type="presOf" srcId="{E9B692C7-9DF8-4B51-83A2-0989CE2AD872}" destId="{6D4EF1A5-EC4D-4FD0-9F37-1281E70C82F9}" srcOrd="0" destOrd="0" presId="urn:microsoft.com/office/officeart/2005/8/layout/hProcess4"/>
    <dgm:cxn modelId="{ACC8D4D4-DD95-4FB5-B379-019B3A035CD6}" srcId="{BF05D85C-66FC-4BE1-8019-F5F20279C971}" destId="{ACA6C563-3762-4EDF-A4AB-A79D6FAB0EF3}" srcOrd="0" destOrd="0" parTransId="{DD8968D9-6CB6-4CCD-9E48-A15929AFB9D2}" sibTransId="{F821BD44-661C-4266-B319-9190862AFD3F}"/>
    <dgm:cxn modelId="{9BB538D8-5C53-466A-BE3E-CFB1BD1862FE}" type="presOf" srcId="{6421B89D-988C-436F-BDA5-8CF17BDFB584}" destId="{536907C8-69FF-4F6A-AFEC-A696A5DC5768}" srcOrd="1" destOrd="2" presId="urn:microsoft.com/office/officeart/2005/8/layout/hProcess4"/>
    <dgm:cxn modelId="{D89AE9D8-5905-4DAC-BC85-011891501073}" srcId="{F02015F8-6A50-46D6-950E-18D5BB8252EB}" destId="{0DC226C8-A3F9-4793-9BA4-1DF2EAD90DD1}" srcOrd="0" destOrd="0" parTransId="{D8BFDC06-0503-4618-A124-ECD7C7D3FBDD}" sibTransId="{48ECE443-1D24-4FB9-8A6F-C79ED4EB5FF9}"/>
    <dgm:cxn modelId="{D5ACFCD8-1538-4003-8800-CA2B187AFC8E}" srcId="{5659A06C-D339-44D3-9BDB-FC9D7098C9AC}" destId="{24C5F4F8-D542-42CD-9676-1775D149779E}" srcOrd="0" destOrd="0" parTransId="{B12E90E5-A0F0-4C77-BECB-2D7B52EC1DCF}" sibTransId="{D9271A0A-162A-4C27-9417-F62F00D7FED0}"/>
    <dgm:cxn modelId="{0E8F5CDD-6068-45D6-B442-71B862DE6048}" type="presOf" srcId="{F02015F8-6A50-46D6-950E-18D5BB8252EB}" destId="{A63001E1-7106-4DB5-8AA7-1F213938EC7A}" srcOrd="0" destOrd="0" presId="urn:microsoft.com/office/officeart/2005/8/layout/hProcess4"/>
    <dgm:cxn modelId="{60DFB7DE-A512-4048-9B6A-6382D44EF8A9}" type="presOf" srcId="{1A00283C-68E9-4646-89C9-D1F3A60B0184}" destId="{EDFE405D-DDEC-4132-A031-9F1A3722C560}" srcOrd="0" destOrd="1" presId="urn:microsoft.com/office/officeart/2005/8/layout/hProcess4"/>
    <dgm:cxn modelId="{D6860CF0-D91C-4632-95FF-01F094D872AF}" type="presOf" srcId="{C84AFA75-1F52-486E-AF0A-1A042911A066}" destId="{B59D0221-1A77-4362-B796-199DEB8532E5}" srcOrd="0" destOrd="1" presId="urn:microsoft.com/office/officeart/2005/8/layout/hProcess4"/>
    <dgm:cxn modelId="{A2FEAAF4-4E98-4F8B-B40A-CF518121106F}" type="presOf" srcId="{C05A1CF6-F02A-4AB4-8ADD-A309B9DDFA8C}" destId="{EDFE405D-DDEC-4132-A031-9F1A3722C560}" srcOrd="0" destOrd="2" presId="urn:microsoft.com/office/officeart/2005/8/layout/hProcess4"/>
    <dgm:cxn modelId="{9D3095FC-D4BF-492C-AF59-DD6DBDAB142F}" type="presOf" srcId="{387A859E-A9D2-4ED7-88F3-51F259897097}" destId="{3E48032A-35AA-47DE-999F-CCE3377707DA}" srcOrd="1" destOrd="1" presId="urn:microsoft.com/office/officeart/2005/8/layout/hProcess4"/>
    <dgm:cxn modelId="{C97BCB0E-421E-49F9-BDDB-F171595D7B6C}" type="presParOf" srcId="{A63001E1-7106-4DB5-8AA7-1F213938EC7A}" destId="{73FF6C32-0297-4208-A55A-1BD65EAC2FA0}" srcOrd="0" destOrd="0" presId="urn:microsoft.com/office/officeart/2005/8/layout/hProcess4"/>
    <dgm:cxn modelId="{19261516-9704-42B7-A50A-75DDC3C00FAA}" type="presParOf" srcId="{A63001E1-7106-4DB5-8AA7-1F213938EC7A}" destId="{47024E74-7037-443F-8062-5413D7923B5C}" srcOrd="1" destOrd="0" presId="urn:microsoft.com/office/officeart/2005/8/layout/hProcess4"/>
    <dgm:cxn modelId="{41C6E60C-C3B6-4A2C-B947-A6D58182C36F}" type="presParOf" srcId="{A63001E1-7106-4DB5-8AA7-1F213938EC7A}" destId="{A03002D9-1034-4C69-AC88-8311EF43C5D7}" srcOrd="2" destOrd="0" presId="urn:microsoft.com/office/officeart/2005/8/layout/hProcess4"/>
    <dgm:cxn modelId="{4AE1A77B-BE6A-48A3-BF72-4B5938B7123D}" type="presParOf" srcId="{A03002D9-1034-4C69-AC88-8311EF43C5D7}" destId="{30DFC1FB-E9CB-42DA-BB32-6C7C61918DE1}" srcOrd="0" destOrd="0" presId="urn:microsoft.com/office/officeart/2005/8/layout/hProcess4"/>
    <dgm:cxn modelId="{7C8683B0-14EB-494B-9AA6-520660DCF7FC}" type="presParOf" srcId="{30DFC1FB-E9CB-42DA-BB32-6C7C61918DE1}" destId="{2344295A-FE19-427D-A456-09C4F95660BC}" srcOrd="0" destOrd="0" presId="urn:microsoft.com/office/officeart/2005/8/layout/hProcess4"/>
    <dgm:cxn modelId="{87B176E7-C22A-4B72-9033-97D03750F792}" type="presParOf" srcId="{30DFC1FB-E9CB-42DA-BB32-6C7C61918DE1}" destId="{EDFE405D-DDEC-4132-A031-9F1A3722C560}" srcOrd="1" destOrd="0" presId="urn:microsoft.com/office/officeart/2005/8/layout/hProcess4"/>
    <dgm:cxn modelId="{6C523665-8D91-4E85-B7FA-A06AB5EAAC1F}" type="presParOf" srcId="{30DFC1FB-E9CB-42DA-BB32-6C7C61918DE1}" destId="{42E21D28-FBE4-414C-9F62-C7B2EADE3738}" srcOrd="2" destOrd="0" presId="urn:microsoft.com/office/officeart/2005/8/layout/hProcess4"/>
    <dgm:cxn modelId="{471ABF03-A488-4874-A4B7-261B7574EB61}" type="presParOf" srcId="{30DFC1FB-E9CB-42DA-BB32-6C7C61918DE1}" destId="{F19E9F42-505D-4D22-9E86-D9EF48792595}" srcOrd="3" destOrd="0" presId="urn:microsoft.com/office/officeart/2005/8/layout/hProcess4"/>
    <dgm:cxn modelId="{8919126D-B294-46D2-AE9B-C4FFB4225820}" type="presParOf" srcId="{30DFC1FB-E9CB-42DA-BB32-6C7C61918DE1}" destId="{E435F53B-4ED4-4147-84A9-299590E20AB0}" srcOrd="4" destOrd="0" presId="urn:microsoft.com/office/officeart/2005/8/layout/hProcess4"/>
    <dgm:cxn modelId="{95BB5182-08A2-4AE0-9112-96C76DF919C4}" type="presParOf" srcId="{A03002D9-1034-4C69-AC88-8311EF43C5D7}" destId="{839A00A3-E5E3-49FE-B6B9-8006A9E35790}" srcOrd="1" destOrd="0" presId="urn:microsoft.com/office/officeart/2005/8/layout/hProcess4"/>
    <dgm:cxn modelId="{C2D81395-AAA8-4C02-9C04-E74907795B48}" type="presParOf" srcId="{A03002D9-1034-4C69-AC88-8311EF43C5D7}" destId="{4B2202BB-6662-4806-BDD7-C098AAC1D7D2}" srcOrd="2" destOrd="0" presId="urn:microsoft.com/office/officeart/2005/8/layout/hProcess4"/>
    <dgm:cxn modelId="{C2EE7D0F-2F2F-4888-8269-B41C6FCBBE11}" type="presParOf" srcId="{4B2202BB-6662-4806-BDD7-C098AAC1D7D2}" destId="{DEAC46CD-E3D0-4B7B-9733-A2F5C2629E5F}" srcOrd="0" destOrd="0" presId="urn:microsoft.com/office/officeart/2005/8/layout/hProcess4"/>
    <dgm:cxn modelId="{736185A5-1628-468D-9620-58FBE98E7216}" type="presParOf" srcId="{4B2202BB-6662-4806-BDD7-C098AAC1D7D2}" destId="{86CA828C-3434-4277-B67A-B21AF7A01453}" srcOrd="1" destOrd="0" presId="urn:microsoft.com/office/officeart/2005/8/layout/hProcess4"/>
    <dgm:cxn modelId="{474A8249-4F2E-43DA-8280-B22C3BF92A5D}" type="presParOf" srcId="{4B2202BB-6662-4806-BDD7-C098AAC1D7D2}" destId="{3E48032A-35AA-47DE-999F-CCE3377707DA}" srcOrd="2" destOrd="0" presId="urn:microsoft.com/office/officeart/2005/8/layout/hProcess4"/>
    <dgm:cxn modelId="{3860366A-1A42-460D-8FF3-1A9F2F9543C8}" type="presParOf" srcId="{4B2202BB-6662-4806-BDD7-C098AAC1D7D2}" destId="{F08BCAD7-CE0F-4876-A2D4-1CFC1DCAE266}" srcOrd="3" destOrd="0" presId="urn:microsoft.com/office/officeart/2005/8/layout/hProcess4"/>
    <dgm:cxn modelId="{B677DDD9-E7E8-4C38-94A6-716176C77DE9}" type="presParOf" srcId="{4B2202BB-6662-4806-BDD7-C098AAC1D7D2}" destId="{6FECB680-AB31-49EA-82DD-A665FF7BD75F}" srcOrd="4" destOrd="0" presId="urn:microsoft.com/office/officeart/2005/8/layout/hProcess4"/>
    <dgm:cxn modelId="{6F1FD22F-1396-4C77-A4EA-40F476318689}" type="presParOf" srcId="{A03002D9-1034-4C69-AC88-8311EF43C5D7}" destId="{6D4EF1A5-EC4D-4FD0-9F37-1281E70C82F9}" srcOrd="3" destOrd="0" presId="urn:microsoft.com/office/officeart/2005/8/layout/hProcess4"/>
    <dgm:cxn modelId="{11B85B3D-2302-4DF1-BE49-C0FA9FEFD191}" type="presParOf" srcId="{A03002D9-1034-4C69-AC88-8311EF43C5D7}" destId="{7055CE6A-E0D0-435A-8F9D-CA85831445B6}" srcOrd="4" destOrd="0" presId="urn:microsoft.com/office/officeart/2005/8/layout/hProcess4"/>
    <dgm:cxn modelId="{2DDABA5A-FD5D-4F91-B0FF-E2D63A5D2C38}" type="presParOf" srcId="{7055CE6A-E0D0-435A-8F9D-CA85831445B6}" destId="{93C5B359-240F-4651-8664-FACF5F0DAB3B}" srcOrd="0" destOrd="0" presId="urn:microsoft.com/office/officeart/2005/8/layout/hProcess4"/>
    <dgm:cxn modelId="{C1D72398-FDE7-41E8-9FB8-64FFC8B6C17A}" type="presParOf" srcId="{7055CE6A-E0D0-435A-8F9D-CA85831445B6}" destId="{7529F361-7199-4258-B8D1-51EA879E83AA}" srcOrd="1" destOrd="0" presId="urn:microsoft.com/office/officeart/2005/8/layout/hProcess4"/>
    <dgm:cxn modelId="{618DCAA6-17A3-46DE-93EE-0A4CDC6FE75F}" type="presParOf" srcId="{7055CE6A-E0D0-435A-8F9D-CA85831445B6}" destId="{536907C8-69FF-4F6A-AFEC-A696A5DC5768}" srcOrd="2" destOrd="0" presId="urn:microsoft.com/office/officeart/2005/8/layout/hProcess4"/>
    <dgm:cxn modelId="{4557C31E-294A-4F85-A159-41958C9A2BE3}" type="presParOf" srcId="{7055CE6A-E0D0-435A-8F9D-CA85831445B6}" destId="{1ED3C2BA-D144-4A0F-A6C8-960BF372E8ED}" srcOrd="3" destOrd="0" presId="urn:microsoft.com/office/officeart/2005/8/layout/hProcess4"/>
    <dgm:cxn modelId="{4C7682D8-B6DF-444C-8B3F-6FDE182B7177}" type="presParOf" srcId="{7055CE6A-E0D0-435A-8F9D-CA85831445B6}" destId="{C204E737-AF82-4379-BFDE-0E5B448592E9}" srcOrd="4" destOrd="0" presId="urn:microsoft.com/office/officeart/2005/8/layout/hProcess4"/>
    <dgm:cxn modelId="{1324F67A-0C3C-43C1-B62F-F64497E2A5DB}" type="presParOf" srcId="{A03002D9-1034-4C69-AC88-8311EF43C5D7}" destId="{9DE3A3C5-9C8C-4469-94FF-1BE8EA887674}" srcOrd="5" destOrd="0" presId="urn:microsoft.com/office/officeart/2005/8/layout/hProcess4"/>
    <dgm:cxn modelId="{36BB52DC-793B-4F9E-B3B5-F1568FCE6D7A}" type="presParOf" srcId="{A03002D9-1034-4C69-AC88-8311EF43C5D7}" destId="{C229A259-93B5-4CEF-A67B-CFDE59FDDD47}" srcOrd="6" destOrd="0" presId="urn:microsoft.com/office/officeart/2005/8/layout/hProcess4"/>
    <dgm:cxn modelId="{6F73C1DA-7166-47A3-BB2C-C318B4C4BE89}" type="presParOf" srcId="{C229A259-93B5-4CEF-A67B-CFDE59FDDD47}" destId="{DFBD96EC-1A31-40D8-AD93-2A80FE555D50}" srcOrd="0" destOrd="0" presId="urn:microsoft.com/office/officeart/2005/8/layout/hProcess4"/>
    <dgm:cxn modelId="{54F08343-A7C3-47E6-9050-874BC71BC736}" type="presParOf" srcId="{C229A259-93B5-4CEF-A67B-CFDE59FDDD47}" destId="{B59D0221-1A77-4362-B796-199DEB8532E5}" srcOrd="1" destOrd="0" presId="urn:microsoft.com/office/officeart/2005/8/layout/hProcess4"/>
    <dgm:cxn modelId="{D091C477-0B52-4D07-B242-AEF266044239}" type="presParOf" srcId="{C229A259-93B5-4CEF-A67B-CFDE59FDDD47}" destId="{647A0B31-F43A-4833-9B98-A9E1A59D38A5}" srcOrd="2" destOrd="0" presId="urn:microsoft.com/office/officeart/2005/8/layout/hProcess4"/>
    <dgm:cxn modelId="{AFA66073-BCED-420B-B9DF-B87918911ECB}" type="presParOf" srcId="{C229A259-93B5-4CEF-A67B-CFDE59FDDD47}" destId="{0A648CCA-AC7B-4B30-86FA-9ED37050CEBD}" srcOrd="3" destOrd="0" presId="urn:microsoft.com/office/officeart/2005/8/layout/hProcess4"/>
    <dgm:cxn modelId="{F921F858-F485-4D05-B2B9-4BFC7C0E790F}" type="presParOf" srcId="{C229A259-93B5-4CEF-A67B-CFDE59FDDD47}" destId="{A10EC011-A7BE-4449-8C52-4C5A5DE93443}"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80482A3B-298D-406F-960B-6F6F763F1049}" type="doc">
      <dgm:prSet loTypeId="urn:microsoft.com/office/officeart/2005/8/layout/arrow2" loCatId="process" qsTypeId="urn:microsoft.com/office/officeart/2005/8/quickstyle/simple1" qsCatId="simple" csTypeId="urn:microsoft.com/office/officeart/2005/8/colors/accent0_1" csCatId="mainScheme" phldr="1"/>
      <dgm:spPr/>
      <dgm:t>
        <a:bodyPr/>
        <a:lstStyle/>
        <a:p>
          <a:endParaRPr lang="en-US"/>
        </a:p>
      </dgm:t>
    </dgm:pt>
    <dgm:pt modelId="{B4BB4989-83CC-4F58-95A9-E6ADBF417636}">
      <dgm:prSet phldrT="[Text]" phldr="0"/>
      <dgm:spPr/>
      <dgm:t>
        <a:bodyPr/>
        <a:lstStyle/>
        <a:p>
          <a:r>
            <a:rPr lang="en-US">
              <a:latin typeface="Aptos Display" panose="02110004020202020204"/>
            </a:rPr>
            <a:t>Instruction Team</a:t>
          </a:r>
          <a:endParaRPr lang="en-US"/>
        </a:p>
      </dgm:t>
    </dgm:pt>
    <dgm:pt modelId="{2FFE92E7-D398-4A62-9DFA-2C4F6CE31DB6}" type="parTrans" cxnId="{98EDC506-F115-461F-9F74-21611F418E8A}">
      <dgm:prSet/>
      <dgm:spPr/>
      <dgm:t>
        <a:bodyPr/>
        <a:lstStyle/>
        <a:p>
          <a:endParaRPr lang="en-US"/>
        </a:p>
      </dgm:t>
    </dgm:pt>
    <dgm:pt modelId="{C8F8D7D9-C79D-4E19-9178-C6602F747D28}" type="sibTrans" cxnId="{98EDC506-F115-461F-9F74-21611F418E8A}">
      <dgm:prSet/>
      <dgm:spPr/>
      <dgm:t>
        <a:bodyPr/>
        <a:lstStyle/>
        <a:p>
          <a:endParaRPr lang="en-US"/>
        </a:p>
      </dgm:t>
    </dgm:pt>
    <dgm:pt modelId="{5C380674-CD18-4545-9BD7-F98432B45DA7}">
      <dgm:prSet phldrT="[Text]" phldr="0"/>
      <dgm:spPr/>
      <dgm:t>
        <a:bodyPr/>
        <a:lstStyle/>
        <a:p>
          <a:r>
            <a:rPr lang="en-US">
              <a:latin typeface="Aptos Display" panose="02110004020202020204"/>
            </a:rPr>
            <a:t>Department</a:t>
          </a:r>
          <a:endParaRPr lang="en-US"/>
        </a:p>
      </dgm:t>
    </dgm:pt>
    <dgm:pt modelId="{4B18A6A4-68C9-4FFF-BA67-AF95A90F6D55}" type="parTrans" cxnId="{EB2827CC-6138-47E1-8561-C403CC5A1790}">
      <dgm:prSet/>
      <dgm:spPr/>
      <dgm:t>
        <a:bodyPr/>
        <a:lstStyle/>
        <a:p>
          <a:endParaRPr lang="en-US"/>
        </a:p>
      </dgm:t>
    </dgm:pt>
    <dgm:pt modelId="{773BB006-528B-48E9-9325-878FD8B76A99}" type="sibTrans" cxnId="{EB2827CC-6138-47E1-8561-C403CC5A1790}">
      <dgm:prSet/>
      <dgm:spPr/>
      <dgm:t>
        <a:bodyPr/>
        <a:lstStyle/>
        <a:p>
          <a:endParaRPr lang="en-US"/>
        </a:p>
      </dgm:t>
    </dgm:pt>
    <dgm:pt modelId="{65444AC5-5EB6-496B-9FD1-9278E57267C6}">
      <dgm:prSet phldrT="[Text]" phldr="0"/>
      <dgm:spPr/>
      <dgm:t>
        <a:bodyPr/>
        <a:lstStyle/>
        <a:p>
          <a:pPr rtl="0"/>
          <a:r>
            <a:rPr lang="en-US">
              <a:latin typeface="Aptos Display" panose="02110004020202020204"/>
            </a:rPr>
            <a:t>Teams for Colleges</a:t>
          </a:r>
          <a:endParaRPr lang="en-US"/>
        </a:p>
      </dgm:t>
    </dgm:pt>
    <dgm:pt modelId="{ABFAF46D-619D-40EB-87EA-924520DDFDED}" type="parTrans" cxnId="{B675A7FD-672E-422A-A22C-11A201F4BFEA}">
      <dgm:prSet/>
      <dgm:spPr/>
      <dgm:t>
        <a:bodyPr/>
        <a:lstStyle/>
        <a:p>
          <a:endParaRPr lang="en-US"/>
        </a:p>
      </dgm:t>
    </dgm:pt>
    <dgm:pt modelId="{A46A080D-07C1-4164-8952-F5A9A13BC947}" type="sibTrans" cxnId="{B675A7FD-672E-422A-A22C-11A201F4BFEA}">
      <dgm:prSet/>
      <dgm:spPr/>
      <dgm:t>
        <a:bodyPr/>
        <a:lstStyle/>
        <a:p>
          <a:endParaRPr lang="en-US"/>
        </a:p>
      </dgm:t>
    </dgm:pt>
    <dgm:pt modelId="{40C1D19A-2438-429D-9CB1-A634104E5794}">
      <dgm:prSet phldr="0"/>
      <dgm:spPr/>
      <dgm:t>
        <a:bodyPr/>
        <a:lstStyle/>
        <a:p>
          <a:r>
            <a:rPr lang="en-US" sz="1400">
              <a:latin typeface="Aptos Display" panose="02110004020202020204"/>
            </a:rPr>
            <a:t>Spreadsheet</a:t>
          </a:r>
        </a:p>
      </dgm:t>
    </dgm:pt>
    <dgm:pt modelId="{11CC7311-221D-4EBC-AA21-007BCC7E7EFA}" type="parTrans" cxnId="{FB607707-0B40-4C24-854E-F1B2A525AB11}">
      <dgm:prSet/>
      <dgm:spPr/>
      <dgm:t>
        <a:bodyPr/>
        <a:lstStyle/>
        <a:p>
          <a:endParaRPr lang="en-US"/>
        </a:p>
      </dgm:t>
    </dgm:pt>
    <dgm:pt modelId="{E3D35EFF-77F4-4630-9F48-D49BBA21DB8F}" type="sibTrans" cxnId="{FB607707-0B40-4C24-854E-F1B2A525AB11}">
      <dgm:prSet/>
      <dgm:spPr/>
      <dgm:t>
        <a:bodyPr/>
        <a:lstStyle/>
        <a:p>
          <a:endParaRPr lang="en-US"/>
        </a:p>
      </dgm:t>
    </dgm:pt>
    <dgm:pt modelId="{94192350-812D-446A-B012-3F7F60AD9537}">
      <dgm:prSet phldr="0"/>
      <dgm:spPr/>
      <dgm:t>
        <a:bodyPr/>
        <a:lstStyle/>
        <a:p>
          <a:pPr rtl="0"/>
          <a:r>
            <a:rPr lang="en-US" sz="1400">
              <a:latin typeface="Aptos Display" panose="02110004020202020204"/>
            </a:rPr>
            <a:t>Universal Design for Learning</a:t>
          </a:r>
        </a:p>
      </dgm:t>
    </dgm:pt>
    <dgm:pt modelId="{696CFA57-E3DC-4C3E-9311-9684B57CAB0C}" type="parTrans" cxnId="{54D04C21-8021-4AF8-81BF-CAF88295AB8B}">
      <dgm:prSet/>
      <dgm:spPr/>
      <dgm:t>
        <a:bodyPr/>
        <a:lstStyle/>
        <a:p>
          <a:endParaRPr lang="en-US"/>
        </a:p>
      </dgm:t>
    </dgm:pt>
    <dgm:pt modelId="{72443EAF-7936-4B1D-BE90-7247B013A7A0}" type="sibTrans" cxnId="{54D04C21-8021-4AF8-81BF-CAF88295AB8B}">
      <dgm:prSet/>
      <dgm:spPr/>
      <dgm:t>
        <a:bodyPr/>
        <a:lstStyle/>
        <a:p>
          <a:endParaRPr lang="en-US"/>
        </a:p>
      </dgm:t>
    </dgm:pt>
    <dgm:pt modelId="{AD85409D-B7E7-468A-AC83-28D045A550E1}">
      <dgm:prSet phldr="0"/>
      <dgm:spPr/>
      <dgm:t>
        <a:bodyPr/>
        <a:lstStyle/>
        <a:p>
          <a:r>
            <a:rPr lang="en-US" sz="1400">
              <a:latin typeface="Aptos Display" panose="02110004020202020204"/>
            </a:rPr>
            <a:t>Sample behaviors</a:t>
          </a:r>
          <a:endParaRPr lang="en-US"/>
        </a:p>
      </dgm:t>
    </dgm:pt>
    <dgm:pt modelId="{80542383-8DB0-4CF3-8B8C-5CDC8A826F87}" type="parTrans" cxnId="{0CD99D2D-351E-427F-A16C-6F18B6AB9B52}">
      <dgm:prSet/>
      <dgm:spPr/>
      <dgm:t>
        <a:bodyPr/>
        <a:lstStyle/>
        <a:p>
          <a:endParaRPr lang="en-US"/>
        </a:p>
      </dgm:t>
    </dgm:pt>
    <dgm:pt modelId="{C790D181-8DBC-4D3F-A962-DFF3A872B243}" type="sibTrans" cxnId="{0CD99D2D-351E-427F-A16C-6F18B6AB9B52}">
      <dgm:prSet/>
      <dgm:spPr/>
      <dgm:t>
        <a:bodyPr/>
        <a:lstStyle/>
        <a:p>
          <a:endParaRPr lang="en-US"/>
        </a:p>
      </dgm:t>
    </dgm:pt>
    <dgm:pt modelId="{A90F9AAD-CCAD-48C1-9594-A3AE35EF8449}">
      <dgm:prSet phldr="0"/>
      <dgm:spPr/>
      <dgm:t>
        <a:bodyPr/>
        <a:lstStyle/>
        <a:p>
          <a:r>
            <a:rPr lang="en-US" sz="1400">
              <a:latin typeface="Aptos Display" panose="02110004020202020204"/>
            </a:rPr>
            <a:t>Presentation</a:t>
          </a:r>
        </a:p>
      </dgm:t>
    </dgm:pt>
    <dgm:pt modelId="{C6EE7242-F3C5-49ED-B264-343E5723C35E}" type="parTrans" cxnId="{211A9059-8843-4FB9-BD24-4E096BC5ACC1}">
      <dgm:prSet/>
      <dgm:spPr/>
      <dgm:t>
        <a:bodyPr/>
        <a:lstStyle/>
        <a:p>
          <a:endParaRPr lang="en-US"/>
        </a:p>
      </dgm:t>
    </dgm:pt>
    <dgm:pt modelId="{060D2694-4729-4937-B826-8C83D1C71397}" type="sibTrans" cxnId="{211A9059-8843-4FB9-BD24-4E096BC5ACC1}">
      <dgm:prSet/>
      <dgm:spPr/>
      <dgm:t>
        <a:bodyPr/>
        <a:lstStyle/>
        <a:p>
          <a:endParaRPr lang="en-US"/>
        </a:p>
      </dgm:t>
    </dgm:pt>
    <dgm:pt modelId="{19739F52-9F4C-442B-8834-CFCA47C48EA7}">
      <dgm:prSet phldr="0"/>
      <dgm:spPr/>
      <dgm:t>
        <a:bodyPr/>
        <a:lstStyle/>
        <a:p>
          <a:r>
            <a:rPr lang="en-US" sz="1400">
              <a:latin typeface="Aptos Display" panose="02110004020202020204"/>
            </a:rPr>
            <a:t>Affirmation</a:t>
          </a:r>
        </a:p>
      </dgm:t>
    </dgm:pt>
    <dgm:pt modelId="{58207D83-D5C2-4EC7-A2BE-F6A39E1BC2CD}" type="parTrans" cxnId="{3F3EBA22-E1C1-4B8A-9194-57705F72642B}">
      <dgm:prSet/>
      <dgm:spPr/>
      <dgm:t>
        <a:bodyPr/>
        <a:lstStyle/>
        <a:p>
          <a:endParaRPr lang="en-US"/>
        </a:p>
      </dgm:t>
    </dgm:pt>
    <dgm:pt modelId="{4B7292DB-B943-4464-8EA7-71909C51FD79}" type="sibTrans" cxnId="{3F3EBA22-E1C1-4B8A-9194-57705F72642B}">
      <dgm:prSet/>
      <dgm:spPr/>
      <dgm:t>
        <a:bodyPr/>
        <a:lstStyle/>
        <a:p>
          <a:endParaRPr lang="en-US"/>
        </a:p>
      </dgm:t>
    </dgm:pt>
    <dgm:pt modelId="{BD0AC46B-F605-4E08-BF68-5D705DE72417}">
      <dgm:prSet phldr="0"/>
      <dgm:spPr/>
      <dgm:t>
        <a:bodyPr/>
        <a:lstStyle/>
        <a:p>
          <a:pPr rtl="0"/>
          <a:r>
            <a:rPr lang="en-US">
              <a:latin typeface="Aptos Display" panose="02110004020202020204"/>
            </a:rPr>
            <a:t>Instruction manager</a:t>
          </a:r>
        </a:p>
      </dgm:t>
    </dgm:pt>
    <dgm:pt modelId="{E78C7CF6-AF4C-40F3-91DE-2DC368AA546D}" type="parTrans" cxnId="{5B663F20-7B0C-4ABB-8CFF-7480B051C32D}">
      <dgm:prSet/>
      <dgm:spPr/>
      <dgm:t>
        <a:bodyPr/>
        <a:lstStyle/>
        <a:p>
          <a:endParaRPr lang="en-US"/>
        </a:p>
      </dgm:t>
    </dgm:pt>
    <dgm:pt modelId="{C5DC1CD9-0010-4E75-B995-A88B6A8B403E}" type="sibTrans" cxnId="{5B663F20-7B0C-4ABB-8CFF-7480B051C32D}">
      <dgm:prSet/>
      <dgm:spPr/>
      <dgm:t>
        <a:bodyPr/>
        <a:lstStyle/>
        <a:p>
          <a:endParaRPr lang="en-US"/>
        </a:p>
      </dgm:t>
    </dgm:pt>
    <dgm:pt modelId="{8F5B3D90-0577-40BB-96BA-9323B45932DE}">
      <dgm:prSet phldr="0"/>
      <dgm:spPr/>
      <dgm:t>
        <a:bodyPr/>
        <a:lstStyle/>
        <a:p>
          <a:r>
            <a:rPr lang="en-US" sz="1400">
              <a:latin typeface="Aptos Display" panose="02110004020202020204"/>
            </a:rPr>
            <a:t>Workshops</a:t>
          </a:r>
        </a:p>
      </dgm:t>
    </dgm:pt>
    <dgm:pt modelId="{FD25C7BA-15B0-416F-BF99-4230F5F811AB}" type="parTrans" cxnId="{BC71B782-D5E2-4A8B-B749-5914EB1F75CC}">
      <dgm:prSet/>
      <dgm:spPr/>
      <dgm:t>
        <a:bodyPr/>
        <a:lstStyle/>
        <a:p>
          <a:endParaRPr lang="en-US"/>
        </a:p>
      </dgm:t>
    </dgm:pt>
    <dgm:pt modelId="{605201BA-0177-41FD-A23E-C51F876C9510}" type="sibTrans" cxnId="{BC71B782-D5E2-4A8B-B749-5914EB1F75CC}">
      <dgm:prSet/>
      <dgm:spPr/>
      <dgm:t>
        <a:bodyPr/>
        <a:lstStyle/>
        <a:p>
          <a:endParaRPr lang="en-US"/>
        </a:p>
      </dgm:t>
    </dgm:pt>
    <dgm:pt modelId="{7854F23C-693F-4174-9AD2-7CB64CFCB77F}">
      <dgm:prSet phldr="0"/>
      <dgm:spPr/>
      <dgm:t>
        <a:bodyPr/>
        <a:lstStyle/>
        <a:p>
          <a:r>
            <a:rPr lang="en-US" sz="1100">
              <a:latin typeface="Calibri"/>
              <a:ea typeface="Calibri"/>
              <a:cs typeface="Calibri"/>
            </a:rPr>
            <a:t>Survey</a:t>
          </a:r>
          <a:endParaRPr lang="en-US" sz="1400">
            <a:latin typeface="Aptos Display" panose="02110004020202020204"/>
          </a:endParaRPr>
        </a:p>
      </dgm:t>
    </dgm:pt>
    <dgm:pt modelId="{23BC05E9-34C2-4A0E-850E-20FDD8C57DFA}" type="parTrans" cxnId="{A210B4C4-88DC-4373-AA09-EDCBAC21BF9F}">
      <dgm:prSet/>
      <dgm:spPr/>
      <dgm:t>
        <a:bodyPr/>
        <a:lstStyle/>
        <a:p>
          <a:endParaRPr lang="en-US"/>
        </a:p>
      </dgm:t>
    </dgm:pt>
    <dgm:pt modelId="{01E52906-6881-4AEC-BB6D-75FF7BEDF479}" type="sibTrans" cxnId="{A210B4C4-88DC-4373-AA09-EDCBAC21BF9F}">
      <dgm:prSet/>
      <dgm:spPr/>
      <dgm:t>
        <a:bodyPr/>
        <a:lstStyle/>
        <a:p>
          <a:endParaRPr lang="en-US"/>
        </a:p>
      </dgm:t>
    </dgm:pt>
    <dgm:pt modelId="{0A934716-72DA-4C40-AEE9-B6A1A80CF904}">
      <dgm:prSet phldr="0"/>
      <dgm:spPr/>
      <dgm:t>
        <a:bodyPr/>
        <a:lstStyle/>
        <a:p>
          <a:r>
            <a:rPr lang="en-US" sz="1400">
              <a:latin typeface="Aptos Display" panose="02110004020202020204"/>
            </a:rPr>
            <a:t>Retreat</a:t>
          </a:r>
          <a:endParaRPr lang="en-US"/>
        </a:p>
      </dgm:t>
    </dgm:pt>
    <dgm:pt modelId="{711EBF3C-9FE6-4991-B454-162D33A5F84B}" type="parTrans" cxnId="{41BF5FAC-8604-49C4-8F0C-3400940492AD}">
      <dgm:prSet/>
      <dgm:spPr/>
      <dgm:t>
        <a:bodyPr/>
        <a:lstStyle/>
        <a:p>
          <a:endParaRPr lang="en-US"/>
        </a:p>
      </dgm:t>
    </dgm:pt>
    <dgm:pt modelId="{420A1A21-6733-47D1-99B6-C63EF2476BE5}" type="sibTrans" cxnId="{41BF5FAC-8604-49C4-8F0C-3400940492AD}">
      <dgm:prSet/>
      <dgm:spPr/>
      <dgm:t>
        <a:bodyPr/>
        <a:lstStyle/>
        <a:p>
          <a:endParaRPr lang="en-US"/>
        </a:p>
      </dgm:t>
    </dgm:pt>
    <dgm:pt modelId="{DC4FE62D-B710-4EC8-BBEB-F66821E17C56}">
      <dgm:prSet phldr="0"/>
      <dgm:spPr/>
      <dgm:t>
        <a:bodyPr/>
        <a:lstStyle/>
        <a:p>
          <a:pPr rtl="0"/>
          <a:r>
            <a:rPr lang="en-US" sz="1400">
              <a:latin typeface="Aptos Display" panose="02110004020202020204"/>
            </a:rPr>
            <a:t>Informal discussions</a:t>
          </a:r>
        </a:p>
      </dgm:t>
    </dgm:pt>
    <dgm:pt modelId="{EDB75A2E-16B1-4DE2-B0DE-5607E78EB9E9}" type="parTrans" cxnId="{1CE86B32-F110-4191-810B-EB6A39C7DD42}">
      <dgm:prSet/>
      <dgm:spPr/>
      <dgm:t>
        <a:bodyPr/>
        <a:lstStyle/>
        <a:p>
          <a:endParaRPr lang="en-US"/>
        </a:p>
      </dgm:t>
    </dgm:pt>
    <dgm:pt modelId="{4A4A2B9B-AA5E-4D2C-83E4-E55363ED35BE}" type="sibTrans" cxnId="{1CE86B32-F110-4191-810B-EB6A39C7DD42}">
      <dgm:prSet/>
      <dgm:spPr/>
      <dgm:t>
        <a:bodyPr/>
        <a:lstStyle/>
        <a:p>
          <a:endParaRPr lang="en-US"/>
        </a:p>
      </dgm:t>
    </dgm:pt>
    <dgm:pt modelId="{FC707327-C307-41C7-824E-7A7B070B23C5}">
      <dgm:prSet phldr="0"/>
      <dgm:spPr/>
      <dgm:t>
        <a:bodyPr/>
        <a:lstStyle/>
        <a:p>
          <a:pPr rtl="0"/>
          <a:r>
            <a:rPr lang="en-US" sz="1400">
              <a:latin typeface="Aptos Display" panose="02110004020202020204"/>
            </a:rPr>
            <a:t>ACRL Framework</a:t>
          </a:r>
        </a:p>
      </dgm:t>
    </dgm:pt>
    <dgm:pt modelId="{6821361D-9519-4AA0-B15F-1955DED815A7}" type="parTrans" cxnId="{B279FFA7-539C-4A38-84F1-FB3D549365C4}">
      <dgm:prSet/>
      <dgm:spPr/>
      <dgm:t>
        <a:bodyPr/>
        <a:lstStyle/>
        <a:p>
          <a:endParaRPr lang="en-US"/>
        </a:p>
      </dgm:t>
    </dgm:pt>
    <dgm:pt modelId="{A73D2213-2520-451A-B04A-DBDF473BE46D}" type="sibTrans" cxnId="{B279FFA7-539C-4A38-84F1-FB3D549365C4}">
      <dgm:prSet/>
      <dgm:spPr/>
      <dgm:t>
        <a:bodyPr/>
        <a:lstStyle/>
        <a:p>
          <a:endParaRPr lang="en-US"/>
        </a:p>
      </dgm:t>
    </dgm:pt>
    <dgm:pt modelId="{7F718F1D-87E0-4C5F-BA79-94D01D036E0E}">
      <dgm:prSet phldr="0"/>
      <dgm:spPr/>
      <dgm:t>
        <a:bodyPr/>
        <a:lstStyle/>
        <a:p>
          <a:r>
            <a:rPr lang="en-US" sz="1400">
              <a:latin typeface="Aptos Display" panose="02110004020202020204"/>
            </a:rPr>
            <a:t>Workshops</a:t>
          </a:r>
        </a:p>
      </dgm:t>
    </dgm:pt>
    <dgm:pt modelId="{3422D569-B689-40F5-AF47-0C18AC4F1B6C}" type="parTrans" cxnId="{ADDD3203-B43C-4B7B-9596-347AC961C70A}">
      <dgm:prSet/>
      <dgm:spPr/>
      <dgm:t>
        <a:bodyPr/>
        <a:lstStyle/>
        <a:p>
          <a:endParaRPr lang="en-US"/>
        </a:p>
      </dgm:t>
    </dgm:pt>
    <dgm:pt modelId="{C8561FDE-95DA-4D7E-8119-C25BC9A67387}" type="sibTrans" cxnId="{ADDD3203-B43C-4B7B-9596-347AC961C70A}">
      <dgm:prSet/>
      <dgm:spPr/>
      <dgm:t>
        <a:bodyPr/>
        <a:lstStyle/>
        <a:p>
          <a:endParaRPr lang="en-US"/>
        </a:p>
      </dgm:t>
    </dgm:pt>
    <dgm:pt modelId="{686E3A4B-4695-41FD-83BB-29402F2434DB}">
      <dgm:prSet phldr="0"/>
      <dgm:spPr/>
      <dgm:t>
        <a:bodyPr/>
        <a:lstStyle/>
        <a:p>
          <a:r>
            <a:rPr lang="en-US" sz="1400">
              <a:latin typeface="Aptos Display" panose="02110004020202020204"/>
            </a:rPr>
            <a:t>Future applications</a:t>
          </a:r>
        </a:p>
      </dgm:t>
    </dgm:pt>
    <dgm:pt modelId="{23E2AE5C-B422-4DB1-8860-3BEE2913905D}" type="parTrans" cxnId="{B02C51A1-F823-4BD2-A7BF-6E60556A304F}">
      <dgm:prSet/>
      <dgm:spPr/>
      <dgm:t>
        <a:bodyPr/>
        <a:lstStyle/>
        <a:p>
          <a:endParaRPr lang="en-US"/>
        </a:p>
      </dgm:t>
    </dgm:pt>
    <dgm:pt modelId="{0597652B-A7A6-4B25-86A5-E367EB5DC529}" type="sibTrans" cxnId="{B02C51A1-F823-4BD2-A7BF-6E60556A304F}">
      <dgm:prSet/>
      <dgm:spPr/>
      <dgm:t>
        <a:bodyPr/>
        <a:lstStyle/>
        <a:p>
          <a:endParaRPr lang="en-US"/>
        </a:p>
      </dgm:t>
    </dgm:pt>
    <dgm:pt modelId="{DF7BCC6D-22B1-4249-9D87-14A4A422E899}" type="pres">
      <dgm:prSet presAssocID="{80482A3B-298D-406F-960B-6F6F763F1049}" presName="arrowDiagram" presStyleCnt="0">
        <dgm:presLayoutVars>
          <dgm:chMax val="5"/>
          <dgm:dir/>
          <dgm:resizeHandles val="exact"/>
        </dgm:presLayoutVars>
      </dgm:prSet>
      <dgm:spPr/>
    </dgm:pt>
    <dgm:pt modelId="{2E94777F-2D79-4D98-90A0-6F8DE750A398}" type="pres">
      <dgm:prSet presAssocID="{80482A3B-298D-406F-960B-6F6F763F1049}" presName="arrow" presStyleLbl="bgShp" presStyleIdx="0" presStyleCnt="1"/>
      <dgm:spPr/>
      <dgm:extLst>
        <a:ext uri="{E40237B7-FDA0-4F09-8148-C483321AD2D9}">
          <dgm14:cNvPr xmlns:dgm14="http://schemas.microsoft.com/office/drawing/2010/diagram" id="0" name="" descr="Upward arrow diagram, with arrow starting at lower left and arching to upper right. Four sets of bullets arranged from left to right. First set: Instruction manager, with bulleted list: workshops, survey. Second set: Instruction team, with bulleted list: spreadsheet, Universal Design for Learning, ACRL Framework. Third set: Department, with bulleted list: informal discussions, retreat, sample behaviors. Fourth set: Teams for Colleges, with bulleted list: presentation, affirmation, workshops, future applications."/>
        </a:ext>
      </dgm:extLst>
    </dgm:pt>
    <dgm:pt modelId="{7848419D-B8E8-4693-B2C9-237FAA190B38}" type="pres">
      <dgm:prSet presAssocID="{80482A3B-298D-406F-960B-6F6F763F1049}" presName="arrowDiagram4" presStyleCnt="0"/>
      <dgm:spPr/>
    </dgm:pt>
    <dgm:pt modelId="{76D48DBD-4C77-4319-B560-C3C5252940A1}" type="pres">
      <dgm:prSet presAssocID="{BD0AC46B-F605-4E08-BF68-5D705DE72417}" presName="bullet4a" presStyleLbl="node1" presStyleIdx="0" presStyleCnt="4"/>
      <dgm:spPr/>
    </dgm:pt>
    <dgm:pt modelId="{B3497B7D-83E5-4864-9BB9-C6A69017151C}" type="pres">
      <dgm:prSet presAssocID="{BD0AC46B-F605-4E08-BF68-5D705DE72417}" presName="textBox4a" presStyleLbl="revTx" presStyleIdx="0" presStyleCnt="4" custLinFactNeighborX="1571">
        <dgm:presLayoutVars>
          <dgm:bulletEnabled val="1"/>
        </dgm:presLayoutVars>
      </dgm:prSet>
      <dgm:spPr/>
    </dgm:pt>
    <dgm:pt modelId="{23E88F6C-93B8-4344-9B8F-F8DBAAD0DBF6}" type="pres">
      <dgm:prSet presAssocID="{B4BB4989-83CC-4F58-95A9-E6ADBF417636}" presName="bullet4b" presStyleLbl="node1" presStyleIdx="1" presStyleCnt="4"/>
      <dgm:spPr/>
    </dgm:pt>
    <dgm:pt modelId="{A2AA778F-703F-49DC-A775-4C7095E63C37}" type="pres">
      <dgm:prSet presAssocID="{B4BB4989-83CC-4F58-95A9-E6ADBF417636}" presName="textBox4b" presStyleLbl="revTx" presStyleIdx="1" presStyleCnt="4" custLinFactNeighborX="7410">
        <dgm:presLayoutVars>
          <dgm:bulletEnabled val="1"/>
        </dgm:presLayoutVars>
      </dgm:prSet>
      <dgm:spPr/>
    </dgm:pt>
    <dgm:pt modelId="{CF3E0D60-33D4-4B2F-9575-FA3349D8B694}" type="pres">
      <dgm:prSet presAssocID="{5C380674-CD18-4545-9BD7-F98432B45DA7}" presName="bullet4c" presStyleLbl="node1" presStyleIdx="2" presStyleCnt="4"/>
      <dgm:spPr/>
    </dgm:pt>
    <dgm:pt modelId="{B977E686-FF8F-40C4-82DB-E61F1405BADC}" type="pres">
      <dgm:prSet presAssocID="{5C380674-CD18-4545-9BD7-F98432B45DA7}" presName="textBox4c" presStyleLbl="revTx" presStyleIdx="2" presStyleCnt="4" custLinFactNeighborX="5573">
        <dgm:presLayoutVars>
          <dgm:bulletEnabled val="1"/>
        </dgm:presLayoutVars>
      </dgm:prSet>
      <dgm:spPr/>
    </dgm:pt>
    <dgm:pt modelId="{4C2798EB-7FC7-4861-9149-8067CAFC525C}" type="pres">
      <dgm:prSet presAssocID="{65444AC5-5EB6-496B-9FD1-9278E57267C6}" presName="bullet4d" presStyleLbl="node1" presStyleIdx="3" presStyleCnt="4"/>
      <dgm:spPr/>
    </dgm:pt>
    <dgm:pt modelId="{1CC89A0C-9E41-448E-96F4-A775F6724051}" type="pres">
      <dgm:prSet presAssocID="{65444AC5-5EB6-496B-9FD1-9278E57267C6}" presName="textBox4d" presStyleLbl="revTx" presStyleIdx="3" presStyleCnt="4" custLinFactNeighborX="6245">
        <dgm:presLayoutVars>
          <dgm:bulletEnabled val="1"/>
        </dgm:presLayoutVars>
      </dgm:prSet>
      <dgm:spPr/>
    </dgm:pt>
  </dgm:ptLst>
  <dgm:cxnLst>
    <dgm:cxn modelId="{ADDD3203-B43C-4B7B-9596-347AC961C70A}" srcId="{65444AC5-5EB6-496B-9FD1-9278E57267C6}" destId="{7F718F1D-87E0-4C5F-BA79-94D01D036E0E}" srcOrd="2" destOrd="0" parTransId="{3422D569-B689-40F5-AF47-0C18AC4F1B6C}" sibTransId="{C8561FDE-95DA-4D7E-8119-C25BC9A67387}"/>
    <dgm:cxn modelId="{98EDC506-F115-461F-9F74-21611F418E8A}" srcId="{80482A3B-298D-406F-960B-6F6F763F1049}" destId="{B4BB4989-83CC-4F58-95A9-E6ADBF417636}" srcOrd="1" destOrd="0" parTransId="{2FFE92E7-D398-4A62-9DFA-2C4F6CE31DB6}" sibTransId="{C8F8D7D9-C79D-4E19-9178-C6602F747D28}"/>
    <dgm:cxn modelId="{FB607707-0B40-4C24-854E-F1B2A525AB11}" srcId="{B4BB4989-83CC-4F58-95A9-E6ADBF417636}" destId="{40C1D19A-2438-429D-9CB1-A634104E5794}" srcOrd="0" destOrd="0" parTransId="{11CC7311-221D-4EBC-AA21-007BCC7E7EFA}" sibTransId="{E3D35EFF-77F4-4630-9F48-D49BBA21DB8F}"/>
    <dgm:cxn modelId="{C119DB0E-48DE-4FB2-95C9-8A03C0069B6B}" type="presOf" srcId="{40C1D19A-2438-429D-9CB1-A634104E5794}" destId="{A2AA778F-703F-49DC-A775-4C7095E63C37}" srcOrd="0" destOrd="1" presId="urn:microsoft.com/office/officeart/2005/8/layout/arrow2"/>
    <dgm:cxn modelId="{3319AE0F-9521-455B-9A18-B791FE2B1E7F}" type="presOf" srcId="{A90F9AAD-CCAD-48C1-9594-A3AE35EF8449}" destId="{1CC89A0C-9E41-448E-96F4-A775F6724051}" srcOrd="0" destOrd="1" presId="urn:microsoft.com/office/officeart/2005/8/layout/arrow2"/>
    <dgm:cxn modelId="{040CF910-0429-4605-A105-FB9B680C35C5}" type="presOf" srcId="{AD85409D-B7E7-468A-AC83-28D045A550E1}" destId="{B977E686-FF8F-40C4-82DB-E61F1405BADC}" srcOrd="0" destOrd="3" presId="urn:microsoft.com/office/officeart/2005/8/layout/arrow2"/>
    <dgm:cxn modelId="{EFCE4D13-DCD9-4B1F-95B6-C8E8D3BD9339}" type="presOf" srcId="{19739F52-9F4C-442B-8834-CFCA47C48EA7}" destId="{1CC89A0C-9E41-448E-96F4-A775F6724051}" srcOrd="0" destOrd="2" presId="urn:microsoft.com/office/officeart/2005/8/layout/arrow2"/>
    <dgm:cxn modelId="{93E55516-6CC2-42F5-9E7F-AE463AA5F757}" type="presOf" srcId="{8F5B3D90-0577-40BB-96BA-9323B45932DE}" destId="{B3497B7D-83E5-4864-9BB9-C6A69017151C}" srcOrd="0" destOrd="1" presId="urn:microsoft.com/office/officeart/2005/8/layout/arrow2"/>
    <dgm:cxn modelId="{5B663F20-7B0C-4ABB-8CFF-7480B051C32D}" srcId="{80482A3B-298D-406F-960B-6F6F763F1049}" destId="{BD0AC46B-F605-4E08-BF68-5D705DE72417}" srcOrd="0" destOrd="0" parTransId="{E78C7CF6-AF4C-40F3-91DE-2DC368AA546D}" sibTransId="{C5DC1CD9-0010-4E75-B995-A88B6A8B403E}"/>
    <dgm:cxn modelId="{54D04C21-8021-4AF8-81BF-CAF88295AB8B}" srcId="{B4BB4989-83CC-4F58-95A9-E6ADBF417636}" destId="{94192350-812D-446A-B012-3F7F60AD9537}" srcOrd="1" destOrd="0" parTransId="{696CFA57-E3DC-4C3E-9311-9684B57CAB0C}" sibTransId="{72443EAF-7936-4B1D-BE90-7247B013A7A0}"/>
    <dgm:cxn modelId="{3F3EBA22-E1C1-4B8A-9194-57705F72642B}" srcId="{65444AC5-5EB6-496B-9FD1-9278E57267C6}" destId="{19739F52-9F4C-442B-8834-CFCA47C48EA7}" srcOrd="1" destOrd="0" parTransId="{58207D83-D5C2-4EC7-A2BE-F6A39E1BC2CD}" sibTransId="{4B7292DB-B943-4464-8EA7-71909C51FD79}"/>
    <dgm:cxn modelId="{0CD99D2D-351E-427F-A16C-6F18B6AB9B52}" srcId="{5C380674-CD18-4545-9BD7-F98432B45DA7}" destId="{AD85409D-B7E7-468A-AC83-28D045A550E1}" srcOrd="2" destOrd="0" parTransId="{80542383-8DB0-4CF3-8B8C-5CDC8A826F87}" sibTransId="{C790D181-8DBC-4D3F-A962-DFF3A872B243}"/>
    <dgm:cxn modelId="{1CE86B32-F110-4191-810B-EB6A39C7DD42}" srcId="{5C380674-CD18-4545-9BD7-F98432B45DA7}" destId="{DC4FE62D-B710-4EC8-BBEB-F66821E17C56}" srcOrd="0" destOrd="0" parTransId="{EDB75A2E-16B1-4DE2-B0DE-5607E78EB9E9}" sibTransId="{4A4A2B9B-AA5E-4D2C-83E4-E55363ED35BE}"/>
    <dgm:cxn modelId="{942D623D-02B0-480B-86BD-C683BD9E638C}" type="presOf" srcId="{FC707327-C307-41C7-824E-7A7B070B23C5}" destId="{A2AA778F-703F-49DC-A775-4C7095E63C37}" srcOrd="0" destOrd="3" presId="urn:microsoft.com/office/officeart/2005/8/layout/arrow2"/>
    <dgm:cxn modelId="{A980083E-C567-4286-9440-6FA7C91C55A7}" type="presOf" srcId="{94192350-812D-446A-B012-3F7F60AD9537}" destId="{A2AA778F-703F-49DC-A775-4C7095E63C37}" srcOrd="0" destOrd="2" presId="urn:microsoft.com/office/officeart/2005/8/layout/arrow2"/>
    <dgm:cxn modelId="{A518545F-173F-4BEE-97F3-83631663D122}" type="presOf" srcId="{5C380674-CD18-4545-9BD7-F98432B45DA7}" destId="{B977E686-FF8F-40C4-82DB-E61F1405BADC}" srcOrd="0" destOrd="0" presId="urn:microsoft.com/office/officeart/2005/8/layout/arrow2"/>
    <dgm:cxn modelId="{4D641675-A88B-44CB-883D-F5C389E4E7F6}" type="presOf" srcId="{0A934716-72DA-4C40-AEE9-B6A1A80CF904}" destId="{B977E686-FF8F-40C4-82DB-E61F1405BADC}" srcOrd="0" destOrd="2" presId="urn:microsoft.com/office/officeart/2005/8/layout/arrow2"/>
    <dgm:cxn modelId="{211A9059-8843-4FB9-BD24-4E096BC5ACC1}" srcId="{65444AC5-5EB6-496B-9FD1-9278E57267C6}" destId="{A90F9AAD-CCAD-48C1-9594-A3AE35EF8449}" srcOrd="0" destOrd="0" parTransId="{C6EE7242-F3C5-49ED-B264-343E5723C35E}" sibTransId="{060D2694-4729-4937-B826-8C83D1C71397}"/>
    <dgm:cxn modelId="{BC71B782-D5E2-4A8B-B749-5914EB1F75CC}" srcId="{BD0AC46B-F605-4E08-BF68-5D705DE72417}" destId="{8F5B3D90-0577-40BB-96BA-9323B45932DE}" srcOrd="0" destOrd="0" parTransId="{FD25C7BA-15B0-416F-BF99-4230F5F811AB}" sibTransId="{605201BA-0177-41FD-A23E-C51F876C9510}"/>
    <dgm:cxn modelId="{A899178F-EB40-452C-AE8A-E5DB0906BAAA}" type="presOf" srcId="{B4BB4989-83CC-4F58-95A9-E6ADBF417636}" destId="{A2AA778F-703F-49DC-A775-4C7095E63C37}" srcOrd="0" destOrd="0" presId="urn:microsoft.com/office/officeart/2005/8/layout/arrow2"/>
    <dgm:cxn modelId="{F950F09A-6250-4C51-89C0-E4463FA57BD1}" type="presOf" srcId="{65444AC5-5EB6-496B-9FD1-9278E57267C6}" destId="{1CC89A0C-9E41-448E-96F4-A775F6724051}" srcOrd="0" destOrd="0" presId="urn:microsoft.com/office/officeart/2005/8/layout/arrow2"/>
    <dgm:cxn modelId="{B02C51A1-F823-4BD2-A7BF-6E60556A304F}" srcId="{65444AC5-5EB6-496B-9FD1-9278E57267C6}" destId="{686E3A4B-4695-41FD-83BB-29402F2434DB}" srcOrd="3" destOrd="0" parTransId="{23E2AE5C-B422-4DB1-8860-3BEE2913905D}" sibTransId="{0597652B-A7A6-4B25-86A5-E367EB5DC529}"/>
    <dgm:cxn modelId="{B279FFA7-539C-4A38-84F1-FB3D549365C4}" srcId="{B4BB4989-83CC-4F58-95A9-E6ADBF417636}" destId="{FC707327-C307-41C7-824E-7A7B070B23C5}" srcOrd="2" destOrd="0" parTransId="{6821361D-9519-4AA0-B15F-1955DED815A7}" sibTransId="{A73D2213-2520-451A-B04A-DBDF473BE46D}"/>
    <dgm:cxn modelId="{288542A8-D8BC-43CD-912A-983AD75CBF9C}" type="presOf" srcId="{686E3A4B-4695-41FD-83BB-29402F2434DB}" destId="{1CC89A0C-9E41-448E-96F4-A775F6724051}" srcOrd="0" destOrd="4" presId="urn:microsoft.com/office/officeart/2005/8/layout/arrow2"/>
    <dgm:cxn modelId="{41BF5FAC-8604-49C4-8F0C-3400940492AD}" srcId="{5C380674-CD18-4545-9BD7-F98432B45DA7}" destId="{0A934716-72DA-4C40-AEE9-B6A1A80CF904}" srcOrd="1" destOrd="0" parTransId="{711EBF3C-9FE6-4991-B454-162D33A5F84B}" sibTransId="{420A1A21-6733-47D1-99B6-C63EF2476BE5}"/>
    <dgm:cxn modelId="{64B996B8-8666-4A76-916B-55A613755F4C}" type="presOf" srcId="{BD0AC46B-F605-4E08-BF68-5D705DE72417}" destId="{B3497B7D-83E5-4864-9BB9-C6A69017151C}" srcOrd="0" destOrd="0" presId="urn:microsoft.com/office/officeart/2005/8/layout/arrow2"/>
    <dgm:cxn modelId="{A210B4C4-88DC-4373-AA09-EDCBAC21BF9F}" srcId="{BD0AC46B-F605-4E08-BF68-5D705DE72417}" destId="{7854F23C-693F-4174-9AD2-7CB64CFCB77F}" srcOrd="1" destOrd="0" parTransId="{23BC05E9-34C2-4A0E-850E-20FDD8C57DFA}" sibTransId="{01E52906-6881-4AEC-BB6D-75FF7BEDF479}"/>
    <dgm:cxn modelId="{EB2827CC-6138-47E1-8561-C403CC5A1790}" srcId="{80482A3B-298D-406F-960B-6F6F763F1049}" destId="{5C380674-CD18-4545-9BD7-F98432B45DA7}" srcOrd="2" destOrd="0" parTransId="{4B18A6A4-68C9-4FFF-BA67-AF95A90F6D55}" sibTransId="{773BB006-528B-48E9-9325-878FD8B76A99}"/>
    <dgm:cxn modelId="{366907D8-CD0F-4ABA-935F-E302A326EE0B}" type="presOf" srcId="{7F718F1D-87E0-4C5F-BA79-94D01D036E0E}" destId="{1CC89A0C-9E41-448E-96F4-A775F6724051}" srcOrd="0" destOrd="3" presId="urn:microsoft.com/office/officeart/2005/8/layout/arrow2"/>
    <dgm:cxn modelId="{C66F91E9-54BF-4519-A95A-FA83BAC0D007}" type="presOf" srcId="{DC4FE62D-B710-4EC8-BBEB-F66821E17C56}" destId="{B977E686-FF8F-40C4-82DB-E61F1405BADC}" srcOrd="0" destOrd="1" presId="urn:microsoft.com/office/officeart/2005/8/layout/arrow2"/>
    <dgm:cxn modelId="{654CB6EF-4E50-446D-937A-5FE4E98FF88C}" type="presOf" srcId="{80482A3B-298D-406F-960B-6F6F763F1049}" destId="{DF7BCC6D-22B1-4249-9D87-14A4A422E899}" srcOrd="0" destOrd="0" presId="urn:microsoft.com/office/officeart/2005/8/layout/arrow2"/>
    <dgm:cxn modelId="{557381F8-9E2F-4C0D-9269-A7B751A1F379}" type="presOf" srcId="{7854F23C-693F-4174-9AD2-7CB64CFCB77F}" destId="{B3497B7D-83E5-4864-9BB9-C6A69017151C}" srcOrd="0" destOrd="2" presId="urn:microsoft.com/office/officeart/2005/8/layout/arrow2"/>
    <dgm:cxn modelId="{B675A7FD-672E-422A-A22C-11A201F4BFEA}" srcId="{80482A3B-298D-406F-960B-6F6F763F1049}" destId="{65444AC5-5EB6-496B-9FD1-9278E57267C6}" srcOrd="3" destOrd="0" parTransId="{ABFAF46D-619D-40EB-87EA-924520DDFDED}" sibTransId="{A46A080D-07C1-4164-8952-F5A9A13BC947}"/>
    <dgm:cxn modelId="{9DEF7018-4E99-437C-B6B6-2C6BC42A3EE4}" type="presParOf" srcId="{DF7BCC6D-22B1-4249-9D87-14A4A422E899}" destId="{2E94777F-2D79-4D98-90A0-6F8DE750A398}" srcOrd="0" destOrd="0" presId="urn:microsoft.com/office/officeart/2005/8/layout/arrow2"/>
    <dgm:cxn modelId="{050BBFFC-321D-4BC0-B733-7FB8AA162F23}" type="presParOf" srcId="{DF7BCC6D-22B1-4249-9D87-14A4A422E899}" destId="{7848419D-B8E8-4693-B2C9-237FAA190B38}" srcOrd="1" destOrd="0" presId="urn:microsoft.com/office/officeart/2005/8/layout/arrow2"/>
    <dgm:cxn modelId="{DA2309BB-1EFE-44D8-A26B-2D77C1C35312}" type="presParOf" srcId="{7848419D-B8E8-4693-B2C9-237FAA190B38}" destId="{76D48DBD-4C77-4319-B560-C3C5252940A1}" srcOrd="0" destOrd="0" presId="urn:microsoft.com/office/officeart/2005/8/layout/arrow2"/>
    <dgm:cxn modelId="{07A6D35E-6C95-4B7F-AF44-2B9845CCA8C2}" type="presParOf" srcId="{7848419D-B8E8-4693-B2C9-237FAA190B38}" destId="{B3497B7D-83E5-4864-9BB9-C6A69017151C}" srcOrd="1" destOrd="0" presId="urn:microsoft.com/office/officeart/2005/8/layout/arrow2"/>
    <dgm:cxn modelId="{2A0A2174-A2A8-497C-B7E7-4DD58164CB14}" type="presParOf" srcId="{7848419D-B8E8-4693-B2C9-237FAA190B38}" destId="{23E88F6C-93B8-4344-9B8F-F8DBAAD0DBF6}" srcOrd="2" destOrd="0" presId="urn:microsoft.com/office/officeart/2005/8/layout/arrow2"/>
    <dgm:cxn modelId="{BA33B5C1-9F9B-4B5D-9232-37FD4DDCAEC4}" type="presParOf" srcId="{7848419D-B8E8-4693-B2C9-237FAA190B38}" destId="{A2AA778F-703F-49DC-A775-4C7095E63C37}" srcOrd="3" destOrd="0" presId="urn:microsoft.com/office/officeart/2005/8/layout/arrow2"/>
    <dgm:cxn modelId="{85E8DF6B-5C87-4A2A-9EE9-4AAEEAE0994D}" type="presParOf" srcId="{7848419D-B8E8-4693-B2C9-237FAA190B38}" destId="{CF3E0D60-33D4-4B2F-9575-FA3349D8B694}" srcOrd="4" destOrd="0" presId="urn:microsoft.com/office/officeart/2005/8/layout/arrow2"/>
    <dgm:cxn modelId="{211D59D7-6515-4C35-B64D-A60D31BBC735}" type="presParOf" srcId="{7848419D-B8E8-4693-B2C9-237FAA190B38}" destId="{B977E686-FF8F-40C4-82DB-E61F1405BADC}" srcOrd="5" destOrd="0" presId="urn:microsoft.com/office/officeart/2005/8/layout/arrow2"/>
    <dgm:cxn modelId="{8B04A043-E9BA-479A-BB8D-7BF1CA5FD16A}" type="presParOf" srcId="{7848419D-B8E8-4693-B2C9-237FAA190B38}" destId="{4C2798EB-7FC7-4861-9149-8067CAFC525C}" srcOrd="6" destOrd="0" presId="urn:microsoft.com/office/officeart/2005/8/layout/arrow2"/>
    <dgm:cxn modelId="{285443EF-847C-4B75-AA1B-6C3B6C97202A}" type="presParOf" srcId="{7848419D-B8E8-4693-B2C9-237FAA190B38}" destId="{1CC89A0C-9E41-448E-96F4-A775F6724051}"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FE405D-DDEC-4132-A031-9F1A3722C560}">
      <dsp:nvSpPr>
        <dsp:cNvPr id="0" name=""/>
        <dsp:cNvSpPr/>
      </dsp:nvSpPr>
      <dsp:spPr>
        <a:xfrm>
          <a:off x="529" y="1317809"/>
          <a:ext cx="2080186" cy="1715718"/>
        </a:xfrm>
        <a:prstGeom prst="roundRect">
          <a:avLst>
            <a:gd name="adj" fmla="val 10000"/>
          </a:avLst>
        </a:prstGeom>
        <a:solidFill>
          <a:schemeClr val="lt1"/>
        </a:solidFill>
        <a:ln w="1905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36195" tIns="36195" rIns="36195" bIns="36195" numCol="1" spcCol="1270" anchor="t" anchorCtr="0">
          <a:noAutofit/>
        </a:bodyPr>
        <a:lstStyle/>
        <a:p>
          <a:pPr marL="171450" lvl="1" indent="-171450" algn="l" defTabSz="844550" rtl="0">
            <a:lnSpc>
              <a:spcPct val="90000"/>
            </a:lnSpc>
            <a:spcBef>
              <a:spcPct val="0"/>
            </a:spcBef>
            <a:spcAft>
              <a:spcPct val="15000"/>
            </a:spcAft>
            <a:buChar char="•"/>
          </a:pPr>
          <a:r>
            <a:rPr lang="en-US" sz="1900" kern="1200">
              <a:latin typeface="Aptos Display" panose="02110004020202020204"/>
            </a:rPr>
            <a:t>Teaching teams</a:t>
          </a:r>
        </a:p>
        <a:p>
          <a:pPr marL="171450" lvl="1" indent="-171450" algn="l" defTabSz="844550" rtl="0">
            <a:lnSpc>
              <a:spcPct val="90000"/>
            </a:lnSpc>
            <a:spcBef>
              <a:spcPct val="0"/>
            </a:spcBef>
            <a:spcAft>
              <a:spcPct val="15000"/>
            </a:spcAft>
            <a:buChar char="•"/>
          </a:pPr>
          <a:r>
            <a:rPr lang="en-US" sz="1900" kern="1200">
              <a:latin typeface="Aptos Display" panose="02110004020202020204"/>
            </a:rPr>
            <a:t>Instruction retreats</a:t>
          </a:r>
          <a:endParaRPr lang="en-US" sz="1900" kern="1200"/>
        </a:p>
        <a:p>
          <a:pPr marL="171450" lvl="1" indent="-171450" algn="l" defTabSz="844550" rtl="0">
            <a:lnSpc>
              <a:spcPct val="90000"/>
            </a:lnSpc>
            <a:spcBef>
              <a:spcPct val="0"/>
            </a:spcBef>
            <a:spcAft>
              <a:spcPct val="15000"/>
            </a:spcAft>
            <a:buChar char="•"/>
          </a:pPr>
          <a:r>
            <a:rPr lang="en-US" sz="1900" kern="1200">
              <a:latin typeface="Aptos Display" panose="02110004020202020204"/>
            </a:rPr>
            <a:t>Sharing practices</a:t>
          </a:r>
        </a:p>
      </dsp:txBody>
      <dsp:txXfrm>
        <a:off x="40012" y="1357292"/>
        <a:ext cx="2001220" cy="1269098"/>
      </dsp:txXfrm>
    </dsp:sp>
    <dsp:sp modelId="{839A00A3-E5E3-49FE-B6B9-8006A9E35790}">
      <dsp:nvSpPr>
        <dsp:cNvPr id="0" name=""/>
        <dsp:cNvSpPr/>
      </dsp:nvSpPr>
      <dsp:spPr>
        <a:xfrm>
          <a:off x="1145793" y="1641150"/>
          <a:ext cx="2420057" cy="2420057"/>
        </a:xfrm>
        <a:prstGeom prst="leftCircularArrow">
          <a:avLst>
            <a:gd name="adj1" fmla="val 3671"/>
            <a:gd name="adj2" fmla="val 457399"/>
            <a:gd name="adj3" fmla="val 2232910"/>
            <a:gd name="adj4" fmla="val 9024489"/>
            <a:gd name="adj5" fmla="val 4283"/>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19E9F42-505D-4D22-9E86-D9EF48792595}">
      <dsp:nvSpPr>
        <dsp:cNvPr id="0" name=""/>
        <dsp:cNvSpPr/>
      </dsp:nvSpPr>
      <dsp:spPr>
        <a:xfrm>
          <a:off x="462793" y="2665874"/>
          <a:ext cx="1849054" cy="735308"/>
        </a:xfrm>
        <a:prstGeom prst="roundRect">
          <a:avLst>
            <a:gd name="adj" fmla="val 10000"/>
          </a:avLst>
        </a:prstGeom>
        <a:solidFill>
          <a:schemeClr val="bg1">
            <a:lumMod val="85000"/>
          </a:schemeClr>
        </a:solidFill>
        <a:ln w="1905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41910" tIns="27940" rIns="41910" bIns="27940" numCol="1" spcCol="1270" anchor="ctr" anchorCtr="0">
          <a:noAutofit/>
        </a:bodyPr>
        <a:lstStyle/>
        <a:p>
          <a:pPr marL="0" lvl="0" indent="0" algn="ctr" defTabSz="977900" rtl="0">
            <a:lnSpc>
              <a:spcPct val="90000"/>
            </a:lnSpc>
            <a:spcBef>
              <a:spcPct val="0"/>
            </a:spcBef>
            <a:spcAft>
              <a:spcPct val="35000"/>
            </a:spcAft>
            <a:buNone/>
          </a:pPr>
          <a:r>
            <a:rPr lang="en-US" sz="2200" kern="1200" dirty="0">
              <a:latin typeface="Aptos Display" panose="02110004020202020204"/>
            </a:rPr>
            <a:t>New department</a:t>
          </a:r>
          <a:endParaRPr lang="en-US" sz="2200" kern="1200" dirty="0"/>
        </a:p>
      </dsp:txBody>
      <dsp:txXfrm>
        <a:off x="484329" y="2687410"/>
        <a:ext cx="1805982" cy="692236"/>
      </dsp:txXfrm>
    </dsp:sp>
    <dsp:sp modelId="{86CA828C-3434-4277-B67A-B21AF7A01453}">
      <dsp:nvSpPr>
        <dsp:cNvPr id="0" name=""/>
        <dsp:cNvSpPr/>
      </dsp:nvSpPr>
      <dsp:spPr>
        <a:xfrm>
          <a:off x="2734937" y="1317809"/>
          <a:ext cx="2080186" cy="1715718"/>
        </a:xfrm>
        <a:prstGeom prst="roundRect">
          <a:avLst>
            <a:gd name="adj" fmla="val 10000"/>
          </a:avLst>
        </a:prstGeom>
        <a:solidFill>
          <a:schemeClr val="lt1"/>
        </a:solidFill>
        <a:ln w="1905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36195" tIns="36195" rIns="36195" bIns="36195" numCol="1" spcCol="1270" anchor="t" anchorCtr="0">
          <a:noAutofit/>
        </a:bodyPr>
        <a:lstStyle/>
        <a:p>
          <a:pPr marL="171450" lvl="1" indent="-171450" algn="l" defTabSz="844550" rtl="0">
            <a:lnSpc>
              <a:spcPct val="90000"/>
            </a:lnSpc>
            <a:spcBef>
              <a:spcPct val="0"/>
            </a:spcBef>
            <a:spcAft>
              <a:spcPct val="15000"/>
            </a:spcAft>
            <a:buChar char="•"/>
          </a:pPr>
          <a:r>
            <a:rPr lang="en-US" sz="1900" kern="1200">
              <a:latin typeface="Aptos Display" panose="02110004020202020204"/>
            </a:rPr>
            <a:t>Teams for Colleges</a:t>
          </a:r>
          <a:endParaRPr lang="en-US" sz="1900" kern="1200"/>
        </a:p>
        <a:p>
          <a:pPr marL="171450" lvl="1" indent="-171450" algn="l" defTabSz="844550" rtl="0">
            <a:lnSpc>
              <a:spcPct val="90000"/>
            </a:lnSpc>
            <a:spcBef>
              <a:spcPct val="0"/>
            </a:spcBef>
            <a:spcAft>
              <a:spcPct val="15000"/>
            </a:spcAft>
            <a:buChar char="•"/>
          </a:pPr>
          <a:r>
            <a:rPr lang="en-US" sz="1900" kern="1200">
              <a:latin typeface="Aptos Display" panose="02110004020202020204"/>
            </a:rPr>
            <a:t>Varied experience</a:t>
          </a:r>
          <a:endParaRPr lang="en-US" sz="1900" kern="1200"/>
        </a:p>
      </dsp:txBody>
      <dsp:txXfrm>
        <a:off x="2774420" y="1724946"/>
        <a:ext cx="2001220" cy="1269098"/>
      </dsp:txXfrm>
    </dsp:sp>
    <dsp:sp modelId="{6D4EF1A5-EC4D-4FD0-9F37-1281E70C82F9}">
      <dsp:nvSpPr>
        <dsp:cNvPr id="0" name=""/>
        <dsp:cNvSpPr/>
      </dsp:nvSpPr>
      <dsp:spPr>
        <a:xfrm>
          <a:off x="3862865" y="222857"/>
          <a:ext cx="2685859" cy="2685859"/>
        </a:xfrm>
        <a:prstGeom prst="circularArrow">
          <a:avLst>
            <a:gd name="adj1" fmla="val 3308"/>
            <a:gd name="adj2" fmla="val 408578"/>
            <a:gd name="adj3" fmla="val 19415911"/>
            <a:gd name="adj4" fmla="val 12575511"/>
            <a:gd name="adj5" fmla="val 3859"/>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08BCAD7-CE0F-4876-A2D4-1CFC1DCAE266}">
      <dsp:nvSpPr>
        <dsp:cNvPr id="0" name=""/>
        <dsp:cNvSpPr/>
      </dsp:nvSpPr>
      <dsp:spPr>
        <a:xfrm>
          <a:off x="3197200" y="950155"/>
          <a:ext cx="1849054" cy="735308"/>
        </a:xfrm>
        <a:prstGeom prst="roundRect">
          <a:avLst>
            <a:gd name="adj" fmla="val 10000"/>
          </a:avLst>
        </a:prstGeom>
        <a:solidFill>
          <a:schemeClr val="bg1">
            <a:lumMod val="85000"/>
          </a:schemeClr>
        </a:solidFill>
        <a:ln w="1905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41910" tIns="27940" rIns="41910" bIns="27940" numCol="1" spcCol="1270" anchor="ctr" anchorCtr="0">
          <a:noAutofit/>
        </a:bodyPr>
        <a:lstStyle/>
        <a:p>
          <a:pPr marL="0" lvl="0" indent="0" algn="ctr" defTabSz="977900" rtl="0">
            <a:lnSpc>
              <a:spcPct val="90000"/>
            </a:lnSpc>
            <a:spcBef>
              <a:spcPct val="0"/>
            </a:spcBef>
            <a:spcAft>
              <a:spcPct val="35000"/>
            </a:spcAft>
            <a:buNone/>
          </a:pPr>
          <a:r>
            <a:rPr lang="en-US" sz="2200" kern="1200" dirty="0">
              <a:solidFill>
                <a:prstClr val="black">
                  <a:hueOff val="0"/>
                  <a:satOff val="0"/>
                  <a:lumOff val="0"/>
                  <a:alphaOff val="0"/>
                </a:prstClr>
              </a:solidFill>
              <a:latin typeface="Aptos Display" panose="02110004020202020204"/>
              <a:ea typeface="+mn-ea"/>
              <a:cs typeface="+mn-cs"/>
            </a:rPr>
            <a:t>New liaison structure</a:t>
          </a:r>
        </a:p>
      </dsp:txBody>
      <dsp:txXfrm>
        <a:off x="3218736" y="971691"/>
        <a:ext cx="1805982" cy="692236"/>
      </dsp:txXfrm>
    </dsp:sp>
    <dsp:sp modelId="{7529F361-7199-4258-B8D1-51EA879E83AA}">
      <dsp:nvSpPr>
        <dsp:cNvPr id="0" name=""/>
        <dsp:cNvSpPr/>
      </dsp:nvSpPr>
      <dsp:spPr>
        <a:xfrm>
          <a:off x="5469344" y="1317809"/>
          <a:ext cx="2080186" cy="1715718"/>
        </a:xfrm>
        <a:prstGeom prst="roundRect">
          <a:avLst>
            <a:gd name="adj" fmla="val 10000"/>
          </a:avLst>
        </a:prstGeom>
        <a:solidFill>
          <a:schemeClr val="lt1"/>
        </a:solidFill>
        <a:ln w="1905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36195" tIns="36195" rIns="36195" bIns="36195" numCol="1" spcCol="1270" anchor="t" anchorCtr="0">
          <a:noAutofit/>
        </a:bodyPr>
        <a:lstStyle/>
        <a:p>
          <a:pPr marL="171450" lvl="1" indent="-171450" algn="l" defTabSz="844550" rtl="0">
            <a:lnSpc>
              <a:spcPct val="90000"/>
            </a:lnSpc>
            <a:spcBef>
              <a:spcPct val="0"/>
            </a:spcBef>
            <a:spcAft>
              <a:spcPct val="15000"/>
            </a:spcAft>
            <a:buChar char="•"/>
          </a:pPr>
          <a:r>
            <a:rPr lang="en-US" sz="1900" kern="1200" dirty="0">
              <a:latin typeface="Aptos Display" panose="02110004020202020204"/>
            </a:rPr>
            <a:t>Workflows</a:t>
          </a:r>
          <a:endParaRPr lang="en-US" sz="1900" kern="1200" dirty="0"/>
        </a:p>
        <a:p>
          <a:pPr marL="171450" lvl="1" indent="-171450" algn="l" defTabSz="844550">
            <a:lnSpc>
              <a:spcPct val="90000"/>
            </a:lnSpc>
            <a:spcBef>
              <a:spcPct val="0"/>
            </a:spcBef>
            <a:spcAft>
              <a:spcPct val="15000"/>
            </a:spcAft>
            <a:buChar char="•"/>
          </a:pPr>
          <a:r>
            <a:rPr lang="en-US" sz="1900" kern="1200">
              <a:latin typeface="Aptos Display" panose="02110004020202020204"/>
            </a:rPr>
            <a:t>Accessibility</a:t>
          </a:r>
          <a:endParaRPr lang="en-US" sz="1900" kern="1200"/>
        </a:p>
        <a:p>
          <a:pPr marL="171450" lvl="1" indent="-171450" algn="l" defTabSz="844550" rtl="0">
            <a:lnSpc>
              <a:spcPct val="90000"/>
            </a:lnSpc>
            <a:spcBef>
              <a:spcPct val="0"/>
            </a:spcBef>
            <a:spcAft>
              <a:spcPct val="15000"/>
            </a:spcAft>
            <a:buChar char="•"/>
          </a:pPr>
          <a:r>
            <a:rPr lang="en-US" sz="1900" kern="1200" dirty="0">
              <a:latin typeface="Aptos Display" panose="02110004020202020204"/>
            </a:rPr>
            <a:t>How to teach</a:t>
          </a:r>
        </a:p>
      </dsp:txBody>
      <dsp:txXfrm>
        <a:off x="5508827" y="1357292"/>
        <a:ext cx="2001220" cy="1269098"/>
      </dsp:txXfrm>
    </dsp:sp>
    <dsp:sp modelId="{9DE3A3C5-9C8C-4469-94FF-1BE8EA887674}">
      <dsp:nvSpPr>
        <dsp:cNvPr id="0" name=""/>
        <dsp:cNvSpPr/>
      </dsp:nvSpPr>
      <dsp:spPr>
        <a:xfrm>
          <a:off x="6614607" y="1641150"/>
          <a:ext cx="2420057" cy="2420057"/>
        </a:xfrm>
        <a:prstGeom prst="leftCircularArrow">
          <a:avLst>
            <a:gd name="adj1" fmla="val 3671"/>
            <a:gd name="adj2" fmla="val 457399"/>
            <a:gd name="adj3" fmla="val 2232910"/>
            <a:gd name="adj4" fmla="val 9024489"/>
            <a:gd name="adj5" fmla="val 4283"/>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ED3C2BA-D144-4A0F-A6C8-960BF372E8ED}">
      <dsp:nvSpPr>
        <dsp:cNvPr id="0" name=""/>
        <dsp:cNvSpPr/>
      </dsp:nvSpPr>
      <dsp:spPr>
        <a:xfrm>
          <a:off x="5931608" y="2665874"/>
          <a:ext cx="1849054" cy="735308"/>
        </a:xfrm>
        <a:prstGeom prst="roundRect">
          <a:avLst>
            <a:gd name="adj" fmla="val 10000"/>
          </a:avLst>
        </a:prstGeom>
        <a:solidFill>
          <a:schemeClr val="bg1">
            <a:lumMod val="85000"/>
          </a:schemeClr>
        </a:solidFill>
        <a:ln w="1905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41910" tIns="27940" rIns="41910" bIns="27940" numCol="1" spcCol="1270" anchor="ctr" anchorCtr="0">
          <a:noAutofit/>
        </a:bodyPr>
        <a:lstStyle/>
        <a:p>
          <a:pPr marL="0" lvl="0" indent="0" algn="ctr" defTabSz="977900" rtl="0">
            <a:lnSpc>
              <a:spcPct val="90000"/>
            </a:lnSpc>
            <a:spcBef>
              <a:spcPct val="0"/>
            </a:spcBef>
            <a:spcAft>
              <a:spcPct val="35000"/>
            </a:spcAft>
            <a:buNone/>
          </a:pPr>
          <a:r>
            <a:rPr lang="en-US" sz="2200" kern="1200">
              <a:latin typeface="Aptos Display" panose="02110004020202020204"/>
            </a:rPr>
            <a:t>Establishing practices</a:t>
          </a:r>
          <a:endParaRPr lang="en-US" sz="2200" kern="1200"/>
        </a:p>
      </dsp:txBody>
      <dsp:txXfrm>
        <a:off x="5953144" y="2687410"/>
        <a:ext cx="1805982" cy="692236"/>
      </dsp:txXfrm>
    </dsp:sp>
    <dsp:sp modelId="{B59D0221-1A77-4362-B796-199DEB8532E5}">
      <dsp:nvSpPr>
        <dsp:cNvPr id="0" name=""/>
        <dsp:cNvSpPr/>
      </dsp:nvSpPr>
      <dsp:spPr>
        <a:xfrm>
          <a:off x="8203751" y="1317809"/>
          <a:ext cx="2080186" cy="1715718"/>
        </a:xfrm>
        <a:prstGeom prst="roundRect">
          <a:avLst>
            <a:gd name="adj" fmla="val 10000"/>
          </a:avLst>
        </a:prstGeom>
        <a:solidFill>
          <a:schemeClr val="lt1"/>
        </a:solidFill>
        <a:ln w="1905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36195" tIns="36195" rIns="36195" bIns="36195" numCol="1" spcCol="1270" anchor="t" anchorCtr="0">
          <a:noAutofit/>
        </a:bodyPr>
        <a:lstStyle/>
        <a:p>
          <a:pPr marL="171450" lvl="1" indent="-171450" algn="l" defTabSz="844550" rtl="0">
            <a:lnSpc>
              <a:spcPct val="90000"/>
            </a:lnSpc>
            <a:spcBef>
              <a:spcPct val="0"/>
            </a:spcBef>
            <a:spcAft>
              <a:spcPct val="15000"/>
            </a:spcAft>
            <a:buChar char="•"/>
          </a:pPr>
          <a:r>
            <a:rPr lang="en-US" sz="1900" kern="1200">
              <a:latin typeface="Aptos Display" panose="02110004020202020204"/>
            </a:rPr>
            <a:t>Self-reflection</a:t>
          </a:r>
        </a:p>
        <a:p>
          <a:pPr marL="171450" lvl="1" indent="-171450" algn="l" defTabSz="844550" rtl="0">
            <a:lnSpc>
              <a:spcPct val="90000"/>
            </a:lnSpc>
            <a:spcBef>
              <a:spcPct val="0"/>
            </a:spcBef>
            <a:spcAft>
              <a:spcPct val="15000"/>
            </a:spcAft>
            <a:buChar char="•"/>
          </a:pPr>
          <a:r>
            <a:rPr lang="en-US" sz="1900" kern="1200" dirty="0">
              <a:latin typeface="Aptos Display" panose="02110004020202020204"/>
            </a:rPr>
            <a:t>Peer observation</a:t>
          </a:r>
        </a:p>
      </dsp:txBody>
      <dsp:txXfrm>
        <a:off x="8243234" y="1724946"/>
        <a:ext cx="2001220" cy="1269098"/>
      </dsp:txXfrm>
    </dsp:sp>
    <dsp:sp modelId="{0A648CCA-AC7B-4B30-86FA-9ED37050CEBD}">
      <dsp:nvSpPr>
        <dsp:cNvPr id="0" name=""/>
        <dsp:cNvSpPr/>
      </dsp:nvSpPr>
      <dsp:spPr>
        <a:xfrm>
          <a:off x="8666015" y="950155"/>
          <a:ext cx="1849054" cy="735308"/>
        </a:xfrm>
        <a:prstGeom prst="roundRect">
          <a:avLst>
            <a:gd name="adj" fmla="val 10000"/>
          </a:avLst>
        </a:prstGeom>
        <a:solidFill>
          <a:schemeClr val="bg1">
            <a:lumMod val="85000"/>
          </a:schemeClr>
        </a:solidFill>
        <a:ln w="1905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a:latin typeface="Aptos Display" panose="02110004020202020204"/>
            </a:rPr>
            <a:t>Future</a:t>
          </a:r>
        </a:p>
      </dsp:txBody>
      <dsp:txXfrm>
        <a:off x="8687551" y="971691"/>
        <a:ext cx="1805982" cy="6922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94777F-2D79-4D98-90A0-6F8DE750A398}">
      <dsp:nvSpPr>
        <dsp:cNvPr id="0" name=""/>
        <dsp:cNvSpPr/>
      </dsp:nvSpPr>
      <dsp:spPr>
        <a:xfrm>
          <a:off x="716279" y="0"/>
          <a:ext cx="9083041" cy="5676901"/>
        </a:xfrm>
        <a:prstGeom prst="swooshArrow">
          <a:avLst>
            <a:gd name="adj1" fmla="val 25000"/>
            <a:gd name="adj2" fmla="val 25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D48DBD-4C77-4319-B560-C3C5252940A1}">
      <dsp:nvSpPr>
        <dsp:cNvPr id="0" name=""/>
        <dsp:cNvSpPr/>
      </dsp:nvSpPr>
      <dsp:spPr>
        <a:xfrm>
          <a:off x="1610958" y="4221343"/>
          <a:ext cx="208909" cy="208909"/>
        </a:xfrm>
        <a:prstGeom prst="ellipse">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497B7D-83E5-4864-9BB9-C6A69017151C}">
      <dsp:nvSpPr>
        <dsp:cNvPr id="0" name=""/>
        <dsp:cNvSpPr/>
      </dsp:nvSpPr>
      <dsp:spPr>
        <a:xfrm>
          <a:off x="1739814" y="4325798"/>
          <a:ext cx="1553200" cy="1351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697" tIns="0" rIns="0" bIns="0" numCol="1" spcCol="1270" anchor="t" anchorCtr="0">
          <a:noAutofit/>
        </a:bodyPr>
        <a:lstStyle/>
        <a:p>
          <a:pPr marL="0" lvl="0" indent="0" algn="l" defTabSz="1022350" rtl="0">
            <a:lnSpc>
              <a:spcPct val="90000"/>
            </a:lnSpc>
            <a:spcBef>
              <a:spcPct val="0"/>
            </a:spcBef>
            <a:spcAft>
              <a:spcPct val="35000"/>
            </a:spcAft>
            <a:buNone/>
          </a:pPr>
          <a:r>
            <a:rPr lang="en-US" sz="2300" kern="1200">
              <a:latin typeface="Aptos Display" panose="02110004020202020204"/>
            </a:rPr>
            <a:t>Instruction manager</a:t>
          </a:r>
        </a:p>
        <a:p>
          <a:pPr marL="171450" lvl="1" indent="-171450" algn="l" defTabSz="800100">
            <a:lnSpc>
              <a:spcPct val="90000"/>
            </a:lnSpc>
            <a:spcBef>
              <a:spcPct val="0"/>
            </a:spcBef>
            <a:spcAft>
              <a:spcPct val="15000"/>
            </a:spcAft>
            <a:buChar char="•"/>
          </a:pPr>
          <a:r>
            <a:rPr lang="en-US" sz="1800" kern="1200">
              <a:latin typeface="Aptos Display" panose="02110004020202020204"/>
            </a:rPr>
            <a:t>Workshops</a:t>
          </a:r>
        </a:p>
        <a:p>
          <a:pPr marL="171450" lvl="1" indent="-171450" algn="l" defTabSz="800100">
            <a:lnSpc>
              <a:spcPct val="90000"/>
            </a:lnSpc>
            <a:spcBef>
              <a:spcPct val="0"/>
            </a:spcBef>
            <a:spcAft>
              <a:spcPct val="15000"/>
            </a:spcAft>
            <a:buChar char="•"/>
          </a:pPr>
          <a:r>
            <a:rPr lang="en-US" sz="1800" kern="1200">
              <a:latin typeface="Calibri"/>
              <a:ea typeface="Calibri"/>
              <a:cs typeface="Calibri"/>
            </a:rPr>
            <a:t>Survey</a:t>
          </a:r>
          <a:endParaRPr lang="en-US" sz="1800" kern="1200">
            <a:latin typeface="Aptos Display" panose="02110004020202020204"/>
          </a:endParaRPr>
        </a:p>
      </dsp:txBody>
      <dsp:txXfrm>
        <a:off x="1739814" y="4325798"/>
        <a:ext cx="1553200" cy="1351102"/>
      </dsp:txXfrm>
    </dsp:sp>
    <dsp:sp modelId="{23E88F6C-93B8-4344-9B8F-F8DBAAD0DBF6}">
      <dsp:nvSpPr>
        <dsp:cNvPr id="0" name=""/>
        <dsp:cNvSpPr/>
      </dsp:nvSpPr>
      <dsp:spPr>
        <a:xfrm>
          <a:off x="3086953" y="2900896"/>
          <a:ext cx="363321" cy="363321"/>
        </a:xfrm>
        <a:prstGeom prst="ellipse">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AA778F-703F-49DC-A775-4C7095E63C37}">
      <dsp:nvSpPr>
        <dsp:cNvPr id="0" name=""/>
        <dsp:cNvSpPr/>
      </dsp:nvSpPr>
      <dsp:spPr>
        <a:xfrm>
          <a:off x="3409955" y="3082557"/>
          <a:ext cx="1907438" cy="25943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517" tIns="0" rIns="0" bIns="0" numCol="1" spcCol="1270" anchor="t" anchorCtr="0">
          <a:noAutofit/>
        </a:bodyPr>
        <a:lstStyle/>
        <a:p>
          <a:pPr marL="0" lvl="0" indent="0" algn="l" defTabSz="1022350">
            <a:lnSpc>
              <a:spcPct val="90000"/>
            </a:lnSpc>
            <a:spcBef>
              <a:spcPct val="0"/>
            </a:spcBef>
            <a:spcAft>
              <a:spcPct val="35000"/>
            </a:spcAft>
            <a:buNone/>
          </a:pPr>
          <a:r>
            <a:rPr lang="en-US" sz="2300" kern="1200">
              <a:latin typeface="Aptos Display" panose="02110004020202020204"/>
            </a:rPr>
            <a:t>Instruction Team</a:t>
          </a:r>
          <a:endParaRPr lang="en-US" sz="2300" kern="1200"/>
        </a:p>
        <a:p>
          <a:pPr marL="171450" lvl="1" indent="-171450" algn="l" defTabSz="800100">
            <a:lnSpc>
              <a:spcPct val="90000"/>
            </a:lnSpc>
            <a:spcBef>
              <a:spcPct val="0"/>
            </a:spcBef>
            <a:spcAft>
              <a:spcPct val="15000"/>
            </a:spcAft>
            <a:buChar char="•"/>
          </a:pPr>
          <a:r>
            <a:rPr lang="en-US" sz="1800" kern="1200">
              <a:latin typeface="Aptos Display" panose="02110004020202020204"/>
            </a:rPr>
            <a:t>Spreadsheet</a:t>
          </a:r>
        </a:p>
        <a:p>
          <a:pPr marL="171450" lvl="1" indent="-171450" algn="l" defTabSz="800100" rtl="0">
            <a:lnSpc>
              <a:spcPct val="90000"/>
            </a:lnSpc>
            <a:spcBef>
              <a:spcPct val="0"/>
            </a:spcBef>
            <a:spcAft>
              <a:spcPct val="15000"/>
            </a:spcAft>
            <a:buChar char="•"/>
          </a:pPr>
          <a:r>
            <a:rPr lang="en-US" sz="1800" kern="1200">
              <a:latin typeface="Aptos Display" panose="02110004020202020204"/>
            </a:rPr>
            <a:t>Universal Design for Learning</a:t>
          </a:r>
        </a:p>
        <a:p>
          <a:pPr marL="171450" lvl="1" indent="-171450" algn="l" defTabSz="800100" rtl="0">
            <a:lnSpc>
              <a:spcPct val="90000"/>
            </a:lnSpc>
            <a:spcBef>
              <a:spcPct val="0"/>
            </a:spcBef>
            <a:spcAft>
              <a:spcPct val="15000"/>
            </a:spcAft>
            <a:buChar char="•"/>
          </a:pPr>
          <a:r>
            <a:rPr lang="en-US" sz="1800" kern="1200">
              <a:latin typeface="Aptos Display" panose="02110004020202020204"/>
            </a:rPr>
            <a:t>ACRL Framework</a:t>
          </a:r>
        </a:p>
      </dsp:txBody>
      <dsp:txXfrm>
        <a:off x="3409955" y="3082557"/>
        <a:ext cx="1907438" cy="2594343"/>
      </dsp:txXfrm>
    </dsp:sp>
    <dsp:sp modelId="{CF3E0D60-33D4-4B2F-9575-FA3349D8B694}">
      <dsp:nvSpPr>
        <dsp:cNvPr id="0" name=""/>
        <dsp:cNvSpPr/>
      </dsp:nvSpPr>
      <dsp:spPr>
        <a:xfrm>
          <a:off x="4971684" y="1927875"/>
          <a:ext cx="481401" cy="481401"/>
        </a:xfrm>
        <a:prstGeom prst="ellipse">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77E686-FF8F-40C4-82DB-E61F1405BADC}">
      <dsp:nvSpPr>
        <dsp:cNvPr id="0" name=""/>
        <dsp:cNvSpPr/>
      </dsp:nvSpPr>
      <dsp:spPr>
        <a:xfrm>
          <a:off x="5318686" y="2168576"/>
          <a:ext cx="1907438" cy="3508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5085" tIns="0" rIns="0" bIns="0" numCol="1" spcCol="1270" anchor="t" anchorCtr="0">
          <a:noAutofit/>
        </a:bodyPr>
        <a:lstStyle/>
        <a:p>
          <a:pPr marL="0" lvl="0" indent="0" algn="l" defTabSz="1022350">
            <a:lnSpc>
              <a:spcPct val="90000"/>
            </a:lnSpc>
            <a:spcBef>
              <a:spcPct val="0"/>
            </a:spcBef>
            <a:spcAft>
              <a:spcPct val="35000"/>
            </a:spcAft>
            <a:buNone/>
          </a:pPr>
          <a:r>
            <a:rPr lang="en-US" sz="2300" kern="1200">
              <a:latin typeface="Aptos Display" panose="02110004020202020204"/>
            </a:rPr>
            <a:t>Department</a:t>
          </a:r>
          <a:endParaRPr lang="en-US" sz="2300" kern="1200"/>
        </a:p>
        <a:p>
          <a:pPr marL="171450" lvl="1" indent="-171450" algn="l" defTabSz="800100" rtl="0">
            <a:lnSpc>
              <a:spcPct val="90000"/>
            </a:lnSpc>
            <a:spcBef>
              <a:spcPct val="0"/>
            </a:spcBef>
            <a:spcAft>
              <a:spcPct val="15000"/>
            </a:spcAft>
            <a:buChar char="•"/>
          </a:pPr>
          <a:r>
            <a:rPr lang="en-US" sz="1800" kern="1200">
              <a:latin typeface="Aptos Display" panose="02110004020202020204"/>
            </a:rPr>
            <a:t>Informal discussions</a:t>
          </a:r>
        </a:p>
        <a:p>
          <a:pPr marL="171450" lvl="1" indent="-171450" algn="l" defTabSz="800100">
            <a:lnSpc>
              <a:spcPct val="90000"/>
            </a:lnSpc>
            <a:spcBef>
              <a:spcPct val="0"/>
            </a:spcBef>
            <a:spcAft>
              <a:spcPct val="15000"/>
            </a:spcAft>
            <a:buChar char="•"/>
          </a:pPr>
          <a:r>
            <a:rPr lang="en-US" sz="1800" kern="1200">
              <a:latin typeface="Aptos Display" panose="02110004020202020204"/>
            </a:rPr>
            <a:t>Retreat</a:t>
          </a:r>
          <a:endParaRPr lang="en-US" sz="1800" kern="1200"/>
        </a:p>
        <a:p>
          <a:pPr marL="171450" lvl="1" indent="-171450" algn="l" defTabSz="800100">
            <a:lnSpc>
              <a:spcPct val="90000"/>
            </a:lnSpc>
            <a:spcBef>
              <a:spcPct val="0"/>
            </a:spcBef>
            <a:spcAft>
              <a:spcPct val="15000"/>
            </a:spcAft>
            <a:buChar char="•"/>
          </a:pPr>
          <a:r>
            <a:rPr lang="en-US" sz="1800" kern="1200">
              <a:latin typeface="Aptos Display" panose="02110004020202020204"/>
            </a:rPr>
            <a:t>Sample behaviors</a:t>
          </a:r>
          <a:endParaRPr lang="en-US" sz="1800" kern="1200"/>
        </a:p>
      </dsp:txBody>
      <dsp:txXfrm>
        <a:off x="5318686" y="2168576"/>
        <a:ext cx="1907438" cy="3508324"/>
      </dsp:txXfrm>
    </dsp:sp>
    <dsp:sp modelId="{4C2798EB-7FC7-4861-9149-8067CAFC525C}">
      <dsp:nvSpPr>
        <dsp:cNvPr id="0" name=""/>
        <dsp:cNvSpPr/>
      </dsp:nvSpPr>
      <dsp:spPr>
        <a:xfrm>
          <a:off x="7024451" y="1284115"/>
          <a:ext cx="644895" cy="644895"/>
        </a:xfrm>
        <a:prstGeom prst="ellipse">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C89A0C-9E41-448E-96F4-A775F6724051}">
      <dsp:nvSpPr>
        <dsp:cNvPr id="0" name=""/>
        <dsp:cNvSpPr/>
      </dsp:nvSpPr>
      <dsp:spPr>
        <a:xfrm>
          <a:off x="7466019" y="1606562"/>
          <a:ext cx="1907438" cy="4070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1717" tIns="0" rIns="0" bIns="0" numCol="1" spcCol="1270" anchor="t" anchorCtr="0">
          <a:noAutofit/>
        </a:bodyPr>
        <a:lstStyle/>
        <a:p>
          <a:pPr marL="0" lvl="0" indent="0" algn="l" defTabSz="1022350" rtl="0">
            <a:lnSpc>
              <a:spcPct val="90000"/>
            </a:lnSpc>
            <a:spcBef>
              <a:spcPct val="0"/>
            </a:spcBef>
            <a:spcAft>
              <a:spcPct val="35000"/>
            </a:spcAft>
            <a:buNone/>
          </a:pPr>
          <a:r>
            <a:rPr lang="en-US" sz="2300" kern="1200">
              <a:latin typeface="Aptos Display" panose="02110004020202020204"/>
            </a:rPr>
            <a:t>Teams for Colleges</a:t>
          </a:r>
          <a:endParaRPr lang="en-US" sz="2300" kern="1200"/>
        </a:p>
        <a:p>
          <a:pPr marL="171450" lvl="1" indent="-171450" algn="l" defTabSz="800100">
            <a:lnSpc>
              <a:spcPct val="90000"/>
            </a:lnSpc>
            <a:spcBef>
              <a:spcPct val="0"/>
            </a:spcBef>
            <a:spcAft>
              <a:spcPct val="15000"/>
            </a:spcAft>
            <a:buChar char="•"/>
          </a:pPr>
          <a:r>
            <a:rPr lang="en-US" sz="1800" kern="1200">
              <a:latin typeface="Aptos Display" panose="02110004020202020204"/>
            </a:rPr>
            <a:t>Presentation</a:t>
          </a:r>
        </a:p>
        <a:p>
          <a:pPr marL="171450" lvl="1" indent="-171450" algn="l" defTabSz="800100">
            <a:lnSpc>
              <a:spcPct val="90000"/>
            </a:lnSpc>
            <a:spcBef>
              <a:spcPct val="0"/>
            </a:spcBef>
            <a:spcAft>
              <a:spcPct val="15000"/>
            </a:spcAft>
            <a:buChar char="•"/>
          </a:pPr>
          <a:r>
            <a:rPr lang="en-US" sz="1800" kern="1200">
              <a:latin typeface="Aptos Display" panose="02110004020202020204"/>
            </a:rPr>
            <a:t>Affirmation</a:t>
          </a:r>
        </a:p>
        <a:p>
          <a:pPr marL="171450" lvl="1" indent="-171450" algn="l" defTabSz="800100">
            <a:lnSpc>
              <a:spcPct val="90000"/>
            </a:lnSpc>
            <a:spcBef>
              <a:spcPct val="0"/>
            </a:spcBef>
            <a:spcAft>
              <a:spcPct val="15000"/>
            </a:spcAft>
            <a:buChar char="•"/>
          </a:pPr>
          <a:r>
            <a:rPr lang="en-US" sz="1800" kern="1200">
              <a:latin typeface="Aptos Display" panose="02110004020202020204"/>
            </a:rPr>
            <a:t>Workshops</a:t>
          </a:r>
        </a:p>
        <a:p>
          <a:pPr marL="171450" lvl="1" indent="-171450" algn="l" defTabSz="800100">
            <a:lnSpc>
              <a:spcPct val="90000"/>
            </a:lnSpc>
            <a:spcBef>
              <a:spcPct val="0"/>
            </a:spcBef>
            <a:spcAft>
              <a:spcPct val="15000"/>
            </a:spcAft>
            <a:buChar char="•"/>
          </a:pPr>
          <a:r>
            <a:rPr lang="en-US" sz="1800" kern="1200">
              <a:latin typeface="Aptos Display" panose="02110004020202020204"/>
            </a:rPr>
            <a:t>Future applications</a:t>
          </a:r>
        </a:p>
      </dsp:txBody>
      <dsp:txXfrm>
        <a:off x="7466019" y="1606562"/>
        <a:ext cx="1907438" cy="407033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918F5A-54DC-42A9-8991-75A1B30319CC}" type="datetimeFigureOut">
              <a:t>5/12/2026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D1718D-C282-4AF8-8D01-A7607AD5DDFD}" type="slidenum">
              <a:t>‹#›</a:t>
            </a:fld>
            <a:endParaRPr lang="en-US"/>
          </a:p>
        </p:txBody>
      </p:sp>
    </p:spTree>
    <p:extLst>
      <p:ext uri="{BB962C8B-B14F-4D97-AF65-F5344CB8AC3E}">
        <p14:creationId xmlns:p14="http://schemas.microsoft.com/office/powerpoint/2010/main" val="250930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spcBef>
                <a:spcPts val="1000"/>
              </a:spcBef>
            </a:pPr>
            <a:r>
              <a:rPr lang="en-US" dirty="0"/>
              <a:t>My name is Marlee Givens, and I am the Instruction Manager for Academic Engagement at the Georgia Tech Library.</a:t>
            </a:r>
          </a:p>
          <a:p>
            <a:pPr fontAlgn="t">
              <a:spcBef>
                <a:spcPts val="1000"/>
              </a:spcBef>
            </a:pPr>
            <a:r>
              <a:rPr lang="en-US" dirty="0"/>
              <a:t>Today we’re going to talk about how we anchored our library instruction practices to the Critical Teaching Behaviors framework, or CTB.</a:t>
            </a:r>
          </a:p>
        </p:txBody>
      </p:sp>
      <p:sp>
        <p:nvSpPr>
          <p:cNvPr id="4" name="Slide Number Placeholder 3"/>
          <p:cNvSpPr>
            <a:spLocks noGrp="1"/>
          </p:cNvSpPr>
          <p:nvPr>
            <p:ph type="sldNum" sz="quarter" idx="5"/>
          </p:nvPr>
        </p:nvSpPr>
        <p:spPr/>
        <p:txBody>
          <a:bodyPr/>
          <a:lstStyle/>
          <a:p>
            <a:fld id="{F5D1718D-C282-4AF8-8D01-A7607AD5DDFD}" type="slidenum">
              <a:rPr lang="en-US" smtClean="0"/>
              <a:t>1</a:t>
            </a:fld>
            <a:endParaRPr lang="en-US"/>
          </a:p>
        </p:txBody>
      </p:sp>
    </p:spTree>
    <p:extLst>
      <p:ext uri="{BB962C8B-B14F-4D97-AF65-F5344CB8AC3E}">
        <p14:creationId xmlns:p14="http://schemas.microsoft.com/office/powerpoint/2010/main" val="40201221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results of the survey. These are the top behaviors and sources of documentation in the Engage category, when thinking about typical one-shot library instruction.</a:t>
            </a:r>
          </a:p>
          <a:p>
            <a:pPr marL="171450" indent="-171450">
              <a:buFont typeface="Arial" panose="020B0604020202020204" pitchFamily="34" charset="0"/>
              <a:buChar char="•"/>
            </a:pPr>
            <a:r>
              <a:rPr lang="en-US" dirty="0"/>
              <a:t>Everyone agreed on regular and open communication and relating content to relevant examples and applications</a:t>
            </a:r>
          </a:p>
          <a:p>
            <a:pPr marL="171450" indent="-171450">
              <a:buFont typeface="Arial" panose="020B0604020202020204" pitchFamily="34" charset="0"/>
              <a:buChar char="•"/>
            </a:pPr>
            <a:r>
              <a:rPr lang="en-US" dirty="0"/>
              <a:t>The third and fourth behaviors were using a variety of instructional strategies and designing activities to promote engagement</a:t>
            </a:r>
          </a:p>
          <a:p>
            <a:pPr marL="171450" indent="-171450">
              <a:buFont typeface="Arial" panose="020B0604020202020204" pitchFamily="34" charset="0"/>
              <a:buChar char="•"/>
            </a:pPr>
            <a:r>
              <a:rPr lang="en-US" dirty="0"/>
              <a:t>Everyone also agreed that activities and slides were good sources of documentation for Engage.</a:t>
            </a:r>
          </a:p>
          <a:p>
            <a:pPr marL="171450" indent="-171450">
              <a:buFont typeface="Arial" panose="020B0604020202020204" pitchFamily="34" charset="0"/>
              <a:buChar char="•"/>
            </a:pPr>
            <a:r>
              <a:rPr lang="en-US" dirty="0"/>
              <a:t>The other sources of documentation we chose were communications, lesson plans, and student feedback</a:t>
            </a:r>
          </a:p>
          <a:p>
            <a:endParaRPr lang="en-US" dirty="0"/>
          </a:p>
          <a:p>
            <a:r>
              <a:rPr lang="en-US" dirty="0"/>
              <a:t>We created a spreadsheet based on the colorful CTB framework chart and included only the behaviors and documentation we confirmed from the Instruction Team’s discussion of these survey results.</a:t>
            </a:r>
          </a:p>
        </p:txBody>
      </p:sp>
      <p:sp>
        <p:nvSpPr>
          <p:cNvPr id="4" name="Slide Number Placeholder 3"/>
          <p:cNvSpPr>
            <a:spLocks noGrp="1"/>
          </p:cNvSpPr>
          <p:nvPr>
            <p:ph type="sldNum" sz="quarter" idx="5"/>
          </p:nvPr>
        </p:nvSpPr>
        <p:spPr/>
        <p:txBody>
          <a:bodyPr/>
          <a:lstStyle/>
          <a:p>
            <a:fld id="{F5D1718D-C282-4AF8-8D01-A7607AD5DDFD}" type="slidenum">
              <a:rPr lang="en-US" smtClean="0"/>
              <a:t>10</a:t>
            </a:fld>
            <a:endParaRPr lang="en-US"/>
          </a:p>
        </p:txBody>
      </p:sp>
    </p:spTree>
    <p:extLst>
      <p:ext uri="{BB962C8B-B14F-4D97-AF65-F5344CB8AC3E}">
        <p14:creationId xmlns:p14="http://schemas.microsoft.com/office/powerpoint/2010/main" val="1820138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the spreadsheet we added columns for UDL and ACRL Framework. </a:t>
            </a:r>
          </a:p>
          <a:p>
            <a:endParaRPr lang="en-US" dirty="0"/>
          </a:p>
          <a:p>
            <a:r>
              <a:rPr lang="en-US" dirty="0"/>
              <a:t>Because our AE colleagues were also familiar with Universal Design for Learning (UDL) and the ACRL Framework for Information Literacy, we wanted to provide these additional points of reference, to foster richer conversations about the spreadsheet. </a:t>
            </a:r>
          </a:p>
          <a:p>
            <a:endParaRPr lang="en-US" dirty="0"/>
          </a:p>
          <a:p>
            <a:r>
              <a:rPr lang="en-US" dirty="0"/>
              <a:t>We thought these additional perspectives would provide multiple entry points into discussions about teaching and connect this work to existing professional values.</a:t>
            </a:r>
          </a:p>
        </p:txBody>
      </p:sp>
      <p:sp>
        <p:nvSpPr>
          <p:cNvPr id="4" name="Slide Number Placeholder 3"/>
          <p:cNvSpPr>
            <a:spLocks noGrp="1"/>
          </p:cNvSpPr>
          <p:nvPr>
            <p:ph type="sldNum" sz="quarter" idx="5"/>
          </p:nvPr>
        </p:nvSpPr>
        <p:spPr/>
        <p:txBody>
          <a:bodyPr/>
          <a:lstStyle/>
          <a:p>
            <a:fld id="{F5D1718D-C282-4AF8-8D01-A7607AD5DDFD}" type="slidenum">
              <a:t>11</a:t>
            </a:fld>
            <a:endParaRPr lang="en-US"/>
          </a:p>
        </p:txBody>
      </p:sp>
    </p:spTree>
    <p:extLst>
      <p:ext uri="{BB962C8B-B14F-4D97-AF65-F5344CB8AC3E}">
        <p14:creationId xmlns:p14="http://schemas.microsoft.com/office/powerpoint/2010/main" val="36243102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US" dirty="0"/>
              <a:t>The Instruction Team presented our spreadsheet to the rest of AE during an instruction retreat. We led a guided discussion of Align, Include, and Engage, and we took notes on whiteboards during the retreat.</a:t>
            </a:r>
          </a:p>
          <a:p>
            <a:pPr>
              <a:lnSpc>
                <a:spcPct val="90000"/>
              </a:lnSpc>
              <a:spcBef>
                <a:spcPts val="1000"/>
              </a:spcBef>
            </a:pPr>
            <a:r>
              <a:rPr lang="en-US" dirty="0"/>
              <a:t>This was deep intellectual work, and we didn’t want to overwhelm our colleagues, so we discussed the other three categories—assess, integrate technology, and reflect—at department meetings.</a:t>
            </a:r>
          </a:p>
          <a:p>
            <a:pPr>
              <a:lnSpc>
                <a:spcPct val="90000"/>
              </a:lnSpc>
              <a:spcBef>
                <a:spcPts val="1000"/>
              </a:spcBef>
            </a:pPr>
            <a:r>
              <a:rPr lang="en-US" dirty="0"/>
              <a:t>In each case, we used this structure and basic questions:</a:t>
            </a:r>
          </a:p>
          <a:p>
            <a:pPr marL="514350" indent="-514350">
              <a:buAutoNum type="arabicPeriod"/>
            </a:pPr>
            <a:r>
              <a:rPr lang="en-US" dirty="0"/>
              <a:t>Which of the “representative behaviors” do you currently use as teaching strategies? </a:t>
            </a:r>
          </a:p>
          <a:p>
            <a:pPr marL="514350" indent="-514350">
              <a:buAutoNum type="arabicPeriod"/>
            </a:pPr>
            <a:r>
              <a:rPr lang="en-US" dirty="0"/>
              <a:t>Are there similar strategies you use that are not included in the chart? </a:t>
            </a:r>
          </a:p>
          <a:p>
            <a:pPr marL="514350" indent="-514350">
              <a:buAutoNum type="arabicPeriod"/>
            </a:pPr>
            <a:r>
              <a:rPr lang="en-US" dirty="0"/>
              <a:t>Which “sources of documentation” do you recognize from your own teaching? </a:t>
            </a:r>
          </a:p>
          <a:p>
            <a:pPr marL="514350" indent="-514350">
              <a:buAutoNum type="arabicPeriod"/>
            </a:pPr>
            <a:r>
              <a:rPr lang="en-US" dirty="0"/>
              <a:t>Which “Engage” practices are important for new members of Teams for Colleges to master? </a:t>
            </a:r>
          </a:p>
          <a:p>
            <a:endParaRPr lang="en-US" dirty="0"/>
          </a:p>
        </p:txBody>
      </p:sp>
      <p:sp>
        <p:nvSpPr>
          <p:cNvPr id="4" name="Slide Number Placeholder 3"/>
          <p:cNvSpPr>
            <a:spLocks noGrp="1"/>
          </p:cNvSpPr>
          <p:nvPr>
            <p:ph type="sldNum" sz="quarter" idx="5"/>
          </p:nvPr>
        </p:nvSpPr>
        <p:spPr/>
        <p:txBody>
          <a:bodyPr/>
          <a:lstStyle/>
          <a:p>
            <a:fld id="{F5D1718D-C282-4AF8-8D01-A7607AD5DDFD}" type="slidenum">
              <a:rPr lang="en-US" smtClean="0"/>
              <a:t>12</a:t>
            </a:fld>
            <a:endParaRPr lang="en-US"/>
          </a:p>
        </p:txBody>
      </p:sp>
    </p:spTree>
    <p:extLst>
      <p:ext uri="{BB962C8B-B14F-4D97-AF65-F5344CB8AC3E}">
        <p14:creationId xmlns:p14="http://schemas.microsoft.com/office/powerpoint/2010/main" val="23264746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We then condensed our whiteboard notes into a list that we added to the spreadsheet in a column called Georgia Tech Library examples. For engage, these are</a:t>
            </a:r>
          </a:p>
          <a:p>
            <a:pPr marL="171450" indent="-171450">
              <a:buFont typeface="Arial" panose="020B0604020202020204" pitchFamily="34" charset="0"/>
              <a:buChar char="•"/>
            </a:pPr>
            <a:r>
              <a:rPr lang="en-US" dirty="0"/>
              <a:t>Offer activities that promote student-student and student-content engagement</a:t>
            </a:r>
          </a:p>
          <a:p>
            <a:pPr marL="171450" indent="-171450">
              <a:buFont typeface="Arial" panose="020B0604020202020204" pitchFamily="34" charset="0"/>
              <a:buChar char="•"/>
            </a:pPr>
            <a:r>
              <a:rPr lang="en-US" dirty="0"/>
              <a:t>Relate content to students' relevant experience</a:t>
            </a:r>
          </a:p>
          <a:p>
            <a:pPr marL="171450" indent="-171450">
              <a:buFont typeface="Arial" panose="020B0604020202020204" pitchFamily="34" charset="0"/>
              <a:buChar char="•"/>
            </a:pPr>
            <a:r>
              <a:rPr lang="en-US" dirty="0"/>
              <a:t>Provide practical examples</a:t>
            </a:r>
          </a:p>
          <a:p>
            <a:pPr marL="171450" indent="-171450">
              <a:buFont typeface="Arial" panose="020B0604020202020204" pitchFamily="34" charset="0"/>
              <a:buChar char="•"/>
            </a:pPr>
            <a:r>
              <a:rPr lang="en-US" dirty="0"/>
              <a:t>Chunk and scaffold content </a:t>
            </a:r>
          </a:p>
          <a:p>
            <a:pPr marL="171450" indent="-171450">
              <a:buFont typeface="Arial" panose="020B0604020202020204" pitchFamily="34" charset="0"/>
              <a:buChar char="•"/>
            </a:pPr>
            <a:r>
              <a:rPr lang="en-US" dirty="0"/>
              <a:t>Solicit feedback from students before, during, and after class</a:t>
            </a:r>
          </a:p>
          <a:p>
            <a:pPr>
              <a:lnSpc>
                <a:spcPct val="90000"/>
              </a:lnSpc>
              <a:spcBef>
                <a:spcPts val="1000"/>
              </a:spcBef>
            </a:pPr>
            <a:r>
              <a:rPr lang="en-US" dirty="0"/>
              <a:t>I have provided all of our examples on a table in your handout.</a:t>
            </a:r>
          </a:p>
          <a:p>
            <a:pPr>
              <a:lnSpc>
                <a:spcPct val="90000"/>
              </a:lnSpc>
              <a:spcBef>
                <a:spcPts val="1000"/>
              </a:spcBef>
            </a:pPr>
            <a:r>
              <a:rPr lang="en-US" dirty="0"/>
              <a:t>Final thoughts:</a:t>
            </a:r>
          </a:p>
          <a:p>
            <a:pPr marL="171450" indent="-171450">
              <a:lnSpc>
                <a:spcPct val="90000"/>
              </a:lnSpc>
              <a:buFont typeface="Arial" panose="020B0604020202020204" pitchFamily="34" charset="0"/>
              <a:buChar char="•"/>
            </a:pPr>
            <a:r>
              <a:rPr lang="en-US" dirty="0"/>
              <a:t>These examples are not necessarily things that we each do all the time. </a:t>
            </a:r>
          </a:p>
          <a:p>
            <a:pPr marL="171450" indent="-171450">
              <a:lnSpc>
                <a:spcPct val="90000"/>
              </a:lnSpc>
              <a:buFont typeface="Arial" panose="020B0604020202020204" pitchFamily="34" charset="0"/>
              <a:buChar char="•"/>
            </a:pPr>
            <a:r>
              <a:rPr lang="en-US" dirty="0"/>
              <a:t>But we expect that each library instructor will do something from this list in every class. </a:t>
            </a:r>
          </a:p>
          <a:p>
            <a:pPr marL="171450" indent="-171450">
              <a:lnSpc>
                <a:spcPct val="90000"/>
              </a:lnSpc>
              <a:buFont typeface="Arial" panose="020B0604020202020204" pitchFamily="34" charset="0"/>
              <a:buChar char="•"/>
            </a:pPr>
            <a:r>
              <a:rPr lang="en-US" dirty="0"/>
              <a:t>New instructors have a variety of examples to think about learning and practicing, with the assurance that these will be effective with Georgia Tech students. </a:t>
            </a:r>
          </a:p>
          <a:p>
            <a:pPr marL="171450" indent="-171450">
              <a:lnSpc>
                <a:spcPct val="90000"/>
              </a:lnSpc>
              <a:buFont typeface="Arial" panose="020B0604020202020204" pitchFamily="34" charset="0"/>
              <a:buChar char="•"/>
            </a:pPr>
            <a:r>
              <a:rPr lang="en-US" dirty="0"/>
              <a:t>We can use these examples to plan training and onboarding for library instructors.</a:t>
            </a:r>
          </a:p>
          <a:p>
            <a:pPr>
              <a:lnSpc>
                <a:spcPct val="90000"/>
              </a:lnSpc>
              <a:spcBef>
                <a:spcPts val="1000"/>
              </a:spcBef>
            </a:pPr>
            <a:r>
              <a:rPr lang="en-US" dirty="0"/>
              <a:t>Are you ready to go through this same process yourself? If you need to, turn your handout back over and look at the audience reflection activity.</a:t>
            </a:r>
          </a:p>
        </p:txBody>
      </p:sp>
      <p:sp>
        <p:nvSpPr>
          <p:cNvPr id="4" name="Slide Number Placeholder 3"/>
          <p:cNvSpPr>
            <a:spLocks noGrp="1"/>
          </p:cNvSpPr>
          <p:nvPr>
            <p:ph type="sldNum" sz="quarter" idx="5"/>
          </p:nvPr>
        </p:nvSpPr>
        <p:spPr/>
        <p:txBody>
          <a:bodyPr/>
          <a:lstStyle/>
          <a:p>
            <a:fld id="{F5D1718D-C282-4AF8-8D01-A7607AD5DDFD}" type="slidenum">
              <a:rPr lang="en-US" smtClean="0"/>
              <a:t>13</a:t>
            </a:fld>
            <a:endParaRPr lang="en-US"/>
          </a:p>
        </p:txBody>
      </p:sp>
    </p:spTree>
    <p:extLst>
      <p:ext uri="{BB962C8B-B14F-4D97-AF65-F5344CB8AC3E}">
        <p14:creationId xmlns:p14="http://schemas.microsoft.com/office/powerpoint/2010/main" val="25775972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000"/>
              </a:spcBef>
            </a:pPr>
            <a:r>
              <a:rPr lang="en-US" dirty="0"/>
              <a:t>For this activity, you will need the CTB framework, which is available at the QR code on the screen – this takes you to the link criticalteachingbehaviors.org/about-</a:t>
            </a:r>
            <a:r>
              <a:rPr lang="en-US" dirty="0" err="1"/>
              <a:t>ctb</a:t>
            </a:r>
            <a:r>
              <a:rPr lang="en-US" dirty="0"/>
              <a:t> – and if you aren’t able or interested in following that link, you can open the colorful CTB brochure.</a:t>
            </a:r>
          </a:p>
          <a:p>
            <a:pPr>
              <a:spcBef>
                <a:spcPts val="1000"/>
              </a:spcBef>
            </a:pPr>
            <a:r>
              <a:rPr lang="en-US" dirty="0"/>
              <a:t>The reflection prompts are in the paper handout. I’ll give you 3 minutes to review one CTB category and reflect on the questions. Then I’ll ask for a few volunteers to share their thoughts.</a:t>
            </a:r>
          </a:p>
          <a:p>
            <a:pPr>
              <a:spcBef>
                <a:spcPts val="1000"/>
              </a:spcBef>
            </a:pPr>
            <a:r>
              <a:rPr lang="en-US" dirty="0"/>
              <a:t>Next, I’ll share some benefits we have experienced in adopting the CTB framework.</a:t>
            </a:r>
          </a:p>
        </p:txBody>
      </p:sp>
      <p:sp>
        <p:nvSpPr>
          <p:cNvPr id="4" name="Slide Number Placeholder 3"/>
          <p:cNvSpPr>
            <a:spLocks noGrp="1"/>
          </p:cNvSpPr>
          <p:nvPr>
            <p:ph type="sldNum" sz="quarter" idx="5"/>
          </p:nvPr>
        </p:nvSpPr>
        <p:spPr/>
        <p:txBody>
          <a:bodyPr/>
          <a:lstStyle/>
          <a:p>
            <a:fld id="{F5D1718D-C282-4AF8-8D01-A7607AD5DDFD}" type="slidenum">
              <a:rPr lang="en-US" smtClean="0"/>
              <a:t>14</a:t>
            </a:fld>
            <a:endParaRPr lang="en-US"/>
          </a:p>
        </p:txBody>
      </p:sp>
    </p:spTree>
    <p:extLst>
      <p:ext uri="{BB962C8B-B14F-4D97-AF65-F5344CB8AC3E}">
        <p14:creationId xmlns:p14="http://schemas.microsoft.com/office/powerpoint/2010/main" val="19867512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spcBef>
                <a:spcPts val="1000"/>
              </a:spcBef>
            </a:pPr>
            <a:r>
              <a:rPr lang="en-US" dirty="0"/>
              <a:t>One immediate outcome was alignment. </a:t>
            </a:r>
          </a:p>
          <a:p>
            <a:pPr fontAlgn="t">
              <a:spcBef>
                <a:spcPts val="1000"/>
              </a:spcBef>
            </a:pPr>
            <a:r>
              <a:rPr lang="en-US" dirty="0"/>
              <a:t>Librarians in Academic Engagement have begun using a shared vocabulary to talk about teaching.</a:t>
            </a:r>
          </a:p>
          <a:p>
            <a:pPr fontAlgn="t">
              <a:spcBef>
                <a:spcPts val="1000"/>
              </a:spcBef>
            </a:pPr>
            <a:r>
              <a:rPr lang="en-US" dirty="0"/>
              <a:t>AE can now articulate what “good teaching” looks like at the Library and set expectations around teaching practices.</a:t>
            </a:r>
          </a:p>
          <a:p>
            <a:pPr fontAlgn="t">
              <a:spcBef>
                <a:spcPts val="1000"/>
              </a:spcBef>
            </a:pPr>
            <a:r>
              <a:rPr lang="en-US" dirty="0"/>
              <a:t>We have the confidence to use that language to train and support our peers in Teams for Colleges and to onboard new hires.</a:t>
            </a:r>
          </a:p>
          <a:p>
            <a:pPr fontAlgn="t">
              <a:spcBef>
                <a:spcPts val="1000"/>
              </a:spcBef>
            </a:pPr>
            <a:r>
              <a:rPr lang="en-US" dirty="0"/>
              <a:t>We now have ready examples to share in discussions and workshops</a:t>
            </a:r>
          </a:p>
          <a:p>
            <a:pPr fontAlgn="t">
              <a:spcBef>
                <a:spcPts val="1000"/>
              </a:spcBef>
            </a:pPr>
            <a:r>
              <a:rPr lang="en-US" dirty="0"/>
              <a:t>We are now more apt to discuss teaching practices and help each other troubleshoot.</a:t>
            </a:r>
          </a:p>
        </p:txBody>
      </p:sp>
      <p:sp>
        <p:nvSpPr>
          <p:cNvPr id="4" name="Slide Number Placeholder 3"/>
          <p:cNvSpPr>
            <a:spLocks noGrp="1"/>
          </p:cNvSpPr>
          <p:nvPr>
            <p:ph type="sldNum" sz="quarter" idx="5"/>
          </p:nvPr>
        </p:nvSpPr>
        <p:spPr/>
        <p:txBody>
          <a:bodyPr/>
          <a:lstStyle/>
          <a:p>
            <a:fld id="{F5D1718D-C282-4AF8-8D01-A7607AD5DDFD}" type="slidenum">
              <a:rPr lang="en-US" smtClean="0"/>
              <a:t>15</a:t>
            </a:fld>
            <a:endParaRPr lang="en-US"/>
          </a:p>
        </p:txBody>
      </p:sp>
    </p:spTree>
    <p:extLst>
      <p:ext uri="{BB962C8B-B14F-4D97-AF65-F5344CB8AC3E}">
        <p14:creationId xmlns:p14="http://schemas.microsoft.com/office/powerpoint/2010/main" val="21741675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lang="en-US" b="1" dirty="0"/>
              <a:t>[Animations] </a:t>
            </a:r>
            <a:r>
              <a:rPr lang="en-US" dirty="0"/>
              <a:t>CTB also gave us a powerful structure for self‑reflection. It provides a way to apply “chunking”—which you may be familiar with from instructional design—to the reflection process.</a:t>
            </a:r>
          </a:p>
          <a:p>
            <a:pPr marL="0" marR="0" lvl="0" indent="0" algn="l" defTabSz="914400" rtl="0" eaLnBrk="1" fontAlgn="auto" latinLnBrk="0" hangingPunct="1">
              <a:lnSpc>
                <a:spcPct val="100000"/>
              </a:lnSpc>
              <a:spcBef>
                <a:spcPts val="1000"/>
              </a:spcBef>
              <a:spcAft>
                <a:spcPts val="0"/>
              </a:spcAft>
              <a:buClrTx/>
              <a:buSzTx/>
              <a:buFontTx/>
              <a:buNone/>
              <a:tabLst/>
              <a:defRPr/>
            </a:pPr>
            <a:r>
              <a:rPr lang="en-US" dirty="0"/>
              <a:t>Instead of reflecting on how a class felt, librarians can reflect on specific behaviors: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What did I do to engage students?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What evidence do I have that it worked?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What might I try next time, and why? What will it help with?</a:t>
            </a:r>
          </a:p>
          <a:p>
            <a:pPr>
              <a:spcBef>
                <a:spcPts val="1000"/>
              </a:spcBef>
              <a:defRPr/>
            </a:pPr>
            <a:r>
              <a:rPr lang="en-US" dirty="0"/>
              <a:t>Breaking reflection into categories helps shift the focus from judgment to growth. </a:t>
            </a:r>
          </a:p>
          <a:p>
            <a:pPr>
              <a:spcBef>
                <a:spcPts val="1000"/>
              </a:spcBef>
              <a:defRPr/>
            </a:pPr>
            <a:r>
              <a:rPr lang="en-US" b="1" dirty="0"/>
              <a:t>Personally, chunking my reflection has made me less anxious and less prone to ruminating over the inevitable missteps that happen in class. [click1, click2]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you’re interested, the places where you’ll find self reflection in the </a:t>
            </a:r>
            <a:r>
              <a:rPr lang="en-US" i="1" dirty="0"/>
              <a:t>Critical Teaching Behaviors</a:t>
            </a:r>
            <a:r>
              <a:rPr lang="en-US" dirty="0"/>
              <a:t> book are the Core Values chapter, the Building Your Narrative chapter, and the Self reflection questions at end of each chapter on categories.</a:t>
            </a:r>
          </a:p>
          <a:p>
            <a:endParaRPr lang="en-US" dirty="0"/>
          </a:p>
        </p:txBody>
      </p:sp>
      <p:sp>
        <p:nvSpPr>
          <p:cNvPr id="4" name="Slide Number Placeholder 3"/>
          <p:cNvSpPr>
            <a:spLocks noGrp="1"/>
          </p:cNvSpPr>
          <p:nvPr>
            <p:ph type="sldNum" sz="quarter" idx="5"/>
          </p:nvPr>
        </p:nvSpPr>
        <p:spPr/>
        <p:txBody>
          <a:bodyPr/>
          <a:lstStyle/>
          <a:p>
            <a:fld id="{F5D1718D-C282-4AF8-8D01-A7607AD5DDFD}" type="slidenum">
              <a:rPr lang="en-US" smtClean="0"/>
              <a:t>16</a:t>
            </a:fld>
            <a:endParaRPr lang="en-US"/>
          </a:p>
        </p:txBody>
      </p:sp>
    </p:spTree>
    <p:extLst>
      <p:ext uri="{BB962C8B-B14F-4D97-AF65-F5344CB8AC3E}">
        <p14:creationId xmlns:p14="http://schemas.microsoft.com/office/powerpoint/2010/main" val="3457421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5D1D7-6F78-174D-413B-FEA27E5D4A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94E133-BA35-30C1-EDC4-3245951BA7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C0A19C-EE00-05C8-4945-9D72669F1185}"/>
              </a:ext>
            </a:extLst>
          </p:cNvPr>
          <p:cNvSpPr>
            <a:spLocks noGrp="1"/>
          </p:cNvSpPr>
          <p:nvPr>
            <p:ph type="body" idx="1"/>
          </p:nvPr>
        </p:nvSpPr>
        <p:spPr/>
        <p:txBody>
          <a:bodyPr/>
          <a:lstStyle/>
          <a:p>
            <a:r>
              <a:rPr lang="en-US" dirty="0"/>
              <a:t>This is the instrument that I learned in the leadership program. To use it, you simply use this chart to fill in current strategies and then again for strategies you’d like to try. Then these discussion questions allow you to reflect on what you wrote in the chart.</a:t>
            </a:r>
          </a:p>
        </p:txBody>
      </p:sp>
      <p:sp>
        <p:nvSpPr>
          <p:cNvPr id="4" name="Slide Number Placeholder 3">
            <a:extLst>
              <a:ext uri="{FF2B5EF4-FFF2-40B4-BE49-F238E27FC236}">
                <a16:creationId xmlns:a16="http://schemas.microsoft.com/office/drawing/2014/main" id="{40EB41A1-B82F-A116-DCFC-A2B931142B95}"/>
              </a:ext>
            </a:extLst>
          </p:cNvPr>
          <p:cNvSpPr>
            <a:spLocks noGrp="1"/>
          </p:cNvSpPr>
          <p:nvPr>
            <p:ph type="sldNum" sz="quarter" idx="5"/>
          </p:nvPr>
        </p:nvSpPr>
        <p:spPr/>
        <p:txBody>
          <a:bodyPr/>
          <a:lstStyle/>
          <a:p>
            <a:fld id="{F5D1718D-C282-4AF8-8D01-A7607AD5DDFD}" type="slidenum">
              <a:rPr lang="en-US" smtClean="0"/>
              <a:t>17</a:t>
            </a:fld>
            <a:endParaRPr lang="en-US"/>
          </a:p>
        </p:txBody>
      </p:sp>
    </p:spTree>
    <p:extLst>
      <p:ext uri="{BB962C8B-B14F-4D97-AF65-F5344CB8AC3E}">
        <p14:creationId xmlns:p14="http://schemas.microsoft.com/office/powerpoint/2010/main" val="29453399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000"/>
              </a:spcBef>
            </a:pPr>
            <a:r>
              <a:rPr lang="en-US" dirty="0"/>
              <a:t>Self-reflection is incorporated into the peer observation materials provided in the book. This is an example from the Observation Report—it’s a portion of the section on Engage. It copies the definition and examples from the CTB framework and then provides space for the instructor to write narrative examples and evidence of behaviors, related to the sample behaviors listed. The observer also uses the framework to frame their observations.</a:t>
            </a:r>
          </a:p>
          <a:p>
            <a:pPr>
              <a:spcBef>
                <a:spcPts val="1000"/>
              </a:spcBef>
            </a:pPr>
            <a:r>
              <a:rPr lang="en-US" dirty="0"/>
              <a:t>What really resonated with us was that CTB is designed for reflection and conversation, not evaluation.</a:t>
            </a:r>
          </a:p>
        </p:txBody>
      </p:sp>
      <p:sp>
        <p:nvSpPr>
          <p:cNvPr id="4" name="Slide Number Placeholder 3"/>
          <p:cNvSpPr>
            <a:spLocks noGrp="1"/>
          </p:cNvSpPr>
          <p:nvPr>
            <p:ph type="sldNum" sz="quarter" idx="5"/>
          </p:nvPr>
        </p:nvSpPr>
        <p:spPr/>
        <p:txBody>
          <a:bodyPr/>
          <a:lstStyle/>
          <a:p>
            <a:fld id="{F5D1718D-C282-4AF8-8D01-A7607AD5DDFD}" type="slidenum">
              <a:rPr lang="en-US" smtClean="0"/>
              <a:t>18</a:t>
            </a:fld>
            <a:endParaRPr lang="en-US"/>
          </a:p>
        </p:txBody>
      </p:sp>
    </p:spTree>
    <p:extLst>
      <p:ext uri="{BB962C8B-B14F-4D97-AF65-F5344CB8AC3E}">
        <p14:creationId xmlns:p14="http://schemas.microsoft.com/office/powerpoint/2010/main" val="2529205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000"/>
              </a:spcBef>
            </a:pPr>
            <a:r>
              <a:rPr lang="en-US" dirty="0"/>
              <a:t>[Animation] The CTB framework was designed to support peer observation, and numerous worksheets and templates are included in the book. Additional materials, including a note taking instrument, are available by request via the CTB website.</a:t>
            </a:r>
          </a:p>
          <a:p>
            <a:pPr>
              <a:spcBef>
                <a:spcPts val="1000"/>
              </a:spcBef>
            </a:pPr>
            <a:r>
              <a:rPr lang="en-US" dirty="0"/>
              <a:t>As we saw on the last slide, self-reflection is part of the process.</a:t>
            </a:r>
          </a:p>
          <a:p>
            <a:pPr>
              <a:spcBef>
                <a:spcPts val="1000"/>
              </a:spcBef>
            </a:pPr>
            <a:r>
              <a:rPr lang="en-US" dirty="0"/>
              <a:t>The observer takes notes on the instructor, the students, and the classroom environment (like, was it cold? Was it noisy? Was the seating awkward?)</a:t>
            </a:r>
          </a:p>
          <a:p>
            <a:pPr>
              <a:spcBef>
                <a:spcPts val="1000"/>
              </a:spcBef>
            </a:pPr>
            <a:r>
              <a:rPr lang="en-US" dirty="0"/>
              <a:t>The summative report is broken down into five CTB categories (align, include, engage, assess, and integrate technology), and it encourages recording specific examples of strengths and actionable steps for growth.</a:t>
            </a:r>
          </a:p>
          <a:p>
            <a:pPr>
              <a:spcBef>
                <a:spcPts val="1000"/>
              </a:spcBef>
            </a:pPr>
            <a:r>
              <a:rPr lang="en-US" dirty="0"/>
              <a:t>[click1] We are still not ready to jump in.</a:t>
            </a:r>
          </a:p>
        </p:txBody>
      </p:sp>
      <p:sp>
        <p:nvSpPr>
          <p:cNvPr id="4" name="Slide Number Placeholder 3"/>
          <p:cNvSpPr>
            <a:spLocks noGrp="1"/>
          </p:cNvSpPr>
          <p:nvPr>
            <p:ph type="sldNum" sz="quarter" idx="5"/>
          </p:nvPr>
        </p:nvSpPr>
        <p:spPr/>
        <p:txBody>
          <a:bodyPr/>
          <a:lstStyle/>
          <a:p>
            <a:fld id="{F5D1718D-C282-4AF8-8D01-A7607AD5DDFD}" type="slidenum">
              <a:rPr lang="en-US" smtClean="0"/>
              <a:t>19</a:t>
            </a:fld>
            <a:endParaRPr lang="en-US"/>
          </a:p>
        </p:txBody>
      </p:sp>
    </p:spTree>
    <p:extLst>
      <p:ext uri="{BB962C8B-B14F-4D97-AF65-F5344CB8AC3E}">
        <p14:creationId xmlns:p14="http://schemas.microsoft.com/office/powerpoint/2010/main" val="2269987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spcBef>
                <a:spcPts val="1000"/>
              </a:spcBef>
            </a:pPr>
            <a:r>
              <a:rPr lang="en-US" dirty="0"/>
              <a:t>As participants, by the end of this presentation you will be equipped to…</a:t>
            </a:r>
          </a:p>
        </p:txBody>
      </p:sp>
      <p:sp>
        <p:nvSpPr>
          <p:cNvPr id="4" name="Slide Number Placeholder 3"/>
          <p:cNvSpPr>
            <a:spLocks noGrp="1"/>
          </p:cNvSpPr>
          <p:nvPr>
            <p:ph type="sldNum" sz="quarter" idx="5"/>
          </p:nvPr>
        </p:nvSpPr>
        <p:spPr/>
        <p:txBody>
          <a:bodyPr/>
          <a:lstStyle/>
          <a:p>
            <a:fld id="{F5D1718D-C282-4AF8-8D01-A7607AD5DDFD}" type="slidenum">
              <a:rPr lang="en-US" smtClean="0"/>
              <a:t>2</a:t>
            </a:fld>
            <a:endParaRPr lang="en-US"/>
          </a:p>
        </p:txBody>
      </p:sp>
    </p:spTree>
    <p:extLst>
      <p:ext uri="{BB962C8B-B14F-4D97-AF65-F5344CB8AC3E}">
        <p14:creationId xmlns:p14="http://schemas.microsoft.com/office/powerpoint/2010/main" val="25761171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t">
              <a:spcBef>
                <a:spcPts val="1000"/>
              </a:spcBef>
            </a:pPr>
            <a:r>
              <a:rPr lang="en-US" dirty="0"/>
              <a:t>[Animation] We’re taking an incremental approach, designed to build trust and improve comfort levels. </a:t>
            </a:r>
          </a:p>
          <a:p>
            <a:pPr fontAlgn="t">
              <a:spcBef>
                <a:spcPts val="1000"/>
              </a:spcBef>
            </a:pPr>
            <a:r>
              <a:rPr lang="en-US" dirty="0"/>
              <a:t>I’ve already mentioned the informal conversations and the instruction retreats. We have also encouraged informal classroom visits, or “ride‑</a:t>
            </a:r>
            <a:r>
              <a:rPr lang="en-US" dirty="0" err="1"/>
              <a:t>alongs</a:t>
            </a:r>
            <a:r>
              <a:rPr lang="en-US" dirty="0"/>
              <a:t>,” which give the instructor a chance to experience having a colleague in their classroom, while their colleagues have the chance to experience being an outside observer without the pressure of taking notes for a formal observation. This has the added benefit of allowing all of us to see more examples of good teaching in action.</a:t>
            </a:r>
          </a:p>
          <a:p>
            <a:pPr fontAlgn="t">
              <a:spcBef>
                <a:spcPts val="1000"/>
              </a:spcBef>
            </a:pPr>
            <a:r>
              <a:rPr lang="en-US" dirty="0"/>
              <a:t>We have scheduled a series of workshops highlighting different teaching skills, such as active learning techniques.</a:t>
            </a:r>
          </a:p>
          <a:p>
            <a:pPr fontAlgn="t">
              <a:spcBef>
                <a:spcPts val="1000"/>
              </a:spcBef>
            </a:pPr>
            <a:r>
              <a:rPr lang="en-US" dirty="0"/>
              <a:t>As another interim step toward peer observation, we will start with self‑reflection using our adapted CTB language, and like the ride-</a:t>
            </a:r>
            <a:r>
              <a:rPr lang="en-US" dirty="0" err="1"/>
              <a:t>alongs</a:t>
            </a:r>
            <a:r>
              <a:rPr lang="en-US" dirty="0"/>
              <a:t>, we will encourage folks to reflect with a partner – we’re calling this the “buddy system.”</a:t>
            </a:r>
          </a:p>
          <a:p>
            <a:pPr fontAlgn="t">
              <a:spcBef>
                <a:spcPts val="1000"/>
              </a:spcBef>
            </a:pPr>
            <a:r>
              <a:rPr lang="en-US" dirty="0"/>
              <a:t>By the time we move toward formal peer observation, librarians will already have the vocabulary and trust needed to make it productive. [click1, click2]</a:t>
            </a:r>
          </a:p>
        </p:txBody>
      </p:sp>
      <p:sp>
        <p:nvSpPr>
          <p:cNvPr id="4" name="Slide Number Placeholder 3"/>
          <p:cNvSpPr>
            <a:spLocks noGrp="1"/>
          </p:cNvSpPr>
          <p:nvPr>
            <p:ph type="sldNum" sz="quarter" idx="5"/>
          </p:nvPr>
        </p:nvSpPr>
        <p:spPr/>
        <p:txBody>
          <a:bodyPr/>
          <a:lstStyle/>
          <a:p>
            <a:fld id="{F5D1718D-C282-4AF8-8D01-A7607AD5DDFD}" type="slidenum">
              <a:rPr lang="en-US" smtClean="0"/>
              <a:t>20</a:t>
            </a:fld>
            <a:endParaRPr lang="en-US"/>
          </a:p>
        </p:txBody>
      </p:sp>
    </p:spTree>
    <p:extLst>
      <p:ext uri="{BB962C8B-B14F-4D97-AF65-F5344CB8AC3E}">
        <p14:creationId xmlns:p14="http://schemas.microsoft.com/office/powerpoint/2010/main" val="28790554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summarize, using CTB offers many benefits to you, the instruction leader.</a:t>
            </a:r>
          </a:p>
          <a:p>
            <a:endParaRPr lang="en-US" dirty="0"/>
          </a:p>
          <a:p>
            <a:r>
              <a:rPr lang="en-US" dirty="0"/>
              <a:t>I would be curious to hear from you, so we will close with a think-pair-share.</a:t>
            </a:r>
          </a:p>
        </p:txBody>
      </p:sp>
      <p:sp>
        <p:nvSpPr>
          <p:cNvPr id="4" name="Slide Number Placeholder 3"/>
          <p:cNvSpPr>
            <a:spLocks noGrp="1"/>
          </p:cNvSpPr>
          <p:nvPr>
            <p:ph type="sldNum" sz="quarter" idx="5"/>
          </p:nvPr>
        </p:nvSpPr>
        <p:spPr/>
        <p:txBody>
          <a:bodyPr/>
          <a:lstStyle/>
          <a:p>
            <a:fld id="{F5D1718D-C282-4AF8-8D01-A7607AD5DDFD}" type="slidenum">
              <a:rPr lang="en-US" smtClean="0"/>
              <a:t>21</a:t>
            </a:fld>
            <a:endParaRPr lang="en-US"/>
          </a:p>
        </p:txBody>
      </p:sp>
    </p:spTree>
    <p:extLst>
      <p:ext uri="{BB962C8B-B14F-4D97-AF65-F5344CB8AC3E}">
        <p14:creationId xmlns:p14="http://schemas.microsoft.com/office/powerpoint/2010/main" val="5436868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5D1718D-C282-4AF8-8D01-A7607AD5DDFD}" type="slidenum">
              <a:rPr lang="en-US" smtClean="0"/>
              <a:t>22</a:t>
            </a:fld>
            <a:endParaRPr lang="en-US"/>
          </a:p>
        </p:txBody>
      </p:sp>
    </p:spTree>
    <p:extLst>
      <p:ext uri="{BB962C8B-B14F-4D97-AF65-F5344CB8AC3E}">
        <p14:creationId xmlns:p14="http://schemas.microsoft.com/office/powerpoint/2010/main" val="33453619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5D1718D-C282-4AF8-8D01-A7607AD5DDFD}" type="slidenum">
              <a:rPr lang="en-US" smtClean="0"/>
              <a:t>23</a:t>
            </a:fld>
            <a:endParaRPr lang="en-US"/>
          </a:p>
        </p:txBody>
      </p:sp>
    </p:spTree>
    <p:extLst>
      <p:ext uri="{BB962C8B-B14F-4D97-AF65-F5344CB8AC3E}">
        <p14:creationId xmlns:p14="http://schemas.microsoft.com/office/powerpoint/2010/main" val="1109555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94426" y="4400550"/>
            <a:ext cx="5486400" cy="3600450"/>
          </a:xfrm>
        </p:spPr>
        <p:txBody>
          <a:bodyPr>
            <a:normAutofit fontScale="85000" lnSpcReduction="10000"/>
          </a:bodyPr>
          <a:lstStyle/>
          <a:p>
            <a:pPr fontAlgn="t">
              <a:spcBef>
                <a:spcPts val="1000"/>
              </a:spcBef>
            </a:pPr>
            <a:r>
              <a:rPr lang="en-US" dirty="0"/>
              <a:t>To understand why we turned to CTB, it helps to understand what was happening organizationally.</a:t>
            </a:r>
          </a:p>
          <a:p>
            <a:pPr fontAlgn="t">
              <a:spcBef>
                <a:spcPts val="1000"/>
              </a:spcBef>
            </a:pPr>
            <a:r>
              <a:rPr lang="en-US" dirty="0"/>
              <a:t>In the past few years, the Georgia Tech Library went through two major reorganizations. First, we formed a new department—Academic Engagement, or AE—made up of librarians whose primary responsibilities were instruction and outreach. Around the same time, demand for instruction in areas like data literacy and multimedia exploded, and a few individuals were carrying a disproportionate teaching load. To address that, we moved to a team‑teaching model. </a:t>
            </a:r>
          </a:p>
          <a:p>
            <a:pPr fontAlgn="t">
              <a:spcBef>
                <a:spcPts val="1000"/>
              </a:spcBef>
            </a:pPr>
            <a:r>
              <a:rPr lang="en-US" dirty="0"/>
              <a:t>We also created my position, which is focused on leading an Instruction Team, establishing best practices for instruction, and organizing an annual instruction retreat. One of the first things I did was start facilitating informal discussions about teaching at our AE department meetings. </a:t>
            </a:r>
          </a:p>
          <a:p>
            <a:pPr fontAlgn="t">
              <a:spcBef>
                <a:spcPts val="1000"/>
              </a:spcBef>
            </a:pPr>
            <a:r>
              <a:rPr lang="en-US" dirty="0"/>
              <a:t>Team teaching worked well—and led to the second reorganization: replacing individual subject liaisons with seven Teams for Colleges, each responsible for instruction, research consultations, and outreach. Now we have more librarians teaching, with a wide range of teaching experience. We needed to get many folks up to speed, but first we needed to define what we mean by “good teaching.”</a:t>
            </a:r>
          </a:p>
          <a:p>
            <a:pPr fontAlgn="t">
              <a:spcBef>
                <a:spcPts val="1000"/>
              </a:spcBef>
            </a:pPr>
            <a:r>
              <a:rPr lang="en-US" dirty="0"/>
              <a:t>We had already established workflows and were working on accessibility in preparation for Title II. What we didn’t yet have were shared expectations, a common vocabulary, or documented examples of what effective library teaching looked like. </a:t>
            </a:r>
          </a:p>
          <a:p>
            <a:pPr fontAlgn="t">
              <a:spcBef>
                <a:spcPts val="1000"/>
              </a:spcBef>
            </a:pPr>
            <a:r>
              <a:rPr lang="en-US" dirty="0"/>
              <a:t>Clarifying, defining, and documenting our practices would also facilitate the adoption of teaching reflection and peer observation.</a:t>
            </a:r>
          </a:p>
        </p:txBody>
      </p:sp>
      <p:sp>
        <p:nvSpPr>
          <p:cNvPr id="4" name="Slide Number Placeholder 3"/>
          <p:cNvSpPr>
            <a:spLocks noGrp="1"/>
          </p:cNvSpPr>
          <p:nvPr>
            <p:ph type="sldNum" sz="quarter" idx="5"/>
          </p:nvPr>
        </p:nvSpPr>
        <p:spPr/>
        <p:txBody>
          <a:bodyPr/>
          <a:lstStyle/>
          <a:p>
            <a:fld id="{F5D1718D-C282-4AF8-8D01-A7607AD5DDFD}" type="slidenum">
              <a:t>3</a:t>
            </a:fld>
            <a:endParaRPr lang="en-US"/>
          </a:p>
        </p:txBody>
      </p:sp>
    </p:spTree>
    <p:extLst>
      <p:ext uri="{BB962C8B-B14F-4D97-AF65-F5344CB8AC3E}">
        <p14:creationId xmlns:p14="http://schemas.microsoft.com/office/powerpoint/2010/main" val="425586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lnSpc>
                <a:spcPct val="90000"/>
              </a:lnSpc>
              <a:spcBef>
                <a:spcPts val="1000"/>
              </a:spcBef>
            </a:pPr>
            <a:r>
              <a:rPr lang="en-US" dirty="0"/>
              <a:t>That’s where Critical Teaching Behaviors came in.</a:t>
            </a:r>
          </a:p>
          <a:p>
            <a:pPr fontAlgn="t">
              <a:lnSpc>
                <a:spcPct val="90000"/>
              </a:lnSpc>
              <a:spcBef>
                <a:spcPts val="1000"/>
              </a:spcBef>
            </a:pPr>
            <a:r>
              <a:rPr lang="en-US" dirty="0"/>
              <a:t>CTB is a research‑based framework developed by Lauren Barbeau and Carla Cornejo Happel. Dr. Barbeau is on the faculty of Georgia Tech’s Center for Teaching and Learning. </a:t>
            </a:r>
          </a:p>
          <a:p>
            <a:pPr fontAlgn="t">
              <a:lnSpc>
                <a:spcPct val="90000"/>
              </a:lnSpc>
              <a:spcBef>
                <a:spcPts val="1000"/>
              </a:spcBef>
            </a:pPr>
            <a:r>
              <a:rPr lang="en-US" dirty="0"/>
              <a:t>CTB’s purpose is to define good teaching by identifying observable behaviors, not personality traits or teaching style. It defines a framework based on six categories: Align, Include, Engage, Assess, Integrate Technology, and Reflect.</a:t>
            </a:r>
          </a:p>
          <a:p>
            <a:pPr>
              <a:lnSpc>
                <a:spcPct val="90000"/>
              </a:lnSpc>
              <a:spcBef>
                <a:spcPts val="1000"/>
              </a:spcBef>
            </a:pPr>
            <a:r>
              <a:rPr lang="en-US" dirty="0"/>
              <a:t>The book, published in 2023 by Routledge, has a companion website (criticalteachingbehaviors.org) – this QR code will take you to the About page of the website, where you can see the framework.</a:t>
            </a:r>
          </a:p>
        </p:txBody>
      </p:sp>
      <p:sp>
        <p:nvSpPr>
          <p:cNvPr id="4" name="Slide Number Placeholder 3"/>
          <p:cNvSpPr>
            <a:spLocks noGrp="1"/>
          </p:cNvSpPr>
          <p:nvPr>
            <p:ph type="sldNum" sz="quarter" idx="5"/>
          </p:nvPr>
        </p:nvSpPr>
        <p:spPr/>
        <p:txBody>
          <a:bodyPr/>
          <a:lstStyle/>
          <a:p>
            <a:fld id="{F5D1718D-C282-4AF8-8D01-A7607AD5DDFD}" type="slidenum">
              <a:rPr lang="en-US" smtClean="0"/>
              <a:t>4</a:t>
            </a:fld>
            <a:endParaRPr lang="en-US"/>
          </a:p>
        </p:txBody>
      </p:sp>
    </p:spTree>
    <p:extLst>
      <p:ext uri="{BB962C8B-B14F-4D97-AF65-F5344CB8AC3E}">
        <p14:creationId xmlns:p14="http://schemas.microsoft.com/office/powerpoint/2010/main" val="1873046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nSpc>
                <a:spcPct val="90000"/>
              </a:lnSpc>
              <a:spcBef>
                <a:spcPts val="1000"/>
              </a:spcBef>
            </a:pPr>
            <a:r>
              <a:rPr lang="en-US" dirty="0"/>
              <a:t>Animations] My department first learned about critical teaching behaviors during an instruction retreat, [click1] at a workshop conducted by Dr. Barbeau. We invited her to teach us about peer observation, and in her workshop she outlined the CTB framework and gave us the basics of peer observation. She provided a note-taking instrument and led us through a practice teaching observation. </a:t>
            </a:r>
          </a:p>
          <a:p>
            <a:pPr>
              <a:lnSpc>
                <a:spcPct val="90000"/>
              </a:lnSpc>
              <a:spcBef>
                <a:spcPts val="1000"/>
              </a:spcBef>
            </a:pPr>
            <a:r>
              <a:rPr lang="en-US" dirty="0"/>
              <a:t>[click2] At the end of the workshop, we knew that jumping into peer observation was not for us. It was a stressful experience. We realized that peer observation is not something we can learn in one workshop – naming and describing teaching practices while observing them in real time are specialized skills that require repeated practice. And to be honest, we knew that we didn’t have the required level of trust in our newly formed department.</a:t>
            </a:r>
          </a:p>
          <a:p>
            <a:pPr>
              <a:lnSpc>
                <a:spcPct val="90000"/>
              </a:lnSpc>
              <a:spcBef>
                <a:spcPts val="1000"/>
              </a:spcBef>
            </a:pPr>
            <a:r>
              <a:rPr lang="en-US" dirty="0"/>
              <a:t>About one year later, I participated in a Center for Teaching and Learning leadership cohort, [click3] and Dr. Barbeau led a workshop for us on teaching self-reflection. We used the CTB framework to reflect on teaching strategies and evaluate our approach. [click4] This experience was much more positive. It was, of course, a lot less stressful to self-reflect than to observe and take notes on someone else. And I saw the potential for the CTB framework to shape our department’s conversations about teaching, to define what we mean by “good teaching,” and prepare for future practices.</a:t>
            </a:r>
          </a:p>
          <a:p>
            <a:pPr>
              <a:lnSpc>
                <a:spcPct val="90000"/>
              </a:lnSpc>
              <a:spcBef>
                <a:spcPts val="1000"/>
              </a:spcBef>
            </a:pPr>
            <a:r>
              <a:rPr lang="en-US" dirty="0"/>
              <a:t>I proposed to my supervisor and the Instruction Team that we start adapting CTB for our library’s instruction program. They agreed, and the Instruction Team got to work.</a:t>
            </a:r>
          </a:p>
        </p:txBody>
      </p:sp>
      <p:sp>
        <p:nvSpPr>
          <p:cNvPr id="4" name="Slide Number Placeholder 3"/>
          <p:cNvSpPr>
            <a:spLocks noGrp="1"/>
          </p:cNvSpPr>
          <p:nvPr>
            <p:ph type="sldNum" sz="quarter" idx="5"/>
          </p:nvPr>
        </p:nvSpPr>
        <p:spPr/>
        <p:txBody>
          <a:bodyPr/>
          <a:lstStyle/>
          <a:p>
            <a:fld id="{F5D1718D-C282-4AF8-8D01-A7607AD5DDFD}" type="slidenum">
              <a:t>5</a:t>
            </a:fld>
            <a:endParaRPr lang="en-US"/>
          </a:p>
        </p:txBody>
      </p:sp>
    </p:spTree>
    <p:extLst>
      <p:ext uri="{BB962C8B-B14F-4D97-AF65-F5344CB8AC3E}">
        <p14:creationId xmlns:p14="http://schemas.microsoft.com/office/powerpoint/2010/main" val="3053150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spcBef>
                <a:spcPts val="1000"/>
              </a:spcBef>
            </a:pPr>
            <a:r>
              <a:rPr lang="en-US" dirty="0"/>
              <a:t>Here’s what we wanted to do, and how we thought CTB would help us:</a:t>
            </a:r>
          </a:p>
          <a:p>
            <a:pPr marL="171450" indent="-171450" fontAlgn="t">
              <a:buFont typeface="Arial" panose="020B0604020202020204" pitchFamily="34" charset="0"/>
              <a:buChar char="•"/>
            </a:pPr>
            <a:r>
              <a:rPr lang="en-US" dirty="0"/>
              <a:t>First, we wanted to clarify and document our practices</a:t>
            </a:r>
          </a:p>
          <a:p>
            <a:pPr marL="628650" lvl="1" indent="-171450" fontAlgn="t">
              <a:buFont typeface="Arial" panose="020B0604020202020204" pitchFamily="34" charset="0"/>
              <a:buChar char="•"/>
            </a:pPr>
            <a:r>
              <a:rPr lang="en-US" dirty="0"/>
              <a:t>We thought CTB would help us name and describe what we do as instructors, for each other and for our new peers in Teams for Colleges</a:t>
            </a:r>
          </a:p>
          <a:p>
            <a:pPr marL="171450" indent="-171450" fontAlgn="t">
              <a:buFont typeface="Arial" panose="020B0604020202020204" pitchFamily="34" charset="0"/>
              <a:buChar char="•"/>
            </a:pPr>
            <a:r>
              <a:rPr lang="en-US" dirty="0"/>
              <a:t>We wanted to demystify instruction for our colleagues, in order to better train and support them</a:t>
            </a:r>
          </a:p>
          <a:p>
            <a:pPr marL="171450" indent="-171450" fontAlgn="t">
              <a:buFont typeface="Arial" panose="020B0604020202020204" pitchFamily="34" charset="0"/>
              <a:buChar char="•"/>
            </a:pPr>
            <a:r>
              <a:rPr lang="en-US" dirty="0"/>
              <a:t>We wanted to cultivate a common set of best practices, and to discourage outdated practices people might have picked up along the way</a:t>
            </a:r>
          </a:p>
          <a:p>
            <a:pPr marL="171450" indent="-171450" fontAlgn="t">
              <a:buFont typeface="Arial" panose="020B0604020202020204" pitchFamily="34" charset="0"/>
              <a:buChar char="•"/>
            </a:pPr>
            <a:r>
              <a:rPr lang="en-US" dirty="0"/>
              <a:t>And we wanted to set a foundation for future work like onboarding, reflection, and eventually peer observation</a:t>
            </a:r>
          </a:p>
        </p:txBody>
      </p:sp>
      <p:sp>
        <p:nvSpPr>
          <p:cNvPr id="4" name="Slide Number Placeholder 3"/>
          <p:cNvSpPr>
            <a:spLocks noGrp="1"/>
          </p:cNvSpPr>
          <p:nvPr>
            <p:ph type="sldNum" sz="quarter" idx="5"/>
          </p:nvPr>
        </p:nvSpPr>
        <p:spPr/>
        <p:txBody>
          <a:bodyPr/>
          <a:lstStyle/>
          <a:p>
            <a:fld id="{F5D1718D-C282-4AF8-8D01-A7607AD5DDFD}" type="slidenum">
              <a:rPr lang="en-US" smtClean="0"/>
              <a:t>6</a:t>
            </a:fld>
            <a:endParaRPr lang="en-US"/>
          </a:p>
        </p:txBody>
      </p:sp>
    </p:spTree>
    <p:extLst>
      <p:ext uri="{BB962C8B-B14F-4D97-AF65-F5344CB8AC3E}">
        <p14:creationId xmlns:p14="http://schemas.microsoft.com/office/powerpoint/2010/main" val="2887981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90000"/>
              </a:lnSpc>
              <a:spcBef>
                <a:spcPts val="1000"/>
              </a:spcBef>
            </a:pPr>
            <a:r>
              <a:rPr lang="en-US" dirty="0"/>
              <a:t>Our process essentially started with me.</a:t>
            </a:r>
          </a:p>
          <a:p>
            <a:pPr>
              <a:lnSpc>
                <a:spcPct val="90000"/>
              </a:lnSpc>
              <a:spcBef>
                <a:spcPts val="1000"/>
              </a:spcBef>
            </a:pPr>
            <a:r>
              <a:rPr lang="en-US" dirty="0"/>
              <a:t>The CTB model I learned in the workshops was originally designed with semester‑long, credit‑bearing courses in mind. Most of our instruction is one‑shot, course‑integrated teaching. So we asked: How does this translate to library instruction? And what behaviors do librarians already use that aren’t explicitly named in CTB?</a:t>
            </a:r>
          </a:p>
          <a:p>
            <a:pPr>
              <a:lnSpc>
                <a:spcPct val="90000"/>
              </a:lnSpc>
              <a:spcBef>
                <a:spcPts val="1000"/>
              </a:spcBef>
            </a:pPr>
            <a:r>
              <a:rPr lang="en-US" dirty="0"/>
              <a:t>I surveyed the Instruction Team about which CTB behaviors and documentation made the most sense in our context. We then created a spreadsheet adapted from the CTB framework and populated it with the most relevant examples. We added UDL and the ACRL framework as additional lenses for a future conversation with the department.</a:t>
            </a:r>
          </a:p>
          <a:p>
            <a:pPr>
              <a:lnSpc>
                <a:spcPct val="90000"/>
              </a:lnSpc>
              <a:spcBef>
                <a:spcPts val="1000"/>
              </a:spcBef>
            </a:pPr>
            <a:r>
              <a:rPr lang="en-US" dirty="0"/>
              <a:t>The department had already begun to have informal discussions about teaching practices. At one of our instruction retreats, the Instruction Team led a facilitated discussion of each of the CTB categories, which culminated in a list of sample behaviors that—together—could start to define “how we teach” at the Georgia Tech Library.</a:t>
            </a:r>
          </a:p>
          <a:p>
            <a:pPr>
              <a:lnSpc>
                <a:spcPct val="90000"/>
              </a:lnSpc>
              <a:spcBef>
                <a:spcPts val="1000"/>
              </a:spcBef>
            </a:pPr>
            <a:r>
              <a:rPr lang="en-US" dirty="0"/>
              <a:t>AE then presented these behaviors to Teams for Colleges, affirming our definitions of good teaching, and then planning for workshops and future applications in self-reflection and peer observation.</a:t>
            </a:r>
          </a:p>
        </p:txBody>
      </p:sp>
      <p:sp>
        <p:nvSpPr>
          <p:cNvPr id="4" name="Slide Number Placeholder 3"/>
          <p:cNvSpPr>
            <a:spLocks noGrp="1"/>
          </p:cNvSpPr>
          <p:nvPr>
            <p:ph type="sldNum" sz="quarter" idx="5"/>
          </p:nvPr>
        </p:nvSpPr>
        <p:spPr/>
        <p:txBody>
          <a:bodyPr/>
          <a:lstStyle/>
          <a:p>
            <a:fld id="{F5D1718D-C282-4AF8-8D01-A7607AD5DDFD}" type="slidenum">
              <a:t>7</a:t>
            </a:fld>
            <a:endParaRPr lang="en-US"/>
          </a:p>
        </p:txBody>
      </p:sp>
    </p:spTree>
    <p:extLst>
      <p:ext uri="{BB962C8B-B14F-4D97-AF65-F5344CB8AC3E}">
        <p14:creationId xmlns:p14="http://schemas.microsoft.com/office/powerpoint/2010/main" val="15177797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lnSpc>
                <a:spcPct val="90000"/>
              </a:lnSpc>
              <a:spcBef>
                <a:spcPts val="1000"/>
              </a:spcBef>
            </a:pPr>
            <a:r>
              <a:rPr lang="en-US" dirty="0"/>
              <a:t>[Animation] The framework has six categories:</a:t>
            </a:r>
          </a:p>
          <a:p>
            <a:pPr marL="171450" indent="-171450" fontAlgn="t">
              <a:lnSpc>
                <a:spcPct val="90000"/>
              </a:lnSpc>
              <a:buFont typeface="Arial" panose="020B0604020202020204" pitchFamily="34" charset="0"/>
              <a:buChar char="•"/>
            </a:pPr>
            <a:r>
              <a:rPr lang="en-US" dirty="0"/>
              <a:t>Align</a:t>
            </a:r>
          </a:p>
          <a:p>
            <a:pPr marL="171450" indent="-171450" fontAlgn="t">
              <a:lnSpc>
                <a:spcPct val="90000"/>
              </a:lnSpc>
              <a:buFont typeface="Arial" panose="020B0604020202020204" pitchFamily="34" charset="0"/>
              <a:buChar char="•"/>
            </a:pPr>
            <a:r>
              <a:rPr lang="en-US" dirty="0"/>
              <a:t>Include</a:t>
            </a:r>
          </a:p>
          <a:p>
            <a:pPr marL="171450" indent="-171450" fontAlgn="t">
              <a:lnSpc>
                <a:spcPct val="90000"/>
              </a:lnSpc>
              <a:buFont typeface="Arial" panose="020B0604020202020204" pitchFamily="34" charset="0"/>
              <a:buChar char="•"/>
            </a:pPr>
            <a:r>
              <a:rPr lang="en-US" dirty="0"/>
              <a:t>Engage</a:t>
            </a:r>
          </a:p>
          <a:p>
            <a:pPr marL="171450" indent="-171450" fontAlgn="t">
              <a:lnSpc>
                <a:spcPct val="90000"/>
              </a:lnSpc>
              <a:buFont typeface="Arial" panose="020B0604020202020204" pitchFamily="34" charset="0"/>
              <a:buChar char="•"/>
            </a:pPr>
            <a:r>
              <a:rPr lang="en-US" dirty="0"/>
              <a:t>Assess</a:t>
            </a:r>
          </a:p>
          <a:p>
            <a:pPr marL="171450" indent="-171450" fontAlgn="t">
              <a:lnSpc>
                <a:spcPct val="90000"/>
              </a:lnSpc>
              <a:buFont typeface="Arial" panose="020B0604020202020204" pitchFamily="34" charset="0"/>
              <a:buChar char="•"/>
            </a:pPr>
            <a:r>
              <a:rPr lang="en-US" dirty="0"/>
              <a:t>Integrate Technology</a:t>
            </a:r>
          </a:p>
          <a:p>
            <a:pPr marL="171450" indent="-171450" fontAlgn="t">
              <a:lnSpc>
                <a:spcPct val="90000"/>
              </a:lnSpc>
              <a:buFont typeface="Arial" panose="020B0604020202020204" pitchFamily="34" charset="0"/>
              <a:buChar char="•"/>
            </a:pPr>
            <a:r>
              <a:rPr lang="en-US" dirty="0"/>
              <a:t>Reflect</a:t>
            </a:r>
          </a:p>
          <a:p>
            <a:pPr fontAlgn="t">
              <a:lnSpc>
                <a:spcPct val="90000"/>
              </a:lnSpc>
              <a:spcBef>
                <a:spcPts val="1000"/>
              </a:spcBef>
            </a:pPr>
            <a:r>
              <a:rPr lang="en-US" dirty="0"/>
              <a:t>Each category includes</a:t>
            </a:r>
          </a:p>
          <a:p>
            <a:pPr marL="171450" indent="-171450" fontAlgn="t">
              <a:lnSpc>
                <a:spcPct val="90000"/>
              </a:lnSpc>
              <a:buFont typeface="Arial" panose="020B0604020202020204" pitchFamily="34" charset="0"/>
              <a:buChar char="•"/>
            </a:pPr>
            <a:r>
              <a:rPr lang="en-US" dirty="0"/>
              <a:t>Definition</a:t>
            </a:r>
          </a:p>
          <a:p>
            <a:pPr marL="171450" indent="-171450" fontAlgn="t">
              <a:lnSpc>
                <a:spcPct val="90000"/>
              </a:lnSpc>
              <a:buFont typeface="Arial" panose="020B0604020202020204" pitchFamily="34" charset="0"/>
              <a:buChar char="•"/>
            </a:pPr>
            <a:r>
              <a:rPr lang="en-US" dirty="0"/>
              <a:t>examples of representative behaviors </a:t>
            </a:r>
          </a:p>
          <a:p>
            <a:pPr marL="171450" indent="-171450" fontAlgn="t">
              <a:lnSpc>
                <a:spcPct val="90000"/>
              </a:lnSpc>
              <a:buFont typeface="Arial" panose="020B0604020202020204" pitchFamily="34" charset="0"/>
              <a:buChar char="•"/>
            </a:pPr>
            <a:r>
              <a:rPr lang="en-US" dirty="0"/>
              <a:t>Potential sources of documentation—things like lesson plans, activities, slides, or student feedback.</a:t>
            </a:r>
          </a:p>
          <a:p>
            <a:pPr fontAlgn="t">
              <a:lnSpc>
                <a:spcPct val="90000"/>
              </a:lnSpc>
              <a:spcBef>
                <a:spcPts val="1000"/>
              </a:spcBef>
            </a:pPr>
            <a:r>
              <a:rPr lang="en-US" dirty="0"/>
              <a:t>You can follow the QR code to see the whole chart, or if you’re not a QR code person, you can open the colorful CTB brochure I’ve shared. </a:t>
            </a:r>
          </a:p>
          <a:p>
            <a:pPr fontAlgn="t">
              <a:lnSpc>
                <a:spcPct val="90000"/>
              </a:lnSpc>
              <a:spcBef>
                <a:spcPts val="1000"/>
              </a:spcBef>
            </a:pPr>
            <a:r>
              <a:rPr lang="en-US" dirty="0"/>
              <a:t>[click1] I will walk you through our process for the Engage category.</a:t>
            </a:r>
          </a:p>
        </p:txBody>
      </p:sp>
      <p:sp>
        <p:nvSpPr>
          <p:cNvPr id="4" name="Slide Number Placeholder 3"/>
          <p:cNvSpPr>
            <a:spLocks noGrp="1"/>
          </p:cNvSpPr>
          <p:nvPr>
            <p:ph type="sldNum" sz="quarter" idx="5"/>
          </p:nvPr>
        </p:nvSpPr>
        <p:spPr/>
        <p:txBody>
          <a:bodyPr/>
          <a:lstStyle/>
          <a:p>
            <a:fld id="{F5D1718D-C282-4AF8-8D01-A7607AD5DDFD}" type="slidenum">
              <a:rPr lang="en-US" smtClean="0"/>
              <a:t>8</a:t>
            </a:fld>
            <a:endParaRPr lang="en-US"/>
          </a:p>
        </p:txBody>
      </p:sp>
    </p:spTree>
    <p:extLst>
      <p:ext uri="{BB962C8B-B14F-4D97-AF65-F5344CB8AC3E}">
        <p14:creationId xmlns:p14="http://schemas.microsoft.com/office/powerpoint/2010/main" val="4086524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lnSpc>
                <a:spcPct val="90000"/>
              </a:lnSpc>
              <a:spcBef>
                <a:spcPts val="1000"/>
              </a:spcBef>
            </a:pPr>
            <a:r>
              <a:rPr lang="en-US" dirty="0"/>
              <a:t>Representative behaviors include things like:</a:t>
            </a:r>
          </a:p>
          <a:p>
            <a:pPr marL="171450" indent="-171450" fontAlgn="t">
              <a:lnSpc>
                <a:spcPct val="90000"/>
              </a:lnSpc>
              <a:buFont typeface="Arial" panose="020B0604020202020204" pitchFamily="34" charset="0"/>
              <a:buChar char="•"/>
            </a:pPr>
            <a:r>
              <a:rPr lang="en-US" dirty="0"/>
              <a:t>Communication</a:t>
            </a:r>
          </a:p>
          <a:p>
            <a:pPr marL="171450" indent="-171450" fontAlgn="t">
              <a:lnSpc>
                <a:spcPct val="90000"/>
              </a:lnSpc>
              <a:buFont typeface="Arial" panose="020B0604020202020204" pitchFamily="34" charset="0"/>
              <a:buChar char="•"/>
            </a:pPr>
            <a:r>
              <a:rPr lang="en-US" dirty="0"/>
              <a:t>Activity design</a:t>
            </a:r>
          </a:p>
          <a:p>
            <a:pPr marL="171450" indent="-171450" fontAlgn="t">
              <a:lnSpc>
                <a:spcPct val="90000"/>
              </a:lnSpc>
              <a:buFont typeface="Arial" panose="020B0604020202020204" pitchFamily="34" charset="0"/>
              <a:buChar char="•"/>
            </a:pPr>
            <a:r>
              <a:rPr lang="en-US" dirty="0"/>
              <a:t>Participation strategies</a:t>
            </a:r>
          </a:p>
          <a:p>
            <a:pPr marL="171450" indent="-171450" fontAlgn="t">
              <a:lnSpc>
                <a:spcPct val="90000"/>
              </a:lnSpc>
              <a:buFont typeface="Arial" panose="020B0604020202020204" pitchFamily="34" charset="0"/>
              <a:buChar char="•"/>
            </a:pPr>
            <a:r>
              <a:rPr lang="en-US" dirty="0"/>
              <a:t>Relevant examples</a:t>
            </a:r>
          </a:p>
          <a:p>
            <a:pPr marL="171450" indent="-171450" fontAlgn="t">
              <a:lnSpc>
                <a:spcPct val="90000"/>
              </a:lnSpc>
              <a:buFont typeface="Arial" panose="020B0604020202020204" pitchFamily="34" charset="0"/>
              <a:buChar char="•"/>
            </a:pPr>
            <a:r>
              <a:rPr lang="en-US" dirty="0"/>
              <a:t>Critical thinking</a:t>
            </a:r>
          </a:p>
          <a:p>
            <a:pPr fontAlgn="t">
              <a:lnSpc>
                <a:spcPct val="90000"/>
              </a:lnSpc>
              <a:spcBef>
                <a:spcPts val="1000"/>
              </a:spcBef>
            </a:pPr>
            <a:r>
              <a:rPr lang="en-US" dirty="0"/>
              <a:t>Sources of documentation that might show evidence that the instructor is engaging might include:</a:t>
            </a:r>
          </a:p>
          <a:p>
            <a:pPr marL="171450" indent="-171450" fontAlgn="t">
              <a:lnSpc>
                <a:spcPct val="90000"/>
              </a:lnSpc>
              <a:buFont typeface="Arial" panose="020B0604020202020204" pitchFamily="34" charset="0"/>
              <a:buChar char="•"/>
            </a:pPr>
            <a:r>
              <a:rPr lang="en-US" dirty="0"/>
              <a:t>Activity instructions or prompts</a:t>
            </a:r>
          </a:p>
          <a:p>
            <a:pPr marL="171450" indent="-171450" fontAlgn="t">
              <a:lnSpc>
                <a:spcPct val="90000"/>
              </a:lnSpc>
              <a:buFont typeface="Arial" panose="020B0604020202020204" pitchFamily="34" charset="0"/>
              <a:buChar char="•"/>
            </a:pPr>
            <a:r>
              <a:rPr lang="en-US" dirty="0"/>
              <a:t>Lesson plans</a:t>
            </a:r>
          </a:p>
          <a:p>
            <a:pPr marL="171450" indent="-171450" fontAlgn="t">
              <a:lnSpc>
                <a:spcPct val="90000"/>
              </a:lnSpc>
              <a:buFont typeface="Arial" panose="020B0604020202020204" pitchFamily="34" charset="0"/>
              <a:buChar char="•"/>
            </a:pPr>
            <a:r>
              <a:rPr lang="en-US" dirty="0"/>
              <a:t>Slides</a:t>
            </a:r>
          </a:p>
          <a:p>
            <a:pPr marL="171450" indent="-171450" fontAlgn="t">
              <a:lnSpc>
                <a:spcPct val="90000"/>
              </a:lnSpc>
              <a:buFont typeface="Arial" panose="020B0604020202020204" pitchFamily="34" charset="0"/>
              <a:buChar char="•"/>
            </a:pPr>
            <a:r>
              <a:rPr lang="en-US" dirty="0"/>
              <a:t>Feedback from students or peers</a:t>
            </a:r>
          </a:p>
          <a:p>
            <a:pPr marL="171450" indent="-171450" fontAlgn="t">
              <a:lnSpc>
                <a:spcPct val="90000"/>
              </a:lnSpc>
              <a:buFont typeface="Arial" panose="020B0604020202020204" pitchFamily="34" charset="0"/>
              <a:buChar char="•"/>
            </a:pPr>
            <a:endParaRPr lang="en-US" dirty="0"/>
          </a:p>
          <a:p>
            <a:pPr fontAlgn="t">
              <a:lnSpc>
                <a:spcPct val="90000"/>
              </a:lnSpc>
            </a:pPr>
            <a:r>
              <a:rPr lang="en-US" dirty="0"/>
              <a:t>I put all of these into a survey for the Instruction Team. I asked them, in the context of course-integrated instruction, which of these behaviors and sources of documentation most resonate with you? I asked them to pick their top three choices.</a:t>
            </a:r>
          </a:p>
        </p:txBody>
      </p:sp>
      <p:sp>
        <p:nvSpPr>
          <p:cNvPr id="4" name="Slide Number Placeholder 3"/>
          <p:cNvSpPr>
            <a:spLocks noGrp="1"/>
          </p:cNvSpPr>
          <p:nvPr>
            <p:ph type="sldNum" sz="quarter" idx="5"/>
          </p:nvPr>
        </p:nvSpPr>
        <p:spPr/>
        <p:txBody>
          <a:bodyPr/>
          <a:lstStyle/>
          <a:p>
            <a:fld id="{F5D1718D-C282-4AF8-8D01-A7607AD5DDFD}" type="slidenum">
              <a:rPr lang="en-US" smtClean="0"/>
              <a:t>9</a:t>
            </a:fld>
            <a:endParaRPr lang="en-US"/>
          </a:p>
        </p:txBody>
      </p:sp>
    </p:spTree>
    <p:extLst>
      <p:ext uri="{BB962C8B-B14F-4D97-AF65-F5344CB8AC3E}">
        <p14:creationId xmlns:p14="http://schemas.microsoft.com/office/powerpoint/2010/main" val="2024678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DF472-3CA6-E71E-EDE8-3366F276A90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9F46A06-6FF7-AEB9-4DC7-B441161853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8640BD-0092-4A17-59F2-A5FBC669E331}"/>
              </a:ext>
            </a:extLst>
          </p:cNvPr>
          <p:cNvSpPr>
            <a:spLocks noGrp="1"/>
          </p:cNvSpPr>
          <p:nvPr>
            <p:ph type="dt" sz="half" idx="10"/>
          </p:nvPr>
        </p:nvSpPr>
        <p:spPr/>
        <p:txBody>
          <a:bodyPr/>
          <a:lstStyle/>
          <a:p>
            <a:fld id="{E484A428-BFFB-4D30-9F16-0414543A34B5}" type="datetimeFigureOut">
              <a:rPr lang="en-US" smtClean="0"/>
              <a:t>5/12/2026</a:t>
            </a:fld>
            <a:endParaRPr lang="en-US"/>
          </a:p>
        </p:txBody>
      </p:sp>
      <p:sp>
        <p:nvSpPr>
          <p:cNvPr id="5" name="Footer Placeholder 4">
            <a:extLst>
              <a:ext uri="{FF2B5EF4-FFF2-40B4-BE49-F238E27FC236}">
                <a16:creationId xmlns:a16="http://schemas.microsoft.com/office/drawing/2014/main" id="{374DD640-C5C0-584C-9DB9-48B1929D9B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24B0D3-4023-84CC-ACCA-77A6A2532A43}"/>
              </a:ext>
            </a:extLst>
          </p:cNvPr>
          <p:cNvSpPr>
            <a:spLocks noGrp="1"/>
          </p:cNvSpPr>
          <p:nvPr>
            <p:ph type="sldNum" sz="quarter" idx="12"/>
          </p:nvPr>
        </p:nvSpPr>
        <p:spPr/>
        <p:txBody>
          <a:bodyPr/>
          <a:lstStyle/>
          <a:p>
            <a:fld id="{22BB04FB-595A-4B0F-8FB7-851FBCA791BD}" type="slidenum">
              <a:rPr lang="en-US" smtClean="0"/>
              <a:t>‹#›</a:t>
            </a:fld>
            <a:endParaRPr lang="en-US"/>
          </a:p>
        </p:txBody>
      </p:sp>
    </p:spTree>
    <p:extLst>
      <p:ext uri="{BB962C8B-B14F-4D97-AF65-F5344CB8AC3E}">
        <p14:creationId xmlns:p14="http://schemas.microsoft.com/office/powerpoint/2010/main" val="2041271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07399-B3C8-6EED-0506-9C2B14D384B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5F2838-070F-8C75-5887-B4C152638EA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1CB116-B5C7-8B61-0E43-70F24A89882D}"/>
              </a:ext>
            </a:extLst>
          </p:cNvPr>
          <p:cNvSpPr>
            <a:spLocks noGrp="1"/>
          </p:cNvSpPr>
          <p:nvPr>
            <p:ph type="dt" sz="half" idx="10"/>
          </p:nvPr>
        </p:nvSpPr>
        <p:spPr/>
        <p:txBody>
          <a:bodyPr/>
          <a:lstStyle/>
          <a:p>
            <a:fld id="{E484A428-BFFB-4D30-9F16-0414543A34B5}" type="datetimeFigureOut">
              <a:rPr lang="en-US" smtClean="0"/>
              <a:t>5/12/2026</a:t>
            </a:fld>
            <a:endParaRPr lang="en-US"/>
          </a:p>
        </p:txBody>
      </p:sp>
      <p:sp>
        <p:nvSpPr>
          <p:cNvPr id="5" name="Footer Placeholder 4">
            <a:extLst>
              <a:ext uri="{FF2B5EF4-FFF2-40B4-BE49-F238E27FC236}">
                <a16:creationId xmlns:a16="http://schemas.microsoft.com/office/drawing/2014/main" id="{558F3C88-CBF5-4F7C-0DFD-F61C74376A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3A3B6D-905E-9BBB-7CD5-F1578A587D6F}"/>
              </a:ext>
            </a:extLst>
          </p:cNvPr>
          <p:cNvSpPr>
            <a:spLocks noGrp="1"/>
          </p:cNvSpPr>
          <p:nvPr>
            <p:ph type="sldNum" sz="quarter" idx="12"/>
          </p:nvPr>
        </p:nvSpPr>
        <p:spPr/>
        <p:txBody>
          <a:bodyPr/>
          <a:lstStyle/>
          <a:p>
            <a:fld id="{22BB04FB-595A-4B0F-8FB7-851FBCA791BD}" type="slidenum">
              <a:rPr lang="en-US" smtClean="0"/>
              <a:t>‹#›</a:t>
            </a:fld>
            <a:endParaRPr lang="en-US"/>
          </a:p>
        </p:txBody>
      </p:sp>
    </p:spTree>
    <p:extLst>
      <p:ext uri="{BB962C8B-B14F-4D97-AF65-F5344CB8AC3E}">
        <p14:creationId xmlns:p14="http://schemas.microsoft.com/office/powerpoint/2010/main" val="3310342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79826D-A941-DBDF-6D75-8F7AA99264F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04F2634-D99F-9ED3-8321-A4B449F695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B90E99-90CB-C4F8-76B8-4958AD28788B}"/>
              </a:ext>
            </a:extLst>
          </p:cNvPr>
          <p:cNvSpPr>
            <a:spLocks noGrp="1"/>
          </p:cNvSpPr>
          <p:nvPr>
            <p:ph type="dt" sz="half" idx="10"/>
          </p:nvPr>
        </p:nvSpPr>
        <p:spPr/>
        <p:txBody>
          <a:bodyPr/>
          <a:lstStyle/>
          <a:p>
            <a:fld id="{E484A428-BFFB-4D30-9F16-0414543A34B5}" type="datetimeFigureOut">
              <a:rPr lang="en-US" smtClean="0"/>
              <a:t>5/12/2026</a:t>
            </a:fld>
            <a:endParaRPr lang="en-US"/>
          </a:p>
        </p:txBody>
      </p:sp>
      <p:sp>
        <p:nvSpPr>
          <p:cNvPr id="5" name="Footer Placeholder 4">
            <a:extLst>
              <a:ext uri="{FF2B5EF4-FFF2-40B4-BE49-F238E27FC236}">
                <a16:creationId xmlns:a16="http://schemas.microsoft.com/office/drawing/2014/main" id="{27CC27AD-4BC3-E8F5-9444-4539E89A17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1389B3-5001-DD57-D42A-DA15EDA73AF2}"/>
              </a:ext>
            </a:extLst>
          </p:cNvPr>
          <p:cNvSpPr>
            <a:spLocks noGrp="1"/>
          </p:cNvSpPr>
          <p:nvPr>
            <p:ph type="sldNum" sz="quarter" idx="12"/>
          </p:nvPr>
        </p:nvSpPr>
        <p:spPr/>
        <p:txBody>
          <a:bodyPr/>
          <a:lstStyle/>
          <a:p>
            <a:fld id="{22BB04FB-595A-4B0F-8FB7-851FBCA791BD}" type="slidenum">
              <a:rPr lang="en-US" smtClean="0"/>
              <a:t>‹#›</a:t>
            </a:fld>
            <a:endParaRPr lang="en-US"/>
          </a:p>
        </p:txBody>
      </p:sp>
    </p:spTree>
    <p:extLst>
      <p:ext uri="{BB962C8B-B14F-4D97-AF65-F5344CB8AC3E}">
        <p14:creationId xmlns:p14="http://schemas.microsoft.com/office/powerpoint/2010/main" val="1534144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B5BE9-2BF3-FB80-99F5-4EE55CED2A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BED29E-836F-A5F5-10EB-8B53BC88E1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9AA3BD-CF91-1627-E76E-C10BD36666AE}"/>
              </a:ext>
            </a:extLst>
          </p:cNvPr>
          <p:cNvSpPr>
            <a:spLocks noGrp="1"/>
          </p:cNvSpPr>
          <p:nvPr>
            <p:ph type="dt" sz="half" idx="10"/>
          </p:nvPr>
        </p:nvSpPr>
        <p:spPr/>
        <p:txBody>
          <a:bodyPr/>
          <a:lstStyle/>
          <a:p>
            <a:fld id="{E484A428-BFFB-4D30-9F16-0414543A34B5}" type="datetimeFigureOut">
              <a:rPr lang="en-US" smtClean="0"/>
              <a:t>5/12/2026</a:t>
            </a:fld>
            <a:endParaRPr lang="en-US"/>
          </a:p>
        </p:txBody>
      </p:sp>
      <p:sp>
        <p:nvSpPr>
          <p:cNvPr id="5" name="Footer Placeholder 4">
            <a:extLst>
              <a:ext uri="{FF2B5EF4-FFF2-40B4-BE49-F238E27FC236}">
                <a16:creationId xmlns:a16="http://schemas.microsoft.com/office/drawing/2014/main" id="{D992EA46-BB09-1A8F-FF7A-5CAB091786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0371D8-4F1A-F828-D76A-0C127A5CE89D}"/>
              </a:ext>
            </a:extLst>
          </p:cNvPr>
          <p:cNvSpPr>
            <a:spLocks noGrp="1"/>
          </p:cNvSpPr>
          <p:nvPr>
            <p:ph type="sldNum" sz="quarter" idx="12"/>
          </p:nvPr>
        </p:nvSpPr>
        <p:spPr/>
        <p:txBody>
          <a:bodyPr/>
          <a:lstStyle/>
          <a:p>
            <a:fld id="{22BB04FB-595A-4B0F-8FB7-851FBCA791BD}" type="slidenum">
              <a:rPr lang="en-US" smtClean="0"/>
              <a:t>‹#›</a:t>
            </a:fld>
            <a:endParaRPr lang="en-US"/>
          </a:p>
        </p:txBody>
      </p:sp>
    </p:spTree>
    <p:extLst>
      <p:ext uri="{BB962C8B-B14F-4D97-AF65-F5344CB8AC3E}">
        <p14:creationId xmlns:p14="http://schemas.microsoft.com/office/powerpoint/2010/main" val="3133581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B6822-7F2F-CEA6-2883-B274068AC2E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0C45EE4-D716-C395-200E-37461D58040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5FFF91-82B8-33FD-5D39-442F2B68DB97}"/>
              </a:ext>
            </a:extLst>
          </p:cNvPr>
          <p:cNvSpPr>
            <a:spLocks noGrp="1"/>
          </p:cNvSpPr>
          <p:nvPr>
            <p:ph type="dt" sz="half" idx="10"/>
          </p:nvPr>
        </p:nvSpPr>
        <p:spPr/>
        <p:txBody>
          <a:bodyPr/>
          <a:lstStyle/>
          <a:p>
            <a:fld id="{E484A428-BFFB-4D30-9F16-0414543A34B5}" type="datetimeFigureOut">
              <a:rPr lang="en-US" smtClean="0"/>
              <a:t>5/12/2026</a:t>
            </a:fld>
            <a:endParaRPr lang="en-US"/>
          </a:p>
        </p:txBody>
      </p:sp>
      <p:sp>
        <p:nvSpPr>
          <p:cNvPr id="5" name="Footer Placeholder 4">
            <a:extLst>
              <a:ext uri="{FF2B5EF4-FFF2-40B4-BE49-F238E27FC236}">
                <a16:creationId xmlns:a16="http://schemas.microsoft.com/office/drawing/2014/main" id="{F2432A50-DFDE-67B9-7B29-4C30DF17C8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F2E192-B26F-BF6A-310A-E5984364D06D}"/>
              </a:ext>
            </a:extLst>
          </p:cNvPr>
          <p:cNvSpPr>
            <a:spLocks noGrp="1"/>
          </p:cNvSpPr>
          <p:nvPr>
            <p:ph type="sldNum" sz="quarter" idx="12"/>
          </p:nvPr>
        </p:nvSpPr>
        <p:spPr/>
        <p:txBody>
          <a:bodyPr/>
          <a:lstStyle/>
          <a:p>
            <a:fld id="{22BB04FB-595A-4B0F-8FB7-851FBCA791BD}" type="slidenum">
              <a:rPr lang="en-US" smtClean="0"/>
              <a:t>‹#›</a:t>
            </a:fld>
            <a:endParaRPr lang="en-US"/>
          </a:p>
        </p:txBody>
      </p:sp>
    </p:spTree>
    <p:extLst>
      <p:ext uri="{BB962C8B-B14F-4D97-AF65-F5344CB8AC3E}">
        <p14:creationId xmlns:p14="http://schemas.microsoft.com/office/powerpoint/2010/main" val="1337066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982FC-1721-A5B7-FEFB-6A9C0E4796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770A19-9B73-4615-24AE-7FBC8107AC5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DEAD7AC-9EA5-BDE3-50BE-E6AD89EDC70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284DC66-C8A2-BA37-E73F-B40EDD85A184}"/>
              </a:ext>
            </a:extLst>
          </p:cNvPr>
          <p:cNvSpPr>
            <a:spLocks noGrp="1"/>
          </p:cNvSpPr>
          <p:nvPr>
            <p:ph type="dt" sz="half" idx="10"/>
          </p:nvPr>
        </p:nvSpPr>
        <p:spPr/>
        <p:txBody>
          <a:bodyPr/>
          <a:lstStyle/>
          <a:p>
            <a:fld id="{E484A428-BFFB-4D30-9F16-0414543A34B5}" type="datetimeFigureOut">
              <a:rPr lang="en-US" smtClean="0"/>
              <a:t>5/12/2026</a:t>
            </a:fld>
            <a:endParaRPr lang="en-US"/>
          </a:p>
        </p:txBody>
      </p:sp>
      <p:sp>
        <p:nvSpPr>
          <p:cNvPr id="6" name="Footer Placeholder 5">
            <a:extLst>
              <a:ext uri="{FF2B5EF4-FFF2-40B4-BE49-F238E27FC236}">
                <a16:creationId xmlns:a16="http://schemas.microsoft.com/office/drawing/2014/main" id="{9D8D89B7-6F39-3CF1-E2B6-161EA60F9E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E43107-A397-C4BB-58B9-669DC9ED2630}"/>
              </a:ext>
            </a:extLst>
          </p:cNvPr>
          <p:cNvSpPr>
            <a:spLocks noGrp="1"/>
          </p:cNvSpPr>
          <p:nvPr>
            <p:ph type="sldNum" sz="quarter" idx="12"/>
          </p:nvPr>
        </p:nvSpPr>
        <p:spPr/>
        <p:txBody>
          <a:bodyPr/>
          <a:lstStyle/>
          <a:p>
            <a:fld id="{22BB04FB-595A-4B0F-8FB7-851FBCA791BD}" type="slidenum">
              <a:rPr lang="en-US" smtClean="0"/>
              <a:t>‹#›</a:t>
            </a:fld>
            <a:endParaRPr lang="en-US"/>
          </a:p>
        </p:txBody>
      </p:sp>
    </p:spTree>
    <p:extLst>
      <p:ext uri="{BB962C8B-B14F-4D97-AF65-F5344CB8AC3E}">
        <p14:creationId xmlns:p14="http://schemas.microsoft.com/office/powerpoint/2010/main" val="509933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C29C3-C06D-2144-7F0B-7DDC18A181E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29E7DC6-04C5-3AD6-79D8-C3B43C1CBA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1F3620D-4909-18C7-A89D-26021846621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EE64617-0575-CCAA-1782-4D901B8EDC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BC7903-6FA8-03DE-3926-D4CE5B0C80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8F657B-FABE-08DC-3759-9F36C95DD26F}"/>
              </a:ext>
            </a:extLst>
          </p:cNvPr>
          <p:cNvSpPr>
            <a:spLocks noGrp="1"/>
          </p:cNvSpPr>
          <p:nvPr>
            <p:ph type="dt" sz="half" idx="10"/>
          </p:nvPr>
        </p:nvSpPr>
        <p:spPr/>
        <p:txBody>
          <a:bodyPr/>
          <a:lstStyle/>
          <a:p>
            <a:fld id="{E484A428-BFFB-4D30-9F16-0414543A34B5}" type="datetimeFigureOut">
              <a:rPr lang="en-US" smtClean="0"/>
              <a:t>5/12/2026</a:t>
            </a:fld>
            <a:endParaRPr lang="en-US"/>
          </a:p>
        </p:txBody>
      </p:sp>
      <p:sp>
        <p:nvSpPr>
          <p:cNvPr id="8" name="Footer Placeholder 7">
            <a:extLst>
              <a:ext uri="{FF2B5EF4-FFF2-40B4-BE49-F238E27FC236}">
                <a16:creationId xmlns:a16="http://schemas.microsoft.com/office/drawing/2014/main" id="{379DF604-EA99-869C-3668-F7E225480F4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8A8DC63-EB48-6E56-360D-5EA2ED4D8EAB}"/>
              </a:ext>
            </a:extLst>
          </p:cNvPr>
          <p:cNvSpPr>
            <a:spLocks noGrp="1"/>
          </p:cNvSpPr>
          <p:nvPr>
            <p:ph type="sldNum" sz="quarter" idx="12"/>
          </p:nvPr>
        </p:nvSpPr>
        <p:spPr/>
        <p:txBody>
          <a:bodyPr/>
          <a:lstStyle/>
          <a:p>
            <a:fld id="{22BB04FB-595A-4B0F-8FB7-851FBCA791BD}" type="slidenum">
              <a:rPr lang="en-US" smtClean="0"/>
              <a:t>‹#›</a:t>
            </a:fld>
            <a:endParaRPr lang="en-US"/>
          </a:p>
        </p:txBody>
      </p:sp>
    </p:spTree>
    <p:extLst>
      <p:ext uri="{BB962C8B-B14F-4D97-AF65-F5344CB8AC3E}">
        <p14:creationId xmlns:p14="http://schemas.microsoft.com/office/powerpoint/2010/main" val="1804380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39BE9-65FA-5562-EA46-59801B64B8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389C6F3-46B7-300E-AC4B-59AB912BB35B}"/>
              </a:ext>
            </a:extLst>
          </p:cNvPr>
          <p:cNvSpPr>
            <a:spLocks noGrp="1"/>
          </p:cNvSpPr>
          <p:nvPr>
            <p:ph type="dt" sz="half" idx="10"/>
          </p:nvPr>
        </p:nvSpPr>
        <p:spPr/>
        <p:txBody>
          <a:bodyPr/>
          <a:lstStyle/>
          <a:p>
            <a:fld id="{E484A428-BFFB-4D30-9F16-0414543A34B5}" type="datetimeFigureOut">
              <a:rPr lang="en-US" smtClean="0"/>
              <a:t>5/12/2026</a:t>
            </a:fld>
            <a:endParaRPr lang="en-US"/>
          </a:p>
        </p:txBody>
      </p:sp>
      <p:sp>
        <p:nvSpPr>
          <p:cNvPr id="4" name="Footer Placeholder 3">
            <a:extLst>
              <a:ext uri="{FF2B5EF4-FFF2-40B4-BE49-F238E27FC236}">
                <a16:creationId xmlns:a16="http://schemas.microsoft.com/office/drawing/2014/main" id="{1B44725E-5085-84D2-5BBC-D5ED4665658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39592F-A4C9-92A5-21E9-BA1179C9D642}"/>
              </a:ext>
            </a:extLst>
          </p:cNvPr>
          <p:cNvSpPr>
            <a:spLocks noGrp="1"/>
          </p:cNvSpPr>
          <p:nvPr>
            <p:ph type="sldNum" sz="quarter" idx="12"/>
          </p:nvPr>
        </p:nvSpPr>
        <p:spPr/>
        <p:txBody>
          <a:bodyPr/>
          <a:lstStyle/>
          <a:p>
            <a:fld id="{22BB04FB-595A-4B0F-8FB7-851FBCA791BD}" type="slidenum">
              <a:rPr lang="en-US" smtClean="0"/>
              <a:t>‹#›</a:t>
            </a:fld>
            <a:endParaRPr lang="en-US"/>
          </a:p>
        </p:txBody>
      </p:sp>
    </p:spTree>
    <p:extLst>
      <p:ext uri="{BB962C8B-B14F-4D97-AF65-F5344CB8AC3E}">
        <p14:creationId xmlns:p14="http://schemas.microsoft.com/office/powerpoint/2010/main" val="2546473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76C346E-5DBD-CDBB-1A46-C5AF916EC5D6}"/>
              </a:ext>
            </a:extLst>
          </p:cNvPr>
          <p:cNvSpPr>
            <a:spLocks noGrp="1"/>
          </p:cNvSpPr>
          <p:nvPr>
            <p:ph type="dt" sz="half" idx="10"/>
          </p:nvPr>
        </p:nvSpPr>
        <p:spPr/>
        <p:txBody>
          <a:bodyPr/>
          <a:lstStyle/>
          <a:p>
            <a:fld id="{E484A428-BFFB-4D30-9F16-0414543A34B5}" type="datetimeFigureOut">
              <a:rPr lang="en-US" smtClean="0"/>
              <a:t>5/12/2026</a:t>
            </a:fld>
            <a:endParaRPr lang="en-US"/>
          </a:p>
        </p:txBody>
      </p:sp>
      <p:sp>
        <p:nvSpPr>
          <p:cNvPr id="3" name="Footer Placeholder 2">
            <a:extLst>
              <a:ext uri="{FF2B5EF4-FFF2-40B4-BE49-F238E27FC236}">
                <a16:creationId xmlns:a16="http://schemas.microsoft.com/office/drawing/2014/main" id="{C2FA14BE-B2FA-1022-78C6-D590D9DBF77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A95445D-1D10-C2C7-9709-17BD69631A85}"/>
              </a:ext>
            </a:extLst>
          </p:cNvPr>
          <p:cNvSpPr>
            <a:spLocks noGrp="1"/>
          </p:cNvSpPr>
          <p:nvPr>
            <p:ph type="sldNum" sz="quarter" idx="12"/>
          </p:nvPr>
        </p:nvSpPr>
        <p:spPr/>
        <p:txBody>
          <a:bodyPr/>
          <a:lstStyle/>
          <a:p>
            <a:fld id="{22BB04FB-595A-4B0F-8FB7-851FBCA791BD}" type="slidenum">
              <a:rPr lang="en-US" smtClean="0"/>
              <a:t>‹#›</a:t>
            </a:fld>
            <a:endParaRPr lang="en-US"/>
          </a:p>
        </p:txBody>
      </p:sp>
    </p:spTree>
    <p:extLst>
      <p:ext uri="{BB962C8B-B14F-4D97-AF65-F5344CB8AC3E}">
        <p14:creationId xmlns:p14="http://schemas.microsoft.com/office/powerpoint/2010/main" val="4002411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50643-CAB1-C126-C135-8CB3C10CC8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3615E14-4247-11FF-E0F6-0A7B13AC02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1215312-D8ED-22A1-45B1-A919B0E716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5935DF-72BC-1630-F3FF-3328846E0C1E}"/>
              </a:ext>
            </a:extLst>
          </p:cNvPr>
          <p:cNvSpPr>
            <a:spLocks noGrp="1"/>
          </p:cNvSpPr>
          <p:nvPr>
            <p:ph type="dt" sz="half" idx="10"/>
          </p:nvPr>
        </p:nvSpPr>
        <p:spPr/>
        <p:txBody>
          <a:bodyPr/>
          <a:lstStyle/>
          <a:p>
            <a:fld id="{E484A428-BFFB-4D30-9F16-0414543A34B5}" type="datetimeFigureOut">
              <a:rPr lang="en-US" smtClean="0"/>
              <a:t>5/12/2026</a:t>
            </a:fld>
            <a:endParaRPr lang="en-US"/>
          </a:p>
        </p:txBody>
      </p:sp>
      <p:sp>
        <p:nvSpPr>
          <p:cNvPr id="6" name="Footer Placeholder 5">
            <a:extLst>
              <a:ext uri="{FF2B5EF4-FFF2-40B4-BE49-F238E27FC236}">
                <a16:creationId xmlns:a16="http://schemas.microsoft.com/office/drawing/2014/main" id="{F309A413-0AFF-C453-D937-F81AA6591E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78B04E-E359-5197-D99F-F669592B7CC6}"/>
              </a:ext>
            </a:extLst>
          </p:cNvPr>
          <p:cNvSpPr>
            <a:spLocks noGrp="1"/>
          </p:cNvSpPr>
          <p:nvPr>
            <p:ph type="sldNum" sz="quarter" idx="12"/>
          </p:nvPr>
        </p:nvSpPr>
        <p:spPr/>
        <p:txBody>
          <a:bodyPr/>
          <a:lstStyle/>
          <a:p>
            <a:fld id="{22BB04FB-595A-4B0F-8FB7-851FBCA791BD}" type="slidenum">
              <a:rPr lang="en-US" smtClean="0"/>
              <a:t>‹#›</a:t>
            </a:fld>
            <a:endParaRPr lang="en-US"/>
          </a:p>
        </p:txBody>
      </p:sp>
    </p:spTree>
    <p:extLst>
      <p:ext uri="{BB962C8B-B14F-4D97-AF65-F5344CB8AC3E}">
        <p14:creationId xmlns:p14="http://schemas.microsoft.com/office/powerpoint/2010/main" val="719216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FE58D-A6A8-6267-0F05-F4D30BF17B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7719C5-C389-755A-328C-C098530E8E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E6F1B74-2318-A530-020F-19CD64222F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91E8D4-C0B1-BE1D-6D8B-683830CE7BC8}"/>
              </a:ext>
            </a:extLst>
          </p:cNvPr>
          <p:cNvSpPr>
            <a:spLocks noGrp="1"/>
          </p:cNvSpPr>
          <p:nvPr>
            <p:ph type="dt" sz="half" idx="10"/>
          </p:nvPr>
        </p:nvSpPr>
        <p:spPr/>
        <p:txBody>
          <a:bodyPr/>
          <a:lstStyle/>
          <a:p>
            <a:fld id="{E484A428-BFFB-4D30-9F16-0414543A34B5}" type="datetimeFigureOut">
              <a:rPr lang="en-US" smtClean="0"/>
              <a:t>5/12/2026</a:t>
            </a:fld>
            <a:endParaRPr lang="en-US"/>
          </a:p>
        </p:txBody>
      </p:sp>
      <p:sp>
        <p:nvSpPr>
          <p:cNvPr id="6" name="Footer Placeholder 5">
            <a:extLst>
              <a:ext uri="{FF2B5EF4-FFF2-40B4-BE49-F238E27FC236}">
                <a16:creationId xmlns:a16="http://schemas.microsoft.com/office/drawing/2014/main" id="{199D7D41-269C-D0CD-EF6B-4BC7D72AD4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4EDB02-FBD9-1248-428E-F4EE973EC1C2}"/>
              </a:ext>
            </a:extLst>
          </p:cNvPr>
          <p:cNvSpPr>
            <a:spLocks noGrp="1"/>
          </p:cNvSpPr>
          <p:nvPr>
            <p:ph type="sldNum" sz="quarter" idx="12"/>
          </p:nvPr>
        </p:nvSpPr>
        <p:spPr/>
        <p:txBody>
          <a:bodyPr/>
          <a:lstStyle/>
          <a:p>
            <a:fld id="{22BB04FB-595A-4B0F-8FB7-851FBCA791BD}" type="slidenum">
              <a:rPr lang="en-US" smtClean="0"/>
              <a:t>‹#›</a:t>
            </a:fld>
            <a:endParaRPr lang="en-US"/>
          </a:p>
        </p:txBody>
      </p:sp>
    </p:spTree>
    <p:extLst>
      <p:ext uri="{BB962C8B-B14F-4D97-AF65-F5344CB8AC3E}">
        <p14:creationId xmlns:p14="http://schemas.microsoft.com/office/powerpoint/2010/main" val="2787867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08B53E-9126-6313-54CD-2DFDD448B0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F3195F5-37D0-1D42-1E83-BC3796AA3B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6A8800-7FC4-5BEB-A4FC-798AA3E81B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484A428-BFFB-4D30-9F16-0414543A34B5}" type="datetimeFigureOut">
              <a:rPr lang="en-US" smtClean="0"/>
              <a:t>5/12/2026</a:t>
            </a:fld>
            <a:endParaRPr lang="en-US"/>
          </a:p>
        </p:txBody>
      </p:sp>
      <p:sp>
        <p:nvSpPr>
          <p:cNvPr id="5" name="Footer Placeholder 4">
            <a:extLst>
              <a:ext uri="{FF2B5EF4-FFF2-40B4-BE49-F238E27FC236}">
                <a16:creationId xmlns:a16="http://schemas.microsoft.com/office/drawing/2014/main" id="{0FC0C8C6-CFE6-CDB4-12B3-E6E0F3D486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9635E31-CC4C-E404-03D0-A42F95F14F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2BB04FB-595A-4B0F-8FB7-851FBCA791BD}" type="slidenum">
              <a:rPr lang="en-US" smtClean="0"/>
              <a:t>‹#›</a:t>
            </a:fld>
            <a:endParaRPr lang="en-US"/>
          </a:p>
        </p:txBody>
      </p:sp>
    </p:spTree>
    <p:extLst>
      <p:ext uri="{BB962C8B-B14F-4D97-AF65-F5344CB8AC3E}">
        <p14:creationId xmlns:p14="http://schemas.microsoft.com/office/powerpoint/2010/main" val="22182314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6.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6.sv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5E912E-92E8-FA30-0656-0A582C55880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2946"/>
            <a:ext cx="12192000" cy="6272107"/>
          </a:xfrm>
          <a:prstGeom prst="rect">
            <a:avLst/>
          </a:prstGeom>
        </p:spPr>
      </p:pic>
      <p:sp>
        <p:nvSpPr>
          <p:cNvPr id="2" name="Title 1">
            <a:extLst>
              <a:ext uri="{FF2B5EF4-FFF2-40B4-BE49-F238E27FC236}">
                <a16:creationId xmlns:a16="http://schemas.microsoft.com/office/drawing/2014/main" id="{9F5CC54C-0249-90D2-27B5-57649F9DEC4A}"/>
              </a:ext>
            </a:extLst>
          </p:cNvPr>
          <p:cNvSpPr>
            <a:spLocks noGrp="1"/>
          </p:cNvSpPr>
          <p:nvPr>
            <p:ph type="ctrTitle"/>
          </p:nvPr>
        </p:nvSpPr>
        <p:spPr>
          <a:xfrm>
            <a:off x="4640826" y="292946"/>
            <a:ext cx="6789173" cy="3309092"/>
          </a:xfrm>
        </p:spPr>
        <p:txBody>
          <a:bodyPr>
            <a:noAutofit/>
          </a:bodyPr>
          <a:lstStyle/>
          <a:p>
            <a:r>
              <a:rPr lang="en-US" sz="5400" dirty="0"/>
              <a:t>Anchoring our Library Instruction Practices to the Critical Teaching Behaviors Framework</a:t>
            </a:r>
          </a:p>
        </p:txBody>
      </p:sp>
      <p:sp>
        <p:nvSpPr>
          <p:cNvPr id="3" name="Subtitle 2">
            <a:extLst>
              <a:ext uri="{FF2B5EF4-FFF2-40B4-BE49-F238E27FC236}">
                <a16:creationId xmlns:a16="http://schemas.microsoft.com/office/drawing/2014/main" id="{F4624733-34BB-FE35-3998-89236FB2A3E3}"/>
              </a:ext>
            </a:extLst>
          </p:cNvPr>
          <p:cNvSpPr>
            <a:spLocks noGrp="1"/>
          </p:cNvSpPr>
          <p:nvPr>
            <p:ph type="subTitle" idx="1"/>
          </p:nvPr>
        </p:nvSpPr>
        <p:spPr>
          <a:xfrm>
            <a:off x="8421328" y="3827155"/>
            <a:ext cx="3008671" cy="1392749"/>
          </a:xfrm>
        </p:spPr>
        <p:txBody>
          <a:bodyPr vert="horz" lIns="91440" tIns="45720" rIns="91440" bIns="45720" rtlCol="0" anchor="t">
            <a:normAutofit/>
          </a:bodyPr>
          <a:lstStyle/>
          <a:p>
            <a:r>
              <a:rPr lang="en-US"/>
              <a:t>Marlee Dorn Givens</a:t>
            </a:r>
          </a:p>
          <a:p>
            <a:r>
              <a:rPr lang="en-US"/>
              <a:t>Georgia Tech Library</a:t>
            </a:r>
          </a:p>
          <a:p>
            <a:r>
              <a:rPr lang="en-US"/>
              <a:t>LOEX 2026</a:t>
            </a:r>
          </a:p>
        </p:txBody>
      </p:sp>
    </p:spTree>
    <p:extLst>
      <p:ext uri="{BB962C8B-B14F-4D97-AF65-F5344CB8AC3E}">
        <p14:creationId xmlns:p14="http://schemas.microsoft.com/office/powerpoint/2010/main" val="40073407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2096C-62FF-A10B-77CC-2A136EF489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65CF14-3420-72A3-3E34-46353B24308B}"/>
              </a:ext>
            </a:extLst>
          </p:cNvPr>
          <p:cNvSpPr>
            <a:spLocks noGrp="1"/>
          </p:cNvSpPr>
          <p:nvPr>
            <p:ph type="title"/>
          </p:nvPr>
        </p:nvSpPr>
        <p:spPr/>
        <p:txBody>
          <a:bodyPr/>
          <a:lstStyle/>
          <a:p>
            <a:r>
              <a:rPr lang="en-US"/>
              <a:t>Example CTB: </a:t>
            </a:r>
            <a:r>
              <a:rPr lang="en-US">
                <a:solidFill>
                  <a:schemeClr val="bg1"/>
                </a:solidFill>
                <a:highlight>
                  <a:srgbClr val="9C2020"/>
                </a:highlight>
              </a:rPr>
              <a:t>Engage</a:t>
            </a:r>
            <a:br>
              <a:rPr lang="en-US" b="1"/>
            </a:br>
            <a:r>
              <a:rPr lang="en-US"/>
              <a:t>Instruction Team survey</a:t>
            </a:r>
          </a:p>
        </p:txBody>
      </p:sp>
      <p:graphicFrame>
        <p:nvGraphicFramePr>
          <p:cNvPr id="51" name="Content Placeholder 50" descr="Pie chart titled Representative Behaviors: Engage. The chart shows four segments. The largest segment is Establish regular and open communication at 34 percent. A nearly equal segment is Relate content to relevant examples and applications at 33 percent. Another segment, Encourage participation by using varied instructional strategies, accounts for 22 percent. The smallest segment is Design course activities to promote engagement at 11 percent.">
            <a:extLst>
              <a:ext uri="{FF2B5EF4-FFF2-40B4-BE49-F238E27FC236}">
                <a16:creationId xmlns:a16="http://schemas.microsoft.com/office/drawing/2014/main" id="{D9B9EB8C-91DC-AB41-1D98-44A88C8F595A}"/>
              </a:ext>
            </a:extLst>
          </p:cNvPr>
          <p:cNvGraphicFramePr>
            <a:graphicFrameLocks noGrp="1"/>
          </p:cNvGraphicFramePr>
          <p:nvPr>
            <p:ph sz="half" idx="1"/>
            <p:extLst>
              <p:ext uri="{D42A27DB-BD31-4B8C-83A1-F6EECF244321}">
                <p14:modId xmlns:p14="http://schemas.microsoft.com/office/powerpoint/2010/main" val="321708928"/>
              </p:ext>
            </p:extLst>
          </p:nvPr>
        </p:nvGraphicFramePr>
        <p:xfrm>
          <a:off x="838200" y="1825625"/>
          <a:ext cx="5181600" cy="43513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0" name="Content Placeholder 49" descr="Pie chart titled Sources of Documentation: Engage. The chart has five segments. The largest portion is Activity instructions or prompts at 34 percent. A similarly sized segment is Presentation slides for interactive lectures at 33 percent. Three smaller, equal segments represent Communications to students, Lesson plan and/or online module, and Student feedback, each accounting for 11 percent of the total.">
            <a:extLst>
              <a:ext uri="{FF2B5EF4-FFF2-40B4-BE49-F238E27FC236}">
                <a16:creationId xmlns:a16="http://schemas.microsoft.com/office/drawing/2014/main" id="{3743FC9A-8731-14A2-3BEA-87463923FEB5}"/>
              </a:ext>
            </a:extLst>
          </p:cNvPr>
          <p:cNvGraphicFramePr>
            <a:graphicFrameLocks noGrp="1"/>
          </p:cNvGraphicFramePr>
          <p:nvPr>
            <p:ph sz="half" idx="2"/>
            <p:extLst>
              <p:ext uri="{D42A27DB-BD31-4B8C-83A1-F6EECF244321}">
                <p14:modId xmlns:p14="http://schemas.microsoft.com/office/powerpoint/2010/main" val="531957660"/>
              </p:ext>
            </p:extLst>
          </p:nvPr>
        </p:nvGraphicFramePr>
        <p:xfrm>
          <a:off x="6172200" y="1825625"/>
          <a:ext cx="5181600" cy="435133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62797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850F2-D8F4-60DF-E89A-E21548CF91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3914A7-CE85-295A-5A47-4FD44B7E3882}"/>
              </a:ext>
            </a:extLst>
          </p:cNvPr>
          <p:cNvSpPr>
            <a:spLocks noGrp="1"/>
          </p:cNvSpPr>
          <p:nvPr>
            <p:ph type="title"/>
          </p:nvPr>
        </p:nvSpPr>
        <p:spPr/>
        <p:txBody>
          <a:bodyPr/>
          <a:lstStyle/>
          <a:p>
            <a:r>
              <a:rPr lang="en-US"/>
              <a:t>Example CTB: </a:t>
            </a:r>
            <a:r>
              <a:rPr lang="en-US">
                <a:solidFill>
                  <a:schemeClr val="bg1"/>
                </a:solidFill>
                <a:highlight>
                  <a:srgbClr val="9C2020"/>
                </a:highlight>
              </a:rPr>
              <a:t>Engage</a:t>
            </a:r>
            <a:br>
              <a:rPr lang="en-US" b="1"/>
            </a:br>
            <a:r>
              <a:rPr lang="en-US"/>
              <a:t>Instruction Team additions</a:t>
            </a:r>
          </a:p>
        </p:txBody>
      </p:sp>
      <p:sp>
        <p:nvSpPr>
          <p:cNvPr id="3" name="Content Placeholder 2">
            <a:extLst>
              <a:ext uri="{FF2B5EF4-FFF2-40B4-BE49-F238E27FC236}">
                <a16:creationId xmlns:a16="http://schemas.microsoft.com/office/drawing/2014/main" id="{29723A5A-5446-2367-A8E8-475D2428AD97}"/>
              </a:ext>
            </a:extLst>
          </p:cNvPr>
          <p:cNvSpPr>
            <a:spLocks noGrp="1"/>
          </p:cNvSpPr>
          <p:nvPr>
            <p:ph idx="1"/>
          </p:nvPr>
        </p:nvSpPr>
        <p:spPr>
          <a:xfrm>
            <a:off x="838200" y="1832952"/>
            <a:ext cx="10508274" cy="3840261"/>
          </a:xfrm>
          <a:noFill/>
          <a:ln w="12700">
            <a:solidFill>
              <a:srgbClr val="9C2020"/>
            </a:solidFill>
          </a:ln>
        </p:spPr>
        <p:txBody>
          <a:bodyPr vert="horz" lIns="91440" tIns="91440" rIns="91440" bIns="91440" rtlCol="0" anchor="t">
            <a:normAutofit/>
          </a:bodyPr>
          <a:lstStyle/>
          <a:p>
            <a:r>
              <a:rPr lang="en-US"/>
              <a:t>UDL</a:t>
            </a:r>
          </a:p>
          <a:p>
            <a:pPr lvl="1"/>
            <a:r>
              <a:rPr lang="en-US"/>
              <a:t>Break down complex projects/tasks into smaller achievable components </a:t>
            </a:r>
          </a:p>
          <a:p>
            <a:pPr lvl="1"/>
            <a:r>
              <a:rPr lang="en-US"/>
              <a:t>Create opportunities for students to engage in small groups </a:t>
            </a:r>
          </a:p>
          <a:p>
            <a:pPr lvl="1"/>
            <a:r>
              <a:rPr lang="en-US"/>
              <a:t>Provide a forum for students to discuss their questions or knowledge </a:t>
            </a:r>
          </a:p>
          <a:p>
            <a:r>
              <a:rPr lang="en-US"/>
              <a:t>ACRL Framework</a:t>
            </a:r>
          </a:p>
          <a:p>
            <a:pPr lvl="1"/>
            <a:r>
              <a:rPr lang="en-US"/>
              <a:t>Research as Inquiry</a:t>
            </a:r>
          </a:p>
        </p:txBody>
      </p:sp>
    </p:spTree>
    <p:extLst>
      <p:ext uri="{BB962C8B-B14F-4D97-AF65-F5344CB8AC3E}">
        <p14:creationId xmlns:p14="http://schemas.microsoft.com/office/powerpoint/2010/main" val="2997158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F3032-2BC7-653F-C90D-CBD89413E7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A3F10F-F1A5-5977-80F8-0C10F5146504}"/>
              </a:ext>
            </a:extLst>
          </p:cNvPr>
          <p:cNvSpPr>
            <a:spLocks noGrp="1"/>
          </p:cNvSpPr>
          <p:nvPr>
            <p:ph type="title"/>
          </p:nvPr>
        </p:nvSpPr>
        <p:spPr/>
        <p:txBody>
          <a:bodyPr/>
          <a:lstStyle/>
          <a:p>
            <a:r>
              <a:rPr lang="en-US"/>
              <a:t>Example CTB: </a:t>
            </a:r>
            <a:r>
              <a:rPr lang="en-US">
                <a:solidFill>
                  <a:schemeClr val="bg1"/>
                </a:solidFill>
                <a:highlight>
                  <a:srgbClr val="9C2020"/>
                </a:highlight>
              </a:rPr>
              <a:t>Engage</a:t>
            </a:r>
            <a:br>
              <a:rPr lang="en-US" b="1"/>
            </a:br>
            <a:r>
              <a:rPr lang="en-US"/>
              <a:t>Department discussion questions</a:t>
            </a:r>
          </a:p>
        </p:txBody>
      </p:sp>
      <p:sp>
        <p:nvSpPr>
          <p:cNvPr id="3" name="Content Placeholder 2">
            <a:extLst>
              <a:ext uri="{FF2B5EF4-FFF2-40B4-BE49-F238E27FC236}">
                <a16:creationId xmlns:a16="http://schemas.microsoft.com/office/drawing/2014/main" id="{0AA01DF5-E1D2-0B14-D177-C226FC9A11A6}"/>
              </a:ext>
            </a:extLst>
          </p:cNvPr>
          <p:cNvSpPr>
            <a:spLocks noGrp="1"/>
          </p:cNvSpPr>
          <p:nvPr>
            <p:ph idx="1"/>
          </p:nvPr>
        </p:nvSpPr>
        <p:spPr>
          <a:xfrm>
            <a:off x="838200" y="1832952"/>
            <a:ext cx="10508274" cy="4344011"/>
          </a:xfrm>
        </p:spPr>
        <p:txBody>
          <a:bodyPr vert="horz" lIns="91440" tIns="91440" rIns="91440" bIns="91440" rtlCol="0" anchor="t">
            <a:normAutofit/>
          </a:bodyPr>
          <a:lstStyle/>
          <a:p>
            <a:pPr marL="514350" indent="-514350">
              <a:buAutoNum type="arabicPeriod"/>
            </a:pPr>
            <a:r>
              <a:rPr lang="en-US" dirty="0"/>
              <a:t>Which of the “representative behaviors” do you currently use as teaching strategies? </a:t>
            </a:r>
          </a:p>
          <a:p>
            <a:pPr marL="514350" indent="-514350">
              <a:buAutoNum type="arabicPeriod"/>
            </a:pPr>
            <a:r>
              <a:rPr lang="en-US" dirty="0"/>
              <a:t>Are there similar strategies you use that are not included in the chart? </a:t>
            </a:r>
          </a:p>
          <a:p>
            <a:pPr marL="514350" indent="-514350">
              <a:buAutoNum type="arabicPeriod"/>
            </a:pPr>
            <a:r>
              <a:rPr lang="en-US" dirty="0"/>
              <a:t>Which “sources of documentation” do you recognize from your own teaching? </a:t>
            </a:r>
          </a:p>
          <a:p>
            <a:pPr marL="514350" indent="-514350">
              <a:buAutoNum type="arabicPeriod"/>
            </a:pPr>
            <a:r>
              <a:rPr lang="en-US" dirty="0"/>
              <a:t>Which “Engage” practices are important for new members of Teams for Colleges to master? </a:t>
            </a:r>
          </a:p>
          <a:p>
            <a:endParaRPr lang="en-US" dirty="0"/>
          </a:p>
        </p:txBody>
      </p:sp>
    </p:spTree>
    <p:extLst>
      <p:ext uri="{BB962C8B-B14F-4D97-AF65-F5344CB8AC3E}">
        <p14:creationId xmlns:p14="http://schemas.microsoft.com/office/powerpoint/2010/main" val="39012402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3D9CF-FB0E-45DB-E3C3-D110B10A4B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0741CB-E96E-BC88-9432-1646C4593ECA}"/>
              </a:ext>
            </a:extLst>
          </p:cNvPr>
          <p:cNvSpPr>
            <a:spLocks noGrp="1"/>
          </p:cNvSpPr>
          <p:nvPr>
            <p:ph type="title"/>
          </p:nvPr>
        </p:nvSpPr>
        <p:spPr/>
        <p:txBody>
          <a:bodyPr/>
          <a:lstStyle/>
          <a:p>
            <a:r>
              <a:rPr lang="en-US"/>
              <a:t>Example CTB: </a:t>
            </a:r>
            <a:r>
              <a:rPr lang="en-US">
                <a:solidFill>
                  <a:schemeClr val="bg1"/>
                </a:solidFill>
                <a:highlight>
                  <a:srgbClr val="9C2020"/>
                </a:highlight>
              </a:rPr>
              <a:t>Engage</a:t>
            </a:r>
            <a:br>
              <a:rPr lang="en-US" b="1"/>
            </a:br>
            <a:r>
              <a:rPr lang="en-US"/>
              <a:t>Department discussion results</a:t>
            </a:r>
          </a:p>
        </p:txBody>
      </p:sp>
      <p:sp>
        <p:nvSpPr>
          <p:cNvPr id="3" name="Content Placeholder 2">
            <a:extLst>
              <a:ext uri="{FF2B5EF4-FFF2-40B4-BE49-F238E27FC236}">
                <a16:creationId xmlns:a16="http://schemas.microsoft.com/office/drawing/2014/main" id="{7B8B26B4-AD76-AF86-6CB2-B61C0A263F81}"/>
              </a:ext>
            </a:extLst>
          </p:cNvPr>
          <p:cNvSpPr>
            <a:spLocks noGrp="1"/>
          </p:cNvSpPr>
          <p:nvPr>
            <p:ph sz="half" idx="1"/>
          </p:nvPr>
        </p:nvSpPr>
        <p:spPr>
          <a:xfrm>
            <a:off x="838200" y="1825625"/>
            <a:ext cx="10515600" cy="2716878"/>
          </a:xfrm>
          <a:noFill/>
          <a:ln w="12700">
            <a:solidFill>
              <a:srgbClr val="9C2020"/>
            </a:solidFill>
          </a:ln>
        </p:spPr>
        <p:txBody>
          <a:bodyPr vert="horz" lIns="91440" tIns="91440" rIns="91440" bIns="91440" rtlCol="0" anchor="t">
            <a:normAutofit lnSpcReduction="10000"/>
          </a:bodyPr>
          <a:lstStyle/>
          <a:p>
            <a:r>
              <a:rPr lang="en-US" dirty="0"/>
              <a:t>GT Library examples</a:t>
            </a:r>
          </a:p>
          <a:p>
            <a:pPr lvl="1"/>
            <a:r>
              <a:rPr lang="en-US" dirty="0"/>
              <a:t>Offer student-student and student-content activities</a:t>
            </a:r>
          </a:p>
          <a:p>
            <a:pPr lvl="1"/>
            <a:r>
              <a:rPr lang="en-US" dirty="0"/>
              <a:t>Relate content to students' relevant experience</a:t>
            </a:r>
          </a:p>
          <a:p>
            <a:pPr lvl="1"/>
            <a:r>
              <a:rPr lang="en-US" dirty="0"/>
              <a:t>Provide practical examples</a:t>
            </a:r>
          </a:p>
          <a:p>
            <a:pPr lvl="1"/>
            <a:r>
              <a:rPr lang="en-US" dirty="0"/>
              <a:t>Chunk and scaffold content </a:t>
            </a:r>
          </a:p>
          <a:p>
            <a:pPr lvl="1"/>
            <a:r>
              <a:rPr lang="en-US" dirty="0"/>
              <a:t>Solicit feedback from students before, during, and after class</a:t>
            </a:r>
          </a:p>
        </p:txBody>
      </p:sp>
      <p:sp>
        <p:nvSpPr>
          <p:cNvPr id="4" name="Content Placeholder 3">
            <a:extLst>
              <a:ext uri="{FF2B5EF4-FFF2-40B4-BE49-F238E27FC236}">
                <a16:creationId xmlns:a16="http://schemas.microsoft.com/office/drawing/2014/main" id="{6C866978-5BBC-C7B3-A244-3280EA1D907C}"/>
              </a:ext>
            </a:extLst>
          </p:cNvPr>
          <p:cNvSpPr>
            <a:spLocks noGrp="1"/>
          </p:cNvSpPr>
          <p:nvPr>
            <p:ph sz="half" idx="2"/>
          </p:nvPr>
        </p:nvSpPr>
        <p:spPr>
          <a:xfrm>
            <a:off x="4267200" y="5309418"/>
            <a:ext cx="7086600" cy="867543"/>
          </a:xfrm>
        </p:spPr>
        <p:txBody>
          <a:bodyPr>
            <a:normAutofit lnSpcReduction="10000"/>
          </a:bodyPr>
          <a:lstStyle/>
          <a:p>
            <a:pPr marL="0" indent="0">
              <a:buNone/>
            </a:pPr>
            <a:r>
              <a:rPr lang="en-US" sz="2400"/>
              <a:t>(Additional examples for Align, Include, Assess, Integrate Technology, and Reflect are in the handout)</a:t>
            </a:r>
          </a:p>
        </p:txBody>
      </p:sp>
    </p:spTree>
    <p:extLst>
      <p:ext uri="{BB962C8B-B14F-4D97-AF65-F5344CB8AC3E}">
        <p14:creationId xmlns:p14="http://schemas.microsoft.com/office/powerpoint/2010/main" val="17524034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EC2E3-D083-4AC8-ED0C-A8CF04D36090}"/>
              </a:ext>
            </a:extLst>
          </p:cNvPr>
          <p:cNvSpPr>
            <a:spLocks noGrp="1"/>
          </p:cNvSpPr>
          <p:nvPr>
            <p:ph type="title"/>
          </p:nvPr>
        </p:nvSpPr>
        <p:spPr/>
        <p:txBody>
          <a:bodyPr/>
          <a:lstStyle/>
          <a:p>
            <a:r>
              <a:rPr lang="en-US"/>
              <a:t>Audience reflection</a:t>
            </a:r>
          </a:p>
        </p:txBody>
      </p:sp>
      <p:sp>
        <p:nvSpPr>
          <p:cNvPr id="6" name="TextBox 5">
            <a:extLst>
              <a:ext uri="{FF2B5EF4-FFF2-40B4-BE49-F238E27FC236}">
                <a16:creationId xmlns:a16="http://schemas.microsoft.com/office/drawing/2014/main" id="{405ED003-B546-AC02-F1CE-3619594658E4}"/>
              </a:ext>
            </a:extLst>
          </p:cNvPr>
          <p:cNvSpPr txBox="1"/>
          <p:nvPr/>
        </p:nvSpPr>
        <p:spPr>
          <a:xfrm>
            <a:off x="5954027" y="496371"/>
            <a:ext cx="4191000" cy="369332"/>
          </a:xfrm>
          <a:prstGeom prst="rect">
            <a:avLst/>
          </a:prstGeom>
          <a:noFill/>
        </p:spPr>
        <p:txBody>
          <a:bodyPr wrap="square">
            <a:spAutoFit/>
          </a:bodyPr>
          <a:lstStyle/>
          <a:p>
            <a:r>
              <a:rPr lang="en-US" sz="1800">
                <a:ea typeface="+mn-lt"/>
                <a:cs typeface="+mn-lt"/>
              </a:rPr>
              <a:t>criticalteachingbehaviors.org/about-</a:t>
            </a:r>
            <a:r>
              <a:rPr lang="en-US" sz="1800" err="1">
                <a:ea typeface="+mn-lt"/>
                <a:cs typeface="+mn-lt"/>
              </a:rPr>
              <a:t>ctb</a:t>
            </a:r>
            <a:endParaRPr lang="en-US"/>
          </a:p>
        </p:txBody>
      </p:sp>
      <p:pic>
        <p:nvPicPr>
          <p:cNvPr id="3" name="Picture 2">
            <a:extLst>
              <a:ext uri="{FF2B5EF4-FFF2-40B4-BE49-F238E27FC236}">
                <a16:creationId xmlns:a16="http://schemas.microsoft.com/office/drawing/2014/main" id="{EEA441DA-DCB9-97B4-9E5D-5766D0DB9A5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145027" y="317063"/>
            <a:ext cx="1093571" cy="1097280"/>
          </a:xfrm>
          <a:prstGeom prst="rect">
            <a:avLst/>
          </a:prstGeom>
        </p:spPr>
      </p:pic>
      <p:sp>
        <p:nvSpPr>
          <p:cNvPr id="26" name="Rectangle 25" descr="Align">
            <a:extLst>
              <a:ext uri="{FF2B5EF4-FFF2-40B4-BE49-F238E27FC236}">
                <a16:creationId xmlns:a16="http://schemas.microsoft.com/office/drawing/2014/main" id="{4D886226-DE94-73FD-8149-656BE614F30C}"/>
              </a:ext>
            </a:extLst>
          </p:cNvPr>
          <p:cNvSpPr>
            <a:spLocks noChangeAspect="1"/>
          </p:cNvSpPr>
          <p:nvPr/>
        </p:nvSpPr>
        <p:spPr>
          <a:xfrm>
            <a:off x="818956" y="1826202"/>
            <a:ext cx="2433109" cy="1382506"/>
          </a:xfrm>
          <a:prstGeom prst="rect">
            <a:avLst/>
          </a:prstGeom>
          <a:solidFill>
            <a:srgbClr val="35297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a:t>Align</a:t>
            </a:r>
          </a:p>
        </p:txBody>
      </p:sp>
      <p:sp>
        <p:nvSpPr>
          <p:cNvPr id="27" name="Rectangle 26" descr="Include">
            <a:extLst>
              <a:ext uri="{FF2B5EF4-FFF2-40B4-BE49-F238E27FC236}">
                <a16:creationId xmlns:a16="http://schemas.microsoft.com/office/drawing/2014/main" id="{941DA5E4-86C9-8132-9DFB-EC1465656DC7}"/>
              </a:ext>
            </a:extLst>
          </p:cNvPr>
          <p:cNvSpPr>
            <a:spLocks noChangeAspect="1"/>
          </p:cNvSpPr>
          <p:nvPr/>
        </p:nvSpPr>
        <p:spPr>
          <a:xfrm>
            <a:off x="3434667" y="1826202"/>
            <a:ext cx="2433109" cy="1382506"/>
          </a:xfrm>
          <a:prstGeom prst="rect">
            <a:avLst/>
          </a:prstGeom>
          <a:solidFill>
            <a:srgbClr val="357737"/>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a:t>Include</a:t>
            </a:r>
          </a:p>
        </p:txBody>
      </p:sp>
      <p:sp>
        <p:nvSpPr>
          <p:cNvPr id="28" name="Rectangle 27" descr="Engage">
            <a:extLst>
              <a:ext uri="{FF2B5EF4-FFF2-40B4-BE49-F238E27FC236}">
                <a16:creationId xmlns:a16="http://schemas.microsoft.com/office/drawing/2014/main" id="{F3B57140-5A5C-A8CE-AE54-CCE4430FB217}"/>
              </a:ext>
            </a:extLst>
          </p:cNvPr>
          <p:cNvSpPr>
            <a:spLocks noChangeAspect="1"/>
          </p:cNvSpPr>
          <p:nvPr/>
        </p:nvSpPr>
        <p:spPr>
          <a:xfrm>
            <a:off x="818955" y="3313566"/>
            <a:ext cx="2433109" cy="1382506"/>
          </a:xfrm>
          <a:prstGeom prst="rect">
            <a:avLst/>
          </a:prstGeom>
          <a:solidFill>
            <a:srgbClr val="9C202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a:t>Engage</a:t>
            </a:r>
          </a:p>
        </p:txBody>
      </p:sp>
      <p:sp>
        <p:nvSpPr>
          <p:cNvPr id="29" name="Rectangle 28" descr="Assess">
            <a:extLst>
              <a:ext uri="{FF2B5EF4-FFF2-40B4-BE49-F238E27FC236}">
                <a16:creationId xmlns:a16="http://schemas.microsoft.com/office/drawing/2014/main" id="{FE6C5E92-B94E-3CEE-DE9F-D14CC80F9AA2}"/>
              </a:ext>
            </a:extLst>
          </p:cNvPr>
          <p:cNvSpPr>
            <a:spLocks noChangeAspect="1"/>
          </p:cNvSpPr>
          <p:nvPr/>
        </p:nvSpPr>
        <p:spPr>
          <a:xfrm>
            <a:off x="3434667" y="3313566"/>
            <a:ext cx="2433109" cy="1382506"/>
          </a:xfrm>
          <a:prstGeom prst="rect">
            <a:avLst/>
          </a:prstGeom>
          <a:solidFill>
            <a:srgbClr val="F1C53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a:solidFill>
                  <a:schemeClr val="tx1"/>
                </a:solidFill>
              </a:rPr>
              <a:t>Assess</a:t>
            </a:r>
          </a:p>
        </p:txBody>
      </p:sp>
      <p:sp>
        <p:nvSpPr>
          <p:cNvPr id="30" name="Rectangle 29" descr="Integrate technology">
            <a:extLst>
              <a:ext uri="{FF2B5EF4-FFF2-40B4-BE49-F238E27FC236}">
                <a16:creationId xmlns:a16="http://schemas.microsoft.com/office/drawing/2014/main" id="{24750646-3080-6D02-6998-0DE691FA8326}"/>
              </a:ext>
            </a:extLst>
          </p:cNvPr>
          <p:cNvSpPr>
            <a:spLocks noChangeAspect="1"/>
          </p:cNvSpPr>
          <p:nvPr/>
        </p:nvSpPr>
        <p:spPr>
          <a:xfrm>
            <a:off x="818955" y="4800933"/>
            <a:ext cx="2433109" cy="1382506"/>
          </a:xfrm>
          <a:prstGeom prst="rect">
            <a:avLst/>
          </a:prstGeom>
          <a:solidFill>
            <a:srgbClr val="E79237"/>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a:solidFill>
                  <a:schemeClr val="tx1"/>
                </a:solidFill>
              </a:rPr>
              <a:t>Integrate Technology</a:t>
            </a:r>
          </a:p>
        </p:txBody>
      </p:sp>
      <p:sp>
        <p:nvSpPr>
          <p:cNvPr id="31" name="Rectangle 30" descr="Reflect">
            <a:extLst>
              <a:ext uri="{FF2B5EF4-FFF2-40B4-BE49-F238E27FC236}">
                <a16:creationId xmlns:a16="http://schemas.microsoft.com/office/drawing/2014/main" id="{B0014210-D33D-D90D-C80F-278F5273B84C}"/>
              </a:ext>
            </a:extLst>
          </p:cNvPr>
          <p:cNvSpPr>
            <a:spLocks noChangeAspect="1"/>
          </p:cNvSpPr>
          <p:nvPr/>
        </p:nvSpPr>
        <p:spPr>
          <a:xfrm>
            <a:off x="3434667" y="4800933"/>
            <a:ext cx="2433109" cy="1382506"/>
          </a:xfrm>
          <a:prstGeom prst="rect">
            <a:avLst/>
          </a:prstGeom>
          <a:solidFill>
            <a:srgbClr val="21479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a:t>Reflect</a:t>
            </a:r>
          </a:p>
        </p:txBody>
      </p:sp>
      <p:sp>
        <p:nvSpPr>
          <p:cNvPr id="4" name="Content Placeholder 3">
            <a:extLst>
              <a:ext uri="{FF2B5EF4-FFF2-40B4-BE49-F238E27FC236}">
                <a16:creationId xmlns:a16="http://schemas.microsoft.com/office/drawing/2014/main" id="{104B6318-8BB9-36BB-B5A6-71E3DA38BFCA}"/>
              </a:ext>
            </a:extLst>
          </p:cNvPr>
          <p:cNvSpPr>
            <a:spLocks noGrp="1"/>
          </p:cNvSpPr>
          <p:nvPr>
            <p:ph sz="half" idx="2"/>
          </p:nvPr>
        </p:nvSpPr>
        <p:spPr/>
        <p:txBody>
          <a:bodyPr vert="horz" lIns="91440" tIns="45720" rIns="91440" bIns="45720" rtlCol="0" anchor="t">
            <a:normAutofit fontScale="85000" lnSpcReduction="10000"/>
          </a:bodyPr>
          <a:lstStyle/>
          <a:p>
            <a:pPr marL="0" indent="0">
              <a:spcAft>
                <a:spcPts val="1000"/>
              </a:spcAft>
              <a:buNone/>
            </a:pPr>
            <a:r>
              <a:rPr lang="en-US"/>
              <a:t>Choose a frame from the Critical Teaching Behaviors framework.</a:t>
            </a:r>
          </a:p>
          <a:p>
            <a:pPr marL="0" indent="0">
              <a:spcAft>
                <a:spcPts val="1000"/>
              </a:spcAft>
              <a:buNone/>
            </a:pPr>
            <a:r>
              <a:rPr lang="en-US"/>
              <a:t>Review the representative behaviors and sources of documentation.</a:t>
            </a:r>
          </a:p>
          <a:p>
            <a:pPr marL="0" indent="0">
              <a:spcAft>
                <a:spcPts val="1000"/>
              </a:spcAft>
              <a:buNone/>
            </a:pPr>
            <a:r>
              <a:rPr lang="en-US" b="1"/>
              <a:t>Which examples resonate with your instructional practices?</a:t>
            </a:r>
          </a:p>
          <a:p>
            <a:pPr marL="0" indent="0">
              <a:spcAft>
                <a:spcPts val="1000"/>
              </a:spcAft>
              <a:buNone/>
            </a:pPr>
            <a:r>
              <a:rPr lang="en-US" b="1"/>
              <a:t>What other examples would you include?</a:t>
            </a:r>
          </a:p>
        </p:txBody>
      </p:sp>
    </p:spTree>
    <p:extLst>
      <p:ext uri="{BB962C8B-B14F-4D97-AF65-F5344CB8AC3E}">
        <p14:creationId xmlns:p14="http://schemas.microsoft.com/office/powerpoint/2010/main" val="30618740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0FA06-6085-60C9-6FD3-AC41C584395C}"/>
              </a:ext>
            </a:extLst>
          </p:cNvPr>
          <p:cNvSpPr>
            <a:spLocks noGrp="1"/>
          </p:cNvSpPr>
          <p:nvPr>
            <p:ph type="title"/>
          </p:nvPr>
        </p:nvSpPr>
        <p:spPr/>
        <p:txBody>
          <a:bodyPr/>
          <a:lstStyle/>
          <a:p>
            <a:r>
              <a:rPr lang="en-US"/>
              <a:t>Benefits to our department</a:t>
            </a:r>
          </a:p>
        </p:txBody>
      </p:sp>
      <p:sp>
        <p:nvSpPr>
          <p:cNvPr id="3" name="Content Placeholder 2">
            <a:extLst>
              <a:ext uri="{FF2B5EF4-FFF2-40B4-BE49-F238E27FC236}">
                <a16:creationId xmlns:a16="http://schemas.microsoft.com/office/drawing/2014/main" id="{CAA9D299-6E49-BB8F-3B22-F135AE262F0D}"/>
              </a:ext>
            </a:extLst>
          </p:cNvPr>
          <p:cNvSpPr>
            <a:spLocks noGrp="1"/>
          </p:cNvSpPr>
          <p:nvPr>
            <p:ph idx="1"/>
          </p:nvPr>
        </p:nvSpPr>
        <p:spPr>
          <a:xfrm>
            <a:off x="838199" y="1825625"/>
            <a:ext cx="8895735" cy="4351338"/>
          </a:xfrm>
        </p:spPr>
        <p:txBody>
          <a:bodyPr/>
          <a:lstStyle/>
          <a:p>
            <a:r>
              <a:rPr lang="en-US"/>
              <a:t>Adopting the CTB framework means that we now</a:t>
            </a:r>
          </a:p>
          <a:p>
            <a:pPr lvl="1"/>
            <a:r>
              <a:rPr lang="en-US"/>
              <a:t>Share a common vocabulary of practices</a:t>
            </a:r>
          </a:p>
          <a:p>
            <a:pPr lvl="1"/>
            <a:r>
              <a:rPr lang="en-US"/>
              <a:t>Set expectations: “this is how we teach here”</a:t>
            </a:r>
          </a:p>
          <a:p>
            <a:pPr lvl="1"/>
            <a:r>
              <a:rPr lang="en-US"/>
              <a:t>Lead peer training and onboarding</a:t>
            </a:r>
          </a:p>
          <a:p>
            <a:pPr lvl="1"/>
            <a:r>
              <a:rPr lang="en-US"/>
              <a:t>Have ready examples of behaviors and documentation</a:t>
            </a:r>
          </a:p>
          <a:p>
            <a:pPr lvl="1"/>
            <a:r>
              <a:rPr lang="en-US"/>
              <a:t>Discuss teaching practices regularly</a:t>
            </a:r>
          </a:p>
          <a:p>
            <a:pPr lvl="1"/>
            <a:r>
              <a:rPr lang="en-US"/>
              <a:t>Help each other troubleshoot</a:t>
            </a:r>
          </a:p>
        </p:txBody>
      </p:sp>
      <p:pic>
        <p:nvPicPr>
          <p:cNvPr id="4" name="Picture 3">
            <a:extLst>
              <a:ext uri="{FF2B5EF4-FFF2-40B4-BE49-F238E27FC236}">
                <a16:creationId xmlns:a16="http://schemas.microsoft.com/office/drawing/2014/main" id="{EA414055-81A4-F7C9-E9FF-B03F08F984E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9780" y="-147483"/>
            <a:ext cx="2657447" cy="6858000"/>
          </a:xfrm>
          <a:prstGeom prst="rect">
            <a:avLst/>
          </a:prstGeom>
        </p:spPr>
      </p:pic>
    </p:spTree>
    <p:extLst>
      <p:ext uri="{BB962C8B-B14F-4D97-AF65-F5344CB8AC3E}">
        <p14:creationId xmlns:p14="http://schemas.microsoft.com/office/powerpoint/2010/main" val="983336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9B6B8-18AC-EBAF-ABB0-F5CAFE2487A1}"/>
              </a:ext>
            </a:extLst>
          </p:cNvPr>
          <p:cNvSpPr>
            <a:spLocks noGrp="1"/>
          </p:cNvSpPr>
          <p:nvPr>
            <p:ph type="title"/>
          </p:nvPr>
        </p:nvSpPr>
        <p:spPr/>
        <p:txBody>
          <a:bodyPr/>
          <a:lstStyle/>
          <a:p>
            <a:r>
              <a:rPr lang="en-US"/>
              <a:t>Benefits for self-reflection</a:t>
            </a:r>
          </a:p>
        </p:txBody>
      </p:sp>
      <p:sp>
        <p:nvSpPr>
          <p:cNvPr id="4" name="Content Placeholder 3">
            <a:extLst>
              <a:ext uri="{FF2B5EF4-FFF2-40B4-BE49-F238E27FC236}">
                <a16:creationId xmlns:a16="http://schemas.microsoft.com/office/drawing/2014/main" id="{5CB53CDA-F653-35E9-8D30-E5C699FF305B}"/>
              </a:ext>
            </a:extLst>
          </p:cNvPr>
          <p:cNvSpPr>
            <a:spLocks noGrp="1"/>
          </p:cNvSpPr>
          <p:nvPr>
            <p:ph sz="half" idx="1"/>
          </p:nvPr>
        </p:nvSpPr>
        <p:spPr/>
        <p:txBody>
          <a:bodyPr>
            <a:normAutofit lnSpcReduction="10000"/>
          </a:bodyPr>
          <a:lstStyle/>
          <a:p>
            <a:r>
              <a:rPr lang="en-US" sz="2800"/>
              <a:t>“Chunking” the self-reflection process</a:t>
            </a:r>
          </a:p>
          <a:p>
            <a:r>
              <a:rPr lang="en-US" sz="2800"/>
              <a:t>Reflecting on behaviors rather than feelings</a:t>
            </a:r>
          </a:p>
          <a:p>
            <a:r>
              <a:rPr lang="en-US" sz="2800"/>
              <a:t>Identifying documentation to show effectiveness</a:t>
            </a:r>
          </a:p>
          <a:p>
            <a:r>
              <a:rPr lang="en-US" sz="2800"/>
              <a:t>Defining strategies to learn more about</a:t>
            </a:r>
          </a:p>
          <a:p>
            <a:r>
              <a:rPr lang="en-US" sz="2800"/>
              <a:t>Being intentional about motivation and planning</a:t>
            </a:r>
          </a:p>
        </p:txBody>
      </p:sp>
      <p:pic>
        <p:nvPicPr>
          <p:cNvPr id="10" name="Content Placeholder 6" descr="A scared face">
            <a:extLst>
              <a:ext uri="{FF2B5EF4-FFF2-40B4-BE49-F238E27FC236}">
                <a16:creationId xmlns:a16="http://schemas.microsoft.com/office/drawing/2014/main" id="{3FAA4CD4-9C7E-3668-F6E6-8A0F068801B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130039" y="2437658"/>
            <a:ext cx="1614101" cy="1809750"/>
          </a:xfrm>
          <a:prstGeom prst="rect">
            <a:avLst/>
          </a:prstGeom>
        </p:spPr>
      </p:pic>
      <p:sp>
        <p:nvSpPr>
          <p:cNvPr id="12" name="Content Placeholder 11">
            <a:extLst>
              <a:ext uri="{FF2B5EF4-FFF2-40B4-BE49-F238E27FC236}">
                <a16:creationId xmlns:a16="http://schemas.microsoft.com/office/drawing/2014/main" id="{A6057342-4356-0398-E21F-B4FDBA09AAE3}"/>
              </a:ext>
            </a:extLst>
          </p:cNvPr>
          <p:cNvSpPr>
            <a:spLocks noGrp="1"/>
          </p:cNvSpPr>
          <p:nvPr>
            <p:ph sz="half" idx="2"/>
          </p:nvPr>
        </p:nvSpPr>
        <p:spPr>
          <a:xfrm>
            <a:off x="6388509" y="1825625"/>
            <a:ext cx="2883310" cy="2421783"/>
          </a:xfrm>
        </p:spPr>
        <p:txBody>
          <a:bodyPr>
            <a:normAutofit lnSpcReduction="10000"/>
          </a:bodyPr>
          <a:lstStyle/>
          <a:p>
            <a:pPr marL="0" indent="0" algn="ctr">
              <a:buNone/>
            </a:pPr>
            <a:r>
              <a:rPr lang="en-US" sz="2800"/>
              <a:t>Going from this</a:t>
            </a:r>
          </a:p>
        </p:txBody>
      </p:sp>
      <p:sp>
        <p:nvSpPr>
          <p:cNvPr id="13" name="Content Placeholder 11">
            <a:extLst>
              <a:ext uri="{FF2B5EF4-FFF2-40B4-BE49-F238E27FC236}">
                <a16:creationId xmlns:a16="http://schemas.microsoft.com/office/drawing/2014/main" id="{9F571DD1-1D67-CF1E-959D-7FE83A7F0EAB}"/>
              </a:ext>
            </a:extLst>
          </p:cNvPr>
          <p:cNvSpPr txBox="1">
            <a:spLocks/>
          </p:cNvSpPr>
          <p:nvPr/>
        </p:nvSpPr>
        <p:spPr>
          <a:xfrm>
            <a:off x="9271819" y="3755180"/>
            <a:ext cx="1587313" cy="6271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800"/>
              <a:t>to this</a:t>
            </a:r>
          </a:p>
        </p:txBody>
      </p:sp>
      <p:pic>
        <p:nvPicPr>
          <p:cNvPr id="14" name="Graphic 13" descr="A smiling face">
            <a:extLst>
              <a:ext uri="{FF2B5EF4-FFF2-40B4-BE49-F238E27FC236}">
                <a16:creationId xmlns:a16="http://schemas.microsoft.com/office/drawing/2014/main" id="{BA2BCCC8-7B8C-CD5E-15F6-26CC4C947B0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271819" y="4382345"/>
            <a:ext cx="1587313" cy="1636916"/>
          </a:xfrm>
          <a:prstGeom prst="rect">
            <a:avLst/>
          </a:prstGeom>
        </p:spPr>
      </p:pic>
    </p:spTree>
    <p:extLst>
      <p:ext uri="{BB962C8B-B14F-4D97-AF65-F5344CB8AC3E}">
        <p14:creationId xmlns:p14="http://schemas.microsoft.com/office/powerpoint/2010/main" val="2690299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E0D4A-B7F7-834F-A2DD-AFE548FA7A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E6FD92-063C-F4D9-0BC0-5A7D200A12FD}"/>
              </a:ext>
            </a:extLst>
          </p:cNvPr>
          <p:cNvSpPr>
            <a:spLocks noGrp="1"/>
          </p:cNvSpPr>
          <p:nvPr>
            <p:ph type="title"/>
          </p:nvPr>
        </p:nvSpPr>
        <p:spPr>
          <a:xfrm>
            <a:off x="839788" y="457200"/>
            <a:ext cx="3932237" cy="1007806"/>
          </a:xfrm>
        </p:spPr>
        <p:txBody>
          <a:bodyPr>
            <a:normAutofit/>
          </a:bodyPr>
          <a:lstStyle/>
          <a:p>
            <a:r>
              <a:rPr lang="en-US"/>
              <a:t>CTB Teaching Strategies Inventory</a:t>
            </a:r>
          </a:p>
        </p:txBody>
      </p:sp>
      <p:sp>
        <p:nvSpPr>
          <p:cNvPr id="10" name="Text Placeholder 9">
            <a:extLst>
              <a:ext uri="{FF2B5EF4-FFF2-40B4-BE49-F238E27FC236}">
                <a16:creationId xmlns:a16="http://schemas.microsoft.com/office/drawing/2014/main" id="{768350D6-8867-0A0C-95A8-DE2275D1DDD8}"/>
              </a:ext>
            </a:extLst>
          </p:cNvPr>
          <p:cNvSpPr>
            <a:spLocks noGrp="1"/>
          </p:cNvSpPr>
          <p:nvPr>
            <p:ph type="body" sz="half" idx="2"/>
          </p:nvPr>
        </p:nvSpPr>
        <p:spPr>
          <a:xfrm>
            <a:off x="839789" y="1465006"/>
            <a:ext cx="3732212" cy="4403982"/>
          </a:xfrm>
        </p:spPr>
        <p:txBody>
          <a:bodyPr tIns="91440" bIns="91440">
            <a:normAutofit lnSpcReduction="10000"/>
          </a:bodyPr>
          <a:lstStyle/>
          <a:p>
            <a:r>
              <a:rPr lang="en-US" sz="1800"/>
              <a:t>Sample reflection questions:</a:t>
            </a:r>
          </a:p>
          <a:p>
            <a:pPr marL="342900" indent="-342900">
              <a:buAutoNum type="arabicPeriod"/>
            </a:pPr>
            <a:r>
              <a:rPr lang="en-US" sz="1800"/>
              <a:t>In which category(</a:t>
            </a:r>
            <a:r>
              <a:rPr lang="en-US" sz="1800" err="1"/>
              <a:t>ies</a:t>
            </a:r>
            <a:r>
              <a:rPr lang="en-US" sz="1800"/>
              <a:t>) are you implementing a variety of behaviors? Do you consider this an area of strength?</a:t>
            </a:r>
          </a:p>
          <a:p>
            <a:pPr marL="342900" indent="-342900">
              <a:buAutoNum type="arabicPeriod"/>
            </a:pPr>
            <a:r>
              <a:rPr lang="en-US" sz="1800"/>
              <a:t>In which category(</a:t>
            </a:r>
            <a:r>
              <a:rPr lang="en-US" sz="1800" err="1"/>
              <a:t>ies</a:t>
            </a:r>
            <a:r>
              <a:rPr lang="en-US" sz="1800"/>
              <a:t>) do you see fewer behaviors? Do you consider this an area for growth?</a:t>
            </a:r>
          </a:p>
          <a:p>
            <a:pPr marL="342900" indent="-342900">
              <a:buAutoNum type="arabicPeriod"/>
            </a:pPr>
            <a:r>
              <a:rPr lang="en-US" sz="1800"/>
              <a:t>Which strategy(</a:t>
            </a:r>
            <a:r>
              <a:rPr lang="en-US" sz="1800" err="1"/>
              <a:t>ies</a:t>
            </a:r>
            <a:r>
              <a:rPr lang="en-US" sz="1800"/>
              <a:t>) do you want to learn more about or try?</a:t>
            </a:r>
          </a:p>
          <a:p>
            <a:pPr marL="342900" indent="-342900">
              <a:buAutoNum type="arabicPeriod"/>
            </a:pPr>
            <a:r>
              <a:rPr lang="en-US" sz="1800"/>
              <a:t>What teaching challenge(s) do you anticipate it will help you solve?</a:t>
            </a:r>
          </a:p>
          <a:p>
            <a:pPr marL="342900" indent="-342900">
              <a:buAutoNum type="arabicPeriod"/>
            </a:pPr>
            <a:r>
              <a:rPr lang="en-US" sz="1800"/>
              <a:t>What data do you have to reflect on the effectiveness of behaviors?</a:t>
            </a:r>
          </a:p>
        </p:txBody>
      </p:sp>
      <p:graphicFrame>
        <p:nvGraphicFramePr>
          <p:cNvPr id="7" name="Content Placeholder 6">
            <a:extLst>
              <a:ext uri="{FF2B5EF4-FFF2-40B4-BE49-F238E27FC236}">
                <a16:creationId xmlns:a16="http://schemas.microsoft.com/office/drawing/2014/main" id="{D1AE70D1-34F2-ED73-5A49-E5E54464ACF0}"/>
              </a:ext>
            </a:extLst>
          </p:cNvPr>
          <p:cNvGraphicFramePr>
            <a:graphicFrameLocks noGrp="1"/>
          </p:cNvGraphicFramePr>
          <p:nvPr>
            <p:ph idx="1"/>
            <p:extLst>
              <p:ext uri="{D42A27DB-BD31-4B8C-83A1-F6EECF244321}">
                <p14:modId xmlns:p14="http://schemas.microsoft.com/office/powerpoint/2010/main" val="167501956"/>
              </p:ext>
            </p:extLst>
          </p:nvPr>
        </p:nvGraphicFramePr>
        <p:xfrm>
          <a:off x="5270090" y="987424"/>
          <a:ext cx="6358235" cy="4780329"/>
        </p:xfrm>
        <a:graphic>
          <a:graphicData uri="http://schemas.openxmlformats.org/drawingml/2006/table">
            <a:tbl>
              <a:tblPr firstRow="1" bandRow="1">
                <a:tableStyleId>{5940675A-B579-460E-94D1-54222C63F5DA}</a:tableStyleId>
              </a:tblPr>
              <a:tblGrid>
                <a:gridCol w="1271647">
                  <a:extLst>
                    <a:ext uri="{9D8B030D-6E8A-4147-A177-3AD203B41FA5}">
                      <a16:colId xmlns:a16="http://schemas.microsoft.com/office/drawing/2014/main" val="2088919887"/>
                    </a:ext>
                  </a:extLst>
                </a:gridCol>
                <a:gridCol w="1271647">
                  <a:extLst>
                    <a:ext uri="{9D8B030D-6E8A-4147-A177-3AD203B41FA5}">
                      <a16:colId xmlns:a16="http://schemas.microsoft.com/office/drawing/2014/main" val="63690780"/>
                    </a:ext>
                  </a:extLst>
                </a:gridCol>
                <a:gridCol w="1271647">
                  <a:extLst>
                    <a:ext uri="{9D8B030D-6E8A-4147-A177-3AD203B41FA5}">
                      <a16:colId xmlns:a16="http://schemas.microsoft.com/office/drawing/2014/main" val="4061498585"/>
                    </a:ext>
                  </a:extLst>
                </a:gridCol>
                <a:gridCol w="1271647">
                  <a:extLst>
                    <a:ext uri="{9D8B030D-6E8A-4147-A177-3AD203B41FA5}">
                      <a16:colId xmlns:a16="http://schemas.microsoft.com/office/drawing/2014/main" val="1054236210"/>
                    </a:ext>
                  </a:extLst>
                </a:gridCol>
                <a:gridCol w="1271647">
                  <a:extLst>
                    <a:ext uri="{9D8B030D-6E8A-4147-A177-3AD203B41FA5}">
                      <a16:colId xmlns:a16="http://schemas.microsoft.com/office/drawing/2014/main" val="204470098"/>
                    </a:ext>
                  </a:extLst>
                </a:gridCol>
              </a:tblGrid>
              <a:tr h="1177066">
                <a:tc>
                  <a:txBody>
                    <a:bodyPr/>
                    <a:lstStyle/>
                    <a:p>
                      <a:pPr algn="ctr" rtl="0" fontAlgn="base">
                        <a:lnSpc>
                          <a:spcPts val="1350"/>
                        </a:lnSpc>
                        <a:buNone/>
                      </a:pPr>
                      <a:r>
                        <a:rPr lang="en-US" sz="1600" b="1" i="0">
                          <a:solidFill>
                            <a:srgbClr val="FFFFFF"/>
                          </a:solidFill>
                          <a:effectLst/>
                          <a:latin typeface="Aptos" panose="020B0004020202020204" pitchFamily="34" charset="0"/>
                        </a:rPr>
                        <a:t>Align</a:t>
                      </a:r>
                      <a:r>
                        <a:rPr lang="en-US" sz="1600" b="0" i="0">
                          <a:solidFill>
                            <a:srgbClr val="FFFFFF"/>
                          </a:solidFill>
                          <a:effectLst/>
                          <a:latin typeface="Aptos" panose="020B0004020202020204" pitchFamily="34" charset="0"/>
                        </a:rPr>
                        <a:t> </a:t>
                      </a:r>
                      <a:endParaRPr lang="en-US" sz="2400" b="0" i="0">
                        <a:solidFill>
                          <a:srgbClr val="F5F5F5"/>
                        </a:solidFill>
                        <a:effectLst/>
                        <a:latin typeface="Aptos" panose="020B0004020202020204" pitchFamily="34" charset="0"/>
                      </a:endParaRPr>
                    </a:p>
                  </a:txBody>
                  <a:tcPr>
                    <a:lnB w="12700" cap="flat" cmpd="sng" algn="ctr">
                      <a:solidFill>
                        <a:schemeClr val="tx1"/>
                      </a:solidFill>
                      <a:prstDash val="solid"/>
                      <a:round/>
                      <a:headEnd type="none" w="med" len="med"/>
                      <a:tailEnd type="none" w="med" len="med"/>
                    </a:lnB>
                    <a:solidFill>
                      <a:srgbClr val="352971"/>
                    </a:solidFill>
                  </a:tcPr>
                </a:tc>
                <a:tc>
                  <a:txBody>
                    <a:bodyPr/>
                    <a:lstStyle/>
                    <a:p>
                      <a:pPr algn="ctr" rtl="0" fontAlgn="base">
                        <a:lnSpc>
                          <a:spcPts val="1350"/>
                        </a:lnSpc>
                        <a:buNone/>
                      </a:pPr>
                      <a:r>
                        <a:rPr lang="en-US" sz="1600" b="1" i="0">
                          <a:solidFill>
                            <a:srgbClr val="FFFFFF"/>
                          </a:solidFill>
                          <a:effectLst/>
                          <a:latin typeface="Aptos" panose="020B0004020202020204" pitchFamily="34" charset="0"/>
                        </a:rPr>
                        <a:t>Include</a:t>
                      </a:r>
                      <a:r>
                        <a:rPr lang="en-US" sz="1600" b="0" i="0">
                          <a:solidFill>
                            <a:srgbClr val="FFFFFF"/>
                          </a:solidFill>
                          <a:effectLst/>
                          <a:latin typeface="Aptos" panose="020B0004020202020204" pitchFamily="34" charset="0"/>
                        </a:rPr>
                        <a:t> </a:t>
                      </a:r>
                      <a:endParaRPr lang="en-US" sz="2400" b="0" i="0">
                        <a:solidFill>
                          <a:srgbClr val="F5F5F5"/>
                        </a:solidFill>
                        <a:effectLst/>
                        <a:latin typeface="Aptos" panose="020B0004020202020204" pitchFamily="34" charset="0"/>
                      </a:endParaRPr>
                    </a:p>
                  </a:txBody>
                  <a:tcPr>
                    <a:solidFill>
                      <a:srgbClr val="357737"/>
                    </a:solidFill>
                  </a:tcPr>
                </a:tc>
                <a:tc>
                  <a:txBody>
                    <a:bodyPr/>
                    <a:lstStyle/>
                    <a:p>
                      <a:pPr algn="ctr" rtl="0" fontAlgn="base">
                        <a:lnSpc>
                          <a:spcPts val="1350"/>
                        </a:lnSpc>
                        <a:buNone/>
                      </a:pPr>
                      <a:r>
                        <a:rPr lang="en-US" sz="1600" b="1" i="0">
                          <a:solidFill>
                            <a:srgbClr val="FFFFFF"/>
                          </a:solidFill>
                          <a:effectLst/>
                          <a:latin typeface="Aptos" panose="020B0004020202020204" pitchFamily="34" charset="0"/>
                        </a:rPr>
                        <a:t>Engage</a:t>
                      </a:r>
                      <a:r>
                        <a:rPr lang="en-US" sz="1600" b="0" i="0">
                          <a:solidFill>
                            <a:srgbClr val="FFFFFF"/>
                          </a:solidFill>
                          <a:effectLst/>
                          <a:latin typeface="Aptos" panose="020B0004020202020204" pitchFamily="34" charset="0"/>
                        </a:rPr>
                        <a:t> </a:t>
                      </a:r>
                      <a:endParaRPr lang="en-US" sz="2400" b="0" i="0">
                        <a:solidFill>
                          <a:srgbClr val="F5F5F5"/>
                        </a:solidFill>
                        <a:effectLst/>
                        <a:latin typeface="Aptos" panose="020B0004020202020204" pitchFamily="34" charset="0"/>
                      </a:endParaRPr>
                    </a:p>
                  </a:txBody>
                  <a:tcPr>
                    <a:solidFill>
                      <a:srgbClr val="9C2020"/>
                    </a:solidFill>
                  </a:tcPr>
                </a:tc>
                <a:tc>
                  <a:txBody>
                    <a:bodyPr/>
                    <a:lstStyle/>
                    <a:p>
                      <a:pPr algn="ctr" rtl="0" fontAlgn="base">
                        <a:lnSpc>
                          <a:spcPts val="1350"/>
                        </a:lnSpc>
                        <a:buNone/>
                      </a:pPr>
                      <a:r>
                        <a:rPr lang="en-US" sz="1600" b="1" i="0">
                          <a:effectLst/>
                          <a:latin typeface="Aptos" panose="020B0004020202020204" pitchFamily="34" charset="0"/>
                        </a:rPr>
                        <a:t>Assess</a:t>
                      </a:r>
                      <a:r>
                        <a:rPr lang="en-US" sz="1600" b="0" i="0">
                          <a:effectLst/>
                          <a:latin typeface="Aptos" panose="020B0004020202020204" pitchFamily="34" charset="0"/>
                        </a:rPr>
                        <a:t> </a:t>
                      </a:r>
                      <a:endParaRPr lang="en-US" sz="2400" b="0" i="0">
                        <a:effectLst/>
                        <a:latin typeface="Aptos" panose="020B0004020202020204" pitchFamily="34" charset="0"/>
                      </a:endParaRPr>
                    </a:p>
                  </a:txBody>
                  <a:tcPr>
                    <a:solidFill>
                      <a:srgbClr val="F1C530"/>
                    </a:solidFill>
                  </a:tcPr>
                </a:tc>
                <a:tc>
                  <a:txBody>
                    <a:bodyPr/>
                    <a:lstStyle/>
                    <a:p>
                      <a:pPr algn="ctr" rtl="0" fontAlgn="base">
                        <a:lnSpc>
                          <a:spcPts val="1350"/>
                        </a:lnSpc>
                        <a:buNone/>
                      </a:pPr>
                      <a:r>
                        <a:rPr lang="en-US" sz="1600" b="1" i="0">
                          <a:effectLst/>
                          <a:latin typeface="Aptos" panose="020B0004020202020204" pitchFamily="34" charset="0"/>
                        </a:rPr>
                        <a:t>Integrate Technology</a:t>
                      </a:r>
                      <a:r>
                        <a:rPr lang="en-US" sz="1600" b="0" i="0">
                          <a:effectLst/>
                          <a:latin typeface="Aptos" panose="020B0004020202020204" pitchFamily="34" charset="0"/>
                        </a:rPr>
                        <a:t> </a:t>
                      </a:r>
                      <a:endParaRPr lang="en-US" sz="2400" b="0" i="0">
                        <a:effectLst/>
                        <a:latin typeface="Aptos" panose="020B0004020202020204" pitchFamily="34" charset="0"/>
                      </a:endParaRPr>
                    </a:p>
                  </a:txBody>
                  <a:tcPr>
                    <a:solidFill>
                      <a:srgbClr val="E79237"/>
                    </a:solidFill>
                  </a:tcPr>
                </a:tc>
                <a:extLst>
                  <a:ext uri="{0D108BD9-81ED-4DB2-BD59-A6C34878D82A}">
                    <a16:rowId xmlns:a16="http://schemas.microsoft.com/office/drawing/2014/main" val="1934280927"/>
                  </a:ext>
                </a:extLst>
              </a:tr>
              <a:tr h="1249131">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700569022"/>
                  </a:ext>
                </a:extLst>
              </a:tr>
              <a:tr h="1177066">
                <a:tc>
                  <a:txBody>
                    <a:bodyPr/>
                    <a:lstStyle/>
                    <a:p>
                      <a:endParaRPr 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83250853"/>
                  </a:ext>
                </a:extLst>
              </a:tr>
              <a:tr h="1177066">
                <a:tc>
                  <a:txBody>
                    <a:bodyPr/>
                    <a:lstStyle/>
                    <a:p>
                      <a:endParaRPr lang="en-US"/>
                    </a:p>
                  </a:txBody>
                  <a:tcPr>
                    <a:lnL w="12700" cap="flat" cmpd="sng" algn="ctr">
                      <a:solidFill>
                        <a:schemeClr val="tx1"/>
                      </a:solidFill>
                      <a:prstDash val="solid"/>
                      <a:round/>
                      <a:headEnd type="none" w="med" len="med"/>
                      <a:tailEnd type="none" w="med" len="med"/>
                    </a:lnL>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026005225"/>
                  </a:ext>
                </a:extLst>
              </a:tr>
            </a:tbl>
          </a:graphicData>
        </a:graphic>
      </p:graphicFrame>
      <p:sp>
        <p:nvSpPr>
          <p:cNvPr id="8" name="TextBox 7">
            <a:extLst>
              <a:ext uri="{FF2B5EF4-FFF2-40B4-BE49-F238E27FC236}">
                <a16:creationId xmlns:a16="http://schemas.microsoft.com/office/drawing/2014/main" id="{48C27C77-B9DA-ABEB-4BF3-EB4871F83DE4}"/>
              </a:ext>
            </a:extLst>
          </p:cNvPr>
          <p:cNvSpPr txBox="1"/>
          <p:nvPr/>
        </p:nvSpPr>
        <p:spPr>
          <a:xfrm>
            <a:off x="9215270" y="5767753"/>
            <a:ext cx="2491066" cy="369332"/>
          </a:xfrm>
          <a:prstGeom prst="rect">
            <a:avLst/>
          </a:prstGeom>
          <a:noFill/>
        </p:spPr>
        <p:txBody>
          <a:bodyPr wrap="square">
            <a:spAutoFit/>
          </a:bodyPr>
          <a:lstStyle/>
          <a:p>
            <a:r>
              <a:rPr lang="en-US"/>
              <a:t>(Lauren Barbeau, 2024)</a:t>
            </a:r>
          </a:p>
        </p:txBody>
      </p:sp>
    </p:spTree>
    <p:extLst>
      <p:ext uri="{BB962C8B-B14F-4D97-AF65-F5344CB8AC3E}">
        <p14:creationId xmlns:p14="http://schemas.microsoft.com/office/powerpoint/2010/main" val="376835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Three‑column table. Column headers are: (1) “Critical Teaching Behaviors: Categories and Definitions,” (2) “Instructor Reflection: Narrative examples and evidence of behaviors,” and (3) “Observer Notes: Examples and evidence of instructor behaviors and student responses.” A red highlighted row introduces Category 3, “Engage,” defined as instructors purposefully using research‑based techniques to promote active student participation and responsibility for learning. The first column lists five behaviors: 3.1 Establishes regular and open communication; 3.2 Encourages participation of all students using varied active learning strategies; 3.3 Explains content using examples, demonstrations, visual aids, and anecdotes; 3.4 Incorporates current research to stimulate discipline‑specific critical thinking; and 3.5 Designs activities to promote student–instructor, student–content, and student–student engagement. The reflection and observer notes columns are blank.">
            <a:extLst>
              <a:ext uri="{FF2B5EF4-FFF2-40B4-BE49-F238E27FC236}">
                <a16:creationId xmlns:a16="http://schemas.microsoft.com/office/drawing/2014/main" id="{519782CA-2DA1-9EF5-D037-9CA839375554}"/>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b="17877"/>
          <a:stretch>
            <a:fillRect/>
          </a:stretch>
        </p:blipFill>
        <p:spPr>
          <a:xfrm>
            <a:off x="4172813" y="986027"/>
            <a:ext cx="7491750" cy="4663499"/>
          </a:xfrm>
          <a:prstGeom prst="rect">
            <a:avLst/>
          </a:prstGeom>
        </p:spPr>
      </p:pic>
      <p:sp>
        <p:nvSpPr>
          <p:cNvPr id="2" name="Title 1">
            <a:extLst>
              <a:ext uri="{FF2B5EF4-FFF2-40B4-BE49-F238E27FC236}">
                <a16:creationId xmlns:a16="http://schemas.microsoft.com/office/drawing/2014/main" id="{8655FE44-65B7-E7BA-8AA8-E18B76CE9BBA}"/>
              </a:ext>
            </a:extLst>
          </p:cNvPr>
          <p:cNvSpPr>
            <a:spLocks noGrp="1"/>
          </p:cNvSpPr>
          <p:nvPr>
            <p:ph type="title"/>
          </p:nvPr>
        </p:nvSpPr>
        <p:spPr>
          <a:xfrm>
            <a:off x="527437" y="2766218"/>
            <a:ext cx="4005105" cy="1325563"/>
          </a:xfrm>
        </p:spPr>
        <p:txBody>
          <a:bodyPr/>
          <a:lstStyle/>
          <a:p>
            <a:r>
              <a:rPr lang="en-US"/>
              <a:t>Self-reflection using CTB</a:t>
            </a:r>
          </a:p>
        </p:txBody>
      </p:sp>
      <p:sp>
        <p:nvSpPr>
          <p:cNvPr id="8" name="TextBox 7">
            <a:extLst>
              <a:ext uri="{FF2B5EF4-FFF2-40B4-BE49-F238E27FC236}">
                <a16:creationId xmlns:a16="http://schemas.microsoft.com/office/drawing/2014/main" id="{CD367B26-56C7-18E2-CB8E-72B757B2DCB7}"/>
              </a:ext>
            </a:extLst>
          </p:cNvPr>
          <p:cNvSpPr txBox="1"/>
          <p:nvPr/>
        </p:nvSpPr>
        <p:spPr>
          <a:xfrm>
            <a:off x="4172813" y="5675669"/>
            <a:ext cx="5889522" cy="646331"/>
          </a:xfrm>
          <a:prstGeom prst="rect">
            <a:avLst/>
          </a:prstGeom>
          <a:noFill/>
        </p:spPr>
        <p:txBody>
          <a:bodyPr wrap="square">
            <a:spAutoFit/>
          </a:bodyPr>
          <a:lstStyle/>
          <a:p>
            <a:r>
              <a:rPr lang="en-US"/>
              <a:t>Table from </a:t>
            </a:r>
            <a:r>
              <a:rPr lang="en-US" i="1"/>
              <a:t>Critical Teaching Behaviors </a:t>
            </a:r>
            <a:r>
              <a:rPr lang="en-US" sz="1800" b="0" i="0" u="none" strike="noStrike">
                <a:effectLst/>
              </a:rPr>
              <a:t>Observation Report</a:t>
            </a:r>
          </a:p>
          <a:p>
            <a:r>
              <a:rPr lang="en-US"/>
              <a:t>(Lauren Barbeau and Claudia Cornejo Happel, 2021)</a:t>
            </a:r>
          </a:p>
        </p:txBody>
      </p:sp>
      <p:pic>
        <p:nvPicPr>
          <p:cNvPr id="1026" name="Picture 2" descr="Creative Commons CC BY NC SA logo">
            <a:extLst>
              <a:ext uri="{FF2B5EF4-FFF2-40B4-BE49-F238E27FC236}">
                <a16:creationId xmlns:a16="http://schemas.microsoft.com/office/drawing/2014/main" id="{2F780CEE-20AD-FB60-C892-80125BEBD7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98423" y="5724761"/>
            <a:ext cx="1566140" cy="548149"/>
          </a:xfrm>
          <a:prstGeom prst="rect">
            <a:avLst/>
          </a:prstGeom>
          <a:noFill/>
          <a:extLst>
            <a:ext uri="{909E8E84-426E-40DD-AFC4-6F175D3DCCD1}">
              <a14:hiddenFill xmlns:a14="http://schemas.microsoft.com/office/drawing/2010/main">
                <a:solidFill>
                  <a:srgbClr val="FFFFFF"/>
                </a:solidFill>
              </a14:hiddenFill>
            </a:ext>
          </a:extLst>
        </p:spPr>
      </p:pic>
      <p:sp>
        <p:nvSpPr>
          <p:cNvPr id="12" name="Arrow: Down 11">
            <a:extLst>
              <a:ext uri="{FF2B5EF4-FFF2-40B4-BE49-F238E27FC236}">
                <a16:creationId xmlns:a16="http://schemas.microsoft.com/office/drawing/2014/main" id="{B7C7B9DD-D777-D46D-16D7-DA4AFB180999}"/>
              </a:ext>
              <a:ext uri="{C183D7F6-B498-43B3-948B-1728B52AA6E4}">
                <adec:decorative xmlns:adec="http://schemas.microsoft.com/office/drawing/2017/decorative" val="1"/>
              </a:ext>
            </a:extLst>
          </p:cNvPr>
          <p:cNvSpPr/>
          <p:nvPr/>
        </p:nvSpPr>
        <p:spPr>
          <a:xfrm>
            <a:off x="7377914" y="149430"/>
            <a:ext cx="540774" cy="773140"/>
          </a:xfrm>
          <a:prstGeom prst="downArrow">
            <a:avLst/>
          </a:prstGeom>
          <a:solidFill>
            <a:srgbClr val="9C20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96391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3309B-2C6B-6992-82DB-E682A25F5348}"/>
              </a:ext>
            </a:extLst>
          </p:cNvPr>
          <p:cNvSpPr>
            <a:spLocks noGrp="1"/>
          </p:cNvSpPr>
          <p:nvPr>
            <p:ph type="title"/>
          </p:nvPr>
        </p:nvSpPr>
        <p:spPr/>
        <p:txBody>
          <a:bodyPr/>
          <a:lstStyle/>
          <a:p>
            <a:r>
              <a:rPr lang="en-US"/>
              <a:t>Benefits for peer observation</a:t>
            </a:r>
          </a:p>
        </p:txBody>
      </p:sp>
      <p:sp>
        <p:nvSpPr>
          <p:cNvPr id="5" name="Content Placeholder 4">
            <a:extLst>
              <a:ext uri="{FF2B5EF4-FFF2-40B4-BE49-F238E27FC236}">
                <a16:creationId xmlns:a16="http://schemas.microsoft.com/office/drawing/2014/main" id="{DD12EFB7-5321-A191-7ABA-B699730753BD}"/>
              </a:ext>
            </a:extLst>
          </p:cNvPr>
          <p:cNvSpPr>
            <a:spLocks noGrp="1"/>
          </p:cNvSpPr>
          <p:nvPr>
            <p:ph sz="half" idx="1"/>
          </p:nvPr>
        </p:nvSpPr>
        <p:spPr>
          <a:xfrm>
            <a:off x="838200" y="1825625"/>
            <a:ext cx="6545826" cy="4351338"/>
          </a:xfrm>
        </p:spPr>
        <p:txBody>
          <a:bodyPr tIns="91440" bIns="91440">
            <a:normAutofit lnSpcReduction="10000"/>
          </a:bodyPr>
          <a:lstStyle/>
          <a:p>
            <a:r>
              <a:rPr lang="en-US" sz="2800"/>
              <a:t>Worksheets and reports included in the book</a:t>
            </a:r>
          </a:p>
          <a:p>
            <a:r>
              <a:rPr lang="en-US" sz="2800"/>
              <a:t>Note-taking instrument available</a:t>
            </a:r>
          </a:p>
          <a:p>
            <a:r>
              <a:rPr lang="en-US" sz="2800"/>
              <a:t>Self-reflection part of the process</a:t>
            </a:r>
          </a:p>
          <a:p>
            <a:r>
              <a:rPr lang="en-US" sz="2800"/>
              <a:t>Observations include the instructor, the students, and the environment</a:t>
            </a:r>
          </a:p>
          <a:p>
            <a:r>
              <a:rPr lang="en-US" sz="2800"/>
              <a:t>Summative report broken down by CTB categories</a:t>
            </a:r>
          </a:p>
          <a:p>
            <a:r>
              <a:rPr lang="en-US" sz="2800"/>
              <a:t>Specific examples of strengths and actionable steps for growth</a:t>
            </a:r>
          </a:p>
        </p:txBody>
      </p:sp>
      <p:sp>
        <p:nvSpPr>
          <p:cNvPr id="6" name="Content Placeholder 5">
            <a:extLst>
              <a:ext uri="{FF2B5EF4-FFF2-40B4-BE49-F238E27FC236}">
                <a16:creationId xmlns:a16="http://schemas.microsoft.com/office/drawing/2014/main" id="{8DAA83AE-8FCF-8078-AF4E-853ED167E7F6}"/>
              </a:ext>
            </a:extLst>
          </p:cNvPr>
          <p:cNvSpPr>
            <a:spLocks noGrp="1"/>
          </p:cNvSpPr>
          <p:nvPr>
            <p:ph sz="half" idx="2"/>
          </p:nvPr>
        </p:nvSpPr>
        <p:spPr>
          <a:xfrm>
            <a:off x="7521676" y="1825625"/>
            <a:ext cx="3832123" cy="4351338"/>
          </a:xfrm>
        </p:spPr>
        <p:txBody>
          <a:bodyPr>
            <a:normAutofit lnSpcReduction="10000"/>
          </a:bodyPr>
          <a:lstStyle/>
          <a:p>
            <a:pPr marL="0" indent="0" algn="ctr">
              <a:buNone/>
            </a:pPr>
            <a:r>
              <a:rPr lang="en-US" sz="2400"/>
              <a:t>(we still feel like this though)</a:t>
            </a:r>
          </a:p>
        </p:txBody>
      </p:sp>
      <p:pic>
        <p:nvPicPr>
          <p:cNvPr id="8" name="Graphic 7" descr="A scared face">
            <a:extLst>
              <a:ext uri="{FF2B5EF4-FFF2-40B4-BE49-F238E27FC236}">
                <a16:creationId xmlns:a16="http://schemas.microsoft.com/office/drawing/2014/main" id="{8D7795B9-C9CB-CB1B-9CD2-FA2CF49189F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44080" y="3134799"/>
            <a:ext cx="1587313" cy="1732989"/>
          </a:xfrm>
          <a:prstGeom prst="rect">
            <a:avLst/>
          </a:prstGeom>
        </p:spPr>
      </p:pic>
    </p:spTree>
    <p:extLst>
      <p:ext uri="{BB962C8B-B14F-4D97-AF65-F5344CB8AC3E}">
        <p14:creationId xmlns:p14="http://schemas.microsoft.com/office/powerpoint/2010/main" val="4258911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42909-7650-FCD0-78CE-9FE2161D0C07}"/>
              </a:ext>
            </a:extLst>
          </p:cNvPr>
          <p:cNvSpPr>
            <a:spLocks noGrp="1"/>
          </p:cNvSpPr>
          <p:nvPr>
            <p:ph type="title"/>
          </p:nvPr>
        </p:nvSpPr>
        <p:spPr/>
        <p:txBody>
          <a:bodyPr/>
          <a:lstStyle/>
          <a:p>
            <a:r>
              <a:rPr lang="en-US"/>
              <a:t>Learning outcomes</a:t>
            </a:r>
          </a:p>
        </p:txBody>
      </p:sp>
      <p:sp>
        <p:nvSpPr>
          <p:cNvPr id="3" name="Content Placeholder 2">
            <a:extLst>
              <a:ext uri="{FF2B5EF4-FFF2-40B4-BE49-F238E27FC236}">
                <a16:creationId xmlns:a16="http://schemas.microsoft.com/office/drawing/2014/main" id="{368FDBD0-371B-74F0-B713-63161AA0A4C1}"/>
              </a:ext>
            </a:extLst>
          </p:cNvPr>
          <p:cNvSpPr>
            <a:spLocks noGrp="1"/>
          </p:cNvSpPr>
          <p:nvPr>
            <p:ph idx="1"/>
          </p:nvPr>
        </p:nvSpPr>
        <p:spPr>
          <a:xfrm>
            <a:off x="838200" y="1825625"/>
            <a:ext cx="8471580" cy="4351338"/>
          </a:xfrm>
        </p:spPr>
        <p:txBody>
          <a:bodyPr vert="horz" lIns="91440" tIns="45720" rIns="91440" bIns="45720" rtlCol="0" anchor="t">
            <a:normAutofit fontScale="85000" lnSpcReduction="10000"/>
          </a:bodyPr>
          <a:lstStyle/>
          <a:p>
            <a:pPr marL="0" indent="0">
              <a:lnSpc>
                <a:spcPct val="115000"/>
              </a:lnSpc>
              <a:buNone/>
            </a:pPr>
            <a:r>
              <a:rPr lang="en-US" kern="100">
                <a:latin typeface="Aptos"/>
                <a:ea typeface="Aptos" panose="020B0004020202020204" pitchFamily="34" charset="0"/>
                <a:cs typeface="Times New Roman"/>
              </a:rPr>
              <a:t>By the end of this presentation, participants will be equipped to</a:t>
            </a:r>
            <a:endParaRPr lang="en-US" kern="100">
              <a:latin typeface="Aptos" panose="020B0004020202020204" pitchFamily="34" charset="0"/>
              <a:ea typeface="Aptos" panose="020B0004020202020204" pitchFamily="34" charset="0"/>
              <a:cs typeface="Times New Roman"/>
            </a:endParaRPr>
          </a:p>
          <a:p>
            <a:pPr marL="342900" marR="0" lvl="0" indent="-342900">
              <a:lnSpc>
                <a:spcPct val="114999"/>
              </a:lnSpc>
              <a:buAutoNum type="arabicPeriod"/>
            </a:pPr>
            <a:r>
              <a:rPr lang="en-US" sz="3200" kern="100">
                <a:effectLst/>
                <a:latin typeface="Aptos"/>
                <a:ea typeface="Aptos" panose="020B0004020202020204" pitchFamily="34" charset="0"/>
                <a:cs typeface="Times New Roman"/>
              </a:rPr>
              <a:t>Identify examples of Critical Teaching Behaviors (CTB) that align with best practices in course-integrated instruction</a:t>
            </a:r>
            <a:endParaRPr lang="en-US">
              <a:latin typeface="Aptos"/>
              <a:cs typeface="Times New Roman"/>
            </a:endParaRPr>
          </a:p>
          <a:p>
            <a:pPr marL="342900" marR="0" lvl="0" indent="-342900">
              <a:lnSpc>
                <a:spcPct val="115000"/>
              </a:lnSpc>
              <a:buFont typeface="+mj-lt"/>
              <a:buAutoNum type="arabicPeriod"/>
            </a:pPr>
            <a:r>
              <a:rPr lang="en-US" sz="3200" kern="100">
                <a:effectLst/>
                <a:latin typeface="Aptos" panose="020B0004020202020204" pitchFamily="34" charset="0"/>
                <a:ea typeface="Aptos" panose="020B0004020202020204" pitchFamily="34" charset="0"/>
                <a:cs typeface="Times New Roman" panose="02020603050405020304" pitchFamily="18" charset="0"/>
              </a:rPr>
              <a:t>Discuss strategies for applying the CTB framework in their own instructional leadership</a:t>
            </a:r>
          </a:p>
          <a:p>
            <a:pPr marL="342900" marR="0" lvl="0" indent="-342900">
              <a:lnSpc>
                <a:spcPct val="115000"/>
              </a:lnSpc>
              <a:spcAft>
                <a:spcPts val="800"/>
              </a:spcAft>
              <a:buFont typeface="+mj-lt"/>
              <a:buAutoNum type="arabicPeriod"/>
            </a:pPr>
            <a:r>
              <a:rPr lang="en-US" sz="3200" kern="100">
                <a:effectLst/>
                <a:latin typeface="Aptos" panose="020B0004020202020204" pitchFamily="34" charset="0"/>
                <a:ea typeface="Aptos" panose="020B0004020202020204" pitchFamily="34" charset="0"/>
                <a:cs typeface="Times New Roman" panose="02020603050405020304" pitchFamily="18" charset="0"/>
              </a:rPr>
              <a:t>Reflect on how the CTB framework can foster a culture of teaching excellence in their institutions</a:t>
            </a:r>
          </a:p>
        </p:txBody>
      </p:sp>
      <p:pic>
        <p:nvPicPr>
          <p:cNvPr id="5" name="Picture 4">
            <a:extLst>
              <a:ext uri="{FF2B5EF4-FFF2-40B4-BE49-F238E27FC236}">
                <a16:creationId xmlns:a16="http://schemas.microsoft.com/office/drawing/2014/main" id="{1D2A2377-F8DB-6030-8992-887455B19EF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9780" y="-147483"/>
            <a:ext cx="2657447" cy="6858000"/>
          </a:xfrm>
          <a:prstGeom prst="rect">
            <a:avLst/>
          </a:prstGeom>
        </p:spPr>
      </p:pic>
    </p:spTree>
    <p:extLst>
      <p:ext uri="{BB962C8B-B14F-4D97-AF65-F5344CB8AC3E}">
        <p14:creationId xmlns:p14="http://schemas.microsoft.com/office/powerpoint/2010/main" val="362283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1124D-3520-4A77-8E49-4B2873972C11}"/>
              </a:ext>
            </a:extLst>
          </p:cNvPr>
          <p:cNvSpPr>
            <a:spLocks noGrp="1"/>
          </p:cNvSpPr>
          <p:nvPr>
            <p:ph type="title"/>
          </p:nvPr>
        </p:nvSpPr>
        <p:spPr/>
        <p:txBody>
          <a:bodyPr/>
          <a:lstStyle/>
          <a:p>
            <a:r>
              <a:rPr lang="en-US"/>
              <a:t>Our approach to peer observation</a:t>
            </a:r>
          </a:p>
        </p:txBody>
      </p:sp>
      <p:sp>
        <p:nvSpPr>
          <p:cNvPr id="3" name="Content Placeholder 2">
            <a:extLst>
              <a:ext uri="{FF2B5EF4-FFF2-40B4-BE49-F238E27FC236}">
                <a16:creationId xmlns:a16="http://schemas.microsoft.com/office/drawing/2014/main" id="{563CBA61-D3CC-2084-A107-8787678202BD}"/>
              </a:ext>
            </a:extLst>
          </p:cNvPr>
          <p:cNvSpPr>
            <a:spLocks noGrp="1"/>
          </p:cNvSpPr>
          <p:nvPr>
            <p:ph sz="half" idx="1"/>
          </p:nvPr>
        </p:nvSpPr>
        <p:spPr/>
        <p:txBody>
          <a:bodyPr/>
          <a:lstStyle/>
          <a:p>
            <a:r>
              <a:rPr lang="en-US" dirty="0"/>
              <a:t>Building trust and comfort</a:t>
            </a:r>
          </a:p>
          <a:p>
            <a:pPr lvl="1"/>
            <a:r>
              <a:rPr lang="en-US" dirty="0"/>
              <a:t>Informal conversations</a:t>
            </a:r>
          </a:p>
          <a:p>
            <a:pPr lvl="1"/>
            <a:r>
              <a:rPr lang="en-US" dirty="0"/>
              <a:t>Instruction retreats</a:t>
            </a:r>
          </a:p>
          <a:p>
            <a:pPr lvl="1"/>
            <a:r>
              <a:rPr lang="en-US" dirty="0"/>
              <a:t>Ride-</a:t>
            </a:r>
            <a:r>
              <a:rPr lang="en-US" dirty="0" err="1"/>
              <a:t>alongs</a:t>
            </a:r>
            <a:endParaRPr lang="en-US" dirty="0"/>
          </a:p>
          <a:p>
            <a:pPr lvl="1"/>
            <a:r>
              <a:rPr lang="en-US" dirty="0"/>
              <a:t>Teaching skills workshops</a:t>
            </a:r>
          </a:p>
          <a:p>
            <a:r>
              <a:rPr lang="en-US" dirty="0"/>
              <a:t>Starting with self-reflection first</a:t>
            </a:r>
          </a:p>
          <a:p>
            <a:pPr lvl="1"/>
            <a:r>
              <a:rPr lang="en-US" dirty="0"/>
              <a:t>Buddy system</a:t>
            </a:r>
          </a:p>
        </p:txBody>
      </p:sp>
      <p:pic>
        <p:nvPicPr>
          <p:cNvPr id="10" name="Content Placeholder 6" descr="A scared face">
            <a:extLst>
              <a:ext uri="{FF2B5EF4-FFF2-40B4-BE49-F238E27FC236}">
                <a16:creationId xmlns:a16="http://schemas.microsoft.com/office/drawing/2014/main" id="{FE86E9D1-B46D-17EC-385A-2E226FAAC050}"/>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130039" y="2437658"/>
            <a:ext cx="1614101" cy="1809750"/>
          </a:xfrm>
          <a:prstGeom prst="rect">
            <a:avLst/>
          </a:prstGeom>
        </p:spPr>
      </p:pic>
      <p:sp>
        <p:nvSpPr>
          <p:cNvPr id="11" name="Content Placeholder 11">
            <a:extLst>
              <a:ext uri="{FF2B5EF4-FFF2-40B4-BE49-F238E27FC236}">
                <a16:creationId xmlns:a16="http://schemas.microsoft.com/office/drawing/2014/main" id="{3BE0DF0A-2F33-DAEC-290C-F344B6DF3DAF}"/>
              </a:ext>
            </a:extLst>
          </p:cNvPr>
          <p:cNvSpPr>
            <a:spLocks noGrp="1"/>
          </p:cNvSpPr>
          <p:nvPr>
            <p:ph sz="half" idx="2"/>
          </p:nvPr>
        </p:nvSpPr>
        <p:spPr>
          <a:xfrm>
            <a:off x="6388509" y="1825625"/>
            <a:ext cx="2883310" cy="2421783"/>
          </a:xfrm>
        </p:spPr>
        <p:txBody>
          <a:bodyPr>
            <a:normAutofit/>
          </a:bodyPr>
          <a:lstStyle/>
          <a:p>
            <a:pPr marL="0" indent="0" algn="ctr">
              <a:buNone/>
            </a:pPr>
            <a:r>
              <a:rPr lang="en-US" sz="2800"/>
              <a:t>Going from this</a:t>
            </a:r>
          </a:p>
        </p:txBody>
      </p:sp>
      <p:sp>
        <p:nvSpPr>
          <p:cNvPr id="12" name="Content Placeholder 11">
            <a:extLst>
              <a:ext uri="{FF2B5EF4-FFF2-40B4-BE49-F238E27FC236}">
                <a16:creationId xmlns:a16="http://schemas.microsoft.com/office/drawing/2014/main" id="{76587766-2CB2-C203-911F-377131582486}"/>
              </a:ext>
            </a:extLst>
          </p:cNvPr>
          <p:cNvSpPr txBox="1">
            <a:spLocks/>
          </p:cNvSpPr>
          <p:nvPr/>
        </p:nvSpPr>
        <p:spPr>
          <a:xfrm>
            <a:off x="9271819" y="3755180"/>
            <a:ext cx="1587313" cy="6271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800"/>
              <a:t>to this</a:t>
            </a:r>
          </a:p>
        </p:txBody>
      </p:sp>
      <p:pic>
        <p:nvPicPr>
          <p:cNvPr id="13" name="Graphic 12" descr="A smiling face">
            <a:extLst>
              <a:ext uri="{FF2B5EF4-FFF2-40B4-BE49-F238E27FC236}">
                <a16:creationId xmlns:a16="http://schemas.microsoft.com/office/drawing/2014/main" id="{617591F3-6F3B-5E9D-B839-03D62F91C7C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271819" y="4382345"/>
            <a:ext cx="1587313" cy="1636916"/>
          </a:xfrm>
          <a:prstGeom prst="rect">
            <a:avLst/>
          </a:prstGeom>
        </p:spPr>
      </p:pic>
    </p:spTree>
    <p:extLst>
      <p:ext uri="{BB962C8B-B14F-4D97-AF65-F5344CB8AC3E}">
        <p14:creationId xmlns:p14="http://schemas.microsoft.com/office/powerpoint/2010/main" val="1380986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448D41-9F15-C8BF-C0B5-A3CD0305BEE8}"/>
              </a:ext>
            </a:extLst>
          </p:cNvPr>
          <p:cNvSpPr>
            <a:spLocks noGrp="1"/>
          </p:cNvSpPr>
          <p:nvPr>
            <p:ph type="title"/>
          </p:nvPr>
        </p:nvSpPr>
        <p:spPr/>
        <p:txBody>
          <a:bodyPr/>
          <a:lstStyle/>
          <a:p>
            <a:r>
              <a:rPr lang="en-US"/>
              <a:t>Benefits for instruction leaders</a:t>
            </a:r>
          </a:p>
        </p:txBody>
      </p:sp>
      <p:sp>
        <p:nvSpPr>
          <p:cNvPr id="6" name="Content Placeholder 5">
            <a:extLst>
              <a:ext uri="{FF2B5EF4-FFF2-40B4-BE49-F238E27FC236}">
                <a16:creationId xmlns:a16="http://schemas.microsoft.com/office/drawing/2014/main" id="{36B074B7-88C5-4AB0-DD5D-40B29DA2C31E}"/>
              </a:ext>
            </a:extLst>
          </p:cNvPr>
          <p:cNvSpPr>
            <a:spLocks noGrp="1"/>
          </p:cNvSpPr>
          <p:nvPr>
            <p:ph idx="1"/>
          </p:nvPr>
        </p:nvSpPr>
        <p:spPr>
          <a:xfrm>
            <a:off x="838200" y="2676209"/>
            <a:ext cx="10515600" cy="3500754"/>
          </a:xfrm>
        </p:spPr>
        <p:txBody>
          <a:bodyPr/>
          <a:lstStyle/>
          <a:p>
            <a:r>
              <a:rPr lang="en-US"/>
              <a:t>Using CTB can help you</a:t>
            </a:r>
          </a:p>
          <a:p>
            <a:pPr lvl="1"/>
            <a:r>
              <a:rPr lang="en-US"/>
              <a:t>Define what effective teaching looks like</a:t>
            </a:r>
          </a:p>
          <a:p>
            <a:pPr lvl="1"/>
            <a:r>
              <a:rPr lang="en-US"/>
              <a:t>Establish the evidence that will document good teaching</a:t>
            </a:r>
          </a:p>
          <a:p>
            <a:pPr lvl="1"/>
            <a:r>
              <a:rPr lang="en-US"/>
              <a:t>Collect examples and encourage sharing</a:t>
            </a:r>
          </a:p>
          <a:p>
            <a:pPr lvl="1"/>
            <a:r>
              <a:rPr lang="en-US"/>
              <a:t>Promote structured self-reflection</a:t>
            </a:r>
          </a:p>
          <a:p>
            <a:pPr lvl="1"/>
            <a:r>
              <a:rPr lang="en-US"/>
              <a:t>Use a structured approach for observation</a:t>
            </a:r>
          </a:p>
        </p:txBody>
      </p:sp>
      <p:pic>
        <p:nvPicPr>
          <p:cNvPr id="7" name="Picture 6">
            <a:extLst>
              <a:ext uri="{FF2B5EF4-FFF2-40B4-BE49-F238E27FC236}">
                <a16:creationId xmlns:a16="http://schemas.microsoft.com/office/drawing/2014/main" id="{E5BB5E6C-2884-BA49-7EB2-C2D9B73C5AB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39145" r="30887"/>
          <a:stretch>
            <a:fillRect/>
          </a:stretch>
        </p:blipFill>
        <p:spPr>
          <a:xfrm>
            <a:off x="9660672" y="274320"/>
            <a:ext cx="2531328" cy="2320290"/>
          </a:xfrm>
          <a:prstGeom prst="rect">
            <a:avLst/>
          </a:prstGeom>
        </p:spPr>
      </p:pic>
      <p:cxnSp>
        <p:nvCxnSpPr>
          <p:cNvPr id="9" name="Straight Connector 8">
            <a:extLst>
              <a:ext uri="{FF2B5EF4-FFF2-40B4-BE49-F238E27FC236}">
                <a16:creationId xmlns:a16="http://schemas.microsoft.com/office/drawing/2014/main" id="{D66E30FC-048A-42BB-8155-3C69B2D5A866}"/>
              </a:ext>
              <a:ext uri="{C183D7F6-B498-43B3-948B-1728B52AA6E4}">
                <adec:decorative xmlns:adec="http://schemas.microsoft.com/office/drawing/2017/decorative" val="1"/>
              </a:ext>
            </a:extLst>
          </p:cNvPr>
          <p:cNvCxnSpPr>
            <a:cxnSpLocks/>
          </p:cNvCxnSpPr>
          <p:nvPr/>
        </p:nvCxnSpPr>
        <p:spPr>
          <a:xfrm>
            <a:off x="0" y="1929384"/>
            <a:ext cx="9660672" cy="0"/>
          </a:xfrm>
          <a:prstGeom prst="line">
            <a:avLst/>
          </a:prstGeom>
          <a:ln w="26797"/>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7897662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D390F-3006-57AA-0FE4-7C5712EC5C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7EC76C-92B4-3AC4-E5C2-ED22A61E4F59}"/>
              </a:ext>
            </a:extLst>
          </p:cNvPr>
          <p:cNvSpPr>
            <a:spLocks noGrp="1"/>
          </p:cNvSpPr>
          <p:nvPr>
            <p:ph type="title"/>
          </p:nvPr>
        </p:nvSpPr>
        <p:spPr/>
        <p:txBody>
          <a:bodyPr/>
          <a:lstStyle/>
          <a:p>
            <a:r>
              <a:rPr lang="en-US"/>
              <a:t>Audience input</a:t>
            </a:r>
          </a:p>
        </p:txBody>
      </p:sp>
      <p:pic>
        <p:nvPicPr>
          <p:cNvPr id="12" name="Picture 11">
            <a:extLst>
              <a:ext uri="{FF2B5EF4-FFF2-40B4-BE49-F238E27FC236}">
                <a16:creationId xmlns:a16="http://schemas.microsoft.com/office/drawing/2014/main" id="{A3D0FA19-90DB-8D7D-650F-9B557EB94AD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1280160"/>
            <a:ext cx="12192000" cy="4094849"/>
          </a:xfrm>
          <a:prstGeom prst="rect">
            <a:avLst/>
          </a:prstGeom>
        </p:spPr>
      </p:pic>
      <p:sp>
        <p:nvSpPr>
          <p:cNvPr id="5" name="Content Placeholder 2">
            <a:extLst>
              <a:ext uri="{FF2B5EF4-FFF2-40B4-BE49-F238E27FC236}">
                <a16:creationId xmlns:a16="http://schemas.microsoft.com/office/drawing/2014/main" id="{5ED61949-506C-778D-8A1E-8006F3924A8F}"/>
              </a:ext>
            </a:extLst>
          </p:cNvPr>
          <p:cNvSpPr txBox="1">
            <a:spLocks/>
          </p:cNvSpPr>
          <p:nvPr/>
        </p:nvSpPr>
        <p:spPr>
          <a:xfrm>
            <a:off x="822960" y="3116132"/>
            <a:ext cx="6722807" cy="625733"/>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400"/>
              </a:spcAft>
              <a:buFont typeface="Arial" panose="020B0604020202020204" pitchFamily="34" charset="0"/>
              <a:buNone/>
            </a:pPr>
            <a:r>
              <a:rPr lang="en-US" b="1"/>
              <a:t>How do you define good teaching?</a:t>
            </a:r>
          </a:p>
        </p:txBody>
      </p:sp>
      <p:sp>
        <p:nvSpPr>
          <p:cNvPr id="3" name="Content Placeholder 2">
            <a:extLst>
              <a:ext uri="{FF2B5EF4-FFF2-40B4-BE49-F238E27FC236}">
                <a16:creationId xmlns:a16="http://schemas.microsoft.com/office/drawing/2014/main" id="{6E56CB64-EA68-CDE2-EEC2-AEE3458314B6}"/>
              </a:ext>
            </a:extLst>
          </p:cNvPr>
          <p:cNvSpPr>
            <a:spLocks noGrp="1"/>
          </p:cNvSpPr>
          <p:nvPr>
            <p:ph idx="1"/>
          </p:nvPr>
        </p:nvSpPr>
        <p:spPr>
          <a:xfrm>
            <a:off x="822959" y="4104527"/>
            <a:ext cx="7809763" cy="914400"/>
          </a:xfrm>
        </p:spPr>
        <p:txBody>
          <a:bodyPr anchor="ctr">
            <a:noAutofit/>
          </a:bodyPr>
          <a:lstStyle/>
          <a:p>
            <a:pPr marL="0" indent="0">
              <a:spcAft>
                <a:spcPts val="2400"/>
              </a:spcAft>
              <a:buNone/>
            </a:pPr>
            <a:r>
              <a:rPr lang="en-US" b="1"/>
              <a:t>How do you apply best teaching practices in your instruction leadership?</a:t>
            </a:r>
          </a:p>
        </p:txBody>
      </p:sp>
      <p:sp>
        <p:nvSpPr>
          <p:cNvPr id="4" name="Content Placeholder 2">
            <a:extLst>
              <a:ext uri="{FF2B5EF4-FFF2-40B4-BE49-F238E27FC236}">
                <a16:creationId xmlns:a16="http://schemas.microsoft.com/office/drawing/2014/main" id="{95EDE0B3-5D5F-3FC3-0386-973029A9B35F}"/>
              </a:ext>
            </a:extLst>
          </p:cNvPr>
          <p:cNvSpPr txBox="1">
            <a:spLocks/>
          </p:cNvSpPr>
          <p:nvPr/>
        </p:nvSpPr>
        <p:spPr>
          <a:xfrm>
            <a:off x="822960" y="5381588"/>
            <a:ext cx="5719916" cy="54864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Think. Pair. Share. Report back.</a:t>
            </a:r>
          </a:p>
        </p:txBody>
      </p:sp>
    </p:spTree>
    <p:extLst>
      <p:ext uri="{BB962C8B-B14F-4D97-AF65-F5344CB8AC3E}">
        <p14:creationId xmlns:p14="http://schemas.microsoft.com/office/powerpoint/2010/main" val="41008527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45DAFC-16CD-C07C-7804-6AAFFC71FAE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292946"/>
            <a:ext cx="12192000" cy="6272107"/>
          </a:xfrm>
          <a:prstGeom prst="rect">
            <a:avLst/>
          </a:prstGeom>
        </p:spPr>
      </p:pic>
      <p:sp>
        <p:nvSpPr>
          <p:cNvPr id="2" name="Title 1">
            <a:extLst>
              <a:ext uri="{FF2B5EF4-FFF2-40B4-BE49-F238E27FC236}">
                <a16:creationId xmlns:a16="http://schemas.microsoft.com/office/drawing/2014/main" id="{718583A4-3A64-6BCE-49CE-CE243C5596B4}"/>
              </a:ext>
            </a:extLst>
          </p:cNvPr>
          <p:cNvSpPr>
            <a:spLocks noGrp="1"/>
          </p:cNvSpPr>
          <p:nvPr>
            <p:ph type="title"/>
          </p:nvPr>
        </p:nvSpPr>
        <p:spPr/>
        <p:txBody>
          <a:bodyPr>
            <a:normAutofit/>
          </a:bodyPr>
          <a:lstStyle/>
          <a:p>
            <a:r>
              <a:rPr lang="en-US" sz="4400"/>
              <a:t>Thank you!</a:t>
            </a:r>
          </a:p>
        </p:txBody>
      </p:sp>
      <p:sp>
        <p:nvSpPr>
          <p:cNvPr id="4" name="Text Placeholder 3">
            <a:extLst>
              <a:ext uri="{FF2B5EF4-FFF2-40B4-BE49-F238E27FC236}">
                <a16:creationId xmlns:a16="http://schemas.microsoft.com/office/drawing/2014/main" id="{A371E419-156C-1EF9-3383-5B667578777B}"/>
              </a:ext>
            </a:extLst>
          </p:cNvPr>
          <p:cNvSpPr>
            <a:spLocks noGrp="1"/>
          </p:cNvSpPr>
          <p:nvPr>
            <p:ph type="body" sz="half" idx="2"/>
          </p:nvPr>
        </p:nvSpPr>
        <p:spPr>
          <a:xfrm>
            <a:off x="839788" y="2057400"/>
            <a:ext cx="3932237" cy="2743201"/>
          </a:xfrm>
        </p:spPr>
        <p:txBody>
          <a:bodyPr anchor="b">
            <a:normAutofit/>
          </a:bodyPr>
          <a:lstStyle/>
          <a:p>
            <a:r>
              <a:rPr lang="en-US" sz="2000"/>
              <a:t>Marlee Dorn Givens</a:t>
            </a:r>
          </a:p>
          <a:p>
            <a:r>
              <a:rPr lang="en-US" sz="2000"/>
              <a:t>marlee.givens@library.gatech.edu</a:t>
            </a:r>
          </a:p>
        </p:txBody>
      </p:sp>
    </p:spTree>
    <p:extLst>
      <p:ext uri="{BB962C8B-B14F-4D97-AF65-F5344CB8AC3E}">
        <p14:creationId xmlns:p14="http://schemas.microsoft.com/office/powerpoint/2010/main" val="468258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D0889-7107-DC52-5F4B-9F8686492938}"/>
              </a:ext>
            </a:extLst>
          </p:cNvPr>
          <p:cNvSpPr>
            <a:spLocks noGrp="1"/>
          </p:cNvSpPr>
          <p:nvPr>
            <p:ph type="title"/>
          </p:nvPr>
        </p:nvSpPr>
        <p:spPr/>
        <p:txBody>
          <a:bodyPr/>
          <a:lstStyle/>
          <a:p>
            <a:r>
              <a:rPr lang="en-US" dirty="0"/>
              <a:t>Our context</a:t>
            </a:r>
          </a:p>
        </p:txBody>
      </p:sp>
      <p:graphicFrame>
        <p:nvGraphicFramePr>
          <p:cNvPr id="4" name="Content Placeholder 3" descr="Alternating flow diagram containing four sets of boxes connected by arched arrows. First set: New department, with bulleted list: teaching teams, instruction retreats, sharing practices. Second set: New liaison structure, with bulleted list: teams for colleges, varied experience. Third set: Establishing practices, with bulleted list: workflows, accessibility, how to teach. Fourth set: Future, with bulleted list: self-reflection, peer observation.">
            <a:extLst>
              <a:ext uri="{FF2B5EF4-FFF2-40B4-BE49-F238E27FC236}">
                <a16:creationId xmlns:a16="http://schemas.microsoft.com/office/drawing/2014/main" id="{63E837D5-783F-7572-8505-2E6F7B5872A6}"/>
              </a:ext>
            </a:extLst>
          </p:cNvPr>
          <p:cNvGraphicFramePr>
            <a:graphicFrameLocks noGrp="1"/>
          </p:cNvGraphicFramePr>
          <p:nvPr>
            <p:ph idx="1"/>
            <p:extLst>
              <p:ext uri="{D42A27DB-BD31-4B8C-83A1-F6EECF244321}">
                <p14:modId xmlns:p14="http://schemas.microsoft.com/office/powerpoint/2010/main" val="321999996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76447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1D02CC-04C9-59FF-678D-FE6C85D8A7DF}"/>
              </a:ext>
            </a:extLst>
          </p:cNvPr>
          <p:cNvSpPr>
            <a:spLocks noGrp="1"/>
          </p:cNvSpPr>
          <p:nvPr>
            <p:ph type="title"/>
          </p:nvPr>
        </p:nvSpPr>
        <p:spPr>
          <a:xfrm>
            <a:off x="761800" y="762001"/>
            <a:ext cx="5334197" cy="1708242"/>
          </a:xfrm>
        </p:spPr>
        <p:txBody>
          <a:bodyPr vert="horz" lIns="91440" tIns="45720" rIns="91440" bIns="45720" rtlCol="0" anchor="ctr">
            <a:normAutofit/>
          </a:bodyPr>
          <a:lstStyle/>
          <a:p>
            <a:r>
              <a:rPr lang="en-US" sz="3400"/>
              <a:t>Critical Teaching Behaviors: Defining, Documenting, and Discussing Good Teaching</a:t>
            </a:r>
          </a:p>
        </p:txBody>
      </p:sp>
      <p:sp>
        <p:nvSpPr>
          <p:cNvPr id="4" name="Text Placeholder 3">
            <a:extLst>
              <a:ext uri="{FF2B5EF4-FFF2-40B4-BE49-F238E27FC236}">
                <a16:creationId xmlns:a16="http://schemas.microsoft.com/office/drawing/2014/main" id="{CD39F117-3315-FF4D-C3E4-F9763D82DA54}"/>
              </a:ext>
            </a:extLst>
          </p:cNvPr>
          <p:cNvSpPr>
            <a:spLocks noGrp="1"/>
          </p:cNvSpPr>
          <p:nvPr>
            <p:ph type="body" sz="half" idx="2"/>
          </p:nvPr>
        </p:nvSpPr>
        <p:spPr>
          <a:xfrm>
            <a:off x="761800" y="2470244"/>
            <a:ext cx="5334197" cy="3769835"/>
          </a:xfrm>
        </p:spPr>
        <p:txBody>
          <a:bodyPr vert="horz" lIns="91440" tIns="45720" rIns="91440" bIns="45720" rtlCol="0" anchor="ctr">
            <a:normAutofit/>
          </a:bodyPr>
          <a:lstStyle/>
          <a:p>
            <a:r>
              <a:rPr lang="en-US" sz="2400"/>
              <a:t>Lauren Barbeau, Ph.D.</a:t>
            </a:r>
          </a:p>
          <a:p>
            <a:r>
              <a:rPr lang="en-US" sz="2400"/>
              <a:t>Claudia Cornejo Heppel, Ph.D.</a:t>
            </a:r>
          </a:p>
          <a:p>
            <a:endParaRPr lang="en-US" sz="2400">
              <a:ea typeface="+mn-lt"/>
              <a:cs typeface="+mn-lt"/>
            </a:endParaRPr>
          </a:p>
          <a:p>
            <a:r>
              <a:rPr lang="en-US" sz="2400">
                <a:ea typeface="+mn-lt"/>
                <a:cs typeface="+mn-lt"/>
              </a:rPr>
              <a:t>criticalteachingbehaviors.org</a:t>
            </a:r>
            <a:endParaRPr lang="en-US"/>
          </a:p>
        </p:txBody>
      </p:sp>
      <p:pic>
        <p:nvPicPr>
          <p:cNvPr id="9" name="Picture 8" descr="QR code for Critical Teaching Behaviors website">
            <a:extLst>
              <a:ext uri="{FF2B5EF4-FFF2-40B4-BE49-F238E27FC236}">
                <a16:creationId xmlns:a16="http://schemas.microsoft.com/office/drawing/2014/main" id="{51979043-0450-195D-C7B0-F4F517008D35}"/>
              </a:ext>
            </a:extLst>
          </p:cNvPr>
          <p:cNvPicPr>
            <a:picLocks noChangeAspect="1"/>
          </p:cNvPicPr>
          <p:nvPr/>
        </p:nvPicPr>
        <p:blipFill>
          <a:blip r:embed="rId3"/>
          <a:stretch>
            <a:fillRect/>
          </a:stretch>
        </p:blipFill>
        <p:spPr>
          <a:xfrm>
            <a:off x="4835558" y="4352519"/>
            <a:ext cx="1836704" cy="1841366"/>
          </a:xfrm>
          <a:prstGeom prst="rect">
            <a:avLst/>
          </a:prstGeom>
        </p:spPr>
      </p:pic>
      <p:pic>
        <p:nvPicPr>
          <p:cNvPr id="8" name="Picture Placeholder 7" descr="Cover of the book Critical Teaching Behaviors by Lauren Barbeau and Claudia Cornejo Happel">
            <a:extLst>
              <a:ext uri="{FF2B5EF4-FFF2-40B4-BE49-F238E27FC236}">
                <a16:creationId xmlns:a16="http://schemas.microsoft.com/office/drawing/2014/main" id="{0877AE63-51F7-4152-04C4-B54DAD1D91C1}"/>
              </a:ext>
            </a:extLst>
          </p:cNvPr>
          <p:cNvPicPr>
            <a:picLocks noGrp="1" noChangeAspect="1"/>
          </p:cNvPicPr>
          <p:nvPr>
            <p:ph type="pic" idx="1"/>
          </p:nvPr>
        </p:nvPicPr>
        <p:blipFill>
          <a:blip r:embed="rId4"/>
          <a:srcRect t="203" r="-1"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569774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A3844-B83A-DA69-4BC0-C2E526E29EF1}"/>
              </a:ext>
            </a:extLst>
          </p:cNvPr>
          <p:cNvSpPr>
            <a:spLocks noGrp="1"/>
          </p:cNvSpPr>
          <p:nvPr>
            <p:ph type="title"/>
          </p:nvPr>
        </p:nvSpPr>
        <p:spPr/>
        <p:txBody>
          <a:bodyPr/>
          <a:lstStyle/>
          <a:p>
            <a:r>
              <a:rPr lang="en-US"/>
              <a:t>Our intro to Critical Teaching Behaviors</a:t>
            </a:r>
          </a:p>
        </p:txBody>
      </p:sp>
      <p:sp>
        <p:nvSpPr>
          <p:cNvPr id="3" name="Content Placeholder 2">
            <a:extLst>
              <a:ext uri="{FF2B5EF4-FFF2-40B4-BE49-F238E27FC236}">
                <a16:creationId xmlns:a16="http://schemas.microsoft.com/office/drawing/2014/main" id="{9C7B42F0-6473-FA71-6F5D-6FBEDD0FC907}"/>
              </a:ext>
            </a:extLst>
          </p:cNvPr>
          <p:cNvSpPr>
            <a:spLocks noGrp="1"/>
          </p:cNvSpPr>
          <p:nvPr>
            <p:ph sz="half" idx="1"/>
          </p:nvPr>
        </p:nvSpPr>
        <p:spPr/>
        <p:txBody>
          <a:bodyPr vert="horz" lIns="91440" tIns="45720" rIns="91440" bIns="45720" rtlCol="0" anchor="t">
            <a:normAutofit/>
          </a:bodyPr>
          <a:lstStyle/>
          <a:p>
            <a:pPr marL="0" indent="0">
              <a:buNone/>
            </a:pPr>
            <a:r>
              <a:rPr lang="en-US" sz="2800"/>
              <a:t>Peer observation workshop</a:t>
            </a:r>
            <a:endParaRPr lang="en-US"/>
          </a:p>
        </p:txBody>
      </p:sp>
      <p:sp>
        <p:nvSpPr>
          <p:cNvPr id="4" name="Content Placeholder 3">
            <a:extLst>
              <a:ext uri="{FF2B5EF4-FFF2-40B4-BE49-F238E27FC236}">
                <a16:creationId xmlns:a16="http://schemas.microsoft.com/office/drawing/2014/main" id="{3B53F909-1598-F47E-F431-04A9B9461044}"/>
              </a:ext>
            </a:extLst>
          </p:cNvPr>
          <p:cNvSpPr>
            <a:spLocks noGrp="1"/>
          </p:cNvSpPr>
          <p:nvPr>
            <p:ph sz="half" idx="2"/>
          </p:nvPr>
        </p:nvSpPr>
        <p:spPr/>
        <p:txBody>
          <a:bodyPr vert="horz" lIns="91440" tIns="45720" rIns="91440" bIns="45720" rtlCol="0" anchor="t">
            <a:normAutofit/>
          </a:bodyPr>
          <a:lstStyle/>
          <a:p>
            <a:pPr marL="0" indent="0">
              <a:buNone/>
            </a:pPr>
            <a:r>
              <a:rPr lang="en-US" sz="2800"/>
              <a:t>Teaching reflection workshop</a:t>
            </a:r>
            <a:endParaRPr lang="en-US"/>
          </a:p>
        </p:txBody>
      </p:sp>
      <p:pic>
        <p:nvPicPr>
          <p:cNvPr id="5" name="Graphic 4" descr="A scared face">
            <a:extLst>
              <a:ext uri="{FF2B5EF4-FFF2-40B4-BE49-F238E27FC236}">
                <a16:creationId xmlns:a16="http://schemas.microsoft.com/office/drawing/2014/main" id="{F5956A33-A242-C4C3-B78B-E450EB41021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630862" y="3432082"/>
            <a:ext cx="1587313" cy="1732989"/>
          </a:xfrm>
          <a:prstGeom prst="rect">
            <a:avLst/>
          </a:prstGeom>
        </p:spPr>
      </p:pic>
      <p:pic>
        <p:nvPicPr>
          <p:cNvPr id="8" name="Graphic 7" descr="A smiling face">
            <a:extLst>
              <a:ext uri="{FF2B5EF4-FFF2-40B4-BE49-F238E27FC236}">
                <a16:creationId xmlns:a16="http://schemas.microsoft.com/office/drawing/2014/main" id="{3FD43BCC-5B47-AF41-E6DE-39675E95CC5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73827" y="3480118"/>
            <a:ext cx="1587313" cy="1636916"/>
          </a:xfrm>
          <a:prstGeom prst="rect">
            <a:avLst/>
          </a:prstGeom>
        </p:spPr>
      </p:pic>
    </p:spTree>
    <p:extLst>
      <p:ext uri="{BB962C8B-B14F-4D97-AF65-F5344CB8AC3E}">
        <p14:creationId xmlns:p14="http://schemas.microsoft.com/office/powerpoint/2010/main" val="288807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E1639-4C90-99EC-988B-FB25B422965A}"/>
              </a:ext>
            </a:extLst>
          </p:cNvPr>
          <p:cNvSpPr>
            <a:spLocks noGrp="1"/>
          </p:cNvSpPr>
          <p:nvPr>
            <p:ph type="title"/>
          </p:nvPr>
        </p:nvSpPr>
        <p:spPr/>
        <p:txBody>
          <a:bodyPr/>
          <a:lstStyle/>
          <a:p>
            <a:r>
              <a:rPr lang="en-US"/>
              <a:t>Our goals</a:t>
            </a:r>
          </a:p>
        </p:txBody>
      </p:sp>
      <p:sp>
        <p:nvSpPr>
          <p:cNvPr id="5" name="Content Placeholder 4">
            <a:extLst>
              <a:ext uri="{FF2B5EF4-FFF2-40B4-BE49-F238E27FC236}">
                <a16:creationId xmlns:a16="http://schemas.microsoft.com/office/drawing/2014/main" id="{2D4F0E35-E013-02A4-7C60-981A486A94ED}"/>
              </a:ext>
            </a:extLst>
          </p:cNvPr>
          <p:cNvSpPr>
            <a:spLocks noGrp="1"/>
          </p:cNvSpPr>
          <p:nvPr>
            <p:ph sz="half" idx="2"/>
          </p:nvPr>
        </p:nvSpPr>
        <p:spPr>
          <a:xfrm>
            <a:off x="4991347" y="2996907"/>
            <a:ext cx="6547921" cy="2490736"/>
          </a:xfrm>
        </p:spPr>
        <p:txBody>
          <a:bodyPr numCol="1">
            <a:normAutofit fontScale="92500" lnSpcReduction="10000"/>
          </a:bodyPr>
          <a:lstStyle/>
          <a:p>
            <a:r>
              <a:rPr lang="en-US"/>
              <a:t>Clarify and document practices</a:t>
            </a:r>
          </a:p>
          <a:p>
            <a:r>
              <a:rPr lang="en-US"/>
              <a:t>Demystify instruction</a:t>
            </a:r>
          </a:p>
          <a:p>
            <a:r>
              <a:rPr lang="en-US"/>
              <a:t>Train and support new instructors</a:t>
            </a:r>
          </a:p>
          <a:p>
            <a:r>
              <a:rPr lang="en-US"/>
              <a:t>Cultivate effective practices</a:t>
            </a:r>
          </a:p>
          <a:p>
            <a:r>
              <a:rPr lang="en-US"/>
              <a:t>Evaluate and reflect on teaching</a:t>
            </a:r>
          </a:p>
        </p:txBody>
      </p:sp>
      <p:pic>
        <p:nvPicPr>
          <p:cNvPr id="15" name="Content Placeholder 14">
            <a:extLst>
              <a:ext uri="{FF2B5EF4-FFF2-40B4-BE49-F238E27FC236}">
                <a16:creationId xmlns:a16="http://schemas.microsoft.com/office/drawing/2014/main" id="{BAC22242-8469-D5C1-97C2-3476EB7915E2}"/>
              </a:ext>
              <a:ext uri="{C183D7F6-B498-43B3-948B-1728B52AA6E4}">
                <adec:decorative xmlns:adec="http://schemas.microsoft.com/office/drawing/2017/decorative" val="1"/>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52732" y="1055077"/>
            <a:ext cx="11548336" cy="3878664"/>
          </a:xfrm>
          <a:prstGeom prst="rect">
            <a:avLst/>
          </a:prstGeom>
        </p:spPr>
      </p:pic>
    </p:spTree>
    <p:extLst>
      <p:ext uri="{BB962C8B-B14F-4D97-AF65-F5344CB8AC3E}">
        <p14:creationId xmlns:p14="http://schemas.microsoft.com/office/powerpoint/2010/main" val="1499312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90A54-0FCA-4C56-2D48-742ED82A1AC1}"/>
              </a:ext>
            </a:extLst>
          </p:cNvPr>
          <p:cNvSpPr>
            <a:spLocks noGrp="1"/>
          </p:cNvSpPr>
          <p:nvPr>
            <p:ph type="title"/>
          </p:nvPr>
        </p:nvSpPr>
        <p:spPr/>
        <p:txBody>
          <a:bodyPr/>
          <a:lstStyle/>
          <a:p>
            <a:r>
              <a:rPr lang="en-US"/>
              <a:t>Our process</a:t>
            </a:r>
          </a:p>
        </p:txBody>
      </p:sp>
      <p:graphicFrame>
        <p:nvGraphicFramePr>
          <p:cNvPr id="4" name="Content Placeholder 3" descr="Upward arrow diagram, with arrow starting at lower left and arching to upper right. Four sets of bullets arranged from left to right. First set: Instruction manager, with bulleted list: workshops, survey. Second set: Instruction team, with bulleted list: spreadsheet, Universal Design for Learning, ACRL Framework. Third set: Department, with bulleted list: informal discussions, retreat, sample behaviors. Fourth set: Teams for Colleges, with bulleted list: presentation, affirmation, workshops, future applications.">
            <a:extLst>
              <a:ext uri="{FF2B5EF4-FFF2-40B4-BE49-F238E27FC236}">
                <a16:creationId xmlns:a16="http://schemas.microsoft.com/office/drawing/2014/main" id="{DAC72CA1-CCC5-0DD6-60DB-2B436C3E5481}"/>
              </a:ext>
            </a:extLst>
          </p:cNvPr>
          <p:cNvGraphicFramePr>
            <a:graphicFrameLocks noGrp="1"/>
          </p:cNvGraphicFramePr>
          <p:nvPr>
            <p:ph idx="1"/>
            <p:extLst>
              <p:ext uri="{D42A27DB-BD31-4B8C-83A1-F6EECF244321}">
                <p14:modId xmlns:p14="http://schemas.microsoft.com/office/powerpoint/2010/main" val="1579066439"/>
              </p:ext>
            </p:extLst>
          </p:nvPr>
        </p:nvGraphicFramePr>
        <p:xfrm>
          <a:off x="838200" y="365125"/>
          <a:ext cx="10515600" cy="56769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52889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6814F-B112-E81D-9019-8B0EF5CF9B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219FEB-5DD3-6AD7-A886-880E40E0F899}"/>
              </a:ext>
            </a:extLst>
          </p:cNvPr>
          <p:cNvSpPr>
            <a:spLocks noGrp="1"/>
          </p:cNvSpPr>
          <p:nvPr>
            <p:ph type="title"/>
          </p:nvPr>
        </p:nvSpPr>
        <p:spPr/>
        <p:txBody>
          <a:bodyPr/>
          <a:lstStyle/>
          <a:p>
            <a:r>
              <a:rPr lang="en-US"/>
              <a:t>Critical Teaching Behaviors</a:t>
            </a:r>
          </a:p>
        </p:txBody>
      </p:sp>
      <p:pic>
        <p:nvPicPr>
          <p:cNvPr id="8" name="Picture 7">
            <a:extLst>
              <a:ext uri="{FF2B5EF4-FFF2-40B4-BE49-F238E27FC236}">
                <a16:creationId xmlns:a16="http://schemas.microsoft.com/office/drawing/2014/main" id="{19FD94F0-2234-0063-E671-D4D3037C991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958792" y="315541"/>
            <a:ext cx="1374639" cy="1379301"/>
          </a:xfrm>
          <a:prstGeom prst="rect">
            <a:avLst/>
          </a:prstGeom>
        </p:spPr>
      </p:pic>
      <p:sp>
        <p:nvSpPr>
          <p:cNvPr id="18" name="Rectangle 17" descr="Align">
            <a:extLst>
              <a:ext uri="{FF2B5EF4-FFF2-40B4-BE49-F238E27FC236}">
                <a16:creationId xmlns:a16="http://schemas.microsoft.com/office/drawing/2014/main" id="{8A081DE5-DE4D-63D2-9A05-86EF5D589741}"/>
              </a:ext>
            </a:extLst>
          </p:cNvPr>
          <p:cNvSpPr/>
          <p:nvPr/>
        </p:nvSpPr>
        <p:spPr>
          <a:xfrm>
            <a:off x="826023" y="1826201"/>
            <a:ext cx="10512231" cy="640080"/>
          </a:xfrm>
          <a:prstGeom prst="rect">
            <a:avLst/>
          </a:prstGeom>
          <a:solidFill>
            <a:srgbClr val="35297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a:t>Align</a:t>
            </a:r>
          </a:p>
        </p:txBody>
      </p:sp>
      <p:sp>
        <p:nvSpPr>
          <p:cNvPr id="20" name="Rectangle 19" descr="Include">
            <a:extLst>
              <a:ext uri="{FF2B5EF4-FFF2-40B4-BE49-F238E27FC236}">
                <a16:creationId xmlns:a16="http://schemas.microsoft.com/office/drawing/2014/main" id="{C43D9B5E-32CD-1BF3-F5B5-6BF8720857FA}"/>
              </a:ext>
            </a:extLst>
          </p:cNvPr>
          <p:cNvSpPr/>
          <p:nvPr/>
        </p:nvSpPr>
        <p:spPr>
          <a:xfrm>
            <a:off x="826023" y="2570468"/>
            <a:ext cx="10510690" cy="640080"/>
          </a:xfrm>
          <a:prstGeom prst="rect">
            <a:avLst/>
          </a:prstGeom>
          <a:solidFill>
            <a:srgbClr val="357737"/>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a:t>Include</a:t>
            </a:r>
          </a:p>
        </p:txBody>
      </p:sp>
      <p:sp>
        <p:nvSpPr>
          <p:cNvPr id="22" name="Rectangle 21" descr="Engage">
            <a:extLst>
              <a:ext uri="{FF2B5EF4-FFF2-40B4-BE49-F238E27FC236}">
                <a16:creationId xmlns:a16="http://schemas.microsoft.com/office/drawing/2014/main" id="{EF3B272B-20EB-6103-993D-E0D6B5A7FB9D}"/>
              </a:ext>
            </a:extLst>
          </p:cNvPr>
          <p:cNvSpPr/>
          <p:nvPr/>
        </p:nvSpPr>
        <p:spPr>
          <a:xfrm>
            <a:off x="826023" y="3314735"/>
            <a:ext cx="10510691" cy="640080"/>
          </a:xfrm>
          <a:prstGeom prst="rect">
            <a:avLst/>
          </a:prstGeom>
          <a:solidFill>
            <a:srgbClr val="9C202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a:t>Engage</a:t>
            </a:r>
          </a:p>
        </p:txBody>
      </p:sp>
      <p:sp>
        <p:nvSpPr>
          <p:cNvPr id="24" name="Rectangle 23" descr="Assess">
            <a:extLst>
              <a:ext uri="{FF2B5EF4-FFF2-40B4-BE49-F238E27FC236}">
                <a16:creationId xmlns:a16="http://schemas.microsoft.com/office/drawing/2014/main" id="{FC246D21-847B-6A19-8425-4A129840B3C0}"/>
              </a:ext>
            </a:extLst>
          </p:cNvPr>
          <p:cNvSpPr/>
          <p:nvPr/>
        </p:nvSpPr>
        <p:spPr>
          <a:xfrm>
            <a:off x="826023" y="4059002"/>
            <a:ext cx="10510686" cy="640080"/>
          </a:xfrm>
          <a:prstGeom prst="rect">
            <a:avLst/>
          </a:prstGeom>
          <a:solidFill>
            <a:srgbClr val="F1C53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a:solidFill>
                  <a:schemeClr val="tx1"/>
                </a:solidFill>
              </a:rPr>
              <a:t>Assess</a:t>
            </a:r>
          </a:p>
        </p:txBody>
      </p:sp>
      <p:sp>
        <p:nvSpPr>
          <p:cNvPr id="26" name="Rectangle 25" descr="Integrate technology">
            <a:extLst>
              <a:ext uri="{FF2B5EF4-FFF2-40B4-BE49-F238E27FC236}">
                <a16:creationId xmlns:a16="http://schemas.microsoft.com/office/drawing/2014/main" id="{81807B09-ED5E-26F7-CA48-BE8FB6730CBA}"/>
              </a:ext>
            </a:extLst>
          </p:cNvPr>
          <p:cNvSpPr/>
          <p:nvPr/>
        </p:nvSpPr>
        <p:spPr>
          <a:xfrm>
            <a:off x="826023" y="4803269"/>
            <a:ext cx="10510691" cy="640080"/>
          </a:xfrm>
          <a:prstGeom prst="rect">
            <a:avLst/>
          </a:prstGeom>
          <a:solidFill>
            <a:srgbClr val="E79237"/>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a:solidFill>
                  <a:schemeClr val="tx1"/>
                </a:solidFill>
              </a:rPr>
              <a:t>Integrate Technology</a:t>
            </a:r>
          </a:p>
        </p:txBody>
      </p:sp>
      <p:sp>
        <p:nvSpPr>
          <p:cNvPr id="28" name="Rectangle 27" descr="Reflect">
            <a:extLst>
              <a:ext uri="{FF2B5EF4-FFF2-40B4-BE49-F238E27FC236}">
                <a16:creationId xmlns:a16="http://schemas.microsoft.com/office/drawing/2014/main" id="{F5691F2E-8766-F0ED-04ED-7EC1715E77AA}"/>
              </a:ext>
            </a:extLst>
          </p:cNvPr>
          <p:cNvSpPr/>
          <p:nvPr/>
        </p:nvSpPr>
        <p:spPr>
          <a:xfrm>
            <a:off x="826023" y="5547537"/>
            <a:ext cx="10510687" cy="640080"/>
          </a:xfrm>
          <a:prstGeom prst="rect">
            <a:avLst/>
          </a:prstGeom>
          <a:solidFill>
            <a:srgbClr val="1F4887"/>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a:t>Reflect</a:t>
            </a:r>
          </a:p>
        </p:txBody>
      </p:sp>
    </p:spTree>
    <p:extLst>
      <p:ext uri="{BB962C8B-B14F-4D97-AF65-F5344CB8AC3E}">
        <p14:creationId xmlns:p14="http://schemas.microsoft.com/office/powerpoint/2010/main" val="698826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p:cTn id="6" dur="indefinite"/>
                                        <p:tgtEl>
                                          <p:spTgt spid="18"/>
                                        </p:tgtEl>
                                        <p:attrNameLst>
                                          <p:attrName>style.opacity</p:attrName>
                                        </p:attrNameLst>
                                      </p:cBhvr>
                                      <p:to>
                                        <p:strVal val="0.5"/>
                                      </p:to>
                                    </p:set>
                                    <p:animEffect filter="image" prLst="opacity: 0.5">
                                      <p:cBhvr rctx="IE">
                                        <p:cTn id="7" dur="indefinite"/>
                                        <p:tgtEl>
                                          <p:spTgt spid="18"/>
                                        </p:tgtEl>
                                      </p:cBhvr>
                                    </p:animEffect>
                                  </p:childTnLst>
                                </p:cTn>
                              </p:par>
                              <p:par>
                                <p:cTn id="8" presetID="9" presetClass="emph" presetSubtype="0" grpId="0" nodeType="withEffect">
                                  <p:stCondLst>
                                    <p:cond delay="0"/>
                                  </p:stCondLst>
                                  <p:childTnLst>
                                    <p:set>
                                      <p:cBhvr>
                                        <p:cTn id="9" dur="indefinite"/>
                                        <p:tgtEl>
                                          <p:spTgt spid="20"/>
                                        </p:tgtEl>
                                        <p:attrNameLst>
                                          <p:attrName>style.opacity</p:attrName>
                                        </p:attrNameLst>
                                      </p:cBhvr>
                                      <p:to>
                                        <p:strVal val="0.5"/>
                                      </p:to>
                                    </p:set>
                                    <p:animEffect filter="image" prLst="opacity: 0.5">
                                      <p:cBhvr rctx="IE">
                                        <p:cTn id="10" dur="indefinite"/>
                                        <p:tgtEl>
                                          <p:spTgt spid="20"/>
                                        </p:tgtEl>
                                      </p:cBhvr>
                                    </p:animEffect>
                                  </p:childTnLst>
                                </p:cTn>
                              </p:par>
                              <p:par>
                                <p:cTn id="11" presetID="9" presetClass="emph" presetSubtype="0" grpId="0" nodeType="withEffect">
                                  <p:stCondLst>
                                    <p:cond delay="0"/>
                                  </p:stCondLst>
                                  <p:childTnLst>
                                    <p:set>
                                      <p:cBhvr>
                                        <p:cTn id="12" dur="indefinite"/>
                                        <p:tgtEl>
                                          <p:spTgt spid="24"/>
                                        </p:tgtEl>
                                        <p:attrNameLst>
                                          <p:attrName>style.opacity</p:attrName>
                                        </p:attrNameLst>
                                      </p:cBhvr>
                                      <p:to>
                                        <p:strVal val="0.5"/>
                                      </p:to>
                                    </p:set>
                                    <p:animEffect filter="image" prLst="opacity: 0.5">
                                      <p:cBhvr rctx="IE">
                                        <p:cTn id="13" dur="indefinite"/>
                                        <p:tgtEl>
                                          <p:spTgt spid="24"/>
                                        </p:tgtEl>
                                      </p:cBhvr>
                                    </p:animEffect>
                                  </p:childTnLst>
                                </p:cTn>
                              </p:par>
                              <p:par>
                                <p:cTn id="14" presetID="9" presetClass="emph" presetSubtype="0" grpId="0" nodeType="withEffect">
                                  <p:stCondLst>
                                    <p:cond delay="0"/>
                                  </p:stCondLst>
                                  <p:childTnLst>
                                    <p:set>
                                      <p:cBhvr>
                                        <p:cTn id="15" dur="indefinite"/>
                                        <p:tgtEl>
                                          <p:spTgt spid="26"/>
                                        </p:tgtEl>
                                        <p:attrNameLst>
                                          <p:attrName>style.opacity</p:attrName>
                                        </p:attrNameLst>
                                      </p:cBhvr>
                                      <p:to>
                                        <p:strVal val="0.5"/>
                                      </p:to>
                                    </p:set>
                                    <p:animEffect filter="image" prLst="opacity: 0.5">
                                      <p:cBhvr rctx="IE">
                                        <p:cTn id="16" dur="indefinite"/>
                                        <p:tgtEl>
                                          <p:spTgt spid="26"/>
                                        </p:tgtEl>
                                      </p:cBhvr>
                                    </p:animEffect>
                                  </p:childTnLst>
                                </p:cTn>
                              </p:par>
                              <p:par>
                                <p:cTn id="17" presetID="9" presetClass="emph" presetSubtype="0" grpId="0" nodeType="withEffect">
                                  <p:stCondLst>
                                    <p:cond delay="0"/>
                                  </p:stCondLst>
                                  <p:childTnLst>
                                    <p:set>
                                      <p:cBhvr>
                                        <p:cTn id="18" dur="indefinite"/>
                                        <p:tgtEl>
                                          <p:spTgt spid="28"/>
                                        </p:tgtEl>
                                        <p:attrNameLst>
                                          <p:attrName>style.opacity</p:attrName>
                                        </p:attrNameLst>
                                      </p:cBhvr>
                                      <p:to>
                                        <p:strVal val="0.5"/>
                                      </p:to>
                                    </p:set>
                                    <p:animEffect filter="image" prLst="opacity: 0.5">
                                      <p:cBhvr rctx="IE">
                                        <p:cTn id="19" dur="indefinite"/>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4" grpId="0" animBg="1"/>
      <p:bldP spid="26" grpId="0" animBg="1"/>
      <p:bldP spid="2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9E7D2-178F-2CC1-C61F-56A0CF6623F7}"/>
              </a:ext>
            </a:extLst>
          </p:cNvPr>
          <p:cNvSpPr>
            <a:spLocks noGrp="1"/>
          </p:cNvSpPr>
          <p:nvPr>
            <p:ph type="title"/>
          </p:nvPr>
        </p:nvSpPr>
        <p:spPr/>
        <p:txBody>
          <a:bodyPr/>
          <a:lstStyle/>
          <a:p>
            <a:r>
              <a:rPr lang="en-US"/>
              <a:t>Example CTB: </a:t>
            </a:r>
            <a:r>
              <a:rPr lang="en-US">
                <a:solidFill>
                  <a:schemeClr val="bg1"/>
                </a:solidFill>
                <a:highlight>
                  <a:srgbClr val="9C2020"/>
                </a:highlight>
              </a:rPr>
              <a:t>Engage</a:t>
            </a:r>
            <a:br>
              <a:rPr lang="en-US" b="1"/>
            </a:br>
            <a:r>
              <a:rPr lang="en-US"/>
              <a:t>Original CTB</a:t>
            </a:r>
          </a:p>
        </p:txBody>
      </p:sp>
      <p:sp>
        <p:nvSpPr>
          <p:cNvPr id="3" name="Content Placeholder 2">
            <a:extLst>
              <a:ext uri="{FF2B5EF4-FFF2-40B4-BE49-F238E27FC236}">
                <a16:creationId xmlns:a16="http://schemas.microsoft.com/office/drawing/2014/main" id="{199336CD-C565-AB9E-DC48-49D9ACDAFD65}"/>
              </a:ext>
            </a:extLst>
          </p:cNvPr>
          <p:cNvSpPr>
            <a:spLocks noGrp="1"/>
          </p:cNvSpPr>
          <p:nvPr>
            <p:ph sz="half" idx="1"/>
          </p:nvPr>
        </p:nvSpPr>
        <p:spPr>
          <a:noFill/>
          <a:ln w="12700">
            <a:solidFill>
              <a:srgbClr val="9C2020"/>
            </a:solidFill>
          </a:ln>
        </p:spPr>
        <p:txBody>
          <a:bodyPr vert="horz" lIns="91440" tIns="91440" rIns="91440" bIns="91440" rtlCol="0" anchor="t">
            <a:normAutofit fontScale="92500" lnSpcReduction="10000"/>
          </a:bodyPr>
          <a:lstStyle/>
          <a:p>
            <a:pPr marL="0" indent="0">
              <a:buNone/>
            </a:pPr>
            <a:r>
              <a:rPr lang="en-US" sz="2400" b="1"/>
              <a:t>Representative behaviors</a:t>
            </a:r>
          </a:p>
          <a:p>
            <a:r>
              <a:rPr lang="en-US" sz="2400">
                <a:ea typeface="+mn-lt"/>
                <a:cs typeface="+mn-lt"/>
              </a:rPr>
              <a:t>Provide regular and open communication</a:t>
            </a:r>
          </a:p>
          <a:p>
            <a:r>
              <a:rPr lang="en-US" sz="2400"/>
              <a:t>Design activities to promote engagement</a:t>
            </a:r>
          </a:p>
          <a:p>
            <a:r>
              <a:rPr lang="en-US" sz="2400">
                <a:ea typeface="+mn-lt"/>
                <a:cs typeface="+mn-lt"/>
              </a:rPr>
              <a:t>Encourage participation using varied instructional strategies</a:t>
            </a:r>
          </a:p>
          <a:p>
            <a:r>
              <a:rPr lang="en-US" sz="2400">
                <a:ea typeface="+mn-lt"/>
                <a:cs typeface="+mn-lt"/>
              </a:rPr>
              <a:t>Foster self-regulated learning</a:t>
            </a:r>
          </a:p>
          <a:p>
            <a:r>
              <a:rPr lang="en-US" sz="2400">
                <a:ea typeface="+mn-lt"/>
                <a:cs typeface="+mn-lt"/>
              </a:rPr>
              <a:t>Use relevant examples and applications</a:t>
            </a:r>
          </a:p>
          <a:p>
            <a:r>
              <a:rPr lang="en-US" sz="2400">
                <a:ea typeface="+mn-lt"/>
                <a:cs typeface="+mn-lt"/>
              </a:rPr>
              <a:t>Stimulate discipline-specific critical thinking</a:t>
            </a:r>
          </a:p>
        </p:txBody>
      </p:sp>
      <p:sp>
        <p:nvSpPr>
          <p:cNvPr id="4" name="Content Placeholder 3">
            <a:extLst>
              <a:ext uri="{FF2B5EF4-FFF2-40B4-BE49-F238E27FC236}">
                <a16:creationId xmlns:a16="http://schemas.microsoft.com/office/drawing/2014/main" id="{CE6E6695-828D-D895-5A22-BCBC318CD60D}"/>
              </a:ext>
            </a:extLst>
          </p:cNvPr>
          <p:cNvSpPr>
            <a:spLocks noGrp="1"/>
          </p:cNvSpPr>
          <p:nvPr>
            <p:ph sz="half" idx="2"/>
          </p:nvPr>
        </p:nvSpPr>
        <p:spPr>
          <a:noFill/>
          <a:ln w="12700">
            <a:solidFill>
              <a:srgbClr val="9C2020"/>
            </a:solidFill>
          </a:ln>
        </p:spPr>
        <p:txBody>
          <a:bodyPr vert="horz" lIns="91440" tIns="91440" rIns="91440" bIns="91440" rtlCol="0" anchor="t">
            <a:normAutofit fontScale="92500" lnSpcReduction="10000"/>
          </a:bodyPr>
          <a:lstStyle/>
          <a:p>
            <a:pPr marL="0" indent="0">
              <a:buNone/>
            </a:pPr>
            <a:r>
              <a:rPr lang="en-US" sz="2400" b="1"/>
              <a:t>Sources of documentation</a:t>
            </a:r>
          </a:p>
          <a:p>
            <a:r>
              <a:rPr lang="en-US" sz="2400">
                <a:ea typeface="+mn-lt"/>
                <a:cs typeface="+mn-lt"/>
              </a:rPr>
              <a:t>Activity instructions/prompts</a:t>
            </a:r>
          </a:p>
          <a:p>
            <a:r>
              <a:rPr lang="en-US" sz="2400">
                <a:ea typeface="+mn-lt"/>
                <a:cs typeface="+mn-lt"/>
              </a:rPr>
              <a:t>Communications to students</a:t>
            </a:r>
          </a:p>
          <a:p>
            <a:r>
              <a:rPr lang="en-US" sz="2400">
                <a:ea typeface="+mn-lt"/>
                <a:cs typeface="+mn-lt"/>
              </a:rPr>
              <a:t>Lesson plans, online modules</a:t>
            </a:r>
          </a:p>
          <a:p>
            <a:r>
              <a:rPr lang="en-US" sz="2400">
                <a:ea typeface="+mn-lt"/>
                <a:cs typeface="+mn-lt"/>
              </a:rPr>
              <a:t>Peer feedback/observation</a:t>
            </a:r>
          </a:p>
          <a:p>
            <a:r>
              <a:rPr lang="en-US" sz="2400">
                <a:ea typeface="+mn-lt"/>
                <a:cs typeface="+mn-lt"/>
              </a:rPr>
              <a:t>Presentation slides</a:t>
            </a:r>
          </a:p>
          <a:p>
            <a:r>
              <a:rPr lang="en-US" sz="2400">
                <a:ea typeface="+mn-lt"/>
                <a:cs typeface="+mn-lt"/>
              </a:rPr>
              <a:t>Student feedback</a:t>
            </a:r>
          </a:p>
          <a:p>
            <a:r>
              <a:rPr lang="en-US" sz="2400">
                <a:ea typeface="+mn-lt"/>
                <a:cs typeface="+mn-lt"/>
              </a:rPr>
              <a:t>Syllabus</a:t>
            </a:r>
          </a:p>
          <a:p>
            <a:r>
              <a:rPr lang="en-US" sz="2400">
                <a:ea typeface="+mn-lt"/>
                <a:cs typeface="+mn-lt"/>
              </a:rPr>
              <a:t>Video recording</a:t>
            </a:r>
          </a:p>
        </p:txBody>
      </p:sp>
    </p:spTree>
    <p:extLst>
      <p:ext uri="{BB962C8B-B14F-4D97-AF65-F5344CB8AC3E}">
        <p14:creationId xmlns:p14="http://schemas.microsoft.com/office/powerpoint/2010/main" val="1780887269"/>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9C2020"/>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TM02836342[[fn=Ion]]</Template>
  <TotalTime>442</TotalTime>
  <Words>3586</Words>
  <Application>Microsoft Office PowerPoint</Application>
  <PresentationFormat>Widescreen</PresentationFormat>
  <Paragraphs>323</Paragraphs>
  <Slides>23</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Aptos</vt:lpstr>
      <vt:lpstr>Aptos Display</vt:lpstr>
      <vt:lpstr>Arial</vt:lpstr>
      <vt:lpstr>Calibri</vt:lpstr>
      <vt:lpstr>Office Theme</vt:lpstr>
      <vt:lpstr>Anchoring our Library Instruction Practices to the Critical Teaching Behaviors Framework</vt:lpstr>
      <vt:lpstr>Learning outcomes</vt:lpstr>
      <vt:lpstr>Our context</vt:lpstr>
      <vt:lpstr>Critical Teaching Behaviors: Defining, Documenting, and Discussing Good Teaching</vt:lpstr>
      <vt:lpstr>Our intro to Critical Teaching Behaviors</vt:lpstr>
      <vt:lpstr>Our goals</vt:lpstr>
      <vt:lpstr>Our process</vt:lpstr>
      <vt:lpstr>Critical Teaching Behaviors</vt:lpstr>
      <vt:lpstr>Example CTB: Engage Original CTB</vt:lpstr>
      <vt:lpstr>Example CTB: Engage Instruction Team survey</vt:lpstr>
      <vt:lpstr>Example CTB: Engage Instruction Team additions</vt:lpstr>
      <vt:lpstr>Example CTB: Engage Department discussion questions</vt:lpstr>
      <vt:lpstr>Example CTB: Engage Department discussion results</vt:lpstr>
      <vt:lpstr>Audience reflection</vt:lpstr>
      <vt:lpstr>Benefits to our department</vt:lpstr>
      <vt:lpstr>Benefits for self-reflection</vt:lpstr>
      <vt:lpstr>CTB Teaching Strategies Inventory</vt:lpstr>
      <vt:lpstr>Self-reflection using CTB</vt:lpstr>
      <vt:lpstr>Benefits for peer observation</vt:lpstr>
      <vt:lpstr>Our approach to peer observation</vt:lpstr>
      <vt:lpstr>Benefits for instruction leaders</vt:lpstr>
      <vt:lpstr>Audience input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Givens, Marlee D</dc:creator>
  <cp:lastModifiedBy>Givens, Marlee D</cp:lastModifiedBy>
  <cp:revision>1</cp:revision>
  <dcterms:created xsi:type="dcterms:W3CDTF">2026-01-22T20:31:06Z</dcterms:created>
  <dcterms:modified xsi:type="dcterms:W3CDTF">2026-05-12T13:55:06Z</dcterms:modified>
</cp:coreProperties>
</file>