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319" r:id="rId5"/>
    <p:sldId id="336" r:id="rId6"/>
    <p:sldId id="342" r:id="rId7"/>
    <p:sldId id="341" r:id="rId8"/>
    <p:sldId id="331" r:id="rId9"/>
    <p:sldId id="334" r:id="rId10"/>
    <p:sldId id="304" r:id="rId11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886" autoAdjust="0"/>
  </p:normalViewPr>
  <p:slideViewPr>
    <p:cSldViewPr>
      <p:cViewPr varScale="1">
        <p:scale>
          <a:sx n="98" d="100"/>
          <a:sy n="98" d="100"/>
        </p:scale>
        <p:origin x="193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88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68F88C59-319B-4332-9A1D-2A62CFCB00D8}" type="datetimeFigureOut">
              <a:rPr lang="en-US" smtClean="0"/>
              <a:pPr/>
              <a:t>5/26/2026</a:t>
            </a:fld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B16A41B8-7DC3-4DB6-84E4-E105629EAA3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968B300D-05F0-4B43-940D-46DED5A791AD}" type="datetimeFigureOut">
              <a:rPr lang="en-US" smtClean="0"/>
              <a:pPr/>
              <a:t>5/26/2026</a:t>
            </a:fld>
            <a:endParaRPr lang="en-US" dirty="0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9B26CD33-4337-4529-948A-94F6960B23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bum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  <a:prstGeom prst="rect">
            <a:avLst/>
          </a:prstGeom>
        </p:spPr>
        <p:txBody>
          <a:bodyPr bIns="0" anchor="ctr" anchorCtr="0"/>
          <a:lstStyle>
            <a:lvl1pPr algn="r" eaLnBrk="1" latinLnBrk="0" hangingPunct="1">
              <a:defRPr kumimoji="0" lang="en-US" dirty="0"/>
            </a:lvl1pPr>
            <a:extLst/>
          </a:lstStyle>
          <a:p>
            <a:r>
              <a:rPr kumimoji="0" lang="en-US" dirty="0"/>
              <a:t>Click to add photo album title</a:t>
            </a: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/>
              <a:t>Click to add date and other details</a:t>
            </a:r>
          </a:p>
        </p:txBody>
      </p:sp>
      <p:sp>
        <p:nvSpPr>
          <p:cNvPr id="27" name="Rectangle 6" descr="An empty placeholder to add an image. Click on the placeholder and select the image that you wish to add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/>
          <a:p>
            <a:pPr algn="ctr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6" name="Rectangle 5"/>
          <p:cNvSpPr/>
          <p:nvPr userDrawn="1"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en-US" dirty="0"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dirty="0"/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Up 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38600" cy="8683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7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26" name="Rectangle 7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3" name="Rectangle 7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1219200"/>
            <a:ext cx="4023360" cy="2026920"/>
          </a:xfrm>
        </p:spPr>
        <p:txBody>
          <a:bodyPr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Up Mi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" y="365125"/>
            <a:ext cx="4457700" cy="10033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200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9" name="Rectangle 7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1600200"/>
            <a:ext cx="4457700" cy="472744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0" name="Rectangle 7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7" name="Rectangle 7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anchor="b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3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sz="1600" baseline="0"/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10" name="Rectangle 7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sz="1600" baseline="0"/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27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sz="1600" baseline="0"/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11" name="Rectangle 10"/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dirty="0"/>
          </a:p>
        </p:txBody>
      </p:sp>
      <p:sp>
        <p:nvSpPr>
          <p:cNvPr id="15" name="Rectangle 14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sz="1600" baseline="0"/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6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sz="1600" baseline="0"/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9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sz="1600" baseline="0"/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14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sz="1600" baseline="0"/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dirty="0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Portrait with Larg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7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30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29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6096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sz="2400" baseline="0"/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Up: 1 Portrait with  3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4705350" cy="11557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2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6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14"/>
          </p:nvPr>
        </p:nvSpPr>
        <p:spPr>
          <a:xfrm>
            <a:off x="609600" y="1676400"/>
            <a:ext cx="4724400" cy="4727448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4" name="Rectangle 7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6" name="Rectangle 7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4" name="Rectangle 7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dirty="0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-up: 3 Landscape with 2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31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9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23" name="Rectangle 7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26" name="Rectangle 7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-Up: 3 Portrait with 2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30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7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22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31" name="Rectangle 7" descr="An empty placeholder to add an image. Click on the placeholder and select the image that you wish to add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dirty="0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252728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sz="1800" i="0"/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Squa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sz="1800" i="0"/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4" name="Picture Placeholder 3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sz="1800" i="0"/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dirty="0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5924" y="5943600"/>
            <a:ext cx="7388352" cy="3349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9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391400" cy="554355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n-US" i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 hasCustomPrompt="1"/>
          </p:nvPr>
        </p:nvSpPr>
        <p:spPr>
          <a:xfrm>
            <a:off x="915924" y="6324600"/>
            <a:ext cx="7388352" cy="38100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o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252728"/>
          </a:xfrm>
          <a:prstGeom prst="rect">
            <a:avLst/>
          </a:prstGeom>
        </p:spPr>
        <p:txBody>
          <a:bodyPr anchor="ctr" anchorCtr="0"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sz="1800" i="0"/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dirty="0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252728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1" hangingPunct="1"/>
            <a:r>
              <a:rPr lang="en-US"/>
              <a:t>Click to edit Master text styles</a:t>
            </a:r>
          </a:p>
          <a:p>
            <a:pPr lvl="1" eaLnBrk="1" latinLnBrk="1" hangingPunct="1"/>
            <a:r>
              <a:rPr lang="en-US"/>
              <a:t>Second level</a:t>
            </a:r>
          </a:p>
          <a:p>
            <a:pPr lvl="2" eaLnBrk="1" latinLnBrk="1" hangingPunct="1"/>
            <a:r>
              <a:rPr lang="en-US"/>
              <a:t>Third level</a:t>
            </a:r>
          </a:p>
          <a:p>
            <a:pPr lvl="3" eaLnBrk="1" latinLnBrk="1" hangingPunct="1"/>
            <a:r>
              <a:rPr lang="en-US"/>
              <a:t>Fourth level</a:t>
            </a:r>
          </a:p>
          <a:p>
            <a:pPr lvl="4" eaLnBrk="1" latinLnBrk="1" hangingPunct="1"/>
            <a:r>
              <a:rPr lang="en-US"/>
              <a:t>Fifth level</a:t>
            </a:r>
            <a:endParaRPr/>
          </a:p>
        </p:txBody>
      </p:sp>
      <p:sp>
        <p:nvSpPr>
          <p:cNvPr id="2" name="Rectangl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2EC6F-6501-4E04-BD6C-A8A6CABB2C5B}" type="datetimeFigureOut">
              <a:rPr kumimoji="0" lang="en-US" smtClean="0"/>
              <a:pPr/>
              <a:t>5/26/2026</a:t>
            </a:fld>
            <a:endParaRPr kumimoji="0" lang="en-US" dirty="0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0023-0CED-47F7-85AE-654F0B232C29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rai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0" y="228600"/>
            <a:ext cx="3505200" cy="6858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8" descr="An empty placeholder to add an image. Click on the placeholder and select the image that you wish to add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2895600"/>
            <a:ext cx="3505200" cy="3505200"/>
          </a:xfrm>
        </p:spPr>
        <p:txBody>
          <a:bodyPr tIns="91440" bIns="9144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dirty="0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andscape (Full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kumimoji="0" lang="en-US" i="0" dirty="0"/>
              <a:t>Click icon</a:t>
            </a:r>
            <a:r>
              <a:rPr kumimoji="0" lang="en-US" i="0" baseline="0" dirty="0"/>
              <a:t> to add </a:t>
            </a:r>
            <a:r>
              <a:rPr kumimoji="0" lang="en-US" i="0" dirty="0"/>
              <a:t>full page picture</a:t>
            </a:r>
            <a:endParaRPr kumimoji="0" lang="en-US" i="0" baseline="0" dirty="0"/>
          </a:p>
          <a:p>
            <a:pPr marL="0" marR="0" indent="0" algn="ctr">
              <a:buFontTx/>
              <a:buNone/>
            </a:pPr>
            <a:endParaRPr kumimoji="0" lang="en-US" i="0" dirty="0"/>
          </a:p>
          <a:p>
            <a:pPr algn="ctr">
              <a:buFontTx/>
              <a:buNone/>
            </a:pPr>
            <a:endParaRPr kumimoji="0" lang="en-US" i="0" dirty="0"/>
          </a:p>
          <a:p>
            <a:pPr algn="ctr">
              <a:buFontTx/>
              <a:buNone/>
            </a:pPr>
            <a:endParaRPr kumimoji="0" lang="en-US" i="0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bum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856" y="4575048"/>
            <a:ext cx="7781544" cy="987552"/>
          </a:xfrm>
          <a:prstGeom prst="rect">
            <a:avLst/>
          </a:prstGeom>
        </p:spPr>
        <p:txBody>
          <a:bodyPr bIns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 descr="An empty placeholder to add an image. Click on the placeholder and select the image that you wish to add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/>
          <a:p>
            <a:pPr algn="ctr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8" name="Rectangle 6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/>
          <a:p>
            <a:pPr algn="ctr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2" name="Rectangle 6" descr="An empty placeholder to add an image. Click on the placeholder and select the image that you wish to add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/>
          <a:p>
            <a:pPr algn="ctr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 eaLnBrk="1" latinLnBrk="0" hangingPunct="1">
              <a:buFontTx/>
              <a:buNone/>
              <a:defRPr kumimoji="0" sz="1800"/>
            </a:lvl1pPr>
            <a:extLst/>
          </a:lstStyle>
          <a:p>
            <a:pPr lvl="0"/>
            <a:r>
              <a:rPr kumimoji="0" lang="en-US" dirty="0"/>
              <a:t>Click to add subtitle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8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1"/>
          </p:nvPr>
        </p:nvSpPr>
        <p:spPr>
          <a:xfrm>
            <a:off x="1297754" y="1625111"/>
            <a:ext cx="2895966" cy="386128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297753" y="5652341"/>
            <a:ext cx="2895967" cy="748458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20" name="Rectangle 8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0"/>
          </p:nvPr>
        </p:nvSpPr>
        <p:spPr>
          <a:xfrm>
            <a:off x="4953000" y="1625600"/>
            <a:ext cx="2897953" cy="38639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5353" y="5652341"/>
            <a:ext cx="2895967" cy="748458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Up Landscape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5" name="Rectangle 7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23" name="Rectangle 7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dirty="0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Up Mixed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7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6" name="Rectangle 7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8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0"/>
          </p:nvPr>
        </p:nvSpPr>
        <p:spPr>
          <a:xfrm>
            <a:off x="457200" y="1752600"/>
            <a:ext cx="2514600" cy="33528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181600"/>
            <a:ext cx="2514600" cy="11430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4" name="Rectangle 8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1"/>
          </p:nvPr>
        </p:nvSpPr>
        <p:spPr>
          <a:xfrm>
            <a:off x="3314700" y="1752600"/>
            <a:ext cx="2514600" cy="33528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314700" y="5181600"/>
            <a:ext cx="2514600" cy="11430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31" name="Rectangle 8" descr="An empty placeholder to add an image. Click on the placeholder and select the image that you wish to add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752600"/>
            <a:ext cx="2514600" cy="33528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5181600"/>
            <a:ext cx="2514600" cy="11430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/>
              <a:t>Click to add caption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1" hangingPunct="1"/>
            <a:r>
              <a:rPr kumimoji="0" lang="en-US"/>
              <a:t>Click to edit Master text styles</a:t>
            </a:r>
          </a:p>
          <a:p>
            <a:pPr lvl="1" eaLnBrk="1" latinLnBrk="1" hangingPunct="1"/>
            <a:r>
              <a:rPr kumimoji="0" lang="en-US"/>
              <a:t>Second level</a:t>
            </a:r>
          </a:p>
          <a:p>
            <a:pPr lvl="2" eaLnBrk="1" latinLnBrk="1" hangingPunct="1"/>
            <a:r>
              <a:rPr kumimoji="0" lang="en-US"/>
              <a:t>Third level</a:t>
            </a:r>
          </a:p>
          <a:p>
            <a:pPr lvl="3" eaLnBrk="1" latinLnBrk="1" hangingPunct="1"/>
            <a:r>
              <a:rPr kumimoji="0" lang="en-US"/>
              <a:t>Fourth level</a:t>
            </a:r>
          </a:p>
          <a:p>
            <a:pPr lvl="4" eaLnBrk="1" latinLnBrk="1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5/26/2026</a:t>
            </a:fld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xStyles>
    <p:titleStyle>
      <a:lvl1pPr algn="l" rtl="0" eaLnBrk="1" latinLnBrk="0" hangingPunct="1">
        <a:spcBef>
          <a:spcPct val="0"/>
        </a:spcBef>
        <a:buNone/>
        <a:defRPr kumimoji="0"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1" y="3962400"/>
            <a:ext cx="8686799" cy="1066800"/>
          </a:xfrm>
        </p:spPr>
        <p:txBody>
          <a:bodyPr/>
          <a:lstStyle/>
          <a:p>
            <a:r>
              <a:rPr lang="en-US" dirty="0"/>
              <a:t>Special Collections </a:t>
            </a:r>
            <a:br>
              <a:rPr lang="en-US" dirty="0"/>
            </a:br>
            <a:r>
              <a:rPr lang="en-US" dirty="0"/>
              <a:t>out of the box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Nancy Richey </a:t>
            </a:r>
          </a:p>
          <a:p>
            <a:r>
              <a:rPr lang="en-US" dirty="0"/>
              <a:t>WKU Special Formats Librarian</a:t>
            </a:r>
          </a:p>
        </p:txBody>
      </p:sp>
      <p:pic>
        <p:nvPicPr>
          <p:cNvPr id="9" name="Picture Placeholder 8" descr="A close-up of a black background&#10;&#10;AI-generated content may be incorrect.">
            <a:extLst>
              <a:ext uri="{FF2B5EF4-FFF2-40B4-BE49-F238E27FC236}">
                <a16:creationId xmlns:a16="http://schemas.microsoft.com/office/drawing/2014/main" id="{0565DCBB-F4F6-BF3A-1768-9090EFDC938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21975" b="21975"/>
          <a:stretch>
            <a:fillRect/>
          </a:stretch>
        </p:blipFill>
        <p:spPr>
          <a:xfrm>
            <a:off x="1143000" y="685800"/>
            <a:ext cx="7239000" cy="3200400"/>
          </a:xfrm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CA2EBD32-D10C-DDD7-D2CD-2480623FF67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4142" r="14142"/>
          <a:stretch/>
        </p:blipFill>
        <p:spPr>
          <a:xfrm>
            <a:off x="6553200" y="152400"/>
            <a:ext cx="2323825" cy="3090985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CB4760-6C16-6519-D26D-D2BE9F03CD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0" y="3514725"/>
            <a:ext cx="6631824" cy="3343275"/>
          </a:xfrm>
          <a:prstGeom prst="rect">
            <a:avLst/>
          </a:prstGeom>
        </p:spPr>
      </p:pic>
      <p:pic>
        <p:nvPicPr>
          <p:cNvPr id="1026" name="Picture 2" descr="Community Education, Bowling Green Warren County, Ky. | Bowling Green KY">
            <a:extLst>
              <a:ext uri="{FF2B5EF4-FFF2-40B4-BE49-F238E27FC236}">
                <a16:creationId xmlns:a16="http://schemas.microsoft.com/office/drawing/2014/main" id="{5FA4A97E-22DB-CF42-3521-724FBD925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143000"/>
            <a:ext cx="25146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752F2CD-013C-6421-D2A0-4B1843DC272A}"/>
              </a:ext>
            </a:extLst>
          </p:cNvPr>
          <p:cNvSpPr txBox="1"/>
          <p:nvPr/>
        </p:nvSpPr>
        <p:spPr>
          <a:xfrm>
            <a:off x="76200" y="2690335"/>
            <a:ext cx="2667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Expanding Access</a:t>
            </a:r>
            <a:br>
              <a:rPr lang="en-US" sz="2000" b="1" dirty="0"/>
            </a:br>
            <a:br>
              <a:rPr lang="en-US" sz="2000" b="1" dirty="0"/>
            </a:br>
            <a:r>
              <a:rPr lang="en-US" sz="2000" b="1" dirty="0"/>
              <a:t>Through</a:t>
            </a:r>
            <a:br>
              <a:rPr lang="en-US" sz="2000" b="1" dirty="0"/>
            </a:br>
            <a:br>
              <a:rPr lang="en-US" sz="2000" b="1" dirty="0"/>
            </a:br>
            <a:r>
              <a:rPr lang="en-US" sz="2000" b="1" dirty="0"/>
              <a:t>Collaboration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D56065F-A76A-AECD-7D3D-AAA8C16B16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8954"/>
            <a:ext cx="4023360" cy="25146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D98B79E-7047-07AB-EB9D-5C472228F7A8}"/>
              </a:ext>
            </a:extLst>
          </p:cNvPr>
          <p:cNvSpPr/>
          <p:nvPr/>
        </p:nvSpPr>
        <p:spPr>
          <a:xfrm>
            <a:off x="457200" y="274320"/>
            <a:ext cx="8229600" cy="12527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kumimoji="0" lang="en-US" sz="3200" b="1" kern="1200" cap="all" baseline="0" dirty="0">
                <a:solidFill>
                  <a:schemeClr val="tx2"/>
                </a:solidFill>
                <a:effectLst>
                  <a:outerShdw blurRad="51000" dist="370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Demystifying Preservation 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2A2746-8924-1124-6D8C-3F71CE8C6C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3827" y="1600200"/>
            <a:ext cx="5536346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5285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4A97E93-8C31-037A-27F0-BF657B700C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803" b="1"/>
          <a:stretch>
            <a:fillRect/>
          </a:stretch>
        </p:blipFill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FB35A8B-79D8-A400-A84E-8791B86BA3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359" r="4880" b="-4"/>
          <a:stretch>
            <a:fillRect/>
          </a:stretch>
        </p:blipFill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A8AC09B-9350-0CB0-2A45-3B78E6770B0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221" r="16651" b="-5"/>
          <a:stretch>
            <a:fillRect/>
          </a:stretch>
        </p:blipFill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1EF763-C379-8599-B0A2-4684B9D66D2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990" r="25448" b="2"/>
          <a:stretch>
            <a:fillRect/>
          </a:stretch>
        </p:blipFill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body" sz="quarter" idx="29"/>
          </p:nvPr>
        </p:nvSpPr>
        <p:spPr>
          <a:xfrm>
            <a:off x="152400" y="4495800"/>
            <a:ext cx="8763000" cy="990600"/>
          </a:xfrm>
        </p:spPr>
        <p:txBody>
          <a:bodyPr anchor="t">
            <a:normAutofit/>
          </a:bodyPr>
          <a:lstStyle/>
          <a:p>
            <a:r>
              <a:rPr lang="en-US" b="1" dirty="0"/>
              <a:t>Hands-On, Practical Learning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252728"/>
          </a:xfrm>
        </p:spPr>
        <p:txBody>
          <a:bodyPr anchor="ctr">
            <a:normAutofit/>
          </a:bodyPr>
          <a:lstStyle/>
          <a:p>
            <a:r>
              <a:rPr lang="en-US" dirty="0"/>
              <a:t>Empowering Communities to Preserve Their Histories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59EAE3-E50D-557F-AE7F-4EF4100BC2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23400"/>
          <a:stretch>
            <a:fillRect/>
          </a:stretch>
        </p:blipFill>
        <p:spPr>
          <a:xfrm>
            <a:off x="457200" y="1600200"/>
            <a:ext cx="8229600" cy="452596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Balancing Challenges and Benefits of Partnership Work</a:t>
            </a:r>
          </a:p>
        </p:txBody>
      </p:sp>
      <p:pic>
        <p:nvPicPr>
          <p:cNvPr id="5" name="Picture Placeholder 4" descr="Reflection of clouds in water surrounded by snowy mountains - frame for photo has no border and an outer shadow effect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b="1" dirty="0"/>
              <a:t>Tea</a:t>
            </a:r>
            <a:r>
              <a:rPr lang="en-US" sz="3600" b="1" dirty="0"/>
              <a:t>chin</a:t>
            </a:r>
            <a:r>
              <a:rPr lang="en-US" sz="3200" b="1" dirty="0"/>
              <a:t>g	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3600" b="1" dirty="0"/>
              <a:t>Service	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3600" b="1" dirty="0"/>
              <a:t>Research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59D641-6EFD-E78F-0456-5696912B4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723" y="2590799"/>
            <a:ext cx="3088529" cy="1953319"/>
          </a:xfrm>
          <a:prstGeom prst="rect">
            <a:avLst/>
          </a:prstGeom>
        </p:spPr>
      </p:pic>
      <p:pic>
        <p:nvPicPr>
          <p:cNvPr id="13" name="Picture Placeholder 12" descr="A group of people standing around a table&#10;&#10;AI-generated content may be incorrect.">
            <a:extLst>
              <a:ext uri="{FF2B5EF4-FFF2-40B4-BE49-F238E27FC236}">
                <a16:creationId xmlns:a16="http://schemas.microsoft.com/office/drawing/2014/main" id="{75071DEB-E061-4650-4755-CA9E8E618A1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75" r="21875"/>
          <a:stretch>
            <a:fillRect/>
          </a:stretch>
        </p:blipFill>
        <p:spPr>
          <a:xfrm>
            <a:off x="457200" y="1676400"/>
            <a:ext cx="2514600" cy="3352800"/>
          </a:xfrm>
        </p:spPr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3B950A5B-94F7-4BFE-6A2B-D50B81CDDA0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/>
          <a:srcRect l="23077" r="23077" b="9091"/>
          <a:stretch/>
        </p:blipFill>
        <p:spPr>
          <a:xfrm>
            <a:off x="6196584" y="1524000"/>
            <a:ext cx="2514600" cy="37338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86AB402-DF48-0B04-6A1F-DE1299931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924" y="5943600"/>
            <a:ext cx="7388352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3" name="Picture Placeholder 2" descr="River flowing through hills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>
            <a:fillRect/>
          </a:stretch>
        </p:blipFill>
        <p:spPr>
          <a:xfrm>
            <a:off x="914400" y="294590"/>
            <a:ext cx="7391400" cy="5543550"/>
          </a:xfrm>
          <a:prstGeom prst="rect">
            <a:avLst/>
          </a:prstGeom>
          <a:noFill/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28D7FE3-33B4-5A19-15AA-95FB75888D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5924" y="6324600"/>
            <a:ext cx="7388352" cy="381000"/>
          </a:xfrm>
        </p:spPr>
        <p:txBody>
          <a:bodyPr/>
          <a:lstStyle/>
          <a:p>
            <a:r>
              <a:rPr lang="en-US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Swimming Together: Collaborating with Others</a:t>
            </a:r>
            <a:b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endParaRPr lang="en-US" dirty="0"/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CA3BF3E-89DE-4264-9F46-13DD029CDC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Full page image with waterfall over rocks</a:t>
            </a:r>
          </a:p>
        </p:txBody>
      </p:sp>
    </p:spTree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ssicPhotoAlbum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6401343_win32_fixed" id="{FBB8635E-6387-48A4-8589-1BB99B1D4FF9}" vid="{466AD663-0B4B-4698-88A4-8A5467FF60E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B395253-62BB-4CDE-B288-C74B01D2A4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A93842-4D7E-4E5F-94A9-35F5B3E5E19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EBC9B2-5A7A-494C-BC37-26061F52599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Classic photo album</Template>
  <TotalTime>59</TotalTime>
  <Words>66</Words>
  <Application>Microsoft Office PowerPoint</Application>
  <PresentationFormat>On-screen Show (4:3)</PresentationFormat>
  <Paragraphs>20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Calibri</vt:lpstr>
      <vt:lpstr>Century Schoolbook</vt:lpstr>
      <vt:lpstr>ClassicPhotoAlbum</vt:lpstr>
      <vt:lpstr>Special Collections  out of the box </vt:lpstr>
      <vt:lpstr>PowerPoint Presentation</vt:lpstr>
      <vt:lpstr>PowerPoint Presentation</vt:lpstr>
      <vt:lpstr>PowerPoint Presentation</vt:lpstr>
      <vt:lpstr>Empowering Communities to Preserve Their Histories</vt:lpstr>
      <vt:lpstr>Balancing Challenges and Benefits of Partnership Work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Richey, Nancy</dc:creator>
  <cp:lastModifiedBy>Brad Sietz</cp:lastModifiedBy>
  <cp:revision>2</cp:revision>
  <dcterms:created xsi:type="dcterms:W3CDTF">2026-04-13T13:49:41Z</dcterms:created>
  <dcterms:modified xsi:type="dcterms:W3CDTF">2026-05-26T23:19:15Z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