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Fascinate Inline" panose="020B0604020202020204" charset="0"/>
      <p:regular r:id="rId24"/>
    </p:embeddedFont>
    <p:embeddedFont>
      <p:font typeface="Nunito" pitchFamily="2" charset="0"/>
      <p:regular r:id="rId25"/>
      <p:bold r:id="rId26"/>
      <p:italic r:id="rId27"/>
      <p:boldItalic r:id="rId28"/>
    </p:embeddedFont>
    <p:embeddedFont>
      <p:font typeface="Playfair Display" panose="00000500000000000000" pitchFamily="2" charset="0"/>
      <p:regular r:id="rId29"/>
      <p:bold r:id="rId30"/>
      <p:italic r:id="rId31"/>
      <p:boldItalic r:id="rId32"/>
    </p:embeddedFont>
    <p:embeddedFont>
      <p:font typeface="Rye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A1F46F-9A72-4AF6-B20E-9CC44067264C}">
  <a:tblStyle styleId="{14A1F46F-9A72-4AF6-B20E-9CC4406726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271" autoAdjust="0"/>
  </p:normalViewPr>
  <p:slideViewPr>
    <p:cSldViewPr snapToGrid="0">
      <p:cViewPr varScale="1">
        <p:scale>
          <a:sx n="76" d="100"/>
          <a:sy n="76" d="100"/>
        </p:scale>
        <p:origin x="2028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S0734-3310(02)00071-X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4" name="Google Shape;3524;gf45e8bcd3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5" name="Google Shape;3525;gf45e8bcd3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" name="Google Shape;3964;g39a47e75a9e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5" name="Google Shape;3965;g39a47e75a9e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1" name="Google Shape;3971;g39a47e75a9e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2" name="Google Shape;3972;g39a47e75a9e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9" name="Google Shape;3979;g3d8a8e8b7af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0" name="Google Shape;3980;g3d8a8e8b7af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39a47e75a9e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39a47e75a9e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Bowden, T. S., &amp; DiBenedetto, A. (2001). Information literacy in a biology laboratory session. Research Strategies, 18(2), 143–149.</a:t>
            </a:r>
            <a:r>
              <a:rPr lang="en" sz="1200" dirty="0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2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https://doi.org/10.1016/S0734-3310(02)00071-X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g39a47e75a9e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3" name="Google Shape;4023;g39a47e75a9e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9" name="Google Shape;4029;g3d8a8e8b7af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0" name="Google Shape;4030;g3d8a8e8b7af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" name="Google Shape;4065;g13a465dc492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6" name="Google Shape;4066;g13a465dc492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5b24528f7a7f165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5b24528f7a7f165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9" name="Google Shape;4079;g5b24528f7a7f1655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0" name="Google Shape;4080;g5b24528f7a7f1655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 Top choices: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Citation Tools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Article Databases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Dictionaries, Encyclopedias, and Other Reference Sources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 Books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8" name="Google Shape;4088;g3d8ddabca9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9" name="Google Shape;4089;g3d8ddabca9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0" name="Google Shape;3560;g17f2541d7d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1" name="Google Shape;3561;g17f2541d7d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Google Shape;4101;g39a47e75a9e_1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2" name="Google Shape;4102;g39a47e75a9e_1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1" name="Google Shape;4161;g1313af799c6_0_17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2" name="Google Shape;4162;g1313af799c6_0_17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8" name="Google Shape;3568;g186c86ba618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9" name="Google Shape;3569;g186c86ba618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g196d2a6e161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9" name="Google Shape;3659;g196d2a6e161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186c86ba61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186c86ba618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7" name="Google Shape;3707;g3c8c056b0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8" name="Google Shape;3708;g3c8c056b0d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196d2a6e161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196d2a6e161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0" name="Google Shape;3820;g196d2a6e161_0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1" name="Google Shape;3821;g196d2a6e161_0_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8" name="Google Shape;3928;g3d8a8e8b7af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9" name="Google Shape;3929;g3d8a8e8b7af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2366850" y="3739488"/>
            <a:ext cx="44103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76825" y="1000812"/>
            <a:ext cx="5390400" cy="222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3600" b="0">
                <a:latin typeface="Rye"/>
                <a:ea typeface="Rye"/>
                <a:cs typeface="Rye"/>
                <a:sym typeface="Ry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Font typeface="Fascinate Inline"/>
              <a:buNone/>
              <a:defRPr sz="5200">
                <a:latin typeface="Fascinate Inline"/>
                <a:ea typeface="Fascinate Inline"/>
                <a:cs typeface="Fascinate Inline"/>
                <a:sym typeface="Fascinate Inline"/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219517" y="-425772"/>
            <a:ext cx="3678470" cy="3308723"/>
            <a:chOff x="905325" y="238125"/>
            <a:chExt cx="5804750" cy="5222100"/>
          </a:xfrm>
        </p:grpSpPr>
        <p:sp>
          <p:nvSpPr>
            <p:cNvPr id="12" name="Google Shape;12;p2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817994" y="1041422"/>
              <a:ext cx="274148" cy="274117"/>
            </a:xfrm>
            <a:custGeom>
              <a:avLst/>
              <a:gdLst/>
              <a:ahLst/>
              <a:cxnLst/>
              <a:rect l="l" t="t" r="r" b="b"/>
              <a:pathLst>
                <a:path w="6299" h="6299" fill="none" extrusionOk="0">
                  <a:moveTo>
                    <a:pt x="0" y="4505"/>
                  </a:moveTo>
                  <a:lnTo>
                    <a:pt x="0" y="1793"/>
                  </a:lnTo>
                  <a:cubicBezTo>
                    <a:pt x="989" y="1793"/>
                    <a:pt x="1770" y="989"/>
                    <a:pt x="1793" y="0"/>
                  </a:cubicBezTo>
                  <a:lnTo>
                    <a:pt x="4505" y="0"/>
                  </a:lnTo>
                  <a:cubicBezTo>
                    <a:pt x="4505" y="989"/>
                    <a:pt x="5310" y="1793"/>
                    <a:pt x="6298" y="1793"/>
                  </a:cubicBezTo>
                  <a:lnTo>
                    <a:pt x="6298" y="4505"/>
                  </a:lnTo>
                  <a:cubicBezTo>
                    <a:pt x="5310" y="4505"/>
                    <a:pt x="4505" y="5310"/>
                    <a:pt x="4505" y="6298"/>
                  </a:cubicBezTo>
                  <a:lnTo>
                    <a:pt x="1793" y="6298"/>
                  </a:lnTo>
                  <a:cubicBezTo>
                    <a:pt x="1770" y="5310"/>
                    <a:pt x="989" y="4505"/>
                    <a:pt x="0" y="4505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518414" y="3956997"/>
              <a:ext cx="273555" cy="274558"/>
            </a:xfrm>
            <a:custGeom>
              <a:avLst/>
              <a:gdLst/>
              <a:ahLst/>
              <a:cxnLst/>
              <a:rect l="l" t="t" r="r" b="b"/>
              <a:pathLst>
                <a:path w="6276" h="6299" fill="none" extrusionOk="0">
                  <a:moveTo>
                    <a:pt x="0" y="4506"/>
                  </a:moveTo>
                  <a:lnTo>
                    <a:pt x="0" y="1794"/>
                  </a:lnTo>
                  <a:cubicBezTo>
                    <a:pt x="966" y="1794"/>
                    <a:pt x="1770" y="989"/>
                    <a:pt x="1770" y="1"/>
                  </a:cubicBezTo>
                  <a:lnTo>
                    <a:pt x="4505" y="1"/>
                  </a:lnTo>
                  <a:cubicBezTo>
                    <a:pt x="4505" y="989"/>
                    <a:pt x="5310" y="1794"/>
                    <a:pt x="6275" y="1794"/>
                  </a:cubicBezTo>
                  <a:lnTo>
                    <a:pt x="6275" y="4529"/>
                  </a:lnTo>
                  <a:cubicBezTo>
                    <a:pt x="5310" y="4529"/>
                    <a:pt x="4505" y="5310"/>
                    <a:pt x="4505" y="6299"/>
                  </a:cubicBezTo>
                  <a:lnTo>
                    <a:pt x="1770" y="6299"/>
                  </a:lnTo>
                  <a:cubicBezTo>
                    <a:pt x="1793" y="5310"/>
                    <a:pt x="989" y="4506"/>
                    <a:pt x="0" y="4506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5400000" flipH="1">
            <a:off x="344795" y="2981830"/>
            <a:ext cx="2306097" cy="3044218"/>
            <a:chOff x="1824775" y="237950"/>
            <a:chExt cx="3950825" cy="5216275"/>
          </a:xfrm>
        </p:grpSpPr>
        <p:sp>
          <p:nvSpPr>
            <p:cNvPr id="119" name="Google Shape;119;p2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lt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lt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lt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lt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lt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233738" y="585494"/>
              <a:ext cx="337210" cy="337210"/>
            </a:xfrm>
            <a:custGeom>
              <a:avLst/>
              <a:gdLst/>
              <a:ahLst/>
              <a:cxnLst/>
              <a:rect l="l" t="t" r="r" b="b"/>
              <a:pathLst>
                <a:path w="6716" h="6717" fill="none" extrusionOk="0">
                  <a:moveTo>
                    <a:pt x="0" y="4805"/>
                  </a:moveTo>
                  <a:lnTo>
                    <a:pt x="0" y="1888"/>
                  </a:lnTo>
                  <a:cubicBezTo>
                    <a:pt x="1029" y="1888"/>
                    <a:pt x="1887" y="1055"/>
                    <a:pt x="1887" y="1"/>
                  </a:cubicBezTo>
                  <a:lnTo>
                    <a:pt x="4804" y="1"/>
                  </a:lnTo>
                  <a:cubicBezTo>
                    <a:pt x="4804" y="1055"/>
                    <a:pt x="5662" y="1888"/>
                    <a:pt x="6715" y="1888"/>
                  </a:cubicBezTo>
                  <a:lnTo>
                    <a:pt x="6715" y="4805"/>
                  </a:lnTo>
                  <a:cubicBezTo>
                    <a:pt x="5662" y="4805"/>
                    <a:pt x="4804" y="5662"/>
                    <a:pt x="4804" y="6716"/>
                  </a:cubicBezTo>
                  <a:lnTo>
                    <a:pt x="1887" y="6716"/>
                  </a:lnTo>
                  <a:cubicBezTo>
                    <a:pt x="1887" y="5662"/>
                    <a:pt x="1029" y="4805"/>
                    <a:pt x="0" y="4805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545441" y="1180957"/>
              <a:ext cx="360666" cy="360736"/>
            </a:xfrm>
            <a:custGeom>
              <a:avLst/>
              <a:gdLst/>
              <a:ahLst/>
              <a:cxnLst/>
              <a:rect l="l" t="t" r="r" b="b"/>
              <a:pathLst>
                <a:path w="6716" h="6717" fill="none" extrusionOk="0">
                  <a:moveTo>
                    <a:pt x="0" y="4804"/>
                  </a:moveTo>
                  <a:lnTo>
                    <a:pt x="0" y="1888"/>
                  </a:lnTo>
                  <a:cubicBezTo>
                    <a:pt x="1054" y="1888"/>
                    <a:pt x="1888" y="1030"/>
                    <a:pt x="1888" y="1"/>
                  </a:cubicBezTo>
                  <a:lnTo>
                    <a:pt x="4804" y="1"/>
                  </a:lnTo>
                  <a:cubicBezTo>
                    <a:pt x="4804" y="1030"/>
                    <a:pt x="5662" y="1888"/>
                    <a:pt x="6716" y="1888"/>
                  </a:cubicBezTo>
                  <a:lnTo>
                    <a:pt x="6716" y="4804"/>
                  </a:lnTo>
                  <a:cubicBezTo>
                    <a:pt x="5662" y="4804"/>
                    <a:pt x="4804" y="5662"/>
                    <a:pt x="4804" y="6716"/>
                  </a:cubicBezTo>
                  <a:lnTo>
                    <a:pt x="1888" y="6716"/>
                  </a:lnTo>
                  <a:cubicBezTo>
                    <a:pt x="1888" y="5662"/>
                    <a:pt x="1054" y="4804"/>
                    <a:pt x="0" y="4804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2"/>
          <p:cNvGrpSpPr/>
          <p:nvPr/>
        </p:nvGrpSpPr>
        <p:grpSpPr>
          <a:xfrm rot="10800000">
            <a:off x="4784096" y="136"/>
            <a:ext cx="4154383" cy="3561886"/>
            <a:chOff x="238125" y="-1868229"/>
            <a:chExt cx="7117325" cy="6102254"/>
          </a:xfrm>
        </p:grpSpPr>
        <p:sp>
          <p:nvSpPr>
            <p:cNvPr id="145" name="Google Shape;145;p2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66859" y="-1868229"/>
              <a:ext cx="339093" cy="339093"/>
            </a:xfrm>
            <a:custGeom>
              <a:avLst/>
              <a:gdLst/>
              <a:ahLst/>
              <a:cxnLst/>
              <a:rect l="l" t="t" r="r" b="b"/>
              <a:pathLst>
                <a:path w="7433" h="7433" fill="none" extrusionOk="0">
                  <a:moveTo>
                    <a:pt x="1" y="5317"/>
                  </a:moveTo>
                  <a:lnTo>
                    <a:pt x="1" y="2116"/>
                  </a:lnTo>
                  <a:cubicBezTo>
                    <a:pt x="1167" y="2116"/>
                    <a:pt x="2117" y="1167"/>
                    <a:pt x="2117" y="1"/>
                  </a:cubicBezTo>
                  <a:lnTo>
                    <a:pt x="5344" y="1"/>
                  </a:lnTo>
                  <a:cubicBezTo>
                    <a:pt x="5344" y="1167"/>
                    <a:pt x="6266" y="2116"/>
                    <a:pt x="7433" y="2116"/>
                  </a:cubicBezTo>
                  <a:lnTo>
                    <a:pt x="7433" y="5317"/>
                  </a:lnTo>
                  <a:cubicBezTo>
                    <a:pt x="6266" y="5317"/>
                    <a:pt x="5344" y="6266"/>
                    <a:pt x="5344" y="7432"/>
                  </a:cubicBezTo>
                  <a:lnTo>
                    <a:pt x="2117" y="7432"/>
                  </a:lnTo>
                  <a:cubicBezTo>
                    <a:pt x="2117" y="6266"/>
                    <a:pt x="1167" y="5317"/>
                    <a:pt x="1" y="5317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874931" y="3722394"/>
              <a:ext cx="359906" cy="359906"/>
            </a:xfrm>
            <a:custGeom>
              <a:avLst/>
              <a:gdLst/>
              <a:ahLst/>
              <a:cxnLst/>
              <a:rect l="l" t="t" r="r" b="b"/>
              <a:pathLst>
                <a:path w="7433" h="7433" fill="none" extrusionOk="0">
                  <a:moveTo>
                    <a:pt x="0" y="5317"/>
                  </a:moveTo>
                  <a:lnTo>
                    <a:pt x="0" y="2089"/>
                  </a:lnTo>
                  <a:cubicBezTo>
                    <a:pt x="1166" y="2089"/>
                    <a:pt x="2116" y="1167"/>
                    <a:pt x="2116" y="0"/>
                  </a:cubicBezTo>
                  <a:lnTo>
                    <a:pt x="5316" y="0"/>
                  </a:lnTo>
                  <a:cubicBezTo>
                    <a:pt x="5316" y="1167"/>
                    <a:pt x="6266" y="2089"/>
                    <a:pt x="7432" y="2089"/>
                  </a:cubicBezTo>
                  <a:lnTo>
                    <a:pt x="7432" y="5317"/>
                  </a:lnTo>
                  <a:cubicBezTo>
                    <a:pt x="6266" y="5317"/>
                    <a:pt x="5316" y="6266"/>
                    <a:pt x="5316" y="7432"/>
                  </a:cubicBezTo>
                  <a:lnTo>
                    <a:pt x="2116" y="7432"/>
                  </a:lnTo>
                  <a:cubicBezTo>
                    <a:pt x="2116" y="6266"/>
                    <a:pt x="1166" y="5317"/>
                    <a:pt x="0" y="5317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2"/>
          <p:cNvGrpSpPr/>
          <p:nvPr/>
        </p:nvGrpSpPr>
        <p:grpSpPr>
          <a:xfrm>
            <a:off x="5295004" y="2721264"/>
            <a:ext cx="3876713" cy="2914823"/>
            <a:chOff x="337275" y="238300"/>
            <a:chExt cx="6925175" cy="5206900"/>
          </a:xfrm>
        </p:grpSpPr>
        <p:sp>
          <p:nvSpPr>
            <p:cNvPr id="157" name="Google Shape;157;p2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1"/>
          <p:cNvSpPr txBox="1">
            <a:spLocks noGrp="1"/>
          </p:cNvSpPr>
          <p:nvPr>
            <p:ph type="title" hasCustomPrompt="1"/>
          </p:nvPr>
        </p:nvSpPr>
        <p:spPr>
          <a:xfrm>
            <a:off x="1614900" y="1174625"/>
            <a:ext cx="5914200" cy="17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0" name="Google Shape;1000;p11"/>
          <p:cNvSpPr txBox="1">
            <a:spLocks noGrp="1"/>
          </p:cNvSpPr>
          <p:nvPr>
            <p:ph type="body" idx="1"/>
          </p:nvPr>
        </p:nvSpPr>
        <p:spPr>
          <a:xfrm>
            <a:off x="1614900" y="3536575"/>
            <a:ext cx="59142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1" name="Google Shape;1001;p11"/>
          <p:cNvSpPr/>
          <p:nvPr/>
        </p:nvSpPr>
        <p:spPr>
          <a:xfrm rot="6265327">
            <a:off x="-1227564" y="834652"/>
            <a:ext cx="3831194" cy="1090536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2" name="Google Shape;1002;p11"/>
          <p:cNvGrpSpPr/>
          <p:nvPr/>
        </p:nvGrpSpPr>
        <p:grpSpPr>
          <a:xfrm>
            <a:off x="6615871" y="-90317"/>
            <a:ext cx="3022776" cy="3990450"/>
            <a:chOff x="1824775" y="237950"/>
            <a:chExt cx="3950825" cy="5216275"/>
          </a:xfrm>
        </p:grpSpPr>
        <p:sp>
          <p:nvSpPr>
            <p:cNvPr id="1003" name="Google Shape;1003;p11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1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1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1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1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1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1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1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1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1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1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1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1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1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1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1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1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1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1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1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1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1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1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6" name="Google Shape;1026;p11"/>
          <p:cNvSpPr/>
          <p:nvPr/>
        </p:nvSpPr>
        <p:spPr>
          <a:xfrm flipH="1">
            <a:off x="8584926" y="294345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1"/>
          <p:cNvSpPr/>
          <p:nvPr/>
        </p:nvSpPr>
        <p:spPr>
          <a:xfrm flipH="1">
            <a:off x="8528476" y="406030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11"/>
          <p:cNvSpPr/>
          <p:nvPr/>
        </p:nvSpPr>
        <p:spPr>
          <a:xfrm rot="10800000">
            <a:off x="310671" y="3281340"/>
            <a:ext cx="188939" cy="189584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11"/>
          <p:cNvSpPr/>
          <p:nvPr/>
        </p:nvSpPr>
        <p:spPr>
          <a:xfrm flipH="1">
            <a:off x="7800755" y="979784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0" name="Google Shape;1030;p11"/>
          <p:cNvGrpSpPr/>
          <p:nvPr/>
        </p:nvGrpSpPr>
        <p:grpSpPr>
          <a:xfrm rot="10800000" flipH="1">
            <a:off x="135313" y="428299"/>
            <a:ext cx="1557900" cy="1557900"/>
            <a:chOff x="-125575" y="-285950"/>
            <a:chExt cx="1557900" cy="1557900"/>
          </a:xfrm>
        </p:grpSpPr>
        <p:sp>
          <p:nvSpPr>
            <p:cNvPr id="1031" name="Google Shape;1031;p11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2" name="Google Shape;1032;p11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1033" name="Google Shape;1033;p11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1034" name="Google Shape;1034;p11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11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11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11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11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11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11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11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11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11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11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11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11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11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11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11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11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11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11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11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11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11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11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11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11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11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11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1" name="Google Shape;1061;p11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1062" name="Google Shape;1062;p11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11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11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11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11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11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11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11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11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11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072" name="Google Shape;1072;p11"/>
          <p:cNvGrpSpPr/>
          <p:nvPr/>
        </p:nvGrpSpPr>
        <p:grpSpPr>
          <a:xfrm rot="10800000" flipH="1">
            <a:off x="310678" y="3976323"/>
            <a:ext cx="1794929" cy="1794619"/>
            <a:chOff x="905325" y="238125"/>
            <a:chExt cx="3100050" cy="3100050"/>
          </a:xfrm>
        </p:grpSpPr>
        <p:sp>
          <p:nvSpPr>
            <p:cNvPr id="1073" name="Google Shape;1073;p11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1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1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1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1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1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1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1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1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1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1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1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1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1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1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1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1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1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1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1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1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1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1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1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1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1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1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1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1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1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1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1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1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1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1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1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1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1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1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1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1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1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1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1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1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1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1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1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1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1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1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1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1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1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1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1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1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1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1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1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1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1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1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1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1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1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1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1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1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1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1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1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1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1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1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1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1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1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1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1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1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1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1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1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1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5" name="Google Shape;1175;p11"/>
          <p:cNvSpPr/>
          <p:nvPr/>
        </p:nvSpPr>
        <p:spPr>
          <a:xfrm rot="10800000">
            <a:off x="254130" y="139930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1"/>
          <p:cNvSpPr/>
          <p:nvPr/>
        </p:nvSpPr>
        <p:spPr>
          <a:xfrm flipH="1">
            <a:off x="7800755" y="4296059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3"/>
          <p:cNvSpPr txBox="1">
            <a:spLocks noGrp="1"/>
          </p:cNvSpPr>
          <p:nvPr>
            <p:ph type="title" hasCustomPrompt="1"/>
          </p:nvPr>
        </p:nvSpPr>
        <p:spPr>
          <a:xfrm>
            <a:off x="2137100" y="1300575"/>
            <a:ext cx="1206300" cy="54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0" name="Google Shape;1180;p13"/>
          <p:cNvSpPr txBox="1">
            <a:spLocks noGrp="1"/>
          </p:cNvSpPr>
          <p:nvPr>
            <p:ph type="title" idx="2"/>
          </p:nvPr>
        </p:nvSpPr>
        <p:spPr>
          <a:xfrm>
            <a:off x="1212050" y="1871804"/>
            <a:ext cx="30564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81" name="Google Shape;1181;p13"/>
          <p:cNvSpPr txBox="1">
            <a:spLocks noGrp="1"/>
          </p:cNvSpPr>
          <p:nvPr>
            <p:ph type="title" idx="3"/>
          </p:nvPr>
        </p:nvSpPr>
        <p:spPr>
          <a:xfrm>
            <a:off x="1212050" y="2190496"/>
            <a:ext cx="305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82" name="Google Shape;1182;p13"/>
          <p:cNvSpPr txBox="1">
            <a:spLocks noGrp="1"/>
          </p:cNvSpPr>
          <p:nvPr>
            <p:ph type="title" idx="4" hasCustomPrompt="1"/>
          </p:nvPr>
        </p:nvSpPr>
        <p:spPr>
          <a:xfrm>
            <a:off x="5800588" y="1300575"/>
            <a:ext cx="1206300" cy="54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3" name="Google Shape;1183;p13"/>
          <p:cNvSpPr txBox="1">
            <a:spLocks noGrp="1"/>
          </p:cNvSpPr>
          <p:nvPr>
            <p:ph type="title" idx="5"/>
          </p:nvPr>
        </p:nvSpPr>
        <p:spPr>
          <a:xfrm>
            <a:off x="4875538" y="1871804"/>
            <a:ext cx="30564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84" name="Google Shape;1184;p13"/>
          <p:cNvSpPr txBox="1">
            <a:spLocks noGrp="1"/>
          </p:cNvSpPr>
          <p:nvPr>
            <p:ph type="title" idx="6"/>
          </p:nvPr>
        </p:nvSpPr>
        <p:spPr>
          <a:xfrm>
            <a:off x="4875538" y="2190496"/>
            <a:ext cx="305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85" name="Google Shape;1185;p13"/>
          <p:cNvSpPr txBox="1">
            <a:spLocks noGrp="1"/>
          </p:cNvSpPr>
          <p:nvPr>
            <p:ph type="title" idx="7" hasCustomPrompt="1"/>
          </p:nvPr>
        </p:nvSpPr>
        <p:spPr>
          <a:xfrm>
            <a:off x="2137100" y="2885375"/>
            <a:ext cx="1206300" cy="54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6" name="Google Shape;1186;p13"/>
          <p:cNvSpPr txBox="1">
            <a:spLocks noGrp="1"/>
          </p:cNvSpPr>
          <p:nvPr>
            <p:ph type="title" idx="8"/>
          </p:nvPr>
        </p:nvSpPr>
        <p:spPr>
          <a:xfrm>
            <a:off x="1212050" y="3459453"/>
            <a:ext cx="30564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87" name="Google Shape;1187;p13"/>
          <p:cNvSpPr txBox="1">
            <a:spLocks noGrp="1"/>
          </p:cNvSpPr>
          <p:nvPr>
            <p:ph type="title" idx="9"/>
          </p:nvPr>
        </p:nvSpPr>
        <p:spPr>
          <a:xfrm>
            <a:off x="1212050" y="3778150"/>
            <a:ext cx="305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88" name="Google Shape;1188;p13"/>
          <p:cNvSpPr txBox="1">
            <a:spLocks noGrp="1"/>
          </p:cNvSpPr>
          <p:nvPr>
            <p:ph type="title" idx="13" hasCustomPrompt="1"/>
          </p:nvPr>
        </p:nvSpPr>
        <p:spPr>
          <a:xfrm>
            <a:off x="5800588" y="2885375"/>
            <a:ext cx="1206300" cy="54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9" name="Google Shape;1189;p13"/>
          <p:cNvSpPr txBox="1">
            <a:spLocks noGrp="1"/>
          </p:cNvSpPr>
          <p:nvPr>
            <p:ph type="title" idx="14"/>
          </p:nvPr>
        </p:nvSpPr>
        <p:spPr>
          <a:xfrm>
            <a:off x="4875538" y="3459453"/>
            <a:ext cx="30564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90" name="Google Shape;1190;p13"/>
          <p:cNvSpPr txBox="1">
            <a:spLocks noGrp="1"/>
          </p:cNvSpPr>
          <p:nvPr>
            <p:ph type="title" idx="15"/>
          </p:nvPr>
        </p:nvSpPr>
        <p:spPr>
          <a:xfrm>
            <a:off x="4875538" y="3778150"/>
            <a:ext cx="305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91" name="Google Shape;1191;p13"/>
          <p:cNvSpPr txBox="1">
            <a:spLocks noGrp="1"/>
          </p:cNvSpPr>
          <p:nvPr>
            <p:ph type="title" idx="16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1192" name="Google Shape;1192;p13"/>
          <p:cNvGrpSpPr/>
          <p:nvPr/>
        </p:nvGrpSpPr>
        <p:grpSpPr>
          <a:xfrm flipH="1">
            <a:off x="5792963" y="3802888"/>
            <a:ext cx="3574321" cy="1382933"/>
            <a:chOff x="238125" y="1480275"/>
            <a:chExt cx="7117325" cy="2753750"/>
          </a:xfrm>
        </p:grpSpPr>
        <p:sp>
          <p:nvSpPr>
            <p:cNvPr id="1193" name="Google Shape;1193;p13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3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3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3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3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3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3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3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3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2" name="Google Shape;1202;p13"/>
          <p:cNvSpPr/>
          <p:nvPr/>
        </p:nvSpPr>
        <p:spPr>
          <a:xfrm>
            <a:off x="120323" y="192318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13"/>
          <p:cNvSpPr/>
          <p:nvPr/>
        </p:nvSpPr>
        <p:spPr>
          <a:xfrm>
            <a:off x="7309948" y="491475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13"/>
          <p:cNvSpPr/>
          <p:nvPr/>
        </p:nvSpPr>
        <p:spPr>
          <a:xfrm>
            <a:off x="8692823" y="41245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5" name="Google Shape;1205;p13"/>
          <p:cNvGrpSpPr/>
          <p:nvPr/>
        </p:nvGrpSpPr>
        <p:grpSpPr>
          <a:xfrm>
            <a:off x="8041591" y="-749268"/>
            <a:ext cx="1794929" cy="1794619"/>
            <a:chOff x="905325" y="238125"/>
            <a:chExt cx="3100050" cy="3100050"/>
          </a:xfrm>
        </p:grpSpPr>
        <p:sp>
          <p:nvSpPr>
            <p:cNvPr id="1206" name="Google Shape;1206;p13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3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3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3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3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3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3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3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3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3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3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3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3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3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3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3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3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3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3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3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3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3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3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3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3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3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3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3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3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3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3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3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3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3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3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3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3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3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3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3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3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3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3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3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3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3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3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3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3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3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3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3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3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3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3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3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3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3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3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3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3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3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3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3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3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3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3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3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3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3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3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3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3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3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3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3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3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3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3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3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3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3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3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3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3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3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3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3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3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3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3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3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3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13"/>
          <p:cNvGrpSpPr/>
          <p:nvPr/>
        </p:nvGrpSpPr>
        <p:grpSpPr>
          <a:xfrm>
            <a:off x="-862534" y="4124532"/>
            <a:ext cx="1794929" cy="1794619"/>
            <a:chOff x="905325" y="238125"/>
            <a:chExt cx="3100050" cy="3100050"/>
          </a:xfrm>
        </p:grpSpPr>
        <p:sp>
          <p:nvSpPr>
            <p:cNvPr id="1309" name="Google Shape;1309;p13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3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3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_1_1_1_1"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14"/>
          <p:cNvSpPr txBox="1">
            <a:spLocks noGrp="1"/>
          </p:cNvSpPr>
          <p:nvPr>
            <p:ph type="subTitle" idx="1"/>
          </p:nvPr>
        </p:nvSpPr>
        <p:spPr>
          <a:xfrm>
            <a:off x="1180825" y="2374700"/>
            <a:ext cx="2918700" cy="10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3" name="Google Shape;1413;p14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1414" name="Google Shape;1414;p14"/>
          <p:cNvGrpSpPr/>
          <p:nvPr/>
        </p:nvGrpSpPr>
        <p:grpSpPr>
          <a:xfrm flipH="1">
            <a:off x="-531620" y="-14123"/>
            <a:ext cx="2289898" cy="3022831"/>
            <a:chOff x="1824775" y="237950"/>
            <a:chExt cx="3950825" cy="5216275"/>
          </a:xfrm>
        </p:grpSpPr>
        <p:sp>
          <p:nvSpPr>
            <p:cNvPr id="1415" name="Google Shape;1415;p14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4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4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4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4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4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4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4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4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4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4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4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4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4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4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4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4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4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4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4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4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4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4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8" name="Google Shape;1438;p14"/>
          <p:cNvSpPr/>
          <p:nvPr/>
        </p:nvSpPr>
        <p:spPr>
          <a:xfrm>
            <a:off x="407648" y="39632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4"/>
          <p:cNvSpPr/>
          <p:nvPr/>
        </p:nvSpPr>
        <p:spPr>
          <a:xfrm>
            <a:off x="478198" y="7388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0" name="Google Shape;1440;p14"/>
          <p:cNvGrpSpPr/>
          <p:nvPr/>
        </p:nvGrpSpPr>
        <p:grpSpPr>
          <a:xfrm>
            <a:off x="6516517" y="3326375"/>
            <a:ext cx="3174500" cy="2386843"/>
            <a:chOff x="337275" y="238300"/>
            <a:chExt cx="6925175" cy="5206900"/>
          </a:xfrm>
        </p:grpSpPr>
        <p:sp>
          <p:nvSpPr>
            <p:cNvPr id="1441" name="Google Shape;1441;p14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4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4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4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4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4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4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4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4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4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4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4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4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4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4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4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4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4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4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4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4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4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4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4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4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4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4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4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4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4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4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4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4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4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14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14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4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4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4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4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4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4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4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4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4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4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4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4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4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4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4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4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4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4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4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4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4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4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4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4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4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4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4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4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4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4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4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4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4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4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4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4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4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4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4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4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4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4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4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4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4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4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4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4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4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4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4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4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4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4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4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4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4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4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4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14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14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14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14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4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4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4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4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4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5" name="Google Shape;1545;p14"/>
          <p:cNvSpPr/>
          <p:nvPr/>
        </p:nvSpPr>
        <p:spPr>
          <a:xfrm>
            <a:off x="8620298" y="380995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6" name="Google Shape;1546;p14"/>
          <p:cNvSpPr/>
          <p:nvPr/>
        </p:nvSpPr>
        <p:spPr>
          <a:xfrm>
            <a:off x="8050498" y="2266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14"/>
          <p:cNvSpPr/>
          <p:nvPr/>
        </p:nvSpPr>
        <p:spPr>
          <a:xfrm>
            <a:off x="4034448" y="47717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14"/>
          <p:cNvSpPr/>
          <p:nvPr/>
        </p:nvSpPr>
        <p:spPr>
          <a:xfrm rot="-885788" flipH="1">
            <a:off x="690597" y="4719398"/>
            <a:ext cx="2124963" cy="735230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14"/>
          <p:cNvSpPr/>
          <p:nvPr/>
        </p:nvSpPr>
        <p:spPr>
          <a:xfrm rot="10135788" flipH="1">
            <a:off x="5458609" y="-459794"/>
            <a:ext cx="2125067" cy="735266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_1_1_1_1"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5"/>
          <p:cNvSpPr txBox="1">
            <a:spLocks noGrp="1"/>
          </p:cNvSpPr>
          <p:nvPr>
            <p:ph type="body" idx="1"/>
          </p:nvPr>
        </p:nvSpPr>
        <p:spPr>
          <a:xfrm>
            <a:off x="980675" y="1210625"/>
            <a:ext cx="7108200" cy="16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1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●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●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9pPr>
          </a:lstStyle>
          <a:p>
            <a:endParaRPr/>
          </a:p>
        </p:txBody>
      </p:sp>
      <p:sp>
        <p:nvSpPr>
          <p:cNvPr id="1552" name="Google Shape;1552;p15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1553" name="Google Shape;1553;p15"/>
          <p:cNvGrpSpPr/>
          <p:nvPr/>
        </p:nvGrpSpPr>
        <p:grpSpPr>
          <a:xfrm flipH="1">
            <a:off x="5926213" y="3916701"/>
            <a:ext cx="3574321" cy="1382933"/>
            <a:chOff x="238125" y="1480275"/>
            <a:chExt cx="7117325" cy="2753750"/>
          </a:xfrm>
        </p:grpSpPr>
        <p:sp>
          <p:nvSpPr>
            <p:cNvPr id="1554" name="Google Shape;1554;p15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5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5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5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5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5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5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5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5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3" name="Google Shape;1563;p15"/>
          <p:cNvSpPr/>
          <p:nvPr/>
        </p:nvSpPr>
        <p:spPr>
          <a:xfrm>
            <a:off x="120323" y="192318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15"/>
          <p:cNvSpPr/>
          <p:nvPr/>
        </p:nvSpPr>
        <p:spPr>
          <a:xfrm>
            <a:off x="5481148" y="491475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15"/>
          <p:cNvSpPr/>
          <p:nvPr/>
        </p:nvSpPr>
        <p:spPr>
          <a:xfrm>
            <a:off x="8684848" y="36058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6" name="Google Shape;1566;p15"/>
          <p:cNvGrpSpPr/>
          <p:nvPr/>
        </p:nvGrpSpPr>
        <p:grpSpPr>
          <a:xfrm>
            <a:off x="8041591" y="-749268"/>
            <a:ext cx="1794929" cy="1794619"/>
            <a:chOff x="905325" y="238125"/>
            <a:chExt cx="3100050" cy="3100050"/>
          </a:xfrm>
        </p:grpSpPr>
        <p:sp>
          <p:nvSpPr>
            <p:cNvPr id="1567" name="Google Shape;1567;p15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5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5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5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5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5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5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5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5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5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5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5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5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5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5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5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5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5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5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5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5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5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5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5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5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5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5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5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5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5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5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5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5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5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5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5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5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5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5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5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5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5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5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5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5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5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5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5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5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5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5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5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5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5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5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5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5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5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5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5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5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5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9" name="Google Shape;1669;p15"/>
          <p:cNvGrpSpPr/>
          <p:nvPr/>
        </p:nvGrpSpPr>
        <p:grpSpPr>
          <a:xfrm>
            <a:off x="-862534" y="4124532"/>
            <a:ext cx="1794929" cy="1794619"/>
            <a:chOff x="905325" y="238125"/>
            <a:chExt cx="3100050" cy="3100050"/>
          </a:xfrm>
        </p:grpSpPr>
        <p:sp>
          <p:nvSpPr>
            <p:cNvPr id="1670" name="Google Shape;1670;p15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5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5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5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5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5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5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5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5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5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5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5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5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5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5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5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5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5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5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5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5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5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5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5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5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5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5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5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5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5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5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5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5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5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5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5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5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5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5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5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5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5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5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5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5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5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5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5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5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5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5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5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5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5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5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5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5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5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5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5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5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5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5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5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5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5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5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5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5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5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5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5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5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5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5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5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5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5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5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5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5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5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5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5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5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5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5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5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5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5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_1_1_1_1_1">
    <p:spTree>
      <p:nvGrpSpPr>
        <p:cNvPr id="1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16"/>
          <p:cNvSpPr txBox="1">
            <a:spLocks noGrp="1"/>
          </p:cNvSpPr>
          <p:nvPr>
            <p:ph type="body" idx="1"/>
          </p:nvPr>
        </p:nvSpPr>
        <p:spPr>
          <a:xfrm>
            <a:off x="985950" y="1674175"/>
            <a:ext cx="3636300" cy="24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AutoNum type="romanLcPeriod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AutoNum type="romanLcPeriod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74" name="Google Shape;1774;p16"/>
          <p:cNvSpPr txBox="1">
            <a:spLocks noGrp="1"/>
          </p:cNvSpPr>
          <p:nvPr>
            <p:ph type="title"/>
          </p:nvPr>
        </p:nvSpPr>
        <p:spPr>
          <a:xfrm>
            <a:off x="1624650" y="472650"/>
            <a:ext cx="5894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1775" name="Google Shape;1775;p16"/>
          <p:cNvGrpSpPr/>
          <p:nvPr/>
        </p:nvGrpSpPr>
        <p:grpSpPr>
          <a:xfrm flipH="1">
            <a:off x="5926213" y="3916701"/>
            <a:ext cx="3574321" cy="1382933"/>
            <a:chOff x="238125" y="1480275"/>
            <a:chExt cx="7117325" cy="2753750"/>
          </a:xfrm>
        </p:grpSpPr>
        <p:sp>
          <p:nvSpPr>
            <p:cNvPr id="1776" name="Google Shape;1776;p16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6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6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6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6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6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6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6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6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5" name="Google Shape;1785;p16"/>
          <p:cNvSpPr/>
          <p:nvPr/>
        </p:nvSpPr>
        <p:spPr>
          <a:xfrm>
            <a:off x="120323" y="192318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16"/>
          <p:cNvSpPr/>
          <p:nvPr/>
        </p:nvSpPr>
        <p:spPr>
          <a:xfrm>
            <a:off x="5481148" y="491475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16"/>
          <p:cNvSpPr/>
          <p:nvPr/>
        </p:nvSpPr>
        <p:spPr>
          <a:xfrm>
            <a:off x="8684848" y="36058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8" name="Google Shape;1788;p16"/>
          <p:cNvGrpSpPr/>
          <p:nvPr/>
        </p:nvGrpSpPr>
        <p:grpSpPr>
          <a:xfrm>
            <a:off x="8041591" y="-749268"/>
            <a:ext cx="1794929" cy="1794619"/>
            <a:chOff x="905325" y="238125"/>
            <a:chExt cx="3100050" cy="3100050"/>
          </a:xfrm>
        </p:grpSpPr>
        <p:sp>
          <p:nvSpPr>
            <p:cNvPr id="1789" name="Google Shape;1789;p16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6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6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6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6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6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6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6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6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6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6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6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6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6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6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6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6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6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6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6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6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6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6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6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6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6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6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6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6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6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6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6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6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6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6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6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6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6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6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6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6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6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6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6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6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6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6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6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6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6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6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6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6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6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6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6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6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6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6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6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6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6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6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6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6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6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6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6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6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6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6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6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6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6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6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6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6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6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6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6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6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6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6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6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6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6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6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6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6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6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6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6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6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6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6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6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6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6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6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6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6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6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1" name="Google Shape;1891;p16"/>
          <p:cNvGrpSpPr/>
          <p:nvPr/>
        </p:nvGrpSpPr>
        <p:grpSpPr>
          <a:xfrm>
            <a:off x="-862534" y="4124532"/>
            <a:ext cx="1794929" cy="1794619"/>
            <a:chOff x="905325" y="238125"/>
            <a:chExt cx="3100050" cy="3100050"/>
          </a:xfrm>
        </p:grpSpPr>
        <p:sp>
          <p:nvSpPr>
            <p:cNvPr id="1892" name="Google Shape;1892;p16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6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6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6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6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6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6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6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6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6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6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6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6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6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6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6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6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6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6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6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6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6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6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6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6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6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6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6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6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6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6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6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6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6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6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6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6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6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6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6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6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6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6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6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6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6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6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6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6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6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6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16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6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6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6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6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6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6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6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6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6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6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6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6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6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6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6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6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6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6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6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6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6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6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6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6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6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6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6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6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6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6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6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6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6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6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6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6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6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6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6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6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6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6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6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6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6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6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6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6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6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6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4" name="Google Shape;1994;p16"/>
          <p:cNvSpPr>
            <a:spLocks noGrp="1"/>
          </p:cNvSpPr>
          <p:nvPr>
            <p:ph type="pic" idx="2"/>
          </p:nvPr>
        </p:nvSpPr>
        <p:spPr>
          <a:xfrm>
            <a:off x="5524850" y="1451575"/>
            <a:ext cx="2900700" cy="2900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6" name="Google Shape;1996;p17"/>
          <p:cNvGrpSpPr/>
          <p:nvPr/>
        </p:nvGrpSpPr>
        <p:grpSpPr>
          <a:xfrm flipH="1">
            <a:off x="6266766" y="-244896"/>
            <a:ext cx="3157678" cy="2644227"/>
            <a:chOff x="1256400" y="892550"/>
            <a:chExt cx="5453675" cy="4567675"/>
          </a:xfrm>
        </p:grpSpPr>
        <p:sp>
          <p:nvSpPr>
            <p:cNvPr id="1997" name="Google Shape;1997;p17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7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9" name="Google Shape;1999;p17"/>
          <p:cNvGrpSpPr/>
          <p:nvPr/>
        </p:nvGrpSpPr>
        <p:grpSpPr>
          <a:xfrm flipH="1">
            <a:off x="7975895" y="-514550"/>
            <a:ext cx="1557900" cy="1557900"/>
            <a:chOff x="-125575" y="-285950"/>
            <a:chExt cx="1557900" cy="1557900"/>
          </a:xfrm>
        </p:grpSpPr>
        <p:sp>
          <p:nvSpPr>
            <p:cNvPr id="2000" name="Google Shape;2000;p17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01" name="Google Shape;2001;p17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2002" name="Google Shape;2002;p17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2003" name="Google Shape;2003;p17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4" name="Google Shape;2004;p17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5" name="Google Shape;2005;p17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6" name="Google Shape;2006;p17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7" name="Google Shape;2007;p17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8" name="Google Shape;2008;p17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9" name="Google Shape;2009;p17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0" name="Google Shape;2010;p17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1" name="Google Shape;2011;p17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2" name="Google Shape;2012;p17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3" name="Google Shape;2013;p17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4" name="Google Shape;2014;p17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5" name="Google Shape;2015;p17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6" name="Google Shape;2016;p17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7" name="Google Shape;2017;p17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8" name="Google Shape;2018;p17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9" name="Google Shape;2019;p17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0" name="Google Shape;2020;p17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1" name="Google Shape;2021;p17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2" name="Google Shape;2022;p17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3" name="Google Shape;2023;p17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4" name="Google Shape;2024;p17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5" name="Google Shape;2025;p17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6" name="Google Shape;2026;p17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7" name="Google Shape;2027;p17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8" name="Google Shape;2028;p17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9" name="Google Shape;2029;p17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30" name="Google Shape;2030;p17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2031" name="Google Shape;2031;p17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2" name="Google Shape;2032;p17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3" name="Google Shape;2033;p17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4" name="Google Shape;2034;p17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5" name="Google Shape;2035;p17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6" name="Google Shape;2036;p17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7" name="Google Shape;2037;p17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8" name="Google Shape;2038;p17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9" name="Google Shape;2039;p17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0" name="Google Shape;2040;p17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041" name="Google Shape;2041;p17"/>
          <p:cNvGrpSpPr/>
          <p:nvPr/>
        </p:nvGrpSpPr>
        <p:grpSpPr>
          <a:xfrm>
            <a:off x="-430375" y="3900255"/>
            <a:ext cx="3574321" cy="1382933"/>
            <a:chOff x="238125" y="1480275"/>
            <a:chExt cx="7117325" cy="2753750"/>
          </a:xfrm>
        </p:grpSpPr>
        <p:sp>
          <p:nvSpPr>
            <p:cNvPr id="2042" name="Google Shape;2042;p17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17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17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17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17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17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7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17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17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1" name="Google Shape;2051;p17"/>
          <p:cNvSpPr/>
          <p:nvPr/>
        </p:nvSpPr>
        <p:spPr>
          <a:xfrm flipH="1">
            <a:off x="7708879" y="401708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17"/>
          <p:cNvSpPr/>
          <p:nvPr/>
        </p:nvSpPr>
        <p:spPr>
          <a:xfrm flipH="1">
            <a:off x="3220566" y="47498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17"/>
          <p:cNvSpPr/>
          <p:nvPr/>
        </p:nvSpPr>
        <p:spPr>
          <a:xfrm rot="10098595">
            <a:off x="345802" y="-427445"/>
            <a:ext cx="3300599" cy="939504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17"/>
          <p:cNvSpPr/>
          <p:nvPr/>
        </p:nvSpPr>
        <p:spPr>
          <a:xfrm flipH="1">
            <a:off x="284854" y="55603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5" name="Google Shape;2055;p17"/>
          <p:cNvSpPr/>
          <p:nvPr/>
        </p:nvSpPr>
        <p:spPr>
          <a:xfrm flipH="1">
            <a:off x="8583004" y="427259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17"/>
          <p:cNvSpPr/>
          <p:nvPr/>
        </p:nvSpPr>
        <p:spPr>
          <a:xfrm flipH="1">
            <a:off x="8736804" y="4645720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7" name="Google Shape;2057;p17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_1"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9" name="Google Shape;2059;p18"/>
          <p:cNvGrpSpPr/>
          <p:nvPr/>
        </p:nvGrpSpPr>
        <p:grpSpPr>
          <a:xfrm>
            <a:off x="-800390" y="-726035"/>
            <a:ext cx="2070523" cy="2069903"/>
            <a:chOff x="905325" y="238125"/>
            <a:chExt cx="3100050" cy="3100050"/>
          </a:xfrm>
        </p:grpSpPr>
        <p:sp>
          <p:nvSpPr>
            <p:cNvPr id="2060" name="Google Shape;2060;p18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8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18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18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8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8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18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18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18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18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8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8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8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8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8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8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8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8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8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18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18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8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8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8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8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8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8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8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8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8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8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8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8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8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8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8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18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18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18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18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18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18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8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8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8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8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8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8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8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8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8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8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8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8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8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8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8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8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8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8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8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8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8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8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8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8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8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8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8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8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8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18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8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8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8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8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8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8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8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8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8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8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8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8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8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8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8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8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8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8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8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8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8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8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8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8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8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8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8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8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8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8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2" name="Google Shape;2162;p18"/>
          <p:cNvSpPr/>
          <p:nvPr/>
        </p:nvSpPr>
        <p:spPr>
          <a:xfrm>
            <a:off x="6004403" y="48009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3" name="Google Shape;2163;p18"/>
          <p:cNvSpPr/>
          <p:nvPr/>
        </p:nvSpPr>
        <p:spPr>
          <a:xfrm flipH="1">
            <a:off x="1656504" y="46081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4" name="Google Shape;2164;p18"/>
          <p:cNvSpPr/>
          <p:nvPr/>
        </p:nvSpPr>
        <p:spPr>
          <a:xfrm rot="1819176">
            <a:off x="-229363" y="4445165"/>
            <a:ext cx="2124991" cy="735239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5" name="Google Shape;2165;p18"/>
          <p:cNvSpPr/>
          <p:nvPr/>
        </p:nvSpPr>
        <p:spPr>
          <a:xfrm rot="9930711" flipH="1">
            <a:off x="6947444" y="-325883"/>
            <a:ext cx="2124946" cy="735224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6" name="Google Shape;2166;p18"/>
          <p:cNvSpPr/>
          <p:nvPr/>
        </p:nvSpPr>
        <p:spPr>
          <a:xfrm>
            <a:off x="8430603" y="4581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18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2168" name="Google Shape;2168;p18"/>
          <p:cNvGrpSpPr/>
          <p:nvPr/>
        </p:nvGrpSpPr>
        <p:grpSpPr>
          <a:xfrm>
            <a:off x="6287917" y="3326375"/>
            <a:ext cx="3174500" cy="2386843"/>
            <a:chOff x="337275" y="238300"/>
            <a:chExt cx="6925175" cy="5206900"/>
          </a:xfrm>
        </p:grpSpPr>
        <p:sp>
          <p:nvSpPr>
            <p:cNvPr id="2169" name="Google Shape;2169;p18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8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8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8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8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8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8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8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8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8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8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8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8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8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8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8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8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8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8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8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8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8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8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8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8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8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8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8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8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8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8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8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8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8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8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8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8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8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8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8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8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8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8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8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8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8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8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8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8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8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8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8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8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8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8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8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8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8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8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8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8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8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8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8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8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8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8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8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8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8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8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8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18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18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8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8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8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8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8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8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8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8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8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8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8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8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8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8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8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8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8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8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8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8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8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8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8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8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8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8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8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8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8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8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0"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19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2275" name="Google Shape;2275;p19"/>
          <p:cNvGrpSpPr/>
          <p:nvPr/>
        </p:nvGrpSpPr>
        <p:grpSpPr>
          <a:xfrm flipH="1">
            <a:off x="-2859962" y="3802888"/>
            <a:ext cx="3574321" cy="1382933"/>
            <a:chOff x="238125" y="1480275"/>
            <a:chExt cx="7117325" cy="2753750"/>
          </a:xfrm>
        </p:grpSpPr>
        <p:sp>
          <p:nvSpPr>
            <p:cNvPr id="2276" name="Google Shape;2276;p19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9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9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9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9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9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9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9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9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5" name="Google Shape;2285;p19"/>
          <p:cNvGrpSpPr/>
          <p:nvPr/>
        </p:nvGrpSpPr>
        <p:grpSpPr>
          <a:xfrm>
            <a:off x="-752434" y="-749268"/>
            <a:ext cx="1794929" cy="1794619"/>
            <a:chOff x="905325" y="238125"/>
            <a:chExt cx="3100050" cy="3100050"/>
          </a:xfrm>
        </p:grpSpPr>
        <p:sp>
          <p:nvSpPr>
            <p:cNvPr id="2286" name="Google Shape;2286;p19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9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9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9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9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9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9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9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9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9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9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9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9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9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9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9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9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9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9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9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9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9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9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9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9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9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9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9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9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9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9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9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9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9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9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9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9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9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9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9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9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9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9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9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9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9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9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9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9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9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9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9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9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9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9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9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9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9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9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9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9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9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9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9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9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9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9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9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9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9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9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9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9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9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9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9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9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9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9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9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9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9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9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9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9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9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9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9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9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9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9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9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9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9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9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9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9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9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9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9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9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9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8" name="Google Shape;2388;p19"/>
          <p:cNvGrpSpPr/>
          <p:nvPr/>
        </p:nvGrpSpPr>
        <p:grpSpPr>
          <a:xfrm>
            <a:off x="7252080" y="-1102885"/>
            <a:ext cx="2289898" cy="3022831"/>
            <a:chOff x="1824775" y="237950"/>
            <a:chExt cx="3950825" cy="5216275"/>
          </a:xfrm>
        </p:grpSpPr>
        <p:sp>
          <p:nvSpPr>
            <p:cNvPr id="2389" name="Google Shape;2389;p19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9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9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9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9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9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9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9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9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9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9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9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9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9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9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9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9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9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9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9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9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9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2" name="Google Shape;2412;p19"/>
          <p:cNvGrpSpPr/>
          <p:nvPr/>
        </p:nvGrpSpPr>
        <p:grpSpPr>
          <a:xfrm>
            <a:off x="8245391" y="4373057"/>
            <a:ext cx="1794929" cy="1794619"/>
            <a:chOff x="905325" y="238125"/>
            <a:chExt cx="3100050" cy="3100050"/>
          </a:xfrm>
        </p:grpSpPr>
        <p:sp>
          <p:nvSpPr>
            <p:cNvPr id="2413" name="Google Shape;2413;p19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19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9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9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9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9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9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9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9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9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9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9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9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9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9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9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9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9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9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9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9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9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9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9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9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9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9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9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9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9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9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9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9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9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9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9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9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9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19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19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9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9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9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9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9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9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9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9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9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9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9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9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9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19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19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19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19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19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9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9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19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15" name="Google Shape;2515;p19"/>
          <p:cNvSpPr/>
          <p:nvPr/>
        </p:nvSpPr>
        <p:spPr>
          <a:xfrm>
            <a:off x="898773" y="481595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6" name="Google Shape;2516;p19"/>
          <p:cNvSpPr/>
          <p:nvPr/>
        </p:nvSpPr>
        <p:spPr>
          <a:xfrm>
            <a:off x="1251548" y="21573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7" name="Google Shape;2517;p19"/>
          <p:cNvSpPr/>
          <p:nvPr/>
        </p:nvSpPr>
        <p:spPr>
          <a:xfrm>
            <a:off x="8348748" y="46081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8" name="Google Shape;2518;p19"/>
          <p:cNvSpPr/>
          <p:nvPr/>
        </p:nvSpPr>
        <p:spPr>
          <a:xfrm>
            <a:off x="7911998" y="33138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9" name="Google Shape;2519;p19"/>
          <p:cNvSpPr txBox="1">
            <a:spLocks noGrp="1"/>
          </p:cNvSpPr>
          <p:nvPr>
            <p:ph type="title" idx="2"/>
          </p:nvPr>
        </p:nvSpPr>
        <p:spPr>
          <a:xfrm>
            <a:off x="4779800" y="1614950"/>
            <a:ext cx="3465600" cy="24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20" name="Google Shape;2520;p19"/>
          <p:cNvSpPr txBox="1">
            <a:spLocks noGrp="1"/>
          </p:cNvSpPr>
          <p:nvPr>
            <p:ph type="title" idx="3"/>
          </p:nvPr>
        </p:nvSpPr>
        <p:spPr>
          <a:xfrm>
            <a:off x="898775" y="1614950"/>
            <a:ext cx="3465600" cy="24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p20"/>
          <p:cNvSpPr txBox="1">
            <a:spLocks noGrp="1"/>
          </p:cNvSpPr>
          <p:nvPr>
            <p:ph type="title"/>
          </p:nvPr>
        </p:nvSpPr>
        <p:spPr>
          <a:xfrm>
            <a:off x="5980176" y="2628900"/>
            <a:ext cx="24504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23" name="Google Shape;2523;p20"/>
          <p:cNvSpPr txBox="1">
            <a:spLocks noGrp="1"/>
          </p:cNvSpPr>
          <p:nvPr>
            <p:ph type="title" idx="2"/>
          </p:nvPr>
        </p:nvSpPr>
        <p:spPr>
          <a:xfrm>
            <a:off x="5980198" y="3385225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24" name="Google Shape;2524;p20"/>
          <p:cNvSpPr txBox="1">
            <a:spLocks noGrp="1"/>
          </p:cNvSpPr>
          <p:nvPr>
            <p:ph type="title" idx="3"/>
          </p:nvPr>
        </p:nvSpPr>
        <p:spPr>
          <a:xfrm>
            <a:off x="3346796" y="1943102"/>
            <a:ext cx="24504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25" name="Google Shape;2525;p20"/>
          <p:cNvSpPr txBox="1">
            <a:spLocks noGrp="1"/>
          </p:cNvSpPr>
          <p:nvPr>
            <p:ph type="title" idx="4"/>
          </p:nvPr>
        </p:nvSpPr>
        <p:spPr>
          <a:xfrm>
            <a:off x="3346800" y="2699425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26" name="Google Shape;2526;p20"/>
          <p:cNvSpPr txBox="1">
            <a:spLocks noGrp="1"/>
          </p:cNvSpPr>
          <p:nvPr>
            <p:ph type="title" idx="5"/>
          </p:nvPr>
        </p:nvSpPr>
        <p:spPr>
          <a:xfrm>
            <a:off x="713400" y="2628903"/>
            <a:ext cx="24504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27" name="Google Shape;2527;p20"/>
          <p:cNvSpPr txBox="1">
            <a:spLocks noGrp="1"/>
          </p:cNvSpPr>
          <p:nvPr>
            <p:ph type="title" idx="6"/>
          </p:nvPr>
        </p:nvSpPr>
        <p:spPr>
          <a:xfrm>
            <a:off x="713400" y="3385226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28" name="Google Shape;2528;p20"/>
          <p:cNvSpPr txBox="1">
            <a:spLocks noGrp="1"/>
          </p:cNvSpPr>
          <p:nvPr>
            <p:ph type="title" idx="7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2529" name="Google Shape;2529;p20"/>
          <p:cNvGrpSpPr/>
          <p:nvPr/>
        </p:nvGrpSpPr>
        <p:grpSpPr>
          <a:xfrm>
            <a:off x="-430375" y="3900255"/>
            <a:ext cx="3574321" cy="1382933"/>
            <a:chOff x="238125" y="1480275"/>
            <a:chExt cx="7117325" cy="2753750"/>
          </a:xfrm>
        </p:grpSpPr>
        <p:sp>
          <p:nvSpPr>
            <p:cNvPr id="2530" name="Google Shape;2530;p20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0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0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0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0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0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0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0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0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9" name="Google Shape;2539;p20"/>
          <p:cNvSpPr/>
          <p:nvPr/>
        </p:nvSpPr>
        <p:spPr>
          <a:xfrm>
            <a:off x="559598" y="8910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20"/>
          <p:cNvSpPr/>
          <p:nvPr/>
        </p:nvSpPr>
        <p:spPr>
          <a:xfrm flipH="1">
            <a:off x="2051579" y="449140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0"/>
          <p:cNvSpPr/>
          <p:nvPr/>
        </p:nvSpPr>
        <p:spPr>
          <a:xfrm flipH="1">
            <a:off x="248754" y="14111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20"/>
          <p:cNvSpPr/>
          <p:nvPr/>
        </p:nvSpPr>
        <p:spPr>
          <a:xfrm flipH="1">
            <a:off x="8751704" y="4295008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20"/>
          <p:cNvSpPr/>
          <p:nvPr/>
        </p:nvSpPr>
        <p:spPr>
          <a:xfrm flipH="1">
            <a:off x="8525929" y="47677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"/>
          <p:cNvSpPr txBox="1">
            <a:spLocks noGrp="1"/>
          </p:cNvSpPr>
          <p:nvPr>
            <p:ph type="title"/>
          </p:nvPr>
        </p:nvSpPr>
        <p:spPr>
          <a:xfrm>
            <a:off x="1835394" y="1838975"/>
            <a:ext cx="54732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3" name="Google Shape;263;p3"/>
          <p:cNvSpPr txBox="1">
            <a:spLocks noGrp="1"/>
          </p:cNvSpPr>
          <p:nvPr>
            <p:ph type="subTitle" idx="1"/>
          </p:nvPr>
        </p:nvSpPr>
        <p:spPr>
          <a:xfrm>
            <a:off x="1835406" y="4135351"/>
            <a:ext cx="54732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3"/>
          <p:cNvSpPr txBox="1">
            <a:spLocks noGrp="1"/>
          </p:cNvSpPr>
          <p:nvPr>
            <p:ph type="title" idx="2" hasCustomPrompt="1"/>
          </p:nvPr>
        </p:nvSpPr>
        <p:spPr>
          <a:xfrm>
            <a:off x="3300600" y="543150"/>
            <a:ext cx="2309100" cy="11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5" name="Google Shape;265;p3"/>
          <p:cNvSpPr/>
          <p:nvPr/>
        </p:nvSpPr>
        <p:spPr>
          <a:xfrm rot="4534673" flipH="1">
            <a:off x="-1075164" y="3026636"/>
            <a:ext cx="3831194" cy="1090536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3"/>
          <p:cNvGrpSpPr/>
          <p:nvPr/>
        </p:nvGrpSpPr>
        <p:grpSpPr>
          <a:xfrm>
            <a:off x="6615871" y="-14117"/>
            <a:ext cx="3022776" cy="3990450"/>
            <a:chOff x="1824775" y="237950"/>
            <a:chExt cx="3950825" cy="5216275"/>
          </a:xfrm>
        </p:grpSpPr>
        <p:sp>
          <p:nvSpPr>
            <p:cNvPr id="267" name="Google Shape;267;p3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3"/>
          <p:cNvSpPr/>
          <p:nvPr/>
        </p:nvSpPr>
        <p:spPr>
          <a:xfrm flipH="1">
            <a:off x="8584926" y="294345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"/>
          <p:cNvSpPr/>
          <p:nvPr/>
        </p:nvSpPr>
        <p:spPr>
          <a:xfrm flipH="1">
            <a:off x="8584926" y="41417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"/>
          <p:cNvSpPr/>
          <p:nvPr/>
        </p:nvSpPr>
        <p:spPr>
          <a:xfrm flipH="1">
            <a:off x="310671" y="1480900"/>
            <a:ext cx="188939" cy="189584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"/>
          <p:cNvSpPr/>
          <p:nvPr/>
        </p:nvSpPr>
        <p:spPr>
          <a:xfrm flipH="1">
            <a:off x="7800755" y="979784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4" name="Google Shape;294;p3"/>
          <p:cNvGrpSpPr/>
          <p:nvPr/>
        </p:nvGrpSpPr>
        <p:grpSpPr>
          <a:xfrm>
            <a:off x="287713" y="2965625"/>
            <a:ext cx="1557900" cy="1557900"/>
            <a:chOff x="-125575" y="-285950"/>
            <a:chExt cx="1557900" cy="1557900"/>
          </a:xfrm>
        </p:grpSpPr>
        <p:sp>
          <p:nvSpPr>
            <p:cNvPr id="295" name="Google Shape;295;p3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6" name="Google Shape;296;p3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297" name="Google Shape;297;p3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298" name="Google Shape;298;p3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299;p3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0;p3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301;p3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302;p3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303;p3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304;p3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305;p3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306;p3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307;p3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3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3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3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3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3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3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3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3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3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3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3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3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3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3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3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3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3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25" name="Google Shape;325;p3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326" name="Google Shape;326;p3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3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3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3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3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3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3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3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3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3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36" name="Google Shape;336;p3"/>
          <p:cNvGrpSpPr/>
          <p:nvPr/>
        </p:nvGrpSpPr>
        <p:grpSpPr>
          <a:xfrm>
            <a:off x="-298084" y="-611118"/>
            <a:ext cx="1794929" cy="1794619"/>
            <a:chOff x="905325" y="238125"/>
            <a:chExt cx="3100050" cy="3100050"/>
          </a:xfrm>
        </p:grpSpPr>
        <p:sp>
          <p:nvSpPr>
            <p:cNvPr id="337" name="Google Shape;337;p3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9" name="Google Shape;439;p3"/>
          <p:cNvSpPr/>
          <p:nvPr/>
        </p:nvSpPr>
        <p:spPr>
          <a:xfrm flipH="1">
            <a:off x="406530" y="4608184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"/>
          <p:cNvSpPr/>
          <p:nvPr/>
        </p:nvSpPr>
        <p:spPr>
          <a:xfrm flipH="1">
            <a:off x="7716080" y="4092334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2_2"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p21"/>
          <p:cNvSpPr txBox="1">
            <a:spLocks noGrp="1"/>
          </p:cNvSpPr>
          <p:nvPr>
            <p:ph type="title"/>
          </p:nvPr>
        </p:nvSpPr>
        <p:spPr>
          <a:xfrm>
            <a:off x="4843941" y="3525613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46" name="Google Shape;2546;p21"/>
          <p:cNvSpPr txBox="1">
            <a:spLocks noGrp="1"/>
          </p:cNvSpPr>
          <p:nvPr>
            <p:ph type="title" idx="2"/>
          </p:nvPr>
        </p:nvSpPr>
        <p:spPr>
          <a:xfrm>
            <a:off x="832663" y="3525613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47" name="Google Shape;2547;p21"/>
          <p:cNvSpPr txBox="1">
            <a:spLocks noGrp="1"/>
          </p:cNvSpPr>
          <p:nvPr>
            <p:ph type="title" idx="3"/>
          </p:nvPr>
        </p:nvSpPr>
        <p:spPr>
          <a:xfrm>
            <a:off x="4843918" y="1630138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548" name="Google Shape;2548;p21"/>
          <p:cNvSpPr txBox="1">
            <a:spLocks noGrp="1"/>
          </p:cNvSpPr>
          <p:nvPr>
            <p:ph type="title" idx="4"/>
          </p:nvPr>
        </p:nvSpPr>
        <p:spPr>
          <a:xfrm>
            <a:off x="832663" y="1630177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549" name="Google Shape;2549;p21"/>
          <p:cNvGrpSpPr/>
          <p:nvPr/>
        </p:nvGrpSpPr>
        <p:grpSpPr>
          <a:xfrm flipH="1">
            <a:off x="7772894" y="-726035"/>
            <a:ext cx="2070523" cy="2069903"/>
            <a:chOff x="905325" y="238125"/>
            <a:chExt cx="3100050" cy="3100050"/>
          </a:xfrm>
        </p:grpSpPr>
        <p:sp>
          <p:nvSpPr>
            <p:cNvPr id="2550" name="Google Shape;2550;p21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1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1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1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1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1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1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1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1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1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1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1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1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1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1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1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1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1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1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1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1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1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1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1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1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1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1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1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1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1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1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1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1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1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1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1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1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1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1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1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1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1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1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1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1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1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1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1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1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1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1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1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1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1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1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1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1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1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1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1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1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1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1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1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1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1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1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1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1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1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1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1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1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1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1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1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1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1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1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1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1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1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1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1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1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1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1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1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1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1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1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1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1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1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1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1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1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1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1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1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1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1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2" name="Google Shape;2652;p21"/>
          <p:cNvGrpSpPr/>
          <p:nvPr/>
        </p:nvGrpSpPr>
        <p:grpSpPr>
          <a:xfrm flipH="1">
            <a:off x="-419390" y="3326375"/>
            <a:ext cx="3174500" cy="2386843"/>
            <a:chOff x="337275" y="238300"/>
            <a:chExt cx="6925175" cy="5206900"/>
          </a:xfrm>
        </p:grpSpPr>
        <p:sp>
          <p:nvSpPr>
            <p:cNvPr id="2653" name="Google Shape;2653;p21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1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1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1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1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1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1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1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1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1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1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1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1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1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1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1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1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1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1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1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21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21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1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1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1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1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1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1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1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1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1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1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1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1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1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1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1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1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1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1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1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1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1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1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1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1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1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1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1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1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1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1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1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1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1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1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1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1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1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1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1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1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1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1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1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1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1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1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1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1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1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1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1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1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1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1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1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1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1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1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1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1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1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1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21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21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21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21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21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21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21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1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1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1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1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1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1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1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1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1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1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1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1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1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7" name="Google Shape;2757;p21"/>
          <p:cNvSpPr/>
          <p:nvPr/>
        </p:nvSpPr>
        <p:spPr>
          <a:xfrm flipH="1">
            <a:off x="1486981" y="43523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8" name="Google Shape;2758;p21"/>
          <p:cNvSpPr/>
          <p:nvPr/>
        </p:nvSpPr>
        <p:spPr>
          <a:xfrm>
            <a:off x="7232730" y="46081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9" name="Google Shape;2759;p21"/>
          <p:cNvSpPr/>
          <p:nvPr/>
        </p:nvSpPr>
        <p:spPr>
          <a:xfrm rot="-1819176" flipH="1">
            <a:off x="7147400" y="4445165"/>
            <a:ext cx="2124991" cy="735239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0" name="Google Shape;2760;p21"/>
          <p:cNvSpPr/>
          <p:nvPr/>
        </p:nvSpPr>
        <p:spPr>
          <a:xfrm rot="-9930711">
            <a:off x="-29363" y="-325883"/>
            <a:ext cx="2124946" cy="735224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1" name="Google Shape;2761;p21"/>
          <p:cNvSpPr/>
          <p:nvPr/>
        </p:nvSpPr>
        <p:spPr>
          <a:xfrm flipH="1">
            <a:off x="458631" y="4581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2" name="Google Shape;2762;p21"/>
          <p:cNvSpPr txBox="1">
            <a:spLocks noGrp="1"/>
          </p:cNvSpPr>
          <p:nvPr>
            <p:ph type="title" idx="5" hasCustomPrompt="1"/>
          </p:nvPr>
        </p:nvSpPr>
        <p:spPr>
          <a:xfrm>
            <a:off x="832675" y="97107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3" name="Google Shape;2763;p21"/>
          <p:cNvSpPr txBox="1">
            <a:spLocks noGrp="1"/>
          </p:cNvSpPr>
          <p:nvPr>
            <p:ph type="title" idx="6" hasCustomPrompt="1"/>
          </p:nvPr>
        </p:nvSpPr>
        <p:spPr>
          <a:xfrm>
            <a:off x="4843950" y="97107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4" name="Google Shape;2764;p21"/>
          <p:cNvSpPr txBox="1">
            <a:spLocks noGrp="1"/>
          </p:cNvSpPr>
          <p:nvPr>
            <p:ph type="title" idx="7" hasCustomPrompt="1"/>
          </p:nvPr>
        </p:nvSpPr>
        <p:spPr>
          <a:xfrm>
            <a:off x="832675" y="286652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5" name="Google Shape;2765;p21"/>
          <p:cNvSpPr txBox="1">
            <a:spLocks noGrp="1"/>
          </p:cNvSpPr>
          <p:nvPr>
            <p:ph type="title" idx="8" hasCustomPrompt="1"/>
          </p:nvPr>
        </p:nvSpPr>
        <p:spPr>
          <a:xfrm>
            <a:off x="4843950" y="286652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2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Google Shape;2767;p22"/>
          <p:cNvSpPr txBox="1">
            <a:spLocks noGrp="1"/>
          </p:cNvSpPr>
          <p:nvPr>
            <p:ph type="title"/>
          </p:nvPr>
        </p:nvSpPr>
        <p:spPr>
          <a:xfrm>
            <a:off x="837744" y="1597852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68" name="Google Shape;2768;p22"/>
          <p:cNvSpPr txBox="1">
            <a:spLocks noGrp="1"/>
          </p:cNvSpPr>
          <p:nvPr>
            <p:ph type="title" idx="2"/>
          </p:nvPr>
        </p:nvSpPr>
        <p:spPr>
          <a:xfrm>
            <a:off x="837738" y="1944986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69" name="Google Shape;2769;p22"/>
          <p:cNvSpPr txBox="1">
            <a:spLocks noGrp="1"/>
          </p:cNvSpPr>
          <p:nvPr>
            <p:ph type="title" idx="3"/>
          </p:nvPr>
        </p:nvSpPr>
        <p:spPr>
          <a:xfrm>
            <a:off x="837750" y="3019377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70" name="Google Shape;2770;p22"/>
          <p:cNvSpPr txBox="1">
            <a:spLocks noGrp="1"/>
          </p:cNvSpPr>
          <p:nvPr>
            <p:ph type="title" idx="4"/>
          </p:nvPr>
        </p:nvSpPr>
        <p:spPr>
          <a:xfrm>
            <a:off x="837744" y="3366511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71" name="Google Shape;2771;p22"/>
          <p:cNvSpPr txBox="1">
            <a:spLocks noGrp="1"/>
          </p:cNvSpPr>
          <p:nvPr>
            <p:ph type="title" idx="5"/>
          </p:nvPr>
        </p:nvSpPr>
        <p:spPr>
          <a:xfrm>
            <a:off x="3428875" y="3019377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72" name="Google Shape;2772;p22"/>
          <p:cNvSpPr txBox="1">
            <a:spLocks noGrp="1"/>
          </p:cNvSpPr>
          <p:nvPr>
            <p:ph type="title" idx="6"/>
          </p:nvPr>
        </p:nvSpPr>
        <p:spPr>
          <a:xfrm>
            <a:off x="3428868" y="3366511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73" name="Google Shape;2773;p22"/>
          <p:cNvSpPr txBox="1">
            <a:spLocks noGrp="1"/>
          </p:cNvSpPr>
          <p:nvPr>
            <p:ph type="title" idx="7"/>
          </p:nvPr>
        </p:nvSpPr>
        <p:spPr>
          <a:xfrm>
            <a:off x="3428869" y="1597749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74" name="Google Shape;2774;p22"/>
          <p:cNvSpPr txBox="1">
            <a:spLocks noGrp="1"/>
          </p:cNvSpPr>
          <p:nvPr>
            <p:ph type="title" idx="8"/>
          </p:nvPr>
        </p:nvSpPr>
        <p:spPr>
          <a:xfrm>
            <a:off x="3428863" y="1945094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75" name="Google Shape;2775;p22"/>
          <p:cNvSpPr txBox="1">
            <a:spLocks noGrp="1"/>
          </p:cNvSpPr>
          <p:nvPr>
            <p:ph type="title" idx="9"/>
          </p:nvPr>
        </p:nvSpPr>
        <p:spPr>
          <a:xfrm>
            <a:off x="6019963" y="1597749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76" name="Google Shape;2776;p22"/>
          <p:cNvSpPr txBox="1">
            <a:spLocks noGrp="1"/>
          </p:cNvSpPr>
          <p:nvPr>
            <p:ph type="title" idx="13"/>
          </p:nvPr>
        </p:nvSpPr>
        <p:spPr>
          <a:xfrm>
            <a:off x="6019956" y="1945094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77" name="Google Shape;2777;p22"/>
          <p:cNvSpPr txBox="1">
            <a:spLocks noGrp="1"/>
          </p:cNvSpPr>
          <p:nvPr>
            <p:ph type="title" idx="14"/>
          </p:nvPr>
        </p:nvSpPr>
        <p:spPr>
          <a:xfrm>
            <a:off x="6019975" y="3019374"/>
            <a:ext cx="2286300" cy="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78" name="Google Shape;2778;p22"/>
          <p:cNvSpPr txBox="1">
            <a:spLocks noGrp="1"/>
          </p:cNvSpPr>
          <p:nvPr>
            <p:ph type="title" idx="15"/>
          </p:nvPr>
        </p:nvSpPr>
        <p:spPr>
          <a:xfrm>
            <a:off x="6019968" y="3366719"/>
            <a:ext cx="22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779" name="Google Shape;2779;p22"/>
          <p:cNvSpPr txBox="1">
            <a:spLocks noGrp="1"/>
          </p:cNvSpPr>
          <p:nvPr>
            <p:ph type="title" idx="16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2780" name="Google Shape;2780;p22"/>
          <p:cNvGrpSpPr/>
          <p:nvPr/>
        </p:nvGrpSpPr>
        <p:grpSpPr>
          <a:xfrm>
            <a:off x="-800390" y="-726035"/>
            <a:ext cx="2070523" cy="2069903"/>
            <a:chOff x="905325" y="238125"/>
            <a:chExt cx="3100050" cy="3100050"/>
          </a:xfrm>
        </p:grpSpPr>
        <p:sp>
          <p:nvSpPr>
            <p:cNvPr id="2781" name="Google Shape;2781;p22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22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22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22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22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2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2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2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2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2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2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2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2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2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2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2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22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22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22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22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22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22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22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22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22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2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2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22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22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22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2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22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22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22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22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22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22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2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2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2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2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2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2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2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22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22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2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2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2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2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2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2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2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2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2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2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2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2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2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2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2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2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2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2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2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2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2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22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22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22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22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22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22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2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2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2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2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22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22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2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2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2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2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2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2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2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2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2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22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22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2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2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2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2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2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2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2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2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2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2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2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2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3" name="Google Shape;2883;p22"/>
          <p:cNvGrpSpPr/>
          <p:nvPr/>
        </p:nvGrpSpPr>
        <p:grpSpPr>
          <a:xfrm>
            <a:off x="6287917" y="3326375"/>
            <a:ext cx="3174500" cy="2386843"/>
            <a:chOff x="337275" y="238300"/>
            <a:chExt cx="6925175" cy="5206900"/>
          </a:xfrm>
        </p:grpSpPr>
        <p:sp>
          <p:nvSpPr>
            <p:cNvPr id="2884" name="Google Shape;2884;p22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2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2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2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22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22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2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2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2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2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2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2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2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2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2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2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2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2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2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2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2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2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2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2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22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22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22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22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2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2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2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2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2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2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22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22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22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22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22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22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22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22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2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2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2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2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2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22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22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2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2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22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22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22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22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22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22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22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22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22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22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22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22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22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22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22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22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22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22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22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22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2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2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2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2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2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2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2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2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2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2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2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2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2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2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2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2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2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2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2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2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22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22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2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2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2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2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2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2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2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2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2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2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22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88" name="Google Shape;2988;p22"/>
          <p:cNvSpPr/>
          <p:nvPr/>
        </p:nvSpPr>
        <p:spPr>
          <a:xfrm>
            <a:off x="7402253" y="43523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9" name="Google Shape;2989;p22"/>
          <p:cNvSpPr/>
          <p:nvPr/>
        </p:nvSpPr>
        <p:spPr>
          <a:xfrm flipH="1">
            <a:off x="1656504" y="46081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0" name="Google Shape;2990;p22"/>
          <p:cNvSpPr/>
          <p:nvPr/>
        </p:nvSpPr>
        <p:spPr>
          <a:xfrm rot="1819176">
            <a:off x="-229363" y="4445165"/>
            <a:ext cx="2124991" cy="735239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1" name="Google Shape;2991;p22"/>
          <p:cNvSpPr/>
          <p:nvPr/>
        </p:nvSpPr>
        <p:spPr>
          <a:xfrm rot="9930711" flipH="1">
            <a:off x="6947444" y="-325883"/>
            <a:ext cx="2124946" cy="735224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2" name="Google Shape;2992;p22"/>
          <p:cNvSpPr/>
          <p:nvPr/>
        </p:nvSpPr>
        <p:spPr>
          <a:xfrm>
            <a:off x="8430603" y="4581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4" name="Google Shape;2994;p23"/>
          <p:cNvSpPr txBox="1">
            <a:spLocks noGrp="1"/>
          </p:cNvSpPr>
          <p:nvPr>
            <p:ph type="ctrTitle"/>
          </p:nvPr>
        </p:nvSpPr>
        <p:spPr>
          <a:xfrm>
            <a:off x="2287950" y="886300"/>
            <a:ext cx="4568100" cy="10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7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995" name="Google Shape;2995;p23"/>
          <p:cNvSpPr txBox="1">
            <a:spLocks noGrp="1"/>
          </p:cNvSpPr>
          <p:nvPr>
            <p:ph type="subTitle" idx="1"/>
          </p:nvPr>
        </p:nvSpPr>
        <p:spPr>
          <a:xfrm>
            <a:off x="2287950" y="1865405"/>
            <a:ext cx="4568100" cy="11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96" name="Google Shape;2996;p23"/>
          <p:cNvSpPr txBox="1"/>
          <p:nvPr/>
        </p:nvSpPr>
        <p:spPr>
          <a:xfrm>
            <a:off x="2774425" y="3484827"/>
            <a:ext cx="3595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CREDITS: This presentation template was created by </a:t>
            </a:r>
            <a:r>
              <a:rPr lang="en" sz="1200" b="1">
                <a:solidFill>
                  <a:schemeClr val="hlink"/>
                </a:solidFill>
                <a:uFill>
                  <a:noFill/>
                </a:uFill>
                <a:latin typeface="Playfair Display"/>
                <a:ea typeface="Playfair Display"/>
                <a:cs typeface="Playfair Display"/>
                <a:sym typeface="Playfair Display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Playfair Display"/>
                <a:ea typeface="Playfair Display"/>
                <a:cs typeface="Playfair Display"/>
                <a:sym typeface="Playfair Displ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,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Playfair Display"/>
                <a:ea typeface="Playfair Display"/>
                <a:cs typeface="Playfair Display"/>
                <a:sym typeface="Playfair Displ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997" name="Google Shape;2997;p23"/>
          <p:cNvGrpSpPr/>
          <p:nvPr/>
        </p:nvGrpSpPr>
        <p:grpSpPr>
          <a:xfrm>
            <a:off x="-219517" y="-395153"/>
            <a:ext cx="3678470" cy="3308723"/>
            <a:chOff x="905325" y="238125"/>
            <a:chExt cx="5804750" cy="5222100"/>
          </a:xfrm>
        </p:grpSpPr>
        <p:sp>
          <p:nvSpPr>
            <p:cNvPr id="2998" name="Google Shape;2998;p23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3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3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3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3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3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3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3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3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3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3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3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3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3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3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3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3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3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3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3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3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23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23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3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3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3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3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3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3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3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3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3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3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3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3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3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3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3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3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3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3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3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3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23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23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23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23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3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3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3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3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3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3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3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3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3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3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3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3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3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3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3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3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3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3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3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23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23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23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23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23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23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23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23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23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23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23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23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23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23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23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23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23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23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23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23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23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23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23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23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23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23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23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23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23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23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23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23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23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23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23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23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23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23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23"/>
            <p:cNvSpPr/>
            <p:nvPr/>
          </p:nvSpPr>
          <p:spPr>
            <a:xfrm>
              <a:off x="3818025" y="1158075"/>
              <a:ext cx="157475" cy="157475"/>
            </a:xfrm>
            <a:custGeom>
              <a:avLst/>
              <a:gdLst/>
              <a:ahLst/>
              <a:cxnLst/>
              <a:rect l="l" t="t" r="r" b="b"/>
              <a:pathLst>
                <a:path w="6299" h="6299" fill="none" extrusionOk="0">
                  <a:moveTo>
                    <a:pt x="0" y="4505"/>
                  </a:moveTo>
                  <a:lnTo>
                    <a:pt x="0" y="1793"/>
                  </a:lnTo>
                  <a:cubicBezTo>
                    <a:pt x="989" y="1793"/>
                    <a:pt x="1770" y="989"/>
                    <a:pt x="1793" y="0"/>
                  </a:cubicBezTo>
                  <a:lnTo>
                    <a:pt x="4505" y="0"/>
                  </a:lnTo>
                  <a:cubicBezTo>
                    <a:pt x="4505" y="989"/>
                    <a:pt x="5310" y="1793"/>
                    <a:pt x="6298" y="1793"/>
                  </a:cubicBezTo>
                  <a:lnTo>
                    <a:pt x="6298" y="4505"/>
                  </a:lnTo>
                  <a:cubicBezTo>
                    <a:pt x="5310" y="4505"/>
                    <a:pt x="4505" y="5310"/>
                    <a:pt x="4505" y="6298"/>
                  </a:cubicBezTo>
                  <a:lnTo>
                    <a:pt x="1793" y="6298"/>
                  </a:lnTo>
                  <a:cubicBezTo>
                    <a:pt x="1770" y="5310"/>
                    <a:pt x="989" y="4505"/>
                    <a:pt x="0" y="4505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23"/>
            <p:cNvSpPr/>
            <p:nvPr/>
          </p:nvSpPr>
          <p:spPr>
            <a:xfrm>
              <a:off x="1635075" y="3957000"/>
              <a:ext cx="156900" cy="157475"/>
            </a:xfrm>
            <a:custGeom>
              <a:avLst/>
              <a:gdLst/>
              <a:ahLst/>
              <a:cxnLst/>
              <a:rect l="l" t="t" r="r" b="b"/>
              <a:pathLst>
                <a:path w="6276" h="6299" fill="none" extrusionOk="0">
                  <a:moveTo>
                    <a:pt x="0" y="4506"/>
                  </a:moveTo>
                  <a:lnTo>
                    <a:pt x="0" y="1794"/>
                  </a:lnTo>
                  <a:cubicBezTo>
                    <a:pt x="966" y="1794"/>
                    <a:pt x="1770" y="989"/>
                    <a:pt x="1770" y="1"/>
                  </a:cubicBezTo>
                  <a:lnTo>
                    <a:pt x="4505" y="1"/>
                  </a:lnTo>
                  <a:cubicBezTo>
                    <a:pt x="4505" y="989"/>
                    <a:pt x="5310" y="1794"/>
                    <a:pt x="6275" y="1794"/>
                  </a:cubicBezTo>
                  <a:lnTo>
                    <a:pt x="6275" y="4529"/>
                  </a:lnTo>
                  <a:cubicBezTo>
                    <a:pt x="5310" y="4529"/>
                    <a:pt x="4505" y="5310"/>
                    <a:pt x="4505" y="6299"/>
                  </a:cubicBezTo>
                  <a:lnTo>
                    <a:pt x="1770" y="6299"/>
                  </a:lnTo>
                  <a:cubicBezTo>
                    <a:pt x="1793" y="5310"/>
                    <a:pt x="989" y="4506"/>
                    <a:pt x="0" y="4506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4" name="Google Shape;3104;p23"/>
          <p:cNvGrpSpPr/>
          <p:nvPr/>
        </p:nvGrpSpPr>
        <p:grpSpPr>
          <a:xfrm rot="-5400000" flipH="1">
            <a:off x="344795" y="2981830"/>
            <a:ext cx="2306097" cy="3044218"/>
            <a:chOff x="1824775" y="237950"/>
            <a:chExt cx="3950825" cy="5216275"/>
          </a:xfrm>
        </p:grpSpPr>
        <p:sp>
          <p:nvSpPr>
            <p:cNvPr id="3105" name="Google Shape;3105;p23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23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23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23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23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23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23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23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23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23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23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23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23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23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23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23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23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23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23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23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23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23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23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23"/>
            <p:cNvSpPr/>
            <p:nvPr/>
          </p:nvSpPr>
          <p:spPr>
            <a:xfrm>
              <a:off x="4664125" y="716025"/>
              <a:ext cx="167900" cy="167925"/>
            </a:xfrm>
            <a:custGeom>
              <a:avLst/>
              <a:gdLst/>
              <a:ahLst/>
              <a:cxnLst/>
              <a:rect l="l" t="t" r="r" b="b"/>
              <a:pathLst>
                <a:path w="6716" h="6717" fill="none" extrusionOk="0">
                  <a:moveTo>
                    <a:pt x="0" y="4805"/>
                  </a:moveTo>
                  <a:lnTo>
                    <a:pt x="0" y="1888"/>
                  </a:lnTo>
                  <a:cubicBezTo>
                    <a:pt x="1029" y="1888"/>
                    <a:pt x="1887" y="1055"/>
                    <a:pt x="1887" y="1"/>
                  </a:cubicBezTo>
                  <a:lnTo>
                    <a:pt x="4804" y="1"/>
                  </a:lnTo>
                  <a:cubicBezTo>
                    <a:pt x="4804" y="1055"/>
                    <a:pt x="5662" y="1888"/>
                    <a:pt x="6715" y="1888"/>
                  </a:cubicBezTo>
                  <a:lnTo>
                    <a:pt x="6715" y="4805"/>
                  </a:lnTo>
                  <a:cubicBezTo>
                    <a:pt x="5662" y="4805"/>
                    <a:pt x="4804" y="5662"/>
                    <a:pt x="4804" y="6716"/>
                  </a:cubicBezTo>
                  <a:lnTo>
                    <a:pt x="1887" y="6716"/>
                  </a:lnTo>
                  <a:cubicBezTo>
                    <a:pt x="1887" y="5662"/>
                    <a:pt x="1029" y="4805"/>
                    <a:pt x="0" y="4805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23"/>
            <p:cNvSpPr/>
            <p:nvPr/>
          </p:nvSpPr>
          <p:spPr>
            <a:xfrm>
              <a:off x="3129875" y="1442100"/>
              <a:ext cx="167900" cy="167925"/>
            </a:xfrm>
            <a:custGeom>
              <a:avLst/>
              <a:gdLst/>
              <a:ahLst/>
              <a:cxnLst/>
              <a:rect l="l" t="t" r="r" b="b"/>
              <a:pathLst>
                <a:path w="6716" h="6717" fill="none" extrusionOk="0">
                  <a:moveTo>
                    <a:pt x="0" y="4804"/>
                  </a:moveTo>
                  <a:lnTo>
                    <a:pt x="0" y="1888"/>
                  </a:lnTo>
                  <a:cubicBezTo>
                    <a:pt x="1054" y="1888"/>
                    <a:pt x="1888" y="1030"/>
                    <a:pt x="1888" y="1"/>
                  </a:cubicBezTo>
                  <a:lnTo>
                    <a:pt x="4804" y="1"/>
                  </a:lnTo>
                  <a:cubicBezTo>
                    <a:pt x="4804" y="1030"/>
                    <a:pt x="5662" y="1888"/>
                    <a:pt x="6716" y="1888"/>
                  </a:cubicBezTo>
                  <a:lnTo>
                    <a:pt x="6716" y="4804"/>
                  </a:lnTo>
                  <a:cubicBezTo>
                    <a:pt x="5662" y="4804"/>
                    <a:pt x="4804" y="5662"/>
                    <a:pt x="4804" y="6716"/>
                  </a:cubicBezTo>
                  <a:lnTo>
                    <a:pt x="1888" y="6716"/>
                  </a:lnTo>
                  <a:cubicBezTo>
                    <a:pt x="1888" y="5662"/>
                    <a:pt x="1054" y="4804"/>
                    <a:pt x="0" y="4804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0" name="Google Shape;3130;p23"/>
          <p:cNvGrpSpPr/>
          <p:nvPr/>
        </p:nvGrpSpPr>
        <p:grpSpPr>
          <a:xfrm rot="10800000">
            <a:off x="4784096" y="136"/>
            <a:ext cx="4154383" cy="1607364"/>
            <a:chOff x="238125" y="1480275"/>
            <a:chExt cx="7117325" cy="2753750"/>
          </a:xfrm>
        </p:grpSpPr>
        <p:sp>
          <p:nvSpPr>
            <p:cNvPr id="3131" name="Google Shape;3131;p23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23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23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23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23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23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23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23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23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23"/>
            <p:cNvSpPr/>
            <p:nvPr/>
          </p:nvSpPr>
          <p:spPr>
            <a:xfrm>
              <a:off x="1436300" y="2178700"/>
              <a:ext cx="185825" cy="185825"/>
            </a:xfrm>
            <a:custGeom>
              <a:avLst/>
              <a:gdLst/>
              <a:ahLst/>
              <a:cxnLst/>
              <a:rect l="l" t="t" r="r" b="b"/>
              <a:pathLst>
                <a:path w="7433" h="7433" fill="none" extrusionOk="0">
                  <a:moveTo>
                    <a:pt x="1" y="5317"/>
                  </a:moveTo>
                  <a:lnTo>
                    <a:pt x="1" y="2116"/>
                  </a:lnTo>
                  <a:cubicBezTo>
                    <a:pt x="1167" y="2116"/>
                    <a:pt x="2117" y="1167"/>
                    <a:pt x="2117" y="1"/>
                  </a:cubicBezTo>
                  <a:lnTo>
                    <a:pt x="5344" y="1"/>
                  </a:lnTo>
                  <a:cubicBezTo>
                    <a:pt x="5344" y="1167"/>
                    <a:pt x="6266" y="2116"/>
                    <a:pt x="7433" y="2116"/>
                  </a:cubicBezTo>
                  <a:lnTo>
                    <a:pt x="7433" y="5317"/>
                  </a:lnTo>
                  <a:cubicBezTo>
                    <a:pt x="6266" y="5317"/>
                    <a:pt x="5344" y="6266"/>
                    <a:pt x="5344" y="7432"/>
                  </a:cubicBezTo>
                  <a:lnTo>
                    <a:pt x="2117" y="7432"/>
                  </a:lnTo>
                  <a:cubicBezTo>
                    <a:pt x="2117" y="6266"/>
                    <a:pt x="1167" y="5317"/>
                    <a:pt x="1" y="5317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23"/>
            <p:cNvSpPr/>
            <p:nvPr/>
          </p:nvSpPr>
          <p:spPr>
            <a:xfrm>
              <a:off x="4049025" y="3852925"/>
              <a:ext cx="185825" cy="185825"/>
            </a:xfrm>
            <a:custGeom>
              <a:avLst/>
              <a:gdLst/>
              <a:ahLst/>
              <a:cxnLst/>
              <a:rect l="l" t="t" r="r" b="b"/>
              <a:pathLst>
                <a:path w="7433" h="7433" fill="none" extrusionOk="0">
                  <a:moveTo>
                    <a:pt x="0" y="5317"/>
                  </a:moveTo>
                  <a:lnTo>
                    <a:pt x="0" y="2089"/>
                  </a:lnTo>
                  <a:cubicBezTo>
                    <a:pt x="1166" y="2089"/>
                    <a:pt x="2116" y="1167"/>
                    <a:pt x="2116" y="0"/>
                  </a:cubicBezTo>
                  <a:lnTo>
                    <a:pt x="5316" y="0"/>
                  </a:lnTo>
                  <a:cubicBezTo>
                    <a:pt x="5316" y="1167"/>
                    <a:pt x="6266" y="2089"/>
                    <a:pt x="7432" y="2089"/>
                  </a:cubicBezTo>
                  <a:lnTo>
                    <a:pt x="7432" y="5317"/>
                  </a:lnTo>
                  <a:cubicBezTo>
                    <a:pt x="6266" y="5317"/>
                    <a:pt x="5316" y="6266"/>
                    <a:pt x="5316" y="7432"/>
                  </a:cubicBezTo>
                  <a:lnTo>
                    <a:pt x="2116" y="7432"/>
                  </a:lnTo>
                  <a:cubicBezTo>
                    <a:pt x="2116" y="6266"/>
                    <a:pt x="1166" y="5317"/>
                    <a:pt x="0" y="5317"/>
                  </a:cubicBezTo>
                  <a:close/>
                </a:path>
              </a:pathLst>
            </a:custGeom>
            <a:solidFill>
              <a:schemeClr val="dk1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2" name="Google Shape;3142;p23"/>
          <p:cNvGrpSpPr/>
          <p:nvPr/>
        </p:nvGrpSpPr>
        <p:grpSpPr>
          <a:xfrm rot="-506046">
            <a:off x="5675937" y="2820506"/>
            <a:ext cx="3876392" cy="2914581"/>
            <a:chOff x="337275" y="238300"/>
            <a:chExt cx="6925175" cy="5206900"/>
          </a:xfrm>
        </p:grpSpPr>
        <p:sp>
          <p:nvSpPr>
            <p:cNvPr id="3143" name="Google Shape;3143;p23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23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23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23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3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3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3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23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23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23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23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23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23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23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23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3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3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3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3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3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3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3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3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3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3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3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3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3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3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3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3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3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3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3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3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23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23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3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3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3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3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3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3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3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3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3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3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3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3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3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3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3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3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3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3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3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3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3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3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3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3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3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3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3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3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3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3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3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3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3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3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3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3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3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3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3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3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3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3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3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3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3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3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3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3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3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3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3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3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3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3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3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3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3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3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3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3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3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3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3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3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3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3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3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">
    <p:spTree>
      <p:nvGrpSpPr>
        <p:cNvPr id="1" name="Shape 3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8" name="Google Shape;3248;p24"/>
          <p:cNvGrpSpPr/>
          <p:nvPr/>
        </p:nvGrpSpPr>
        <p:grpSpPr>
          <a:xfrm>
            <a:off x="-800390" y="-726035"/>
            <a:ext cx="2070523" cy="2069903"/>
            <a:chOff x="905325" y="238125"/>
            <a:chExt cx="3100050" cy="3100050"/>
          </a:xfrm>
        </p:grpSpPr>
        <p:sp>
          <p:nvSpPr>
            <p:cNvPr id="3249" name="Google Shape;3249;p24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4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4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4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4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4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4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4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4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4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4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4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4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4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4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4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4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4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4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4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4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4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4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4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4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4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4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4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4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4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4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4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4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4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4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4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4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4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4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4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4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4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4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4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4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4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4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4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4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4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4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4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4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4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4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4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4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4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24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24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24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24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24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4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4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4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4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4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4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4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4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4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4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4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4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4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4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4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4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4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4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4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4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4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4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4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4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4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4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4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4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4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4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4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4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4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4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4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4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4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4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4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1" name="Google Shape;3351;p24"/>
          <p:cNvGrpSpPr/>
          <p:nvPr/>
        </p:nvGrpSpPr>
        <p:grpSpPr>
          <a:xfrm>
            <a:off x="6287917" y="3326375"/>
            <a:ext cx="3174500" cy="2386843"/>
            <a:chOff x="337275" y="238300"/>
            <a:chExt cx="6925175" cy="5206900"/>
          </a:xfrm>
        </p:grpSpPr>
        <p:sp>
          <p:nvSpPr>
            <p:cNvPr id="3352" name="Google Shape;3352;p24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24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4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4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24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24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4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4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4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4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4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4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4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4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4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4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24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24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4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4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4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4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4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4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24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24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4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4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4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4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4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4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4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4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4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4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4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4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4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4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24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24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24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24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24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24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24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24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24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24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24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24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24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24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24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24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24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24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24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24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24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24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24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24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24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24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24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24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24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24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24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24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24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24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24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24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24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24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24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24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24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24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24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24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24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24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24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24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24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24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24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24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24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24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24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24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24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24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24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24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24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24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24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24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56" name="Google Shape;3456;p24"/>
          <p:cNvSpPr/>
          <p:nvPr/>
        </p:nvSpPr>
        <p:spPr>
          <a:xfrm>
            <a:off x="7402253" y="43523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24"/>
          <p:cNvSpPr/>
          <p:nvPr/>
        </p:nvSpPr>
        <p:spPr>
          <a:xfrm flipH="1">
            <a:off x="1656504" y="46081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24"/>
          <p:cNvSpPr/>
          <p:nvPr/>
        </p:nvSpPr>
        <p:spPr>
          <a:xfrm rot="1819176">
            <a:off x="-229363" y="4445165"/>
            <a:ext cx="2124991" cy="735239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24"/>
          <p:cNvSpPr/>
          <p:nvPr/>
        </p:nvSpPr>
        <p:spPr>
          <a:xfrm rot="9930711" flipH="1">
            <a:off x="6947444" y="-325883"/>
            <a:ext cx="2124946" cy="735224"/>
          </a:xfrm>
          <a:custGeom>
            <a:avLst/>
            <a:gdLst/>
            <a:ahLst/>
            <a:cxnLst/>
            <a:rect l="l" t="t" r="r" b="b"/>
            <a:pathLst>
              <a:path w="146250" h="50602" extrusionOk="0">
                <a:moveTo>
                  <a:pt x="79295" y="934"/>
                </a:moveTo>
                <a:cubicBezTo>
                  <a:pt x="81051" y="934"/>
                  <a:pt x="83067" y="1202"/>
                  <a:pt x="85306" y="1734"/>
                </a:cubicBezTo>
                <a:cubicBezTo>
                  <a:pt x="84567" y="1875"/>
                  <a:pt x="83863" y="2121"/>
                  <a:pt x="83194" y="2474"/>
                </a:cubicBezTo>
                <a:cubicBezTo>
                  <a:pt x="81011" y="3671"/>
                  <a:pt x="80096" y="5713"/>
                  <a:pt x="79251" y="7684"/>
                </a:cubicBezTo>
                <a:lnTo>
                  <a:pt x="79216" y="7790"/>
                </a:lnTo>
                <a:cubicBezTo>
                  <a:pt x="78371" y="9726"/>
                  <a:pt x="77491" y="11698"/>
                  <a:pt x="75484" y="12895"/>
                </a:cubicBezTo>
                <a:cubicBezTo>
                  <a:pt x="74956" y="13212"/>
                  <a:pt x="74357" y="13458"/>
                  <a:pt x="73759" y="13634"/>
                </a:cubicBezTo>
                <a:cubicBezTo>
                  <a:pt x="73019" y="13881"/>
                  <a:pt x="72245" y="14057"/>
                  <a:pt x="71470" y="14127"/>
                </a:cubicBezTo>
                <a:lnTo>
                  <a:pt x="71505" y="14127"/>
                </a:lnTo>
                <a:cubicBezTo>
                  <a:pt x="70190" y="14247"/>
                  <a:pt x="68890" y="14317"/>
                  <a:pt x="67585" y="14317"/>
                </a:cubicBezTo>
                <a:cubicBezTo>
                  <a:pt x="66969" y="14317"/>
                  <a:pt x="66352" y="14302"/>
                  <a:pt x="65732" y="14268"/>
                </a:cubicBezTo>
                <a:cubicBezTo>
                  <a:pt x="66295" y="14021"/>
                  <a:pt x="66858" y="13704"/>
                  <a:pt x="67351" y="13317"/>
                </a:cubicBezTo>
                <a:cubicBezTo>
                  <a:pt x="69287" y="11803"/>
                  <a:pt x="69992" y="9691"/>
                  <a:pt x="70696" y="7614"/>
                </a:cubicBezTo>
                <a:lnTo>
                  <a:pt x="70696" y="7508"/>
                </a:lnTo>
                <a:cubicBezTo>
                  <a:pt x="71365" y="5466"/>
                  <a:pt x="72034" y="3530"/>
                  <a:pt x="74005" y="2192"/>
                </a:cubicBezTo>
                <a:cubicBezTo>
                  <a:pt x="75315" y="1351"/>
                  <a:pt x="77102" y="934"/>
                  <a:pt x="79295" y="934"/>
                </a:cubicBezTo>
                <a:close/>
                <a:moveTo>
                  <a:pt x="87656" y="2028"/>
                </a:moveTo>
                <a:cubicBezTo>
                  <a:pt x="89610" y="2028"/>
                  <a:pt x="91933" y="2434"/>
                  <a:pt x="94601" y="3248"/>
                </a:cubicBezTo>
                <a:cubicBezTo>
                  <a:pt x="93862" y="3354"/>
                  <a:pt x="93158" y="3565"/>
                  <a:pt x="92489" y="3847"/>
                </a:cubicBezTo>
                <a:cubicBezTo>
                  <a:pt x="90235" y="4903"/>
                  <a:pt x="89179" y="6874"/>
                  <a:pt x="88193" y="8776"/>
                </a:cubicBezTo>
                <a:lnTo>
                  <a:pt x="88123" y="8881"/>
                </a:lnTo>
                <a:cubicBezTo>
                  <a:pt x="87137" y="10747"/>
                  <a:pt x="86151" y="12683"/>
                  <a:pt x="84004" y="13704"/>
                </a:cubicBezTo>
                <a:cubicBezTo>
                  <a:pt x="82701" y="14268"/>
                  <a:pt x="81293" y="14549"/>
                  <a:pt x="79849" y="14585"/>
                </a:cubicBezTo>
                <a:cubicBezTo>
                  <a:pt x="78969" y="14585"/>
                  <a:pt x="77913" y="14514"/>
                  <a:pt x="76822" y="14479"/>
                </a:cubicBezTo>
                <a:cubicBezTo>
                  <a:pt x="76258" y="14409"/>
                  <a:pt x="75660" y="14338"/>
                  <a:pt x="75026" y="14268"/>
                </a:cubicBezTo>
                <a:lnTo>
                  <a:pt x="74392" y="14162"/>
                </a:lnTo>
                <a:lnTo>
                  <a:pt x="74005" y="14092"/>
                </a:lnTo>
                <a:cubicBezTo>
                  <a:pt x="74639" y="13916"/>
                  <a:pt x="75202" y="13669"/>
                  <a:pt x="75730" y="13352"/>
                </a:cubicBezTo>
                <a:cubicBezTo>
                  <a:pt x="77878" y="12085"/>
                  <a:pt x="78793" y="10008"/>
                  <a:pt x="79673" y="8001"/>
                </a:cubicBezTo>
                <a:lnTo>
                  <a:pt x="79709" y="7895"/>
                </a:lnTo>
                <a:cubicBezTo>
                  <a:pt x="80589" y="5924"/>
                  <a:pt x="81363" y="4058"/>
                  <a:pt x="83440" y="2931"/>
                </a:cubicBezTo>
                <a:cubicBezTo>
                  <a:pt x="84564" y="2329"/>
                  <a:pt x="85974" y="2028"/>
                  <a:pt x="87656" y="2028"/>
                </a:cubicBezTo>
                <a:close/>
                <a:moveTo>
                  <a:pt x="70969" y="511"/>
                </a:moveTo>
                <a:cubicBezTo>
                  <a:pt x="71241" y="511"/>
                  <a:pt x="71514" y="520"/>
                  <a:pt x="71787" y="537"/>
                </a:cubicBezTo>
                <a:cubicBezTo>
                  <a:pt x="71922" y="534"/>
                  <a:pt x="72056" y="532"/>
                  <a:pt x="72191" y="532"/>
                </a:cubicBezTo>
                <a:cubicBezTo>
                  <a:pt x="73365" y="532"/>
                  <a:pt x="74562" y="665"/>
                  <a:pt x="75730" y="854"/>
                </a:cubicBezTo>
                <a:cubicBezTo>
                  <a:pt x="74991" y="1065"/>
                  <a:pt x="74322" y="1347"/>
                  <a:pt x="73688" y="1769"/>
                </a:cubicBezTo>
                <a:cubicBezTo>
                  <a:pt x="71541" y="3178"/>
                  <a:pt x="70837" y="5290"/>
                  <a:pt x="70168" y="7367"/>
                </a:cubicBezTo>
                <a:lnTo>
                  <a:pt x="70132" y="7438"/>
                </a:lnTo>
                <a:cubicBezTo>
                  <a:pt x="69463" y="9444"/>
                  <a:pt x="68795" y="11486"/>
                  <a:pt x="66999" y="12895"/>
                </a:cubicBezTo>
                <a:cubicBezTo>
                  <a:pt x="66471" y="13282"/>
                  <a:pt x="65943" y="13564"/>
                  <a:pt x="65379" y="13810"/>
                </a:cubicBezTo>
                <a:cubicBezTo>
                  <a:pt x="64711" y="14127"/>
                  <a:pt x="64006" y="14373"/>
                  <a:pt x="63267" y="14585"/>
                </a:cubicBezTo>
                <a:cubicBezTo>
                  <a:pt x="61436" y="14972"/>
                  <a:pt x="59570" y="15254"/>
                  <a:pt x="57704" y="15394"/>
                </a:cubicBezTo>
                <a:cubicBezTo>
                  <a:pt x="58197" y="15078"/>
                  <a:pt x="58690" y="14690"/>
                  <a:pt x="59148" y="14268"/>
                </a:cubicBezTo>
                <a:cubicBezTo>
                  <a:pt x="59922" y="13423"/>
                  <a:pt x="60521" y="12437"/>
                  <a:pt x="60908" y="11346"/>
                </a:cubicBezTo>
                <a:cubicBezTo>
                  <a:pt x="61260" y="10325"/>
                  <a:pt x="61507" y="9268"/>
                  <a:pt x="61683" y="8177"/>
                </a:cubicBezTo>
                <a:lnTo>
                  <a:pt x="61683" y="8107"/>
                </a:lnTo>
                <a:cubicBezTo>
                  <a:pt x="62105" y="5994"/>
                  <a:pt x="62493" y="3987"/>
                  <a:pt x="64358" y="2438"/>
                </a:cubicBezTo>
                <a:cubicBezTo>
                  <a:pt x="65344" y="1629"/>
                  <a:pt x="66717" y="1100"/>
                  <a:pt x="68513" y="748"/>
                </a:cubicBezTo>
                <a:cubicBezTo>
                  <a:pt x="69331" y="590"/>
                  <a:pt x="70150" y="511"/>
                  <a:pt x="70969" y="511"/>
                </a:cubicBezTo>
                <a:close/>
                <a:moveTo>
                  <a:pt x="96091" y="3664"/>
                </a:moveTo>
                <a:cubicBezTo>
                  <a:pt x="96381" y="3664"/>
                  <a:pt x="96671" y="3678"/>
                  <a:pt x="96960" y="3706"/>
                </a:cubicBezTo>
                <a:cubicBezTo>
                  <a:pt x="98755" y="3776"/>
                  <a:pt x="100973" y="4269"/>
                  <a:pt x="103684" y="5220"/>
                </a:cubicBezTo>
                <a:cubicBezTo>
                  <a:pt x="102980" y="5290"/>
                  <a:pt x="102241" y="5466"/>
                  <a:pt x="101572" y="5748"/>
                </a:cubicBezTo>
                <a:cubicBezTo>
                  <a:pt x="99283" y="6698"/>
                  <a:pt x="98157" y="8600"/>
                  <a:pt x="97101" y="10430"/>
                </a:cubicBezTo>
                <a:lnTo>
                  <a:pt x="96995" y="10571"/>
                </a:lnTo>
                <a:cubicBezTo>
                  <a:pt x="95974" y="12296"/>
                  <a:pt x="94847" y="14233"/>
                  <a:pt x="92594" y="15113"/>
                </a:cubicBezTo>
                <a:cubicBezTo>
                  <a:pt x="91584" y="15523"/>
                  <a:pt x="90404" y="15728"/>
                  <a:pt x="88979" y="15728"/>
                </a:cubicBezTo>
                <a:cubicBezTo>
                  <a:pt x="87224" y="15728"/>
                  <a:pt x="85096" y="15417"/>
                  <a:pt x="82455" y="14796"/>
                </a:cubicBezTo>
                <a:lnTo>
                  <a:pt x="82419" y="14796"/>
                </a:lnTo>
                <a:cubicBezTo>
                  <a:pt x="83053" y="14655"/>
                  <a:pt x="83652" y="14444"/>
                  <a:pt x="84250" y="14162"/>
                </a:cubicBezTo>
                <a:cubicBezTo>
                  <a:pt x="86539" y="13071"/>
                  <a:pt x="87630" y="10994"/>
                  <a:pt x="88616" y="9128"/>
                </a:cubicBezTo>
                <a:lnTo>
                  <a:pt x="88651" y="9022"/>
                </a:lnTo>
                <a:cubicBezTo>
                  <a:pt x="89672" y="7121"/>
                  <a:pt x="90623" y="5325"/>
                  <a:pt x="92700" y="4339"/>
                </a:cubicBezTo>
                <a:cubicBezTo>
                  <a:pt x="93770" y="3889"/>
                  <a:pt x="94931" y="3664"/>
                  <a:pt x="96091" y="3664"/>
                </a:cubicBezTo>
                <a:close/>
                <a:moveTo>
                  <a:pt x="104814" y="5661"/>
                </a:moveTo>
                <a:cubicBezTo>
                  <a:pt x="105211" y="5661"/>
                  <a:pt x="105609" y="5689"/>
                  <a:pt x="106008" y="5748"/>
                </a:cubicBezTo>
                <a:cubicBezTo>
                  <a:pt x="108261" y="6029"/>
                  <a:pt x="110479" y="6593"/>
                  <a:pt x="112592" y="7473"/>
                </a:cubicBezTo>
                <a:cubicBezTo>
                  <a:pt x="111887" y="7508"/>
                  <a:pt x="111148" y="7684"/>
                  <a:pt x="110479" y="7931"/>
                </a:cubicBezTo>
                <a:cubicBezTo>
                  <a:pt x="108191" y="8811"/>
                  <a:pt x="107029" y="10677"/>
                  <a:pt x="105867" y="12472"/>
                </a:cubicBezTo>
                <a:lnTo>
                  <a:pt x="105797" y="12613"/>
                </a:lnTo>
                <a:cubicBezTo>
                  <a:pt x="104705" y="14303"/>
                  <a:pt x="103508" y="16204"/>
                  <a:pt x="101220" y="16979"/>
                </a:cubicBezTo>
                <a:cubicBezTo>
                  <a:pt x="100351" y="17282"/>
                  <a:pt x="99354" y="17437"/>
                  <a:pt x="98199" y="17437"/>
                </a:cubicBezTo>
                <a:cubicBezTo>
                  <a:pt x="96267" y="17437"/>
                  <a:pt x="93893" y="17002"/>
                  <a:pt x="90939" y="16099"/>
                </a:cubicBezTo>
                <a:cubicBezTo>
                  <a:pt x="91573" y="15993"/>
                  <a:pt x="92207" y="15852"/>
                  <a:pt x="92805" y="15606"/>
                </a:cubicBezTo>
                <a:cubicBezTo>
                  <a:pt x="95199" y="14655"/>
                  <a:pt x="96397" y="12613"/>
                  <a:pt x="97453" y="10818"/>
                </a:cubicBezTo>
                <a:lnTo>
                  <a:pt x="97523" y="10712"/>
                </a:lnTo>
                <a:cubicBezTo>
                  <a:pt x="98615" y="8846"/>
                  <a:pt x="99671" y="7121"/>
                  <a:pt x="101783" y="6241"/>
                </a:cubicBezTo>
                <a:cubicBezTo>
                  <a:pt x="102751" y="5858"/>
                  <a:pt x="103775" y="5661"/>
                  <a:pt x="104814" y="5661"/>
                </a:cubicBezTo>
                <a:close/>
                <a:moveTo>
                  <a:pt x="64006" y="854"/>
                </a:moveTo>
                <a:cubicBezTo>
                  <a:pt x="64570" y="854"/>
                  <a:pt x="65203" y="854"/>
                  <a:pt x="65837" y="889"/>
                </a:cubicBezTo>
                <a:lnTo>
                  <a:pt x="66048" y="889"/>
                </a:lnTo>
                <a:cubicBezTo>
                  <a:pt x="65344" y="1171"/>
                  <a:pt x="64675" y="1558"/>
                  <a:pt x="64077" y="2016"/>
                </a:cubicBezTo>
                <a:cubicBezTo>
                  <a:pt x="62070" y="3706"/>
                  <a:pt x="61612" y="5889"/>
                  <a:pt x="61190" y="8036"/>
                </a:cubicBezTo>
                <a:lnTo>
                  <a:pt x="61190" y="8071"/>
                </a:lnTo>
                <a:cubicBezTo>
                  <a:pt x="61014" y="9128"/>
                  <a:pt x="60767" y="10149"/>
                  <a:pt x="60415" y="11170"/>
                </a:cubicBezTo>
                <a:cubicBezTo>
                  <a:pt x="60098" y="12191"/>
                  <a:pt x="59535" y="13106"/>
                  <a:pt x="58796" y="13881"/>
                </a:cubicBezTo>
                <a:cubicBezTo>
                  <a:pt x="58373" y="14303"/>
                  <a:pt x="57880" y="14690"/>
                  <a:pt x="57352" y="15007"/>
                </a:cubicBezTo>
                <a:cubicBezTo>
                  <a:pt x="56719" y="15394"/>
                  <a:pt x="56015" y="15746"/>
                  <a:pt x="55310" y="16063"/>
                </a:cubicBezTo>
                <a:lnTo>
                  <a:pt x="55346" y="16063"/>
                </a:lnTo>
                <a:cubicBezTo>
                  <a:pt x="54958" y="16204"/>
                  <a:pt x="54536" y="16380"/>
                  <a:pt x="54078" y="16486"/>
                </a:cubicBezTo>
                <a:lnTo>
                  <a:pt x="53374" y="16697"/>
                </a:lnTo>
                <a:lnTo>
                  <a:pt x="52599" y="16943"/>
                </a:lnTo>
                <a:cubicBezTo>
                  <a:pt x="51860" y="17225"/>
                  <a:pt x="50980" y="17401"/>
                  <a:pt x="50029" y="17648"/>
                </a:cubicBezTo>
                <a:cubicBezTo>
                  <a:pt x="50487" y="17260"/>
                  <a:pt x="50910" y="16803"/>
                  <a:pt x="51262" y="16310"/>
                </a:cubicBezTo>
                <a:cubicBezTo>
                  <a:pt x="51931" y="15359"/>
                  <a:pt x="52388" y="14303"/>
                  <a:pt x="52564" y="13176"/>
                </a:cubicBezTo>
                <a:cubicBezTo>
                  <a:pt x="52776" y="12120"/>
                  <a:pt x="52881" y="11064"/>
                  <a:pt x="52916" y="9973"/>
                </a:cubicBezTo>
                <a:lnTo>
                  <a:pt x="52916" y="9902"/>
                </a:lnTo>
                <a:cubicBezTo>
                  <a:pt x="53022" y="7719"/>
                  <a:pt x="53128" y="5642"/>
                  <a:pt x="54782" y="3847"/>
                </a:cubicBezTo>
                <a:cubicBezTo>
                  <a:pt x="55909" y="2826"/>
                  <a:pt x="57247" y="2051"/>
                  <a:pt x="58725" y="1629"/>
                </a:cubicBezTo>
                <a:cubicBezTo>
                  <a:pt x="59782" y="1312"/>
                  <a:pt x="60873" y="1136"/>
                  <a:pt x="62000" y="1030"/>
                </a:cubicBezTo>
                <a:cubicBezTo>
                  <a:pt x="62633" y="960"/>
                  <a:pt x="63302" y="924"/>
                  <a:pt x="64006" y="854"/>
                </a:cubicBezTo>
                <a:close/>
                <a:moveTo>
                  <a:pt x="113520" y="7942"/>
                </a:moveTo>
                <a:cubicBezTo>
                  <a:pt x="115621" y="7942"/>
                  <a:pt x="118221" y="8560"/>
                  <a:pt x="121393" y="9797"/>
                </a:cubicBezTo>
                <a:cubicBezTo>
                  <a:pt x="120689" y="9867"/>
                  <a:pt x="119950" y="10008"/>
                  <a:pt x="119281" y="10289"/>
                </a:cubicBezTo>
                <a:cubicBezTo>
                  <a:pt x="117028" y="11134"/>
                  <a:pt x="115831" y="12965"/>
                  <a:pt x="114669" y="14725"/>
                </a:cubicBezTo>
                <a:lnTo>
                  <a:pt x="114563" y="14901"/>
                </a:lnTo>
                <a:cubicBezTo>
                  <a:pt x="113472" y="16556"/>
                  <a:pt x="112239" y="18422"/>
                  <a:pt x="109881" y="19161"/>
                </a:cubicBezTo>
                <a:cubicBezTo>
                  <a:pt x="109102" y="19417"/>
                  <a:pt x="108220" y="19546"/>
                  <a:pt x="107219" y="19546"/>
                </a:cubicBezTo>
                <a:cubicBezTo>
                  <a:pt x="105188" y="19546"/>
                  <a:pt x="102667" y="19014"/>
                  <a:pt x="99530" y="17929"/>
                </a:cubicBezTo>
                <a:cubicBezTo>
                  <a:pt x="100164" y="17859"/>
                  <a:pt x="100797" y="17718"/>
                  <a:pt x="101431" y="17507"/>
                </a:cubicBezTo>
                <a:cubicBezTo>
                  <a:pt x="103896" y="16627"/>
                  <a:pt x="105163" y="14655"/>
                  <a:pt x="106254" y="12895"/>
                </a:cubicBezTo>
                <a:lnTo>
                  <a:pt x="106325" y="12754"/>
                </a:lnTo>
                <a:cubicBezTo>
                  <a:pt x="107487" y="10958"/>
                  <a:pt x="108578" y="9233"/>
                  <a:pt x="110690" y="8423"/>
                </a:cubicBezTo>
                <a:cubicBezTo>
                  <a:pt x="111510" y="8103"/>
                  <a:pt x="112450" y="7942"/>
                  <a:pt x="113520" y="7942"/>
                </a:cubicBezTo>
                <a:close/>
                <a:moveTo>
                  <a:pt x="56261" y="2157"/>
                </a:moveTo>
                <a:lnTo>
                  <a:pt x="56261" y="2157"/>
                </a:lnTo>
                <a:cubicBezTo>
                  <a:pt x="55557" y="2509"/>
                  <a:pt x="54958" y="2966"/>
                  <a:pt x="54395" y="3495"/>
                </a:cubicBezTo>
                <a:cubicBezTo>
                  <a:pt x="52635" y="5466"/>
                  <a:pt x="52494" y="7719"/>
                  <a:pt x="52388" y="9867"/>
                </a:cubicBezTo>
                <a:lnTo>
                  <a:pt x="52388" y="9973"/>
                </a:lnTo>
                <a:cubicBezTo>
                  <a:pt x="52353" y="11029"/>
                  <a:pt x="52247" y="12050"/>
                  <a:pt x="52071" y="13071"/>
                </a:cubicBezTo>
                <a:cubicBezTo>
                  <a:pt x="51895" y="14127"/>
                  <a:pt x="51473" y="15148"/>
                  <a:pt x="50874" y="16028"/>
                </a:cubicBezTo>
                <a:cubicBezTo>
                  <a:pt x="50205" y="16873"/>
                  <a:pt x="49255" y="17683"/>
                  <a:pt x="47776" y="18633"/>
                </a:cubicBezTo>
                <a:cubicBezTo>
                  <a:pt x="47459" y="18845"/>
                  <a:pt x="47107" y="19021"/>
                  <a:pt x="46720" y="19232"/>
                </a:cubicBezTo>
                <a:lnTo>
                  <a:pt x="46614" y="19267"/>
                </a:lnTo>
                <a:cubicBezTo>
                  <a:pt x="46192" y="19514"/>
                  <a:pt x="45734" y="19725"/>
                  <a:pt x="45277" y="19971"/>
                </a:cubicBezTo>
                <a:cubicBezTo>
                  <a:pt x="44960" y="20112"/>
                  <a:pt x="44608" y="20253"/>
                  <a:pt x="44220" y="20429"/>
                </a:cubicBezTo>
                <a:cubicBezTo>
                  <a:pt x="43798" y="20640"/>
                  <a:pt x="43340" y="20816"/>
                  <a:pt x="42847" y="21027"/>
                </a:cubicBezTo>
                <a:cubicBezTo>
                  <a:pt x="43235" y="20570"/>
                  <a:pt x="43551" y="20042"/>
                  <a:pt x="43833" y="19514"/>
                </a:cubicBezTo>
                <a:cubicBezTo>
                  <a:pt x="44924" y="17436"/>
                  <a:pt x="44678" y="15218"/>
                  <a:pt x="44432" y="13036"/>
                </a:cubicBezTo>
                <a:lnTo>
                  <a:pt x="44432" y="12895"/>
                </a:lnTo>
                <a:cubicBezTo>
                  <a:pt x="44220" y="10853"/>
                  <a:pt x="44009" y="8705"/>
                  <a:pt x="45382" y="6698"/>
                </a:cubicBezTo>
                <a:cubicBezTo>
                  <a:pt x="46368" y="5501"/>
                  <a:pt x="47600" y="4516"/>
                  <a:pt x="49008" y="3882"/>
                </a:cubicBezTo>
                <a:cubicBezTo>
                  <a:pt x="50029" y="3424"/>
                  <a:pt x="51086" y="3072"/>
                  <a:pt x="52177" y="2826"/>
                </a:cubicBezTo>
                <a:cubicBezTo>
                  <a:pt x="52811" y="2650"/>
                  <a:pt x="53515" y="2509"/>
                  <a:pt x="54184" y="2368"/>
                </a:cubicBezTo>
                <a:cubicBezTo>
                  <a:pt x="54817" y="2227"/>
                  <a:pt x="55522" y="2192"/>
                  <a:pt x="56261" y="2157"/>
                </a:cubicBezTo>
                <a:close/>
                <a:moveTo>
                  <a:pt x="122440" y="10286"/>
                </a:moveTo>
                <a:cubicBezTo>
                  <a:pt x="122829" y="10286"/>
                  <a:pt x="123220" y="10311"/>
                  <a:pt x="123611" y="10360"/>
                </a:cubicBezTo>
                <a:cubicBezTo>
                  <a:pt x="125794" y="10677"/>
                  <a:pt x="127906" y="11205"/>
                  <a:pt x="129984" y="12015"/>
                </a:cubicBezTo>
                <a:cubicBezTo>
                  <a:pt x="129244" y="12085"/>
                  <a:pt x="128575" y="12261"/>
                  <a:pt x="127906" y="12543"/>
                </a:cubicBezTo>
                <a:cubicBezTo>
                  <a:pt x="125688" y="13458"/>
                  <a:pt x="124527" y="15289"/>
                  <a:pt x="123365" y="17049"/>
                </a:cubicBezTo>
                <a:lnTo>
                  <a:pt x="123259" y="17225"/>
                </a:lnTo>
                <a:cubicBezTo>
                  <a:pt x="121957" y="19232"/>
                  <a:pt x="120795" y="20816"/>
                  <a:pt x="118541" y="21520"/>
                </a:cubicBezTo>
                <a:cubicBezTo>
                  <a:pt x="117812" y="21746"/>
                  <a:pt x="116988" y="21860"/>
                  <a:pt x="116063" y="21860"/>
                </a:cubicBezTo>
                <a:cubicBezTo>
                  <a:pt x="113955" y="21860"/>
                  <a:pt x="111327" y="21266"/>
                  <a:pt x="108120" y="20042"/>
                </a:cubicBezTo>
                <a:cubicBezTo>
                  <a:pt x="108754" y="20006"/>
                  <a:pt x="109388" y="19866"/>
                  <a:pt x="110021" y="19690"/>
                </a:cubicBezTo>
                <a:cubicBezTo>
                  <a:pt x="112556" y="18880"/>
                  <a:pt x="113824" y="16908"/>
                  <a:pt x="114986" y="15183"/>
                </a:cubicBezTo>
                <a:lnTo>
                  <a:pt x="115091" y="15042"/>
                </a:lnTo>
                <a:cubicBezTo>
                  <a:pt x="116253" y="13247"/>
                  <a:pt x="117380" y="11557"/>
                  <a:pt x="119492" y="10782"/>
                </a:cubicBezTo>
                <a:cubicBezTo>
                  <a:pt x="120433" y="10452"/>
                  <a:pt x="121429" y="10286"/>
                  <a:pt x="122440" y="10286"/>
                </a:cubicBezTo>
                <a:close/>
                <a:moveTo>
                  <a:pt x="131203" y="12488"/>
                </a:moveTo>
                <a:cubicBezTo>
                  <a:pt x="133133" y="12488"/>
                  <a:pt x="135531" y="12961"/>
                  <a:pt x="138504" y="13916"/>
                </a:cubicBezTo>
                <a:cubicBezTo>
                  <a:pt x="137799" y="14021"/>
                  <a:pt x="137131" y="14233"/>
                  <a:pt x="136497" y="14549"/>
                </a:cubicBezTo>
                <a:cubicBezTo>
                  <a:pt x="134314" y="15570"/>
                  <a:pt x="133187" y="17436"/>
                  <a:pt x="132096" y="19267"/>
                </a:cubicBezTo>
                <a:lnTo>
                  <a:pt x="131990" y="19373"/>
                </a:lnTo>
                <a:cubicBezTo>
                  <a:pt x="130758" y="21415"/>
                  <a:pt x="129632" y="23069"/>
                  <a:pt x="127414" y="23774"/>
                </a:cubicBezTo>
                <a:cubicBezTo>
                  <a:pt x="126487" y="24060"/>
                  <a:pt x="125533" y="24195"/>
                  <a:pt x="124577" y="24195"/>
                </a:cubicBezTo>
                <a:cubicBezTo>
                  <a:pt x="124007" y="24195"/>
                  <a:pt x="123437" y="24147"/>
                  <a:pt x="122872" y="24055"/>
                </a:cubicBezTo>
                <a:cubicBezTo>
                  <a:pt x="120759" y="23703"/>
                  <a:pt x="118718" y="23140"/>
                  <a:pt x="116781" y="22365"/>
                </a:cubicBezTo>
                <a:cubicBezTo>
                  <a:pt x="117415" y="22295"/>
                  <a:pt x="118084" y="22189"/>
                  <a:pt x="118718" y="22013"/>
                </a:cubicBezTo>
                <a:cubicBezTo>
                  <a:pt x="121288" y="21203"/>
                  <a:pt x="122625" y="19161"/>
                  <a:pt x="123717" y="17507"/>
                </a:cubicBezTo>
                <a:lnTo>
                  <a:pt x="123822" y="17331"/>
                </a:lnTo>
                <a:cubicBezTo>
                  <a:pt x="124984" y="15570"/>
                  <a:pt x="126076" y="13881"/>
                  <a:pt x="128118" y="13036"/>
                </a:cubicBezTo>
                <a:cubicBezTo>
                  <a:pt x="128982" y="12671"/>
                  <a:pt x="130002" y="12488"/>
                  <a:pt x="131203" y="12488"/>
                </a:cubicBezTo>
                <a:close/>
                <a:moveTo>
                  <a:pt x="46544" y="4762"/>
                </a:moveTo>
                <a:lnTo>
                  <a:pt x="46544" y="4762"/>
                </a:lnTo>
                <a:cubicBezTo>
                  <a:pt x="45910" y="5220"/>
                  <a:pt x="45382" y="5783"/>
                  <a:pt x="44924" y="6381"/>
                </a:cubicBezTo>
                <a:cubicBezTo>
                  <a:pt x="43411" y="8564"/>
                  <a:pt x="43657" y="10782"/>
                  <a:pt x="43868" y="13000"/>
                </a:cubicBezTo>
                <a:lnTo>
                  <a:pt x="43868" y="13106"/>
                </a:lnTo>
                <a:cubicBezTo>
                  <a:pt x="44115" y="15218"/>
                  <a:pt x="44361" y="17366"/>
                  <a:pt x="43305" y="19267"/>
                </a:cubicBezTo>
                <a:cubicBezTo>
                  <a:pt x="42390" y="21203"/>
                  <a:pt x="40488" y="22893"/>
                  <a:pt x="36088" y="25534"/>
                </a:cubicBezTo>
                <a:cubicBezTo>
                  <a:pt x="36440" y="25041"/>
                  <a:pt x="36686" y="24478"/>
                  <a:pt x="36897" y="23879"/>
                </a:cubicBezTo>
                <a:cubicBezTo>
                  <a:pt x="37249" y="22788"/>
                  <a:pt x="37355" y="21626"/>
                  <a:pt x="37214" y="20499"/>
                </a:cubicBezTo>
                <a:cubicBezTo>
                  <a:pt x="37073" y="19408"/>
                  <a:pt x="36862" y="18352"/>
                  <a:pt x="36545" y="17296"/>
                </a:cubicBezTo>
                <a:cubicBezTo>
                  <a:pt x="36228" y="16275"/>
                  <a:pt x="36017" y="15218"/>
                  <a:pt x="35912" y="14162"/>
                </a:cubicBezTo>
                <a:cubicBezTo>
                  <a:pt x="35876" y="13634"/>
                  <a:pt x="35912" y="13071"/>
                  <a:pt x="35982" y="12578"/>
                </a:cubicBezTo>
                <a:cubicBezTo>
                  <a:pt x="36088" y="12015"/>
                  <a:pt x="36264" y="11451"/>
                  <a:pt x="36510" y="10958"/>
                </a:cubicBezTo>
                <a:cubicBezTo>
                  <a:pt x="37214" y="9585"/>
                  <a:pt x="38306" y="8459"/>
                  <a:pt x="39643" y="7649"/>
                </a:cubicBezTo>
                <a:cubicBezTo>
                  <a:pt x="40031" y="7367"/>
                  <a:pt x="40524" y="7086"/>
                  <a:pt x="40946" y="6804"/>
                </a:cubicBezTo>
                <a:cubicBezTo>
                  <a:pt x="41404" y="6522"/>
                  <a:pt x="42002" y="6276"/>
                  <a:pt x="42601" y="6029"/>
                </a:cubicBezTo>
                <a:cubicBezTo>
                  <a:pt x="43199" y="5783"/>
                  <a:pt x="43798" y="5537"/>
                  <a:pt x="44502" y="5290"/>
                </a:cubicBezTo>
                <a:cubicBezTo>
                  <a:pt x="45171" y="5079"/>
                  <a:pt x="45805" y="4938"/>
                  <a:pt x="46544" y="4762"/>
                </a:cubicBezTo>
                <a:close/>
                <a:moveTo>
                  <a:pt x="37355" y="8811"/>
                </a:moveTo>
                <a:cubicBezTo>
                  <a:pt x="36827" y="9374"/>
                  <a:pt x="36369" y="10008"/>
                  <a:pt x="36052" y="10712"/>
                </a:cubicBezTo>
                <a:cubicBezTo>
                  <a:pt x="35771" y="11275"/>
                  <a:pt x="35559" y="11874"/>
                  <a:pt x="35454" y="12472"/>
                </a:cubicBezTo>
                <a:cubicBezTo>
                  <a:pt x="35383" y="13036"/>
                  <a:pt x="35348" y="13634"/>
                  <a:pt x="35383" y="14197"/>
                </a:cubicBezTo>
                <a:cubicBezTo>
                  <a:pt x="35524" y="15324"/>
                  <a:pt x="35736" y="16415"/>
                  <a:pt x="36052" y="17472"/>
                </a:cubicBezTo>
                <a:cubicBezTo>
                  <a:pt x="36334" y="18493"/>
                  <a:pt x="36580" y="19514"/>
                  <a:pt x="36686" y="20570"/>
                </a:cubicBezTo>
                <a:cubicBezTo>
                  <a:pt x="36827" y="21626"/>
                  <a:pt x="36721" y="22717"/>
                  <a:pt x="36404" y="23703"/>
                </a:cubicBezTo>
                <a:cubicBezTo>
                  <a:pt x="35700" y="25780"/>
                  <a:pt x="33870" y="27858"/>
                  <a:pt x="29962" y="30956"/>
                </a:cubicBezTo>
                <a:lnTo>
                  <a:pt x="29926" y="30956"/>
                </a:lnTo>
                <a:cubicBezTo>
                  <a:pt x="30208" y="30392"/>
                  <a:pt x="30384" y="29794"/>
                  <a:pt x="30525" y="29195"/>
                </a:cubicBezTo>
                <a:cubicBezTo>
                  <a:pt x="30771" y="28069"/>
                  <a:pt x="30736" y="26907"/>
                  <a:pt x="30455" y="25816"/>
                </a:cubicBezTo>
                <a:cubicBezTo>
                  <a:pt x="30173" y="24724"/>
                  <a:pt x="29786" y="23668"/>
                  <a:pt x="29328" y="22682"/>
                </a:cubicBezTo>
                <a:cubicBezTo>
                  <a:pt x="28483" y="20640"/>
                  <a:pt x="27708" y="18704"/>
                  <a:pt x="28413" y="16415"/>
                </a:cubicBezTo>
                <a:cubicBezTo>
                  <a:pt x="28765" y="15254"/>
                  <a:pt x="29610" y="14021"/>
                  <a:pt x="30983" y="12719"/>
                </a:cubicBezTo>
                <a:cubicBezTo>
                  <a:pt x="31828" y="11944"/>
                  <a:pt x="32743" y="11275"/>
                  <a:pt x="33694" y="10712"/>
                </a:cubicBezTo>
                <a:cubicBezTo>
                  <a:pt x="34855" y="9973"/>
                  <a:pt x="36088" y="9339"/>
                  <a:pt x="37355" y="8811"/>
                </a:cubicBezTo>
                <a:close/>
                <a:moveTo>
                  <a:pt x="28976" y="14233"/>
                </a:moveTo>
                <a:lnTo>
                  <a:pt x="28976" y="14233"/>
                </a:lnTo>
                <a:cubicBezTo>
                  <a:pt x="28518" y="14866"/>
                  <a:pt x="28166" y="15570"/>
                  <a:pt x="27920" y="16310"/>
                </a:cubicBezTo>
                <a:cubicBezTo>
                  <a:pt x="27145" y="18774"/>
                  <a:pt x="27990" y="20887"/>
                  <a:pt x="28870" y="22929"/>
                </a:cubicBezTo>
                <a:cubicBezTo>
                  <a:pt x="29293" y="23914"/>
                  <a:pt x="29645" y="24900"/>
                  <a:pt x="29926" y="25956"/>
                </a:cubicBezTo>
                <a:cubicBezTo>
                  <a:pt x="30208" y="26977"/>
                  <a:pt x="30208" y="28069"/>
                  <a:pt x="29997" y="29125"/>
                </a:cubicBezTo>
                <a:cubicBezTo>
                  <a:pt x="29680" y="30463"/>
                  <a:pt x="29081" y="31730"/>
                  <a:pt x="28237" y="32822"/>
                </a:cubicBezTo>
                <a:cubicBezTo>
                  <a:pt x="27779" y="33420"/>
                  <a:pt x="27145" y="34230"/>
                  <a:pt x="26335" y="35110"/>
                </a:cubicBezTo>
                <a:lnTo>
                  <a:pt x="25948" y="35533"/>
                </a:lnTo>
                <a:cubicBezTo>
                  <a:pt x="25490" y="36025"/>
                  <a:pt x="24962" y="36554"/>
                  <a:pt x="24399" y="37117"/>
                </a:cubicBezTo>
                <a:cubicBezTo>
                  <a:pt x="24575" y="36554"/>
                  <a:pt x="24716" y="35920"/>
                  <a:pt x="24786" y="35321"/>
                </a:cubicBezTo>
                <a:cubicBezTo>
                  <a:pt x="25068" y="32857"/>
                  <a:pt x="23941" y="30885"/>
                  <a:pt x="22885" y="28984"/>
                </a:cubicBezTo>
                <a:lnTo>
                  <a:pt x="22850" y="28914"/>
                </a:lnTo>
                <a:cubicBezTo>
                  <a:pt x="21794" y="27013"/>
                  <a:pt x="20808" y="25217"/>
                  <a:pt x="21195" y="22858"/>
                </a:cubicBezTo>
                <a:cubicBezTo>
                  <a:pt x="21547" y="21415"/>
                  <a:pt x="22251" y="20042"/>
                  <a:pt x="23272" y="18915"/>
                </a:cubicBezTo>
                <a:cubicBezTo>
                  <a:pt x="23977" y="18070"/>
                  <a:pt x="24751" y="17296"/>
                  <a:pt x="25596" y="16591"/>
                </a:cubicBezTo>
                <a:lnTo>
                  <a:pt x="25666" y="16521"/>
                </a:lnTo>
                <a:cubicBezTo>
                  <a:pt x="26723" y="15711"/>
                  <a:pt x="27814" y="14937"/>
                  <a:pt x="28976" y="14233"/>
                </a:cubicBezTo>
                <a:close/>
                <a:moveTo>
                  <a:pt x="21442" y="20605"/>
                </a:moveTo>
                <a:lnTo>
                  <a:pt x="21442" y="20605"/>
                </a:lnTo>
                <a:cubicBezTo>
                  <a:pt x="21090" y="21274"/>
                  <a:pt x="20843" y="22013"/>
                  <a:pt x="20702" y="22753"/>
                </a:cubicBezTo>
                <a:cubicBezTo>
                  <a:pt x="20245" y="25287"/>
                  <a:pt x="21336" y="27224"/>
                  <a:pt x="22392" y="29125"/>
                </a:cubicBezTo>
                <a:lnTo>
                  <a:pt x="22427" y="29195"/>
                </a:lnTo>
                <a:cubicBezTo>
                  <a:pt x="23448" y="31061"/>
                  <a:pt x="24540" y="32963"/>
                  <a:pt x="24258" y="35251"/>
                </a:cubicBezTo>
                <a:cubicBezTo>
                  <a:pt x="24082" y="37469"/>
                  <a:pt x="22639" y="40039"/>
                  <a:pt x="19400" y="43877"/>
                </a:cubicBezTo>
                <a:cubicBezTo>
                  <a:pt x="19576" y="43278"/>
                  <a:pt x="19646" y="42644"/>
                  <a:pt x="19646" y="42046"/>
                </a:cubicBezTo>
                <a:cubicBezTo>
                  <a:pt x="19681" y="39511"/>
                  <a:pt x="18414" y="37680"/>
                  <a:pt x="17146" y="35920"/>
                </a:cubicBezTo>
                <a:lnTo>
                  <a:pt x="17041" y="35744"/>
                </a:lnTo>
                <a:cubicBezTo>
                  <a:pt x="15879" y="34054"/>
                  <a:pt x="14647" y="32329"/>
                  <a:pt x="14823" y="30005"/>
                </a:cubicBezTo>
                <a:cubicBezTo>
                  <a:pt x="14999" y="28526"/>
                  <a:pt x="15527" y="27083"/>
                  <a:pt x="16407" y="25886"/>
                </a:cubicBezTo>
                <a:cubicBezTo>
                  <a:pt x="17006" y="24935"/>
                  <a:pt x="17710" y="24090"/>
                  <a:pt x="18484" y="23316"/>
                </a:cubicBezTo>
                <a:cubicBezTo>
                  <a:pt x="18907" y="22893"/>
                  <a:pt x="19364" y="22401"/>
                  <a:pt x="19893" y="21943"/>
                </a:cubicBezTo>
                <a:cubicBezTo>
                  <a:pt x="20315" y="21556"/>
                  <a:pt x="20808" y="21133"/>
                  <a:pt x="21442" y="20605"/>
                </a:cubicBezTo>
                <a:close/>
                <a:moveTo>
                  <a:pt x="71224" y="0"/>
                </a:moveTo>
                <a:cubicBezTo>
                  <a:pt x="70285" y="0"/>
                  <a:pt x="69346" y="74"/>
                  <a:pt x="68407" y="220"/>
                </a:cubicBezTo>
                <a:cubicBezTo>
                  <a:pt x="67774" y="361"/>
                  <a:pt x="67105" y="537"/>
                  <a:pt x="66471" y="748"/>
                </a:cubicBezTo>
                <a:cubicBezTo>
                  <a:pt x="66471" y="713"/>
                  <a:pt x="66471" y="678"/>
                  <a:pt x="66471" y="678"/>
                </a:cubicBezTo>
                <a:cubicBezTo>
                  <a:pt x="66471" y="537"/>
                  <a:pt x="66365" y="396"/>
                  <a:pt x="66189" y="396"/>
                </a:cubicBezTo>
                <a:lnTo>
                  <a:pt x="65802" y="396"/>
                </a:lnTo>
                <a:cubicBezTo>
                  <a:pt x="65329" y="371"/>
                  <a:pt x="64891" y="347"/>
                  <a:pt x="64451" y="347"/>
                </a:cubicBezTo>
                <a:cubicBezTo>
                  <a:pt x="64269" y="347"/>
                  <a:pt x="64086" y="351"/>
                  <a:pt x="63901" y="361"/>
                </a:cubicBezTo>
                <a:cubicBezTo>
                  <a:pt x="63197" y="396"/>
                  <a:pt x="62528" y="467"/>
                  <a:pt x="61859" y="537"/>
                </a:cubicBezTo>
                <a:cubicBezTo>
                  <a:pt x="60732" y="608"/>
                  <a:pt x="59606" y="819"/>
                  <a:pt x="58514" y="1171"/>
                </a:cubicBezTo>
                <a:cubicBezTo>
                  <a:pt x="57845" y="1382"/>
                  <a:pt x="57212" y="1629"/>
                  <a:pt x="56613" y="1945"/>
                </a:cubicBezTo>
                <a:cubicBezTo>
                  <a:pt x="56613" y="1910"/>
                  <a:pt x="56613" y="1875"/>
                  <a:pt x="56613" y="1840"/>
                </a:cubicBezTo>
                <a:cubicBezTo>
                  <a:pt x="56582" y="1718"/>
                  <a:pt x="56499" y="1622"/>
                  <a:pt x="56385" y="1622"/>
                </a:cubicBezTo>
                <a:cubicBezTo>
                  <a:pt x="56368" y="1622"/>
                  <a:pt x="56350" y="1624"/>
                  <a:pt x="56331" y="1629"/>
                </a:cubicBezTo>
                <a:lnTo>
                  <a:pt x="56226" y="1629"/>
                </a:lnTo>
                <a:cubicBezTo>
                  <a:pt x="55451" y="1699"/>
                  <a:pt x="54712" y="1734"/>
                  <a:pt x="54008" y="1875"/>
                </a:cubicBezTo>
                <a:cubicBezTo>
                  <a:pt x="53268" y="1981"/>
                  <a:pt x="52599" y="2157"/>
                  <a:pt x="51966" y="2298"/>
                </a:cubicBezTo>
                <a:cubicBezTo>
                  <a:pt x="50839" y="2579"/>
                  <a:pt x="49748" y="2931"/>
                  <a:pt x="48692" y="3424"/>
                </a:cubicBezTo>
                <a:cubicBezTo>
                  <a:pt x="48058" y="3706"/>
                  <a:pt x="47459" y="4058"/>
                  <a:pt x="46896" y="4480"/>
                </a:cubicBezTo>
                <a:cubicBezTo>
                  <a:pt x="46896" y="4445"/>
                  <a:pt x="46896" y="4410"/>
                  <a:pt x="46896" y="4410"/>
                </a:cubicBezTo>
                <a:cubicBezTo>
                  <a:pt x="46867" y="4263"/>
                  <a:pt x="46764" y="4190"/>
                  <a:pt x="46649" y="4190"/>
                </a:cubicBezTo>
                <a:cubicBezTo>
                  <a:pt x="46626" y="4190"/>
                  <a:pt x="46603" y="4193"/>
                  <a:pt x="46579" y="4199"/>
                </a:cubicBezTo>
                <a:cubicBezTo>
                  <a:pt x="45805" y="4375"/>
                  <a:pt x="45030" y="4586"/>
                  <a:pt x="44291" y="4797"/>
                </a:cubicBezTo>
                <a:cubicBezTo>
                  <a:pt x="43587" y="5008"/>
                  <a:pt x="42953" y="5290"/>
                  <a:pt x="42354" y="5537"/>
                </a:cubicBezTo>
                <a:cubicBezTo>
                  <a:pt x="41756" y="5783"/>
                  <a:pt x="41193" y="6065"/>
                  <a:pt x="40664" y="6346"/>
                </a:cubicBezTo>
                <a:cubicBezTo>
                  <a:pt x="40136" y="6593"/>
                  <a:pt x="39679" y="6910"/>
                  <a:pt x="39291" y="7226"/>
                </a:cubicBezTo>
                <a:cubicBezTo>
                  <a:pt x="38693" y="7614"/>
                  <a:pt x="38165" y="8036"/>
                  <a:pt x="37637" y="8529"/>
                </a:cubicBezTo>
                <a:cubicBezTo>
                  <a:pt x="37637" y="8494"/>
                  <a:pt x="37637" y="8459"/>
                  <a:pt x="37637" y="8423"/>
                </a:cubicBezTo>
                <a:cubicBezTo>
                  <a:pt x="37586" y="8347"/>
                  <a:pt x="37480" y="8290"/>
                  <a:pt x="37386" y="8290"/>
                </a:cubicBezTo>
                <a:cubicBezTo>
                  <a:pt x="37349" y="8290"/>
                  <a:pt x="37314" y="8298"/>
                  <a:pt x="37285" y="8318"/>
                </a:cubicBezTo>
                <a:cubicBezTo>
                  <a:pt x="35912" y="8881"/>
                  <a:pt x="34609" y="9550"/>
                  <a:pt x="33341" y="10325"/>
                </a:cubicBezTo>
                <a:cubicBezTo>
                  <a:pt x="32356" y="10923"/>
                  <a:pt x="31440" y="11592"/>
                  <a:pt x="30595" y="12367"/>
                </a:cubicBezTo>
                <a:cubicBezTo>
                  <a:pt x="30102" y="12860"/>
                  <a:pt x="29645" y="13352"/>
                  <a:pt x="29222" y="13881"/>
                </a:cubicBezTo>
                <a:cubicBezTo>
                  <a:pt x="29187" y="13881"/>
                  <a:pt x="29187" y="13845"/>
                  <a:pt x="29187" y="13810"/>
                </a:cubicBezTo>
                <a:cubicBezTo>
                  <a:pt x="29140" y="13716"/>
                  <a:pt x="29046" y="13669"/>
                  <a:pt x="28958" y="13669"/>
                </a:cubicBezTo>
                <a:cubicBezTo>
                  <a:pt x="28913" y="13669"/>
                  <a:pt x="28870" y="13681"/>
                  <a:pt x="28835" y="13704"/>
                </a:cubicBezTo>
                <a:cubicBezTo>
                  <a:pt x="27603" y="14444"/>
                  <a:pt x="26441" y="15254"/>
                  <a:pt x="25314" y="16134"/>
                </a:cubicBezTo>
                <a:lnTo>
                  <a:pt x="25244" y="16204"/>
                </a:lnTo>
                <a:cubicBezTo>
                  <a:pt x="24364" y="16943"/>
                  <a:pt x="23554" y="17718"/>
                  <a:pt x="22815" y="18598"/>
                </a:cubicBezTo>
                <a:cubicBezTo>
                  <a:pt x="22392" y="19126"/>
                  <a:pt x="22005" y="19654"/>
                  <a:pt x="21653" y="20253"/>
                </a:cubicBezTo>
                <a:cubicBezTo>
                  <a:pt x="21653" y="20218"/>
                  <a:pt x="21618" y="20218"/>
                  <a:pt x="21618" y="20182"/>
                </a:cubicBezTo>
                <a:cubicBezTo>
                  <a:pt x="21556" y="20121"/>
                  <a:pt x="21483" y="20084"/>
                  <a:pt x="21405" y="20084"/>
                </a:cubicBezTo>
                <a:cubicBezTo>
                  <a:pt x="21348" y="20084"/>
                  <a:pt x="21289" y="20103"/>
                  <a:pt x="21230" y="20147"/>
                </a:cubicBezTo>
                <a:cubicBezTo>
                  <a:pt x="20491" y="20711"/>
                  <a:pt x="19963" y="21168"/>
                  <a:pt x="19470" y="21591"/>
                </a:cubicBezTo>
                <a:cubicBezTo>
                  <a:pt x="19012" y="22013"/>
                  <a:pt x="18519" y="22506"/>
                  <a:pt x="18097" y="22964"/>
                </a:cubicBezTo>
                <a:cubicBezTo>
                  <a:pt x="17287" y="23774"/>
                  <a:pt x="16583" y="24654"/>
                  <a:pt x="15985" y="25604"/>
                </a:cubicBezTo>
                <a:cubicBezTo>
                  <a:pt x="15597" y="26168"/>
                  <a:pt x="15280" y="26731"/>
                  <a:pt x="14999" y="27365"/>
                </a:cubicBezTo>
                <a:cubicBezTo>
                  <a:pt x="14999" y="27329"/>
                  <a:pt x="14964" y="27294"/>
                  <a:pt x="14964" y="27294"/>
                </a:cubicBezTo>
                <a:cubicBezTo>
                  <a:pt x="14911" y="27241"/>
                  <a:pt x="14840" y="27215"/>
                  <a:pt x="14770" y="27215"/>
                </a:cubicBezTo>
                <a:cubicBezTo>
                  <a:pt x="14700" y="27215"/>
                  <a:pt x="14629" y="27241"/>
                  <a:pt x="14576" y="27294"/>
                </a:cubicBezTo>
                <a:cubicBezTo>
                  <a:pt x="11725" y="30076"/>
                  <a:pt x="9929" y="32681"/>
                  <a:pt x="9155" y="35075"/>
                </a:cubicBezTo>
                <a:cubicBezTo>
                  <a:pt x="9155" y="35075"/>
                  <a:pt x="9119" y="35040"/>
                  <a:pt x="9119" y="35040"/>
                </a:cubicBezTo>
                <a:cubicBezTo>
                  <a:pt x="9066" y="34987"/>
                  <a:pt x="8996" y="34960"/>
                  <a:pt x="8926" y="34960"/>
                </a:cubicBezTo>
                <a:cubicBezTo>
                  <a:pt x="8855" y="34960"/>
                  <a:pt x="8785" y="34987"/>
                  <a:pt x="8732" y="35040"/>
                </a:cubicBezTo>
                <a:cubicBezTo>
                  <a:pt x="6197" y="38032"/>
                  <a:pt x="4648" y="40778"/>
                  <a:pt x="4085" y="43243"/>
                </a:cubicBezTo>
                <a:cubicBezTo>
                  <a:pt x="4085" y="43208"/>
                  <a:pt x="4050" y="43208"/>
                  <a:pt x="4050" y="43172"/>
                </a:cubicBezTo>
                <a:cubicBezTo>
                  <a:pt x="4000" y="43147"/>
                  <a:pt x="3945" y="43136"/>
                  <a:pt x="3893" y="43136"/>
                </a:cubicBezTo>
                <a:cubicBezTo>
                  <a:pt x="3797" y="43136"/>
                  <a:pt x="3708" y="43175"/>
                  <a:pt x="3662" y="43243"/>
                </a:cubicBezTo>
                <a:cubicBezTo>
                  <a:pt x="2853" y="44369"/>
                  <a:pt x="2113" y="45566"/>
                  <a:pt x="1479" y="46799"/>
                </a:cubicBezTo>
                <a:cubicBezTo>
                  <a:pt x="951" y="47785"/>
                  <a:pt x="529" y="48770"/>
                  <a:pt x="177" y="49826"/>
                </a:cubicBezTo>
                <a:lnTo>
                  <a:pt x="36" y="50249"/>
                </a:lnTo>
                <a:cubicBezTo>
                  <a:pt x="1" y="50390"/>
                  <a:pt x="106" y="50566"/>
                  <a:pt x="247" y="50601"/>
                </a:cubicBezTo>
                <a:lnTo>
                  <a:pt x="318" y="50601"/>
                </a:lnTo>
                <a:cubicBezTo>
                  <a:pt x="423" y="50601"/>
                  <a:pt x="529" y="50495"/>
                  <a:pt x="564" y="50390"/>
                </a:cubicBezTo>
                <a:cubicBezTo>
                  <a:pt x="599" y="50249"/>
                  <a:pt x="635" y="50108"/>
                  <a:pt x="705" y="49967"/>
                </a:cubicBezTo>
                <a:cubicBezTo>
                  <a:pt x="1022" y="48946"/>
                  <a:pt x="1444" y="47961"/>
                  <a:pt x="1937" y="47010"/>
                </a:cubicBezTo>
                <a:cubicBezTo>
                  <a:pt x="2536" y="45848"/>
                  <a:pt x="3240" y="44757"/>
                  <a:pt x="4014" y="43701"/>
                </a:cubicBezTo>
                <a:lnTo>
                  <a:pt x="4014" y="43701"/>
                </a:lnTo>
                <a:cubicBezTo>
                  <a:pt x="3874" y="44440"/>
                  <a:pt x="3838" y="45179"/>
                  <a:pt x="3909" y="45954"/>
                </a:cubicBezTo>
                <a:cubicBezTo>
                  <a:pt x="4120" y="47961"/>
                  <a:pt x="5247" y="49404"/>
                  <a:pt x="6303" y="50531"/>
                </a:cubicBezTo>
                <a:cubicBezTo>
                  <a:pt x="6338" y="50566"/>
                  <a:pt x="6408" y="50601"/>
                  <a:pt x="6479" y="50601"/>
                </a:cubicBezTo>
                <a:cubicBezTo>
                  <a:pt x="6549" y="50601"/>
                  <a:pt x="6620" y="50566"/>
                  <a:pt x="6655" y="50531"/>
                </a:cubicBezTo>
                <a:cubicBezTo>
                  <a:pt x="6760" y="50425"/>
                  <a:pt x="6760" y="50249"/>
                  <a:pt x="6655" y="50179"/>
                </a:cubicBezTo>
                <a:cubicBezTo>
                  <a:pt x="5634" y="49052"/>
                  <a:pt x="4613" y="47749"/>
                  <a:pt x="4402" y="45883"/>
                </a:cubicBezTo>
                <a:cubicBezTo>
                  <a:pt x="4120" y="43032"/>
                  <a:pt x="5669" y="39511"/>
                  <a:pt x="9014" y="35533"/>
                </a:cubicBezTo>
                <a:lnTo>
                  <a:pt x="9014" y="35533"/>
                </a:lnTo>
                <a:cubicBezTo>
                  <a:pt x="8802" y="36237"/>
                  <a:pt x="8732" y="37011"/>
                  <a:pt x="8732" y="37751"/>
                </a:cubicBezTo>
                <a:cubicBezTo>
                  <a:pt x="8802" y="40321"/>
                  <a:pt x="10281" y="42011"/>
                  <a:pt x="11689" y="43665"/>
                </a:cubicBezTo>
                <a:lnTo>
                  <a:pt x="11725" y="43736"/>
                </a:lnTo>
                <a:cubicBezTo>
                  <a:pt x="13027" y="45285"/>
                  <a:pt x="14436" y="46940"/>
                  <a:pt x="14647" y="49298"/>
                </a:cubicBezTo>
                <a:cubicBezTo>
                  <a:pt x="14647" y="49650"/>
                  <a:pt x="14647" y="50003"/>
                  <a:pt x="14647" y="50319"/>
                </a:cubicBezTo>
                <a:cubicBezTo>
                  <a:pt x="14612" y="50460"/>
                  <a:pt x="14752" y="50601"/>
                  <a:pt x="14893" y="50601"/>
                </a:cubicBezTo>
                <a:cubicBezTo>
                  <a:pt x="15034" y="50601"/>
                  <a:pt x="15140" y="50495"/>
                  <a:pt x="15140" y="50355"/>
                </a:cubicBezTo>
                <a:cubicBezTo>
                  <a:pt x="15175" y="50003"/>
                  <a:pt x="15175" y="49615"/>
                  <a:pt x="15140" y="49263"/>
                </a:cubicBezTo>
                <a:cubicBezTo>
                  <a:pt x="14964" y="46693"/>
                  <a:pt x="13450" y="44933"/>
                  <a:pt x="12112" y="43384"/>
                </a:cubicBezTo>
                <a:lnTo>
                  <a:pt x="12077" y="43348"/>
                </a:lnTo>
                <a:cubicBezTo>
                  <a:pt x="10668" y="41694"/>
                  <a:pt x="9331" y="40109"/>
                  <a:pt x="9260" y="37751"/>
                </a:cubicBezTo>
                <a:cubicBezTo>
                  <a:pt x="9190" y="34864"/>
                  <a:pt x="11056" y="31484"/>
                  <a:pt x="14823" y="27787"/>
                </a:cubicBezTo>
                <a:lnTo>
                  <a:pt x="14823" y="27787"/>
                </a:lnTo>
                <a:cubicBezTo>
                  <a:pt x="14541" y="28491"/>
                  <a:pt x="14365" y="29231"/>
                  <a:pt x="14295" y="29970"/>
                </a:cubicBezTo>
                <a:cubicBezTo>
                  <a:pt x="14119" y="32434"/>
                  <a:pt x="15351" y="34265"/>
                  <a:pt x="16583" y="36025"/>
                </a:cubicBezTo>
                <a:lnTo>
                  <a:pt x="16724" y="36202"/>
                </a:lnTo>
                <a:cubicBezTo>
                  <a:pt x="17921" y="37891"/>
                  <a:pt x="19153" y="39652"/>
                  <a:pt x="19118" y="42046"/>
                </a:cubicBezTo>
                <a:cubicBezTo>
                  <a:pt x="19118" y="44193"/>
                  <a:pt x="18062" y="46693"/>
                  <a:pt x="15738" y="50179"/>
                </a:cubicBezTo>
                <a:cubicBezTo>
                  <a:pt x="15633" y="50284"/>
                  <a:pt x="15668" y="50460"/>
                  <a:pt x="15809" y="50531"/>
                </a:cubicBezTo>
                <a:cubicBezTo>
                  <a:pt x="15850" y="50572"/>
                  <a:pt x="15903" y="50592"/>
                  <a:pt x="15956" y="50592"/>
                </a:cubicBezTo>
                <a:cubicBezTo>
                  <a:pt x="16037" y="50592"/>
                  <a:pt x="16118" y="50545"/>
                  <a:pt x="16161" y="50460"/>
                </a:cubicBezTo>
                <a:cubicBezTo>
                  <a:pt x="17322" y="48806"/>
                  <a:pt x="18308" y="47010"/>
                  <a:pt x="19048" y="45109"/>
                </a:cubicBezTo>
                <a:cubicBezTo>
                  <a:pt x="19083" y="45074"/>
                  <a:pt x="19118" y="45074"/>
                  <a:pt x="19153" y="45038"/>
                </a:cubicBezTo>
                <a:cubicBezTo>
                  <a:pt x="21547" y="42257"/>
                  <a:pt x="23061" y="40109"/>
                  <a:pt x="23906" y="38279"/>
                </a:cubicBezTo>
                <a:cubicBezTo>
                  <a:pt x="23941" y="38244"/>
                  <a:pt x="23977" y="38244"/>
                  <a:pt x="24012" y="38208"/>
                </a:cubicBezTo>
                <a:cubicBezTo>
                  <a:pt x="24892" y="37363"/>
                  <a:pt x="25666" y="36554"/>
                  <a:pt x="26335" y="35849"/>
                </a:cubicBezTo>
                <a:lnTo>
                  <a:pt x="26723" y="35462"/>
                </a:lnTo>
                <a:cubicBezTo>
                  <a:pt x="27532" y="34547"/>
                  <a:pt x="28166" y="33737"/>
                  <a:pt x="28624" y="33139"/>
                </a:cubicBezTo>
                <a:cubicBezTo>
                  <a:pt x="28905" y="32751"/>
                  <a:pt x="29152" y="32364"/>
                  <a:pt x="29363" y="32012"/>
                </a:cubicBezTo>
                <a:cubicBezTo>
                  <a:pt x="29398" y="32012"/>
                  <a:pt x="29398" y="32012"/>
                  <a:pt x="29434" y="31977"/>
                </a:cubicBezTo>
                <a:cubicBezTo>
                  <a:pt x="32285" y="29794"/>
                  <a:pt x="34186" y="28069"/>
                  <a:pt x="35383" y="26520"/>
                </a:cubicBezTo>
                <a:cubicBezTo>
                  <a:pt x="35419" y="26520"/>
                  <a:pt x="35454" y="26520"/>
                  <a:pt x="35489" y="26484"/>
                </a:cubicBezTo>
                <a:cubicBezTo>
                  <a:pt x="38622" y="24619"/>
                  <a:pt x="40664" y="23210"/>
                  <a:pt x="42002" y="21908"/>
                </a:cubicBezTo>
                <a:lnTo>
                  <a:pt x="42073" y="21908"/>
                </a:lnTo>
                <a:cubicBezTo>
                  <a:pt x="42918" y="21556"/>
                  <a:pt x="43727" y="21203"/>
                  <a:pt x="44396" y="20887"/>
                </a:cubicBezTo>
                <a:lnTo>
                  <a:pt x="45453" y="20429"/>
                </a:lnTo>
                <a:cubicBezTo>
                  <a:pt x="45945" y="20182"/>
                  <a:pt x="46403" y="19971"/>
                  <a:pt x="46826" y="19725"/>
                </a:cubicBezTo>
                <a:lnTo>
                  <a:pt x="46931" y="19654"/>
                </a:lnTo>
                <a:cubicBezTo>
                  <a:pt x="47318" y="19478"/>
                  <a:pt x="47706" y="19267"/>
                  <a:pt x="48023" y="19056"/>
                </a:cubicBezTo>
                <a:cubicBezTo>
                  <a:pt x="48375" y="18845"/>
                  <a:pt x="48762" y="18598"/>
                  <a:pt x="49079" y="18352"/>
                </a:cubicBezTo>
                <a:lnTo>
                  <a:pt x="49149" y="18352"/>
                </a:lnTo>
                <a:lnTo>
                  <a:pt x="49360" y="18317"/>
                </a:lnTo>
                <a:cubicBezTo>
                  <a:pt x="50628" y="18035"/>
                  <a:pt x="51755" y="17788"/>
                  <a:pt x="52740" y="17436"/>
                </a:cubicBezTo>
                <a:lnTo>
                  <a:pt x="53480" y="17190"/>
                </a:lnTo>
                <a:lnTo>
                  <a:pt x="54219" y="16979"/>
                </a:lnTo>
                <a:cubicBezTo>
                  <a:pt x="54641" y="16838"/>
                  <a:pt x="55099" y="16697"/>
                  <a:pt x="55522" y="16521"/>
                </a:cubicBezTo>
                <a:cubicBezTo>
                  <a:pt x="55909" y="16380"/>
                  <a:pt x="56296" y="16169"/>
                  <a:pt x="56648" y="15993"/>
                </a:cubicBezTo>
                <a:lnTo>
                  <a:pt x="56719" y="15993"/>
                </a:lnTo>
                <a:cubicBezTo>
                  <a:pt x="58972" y="15852"/>
                  <a:pt x="61190" y="15535"/>
                  <a:pt x="63408" y="15078"/>
                </a:cubicBezTo>
                <a:cubicBezTo>
                  <a:pt x="63830" y="14972"/>
                  <a:pt x="64253" y="14866"/>
                  <a:pt x="64640" y="14725"/>
                </a:cubicBezTo>
                <a:lnTo>
                  <a:pt x="64746" y="14725"/>
                </a:lnTo>
                <a:cubicBezTo>
                  <a:pt x="65837" y="14796"/>
                  <a:pt x="66893" y="14831"/>
                  <a:pt x="67879" y="14831"/>
                </a:cubicBezTo>
                <a:cubicBezTo>
                  <a:pt x="69111" y="14831"/>
                  <a:pt x="70344" y="14796"/>
                  <a:pt x="71576" y="14655"/>
                </a:cubicBezTo>
                <a:cubicBezTo>
                  <a:pt x="71998" y="14620"/>
                  <a:pt x="72456" y="14514"/>
                  <a:pt x="72878" y="14444"/>
                </a:cubicBezTo>
                <a:cubicBezTo>
                  <a:pt x="72914" y="14444"/>
                  <a:pt x="72949" y="14444"/>
                  <a:pt x="72984" y="14479"/>
                </a:cubicBezTo>
                <a:cubicBezTo>
                  <a:pt x="73477" y="14514"/>
                  <a:pt x="73935" y="14585"/>
                  <a:pt x="74357" y="14655"/>
                </a:cubicBezTo>
                <a:lnTo>
                  <a:pt x="75026" y="14761"/>
                </a:lnTo>
                <a:cubicBezTo>
                  <a:pt x="75625" y="14866"/>
                  <a:pt x="76258" y="14937"/>
                  <a:pt x="76857" y="14972"/>
                </a:cubicBezTo>
                <a:cubicBezTo>
                  <a:pt x="77807" y="15042"/>
                  <a:pt x="78723" y="15113"/>
                  <a:pt x="79568" y="15113"/>
                </a:cubicBezTo>
                <a:lnTo>
                  <a:pt x="79920" y="15113"/>
                </a:lnTo>
                <a:cubicBezTo>
                  <a:pt x="80378" y="15113"/>
                  <a:pt x="80835" y="15042"/>
                  <a:pt x="81258" y="15007"/>
                </a:cubicBezTo>
                <a:cubicBezTo>
                  <a:pt x="81293" y="15042"/>
                  <a:pt x="81328" y="15042"/>
                  <a:pt x="81363" y="15042"/>
                </a:cubicBezTo>
                <a:cubicBezTo>
                  <a:pt x="84497" y="15852"/>
                  <a:pt x="86996" y="16275"/>
                  <a:pt x="89038" y="16275"/>
                </a:cubicBezTo>
                <a:cubicBezTo>
                  <a:pt x="89285" y="16275"/>
                  <a:pt x="89496" y="16275"/>
                  <a:pt x="89707" y="16239"/>
                </a:cubicBezTo>
                <a:cubicBezTo>
                  <a:pt x="89742" y="16275"/>
                  <a:pt x="89778" y="16275"/>
                  <a:pt x="89813" y="16310"/>
                </a:cubicBezTo>
                <a:cubicBezTo>
                  <a:pt x="93334" y="17436"/>
                  <a:pt x="96080" y="18000"/>
                  <a:pt x="98262" y="18000"/>
                </a:cubicBezTo>
                <a:cubicBezTo>
                  <a:pt x="98298" y="18000"/>
                  <a:pt x="98298" y="18035"/>
                  <a:pt x="98333" y="18035"/>
                </a:cubicBezTo>
                <a:cubicBezTo>
                  <a:pt x="101818" y="19338"/>
                  <a:pt x="104600" y="20006"/>
                  <a:pt x="106818" y="20077"/>
                </a:cubicBezTo>
                <a:cubicBezTo>
                  <a:pt x="106853" y="20112"/>
                  <a:pt x="106888" y="20112"/>
                  <a:pt x="106923" y="20147"/>
                </a:cubicBezTo>
                <a:cubicBezTo>
                  <a:pt x="110338" y="21520"/>
                  <a:pt x="113190" y="22260"/>
                  <a:pt x="115479" y="22330"/>
                </a:cubicBezTo>
                <a:cubicBezTo>
                  <a:pt x="115514" y="22365"/>
                  <a:pt x="115549" y="22401"/>
                  <a:pt x="115584" y="22436"/>
                </a:cubicBezTo>
                <a:cubicBezTo>
                  <a:pt x="117908" y="23422"/>
                  <a:pt x="120337" y="24161"/>
                  <a:pt x="122837" y="24583"/>
                </a:cubicBezTo>
                <a:cubicBezTo>
                  <a:pt x="123330" y="24654"/>
                  <a:pt x="123822" y="24689"/>
                  <a:pt x="124280" y="24689"/>
                </a:cubicBezTo>
                <a:cubicBezTo>
                  <a:pt x="124315" y="24724"/>
                  <a:pt x="124351" y="24759"/>
                  <a:pt x="124386" y="24759"/>
                </a:cubicBezTo>
                <a:cubicBezTo>
                  <a:pt x="126146" y="25463"/>
                  <a:pt x="127977" y="26027"/>
                  <a:pt x="129843" y="26449"/>
                </a:cubicBezTo>
                <a:lnTo>
                  <a:pt x="129878" y="26449"/>
                </a:lnTo>
                <a:cubicBezTo>
                  <a:pt x="130195" y="26449"/>
                  <a:pt x="130265" y="25956"/>
                  <a:pt x="129948" y="25921"/>
                </a:cubicBezTo>
                <a:cubicBezTo>
                  <a:pt x="128470" y="25604"/>
                  <a:pt x="127061" y="25182"/>
                  <a:pt x="125653" y="24654"/>
                </a:cubicBezTo>
                <a:cubicBezTo>
                  <a:pt x="126322" y="24619"/>
                  <a:pt x="126956" y="24478"/>
                  <a:pt x="127625" y="24302"/>
                </a:cubicBezTo>
                <a:cubicBezTo>
                  <a:pt x="130195" y="23422"/>
                  <a:pt x="131462" y="21344"/>
                  <a:pt x="132483" y="19654"/>
                </a:cubicBezTo>
                <a:lnTo>
                  <a:pt x="132554" y="19514"/>
                </a:lnTo>
                <a:cubicBezTo>
                  <a:pt x="133680" y="17683"/>
                  <a:pt x="134701" y="15958"/>
                  <a:pt x="136708" y="15007"/>
                </a:cubicBezTo>
                <a:cubicBezTo>
                  <a:pt x="137693" y="14549"/>
                  <a:pt x="138874" y="14320"/>
                  <a:pt x="140310" y="14320"/>
                </a:cubicBezTo>
                <a:cubicBezTo>
                  <a:pt x="141853" y="14320"/>
                  <a:pt x="143691" y="14584"/>
                  <a:pt x="145897" y="15113"/>
                </a:cubicBezTo>
                <a:cubicBezTo>
                  <a:pt x="145921" y="15119"/>
                  <a:pt x="145945" y="15122"/>
                  <a:pt x="145969" y="15122"/>
                </a:cubicBezTo>
                <a:cubicBezTo>
                  <a:pt x="146083" y="15122"/>
                  <a:pt x="146185" y="15053"/>
                  <a:pt x="146214" y="14937"/>
                </a:cubicBezTo>
                <a:cubicBezTo>
                  <a:pt x="146249" y="14796"/>
                  <a:pt x="146143" y="14655"/>
                  <a:pt x="146003" y="14620"/>
                </a:cubicBezTo>
                <a:cubicBezTo>
                  <a:pt x="143755" y="14078"/>
                  <a:pt x="141882" y="13807"/>
                  <a:pt x="140304" y="13807"/>
                </a:cubicBezTo>
                <a:cubicBezTo>
                  <a:pt x="139831" y="13807"/>
                  <a:pt x="139384" y="13832"/>
                  <a:pt x="138961" y="13881"/>
                </a:cubicBezTo>
                <a:cubicBezTo>
                  <a:pt x="138997" y="13845"/>
                  <a:pt x="138997" y="13845"/>
                  <a:pt x="138997" y="13810"/>
                </a:cubicBezTo>
                <a:cubicBezTo>
                  <a:pt x="139032" y="13669"/>
                  <a:pt x="138961" y="13528"/>
                  <a:pt x="138820" y="13493"/>
                </a:cubicBezTo>
                <a:cubicBezTo>
                  <a:pt x="135690" y="12460"/>
                  <a:pt x="133199" y="11956"/>
                  <a:pt x="131151" y="11956"/>
                </a:cubicBezTo>
                <a:cubicBezTo>
                  <a:pt x="130898" y="11956"/>
                  <a:pt x="130652" y="11964"/>
                  <a:pt x="130412" y="11979"/>
                </a:cubicBezTo>
                <a:lnTo>
                  <a:pt x="130412" y="11979"/>
                </a:lnTo>
                <a:cubicBezTo>
                  <a:pt x="130441" y="11975"/>
                  <a:pt x="130441" y="11944"/>
                  <a:pt x="130441" y="11944"/>
                </a:cubicBezTo>
                <a:cubicBezTo>
                  <a:pt x="130512" y="11803"/>
                  <a:pt x="130441" y="11627"/>
                  <a:pt x="130300" y="11592"/>
                </a:cubicBezTo>
                <a:cubicBezTo>
                  <a:pt x="128153" y="10747"/>
                  <a:pt x="125935" y="10149"/>
                  <a:pt x="123646" y="9832"/>
                </a:cubicBezTo>
                <a:cubicBezTo>
                  <a:pt x="123048" y="9761"/>
                  <a:pt x="122449" y="9761"/>
                  <a:pt x="121851" y="9761"/>
                </a:cubicBezTo>
                <a:cubicBezTo>
                  <a:pt x="121851" y="9761"/>
                  <a:pt x="121886" y="9726"/>
                  <a:pt x="121886" y="9726"/>
                </a:cubicBezTo>
                <a:cubicBezTo>
                  <a:pt x="121921" y="9585"/>
                  <a:pt x="121851" y="9444"/>
                  <a:pt x="121745" y="9374"/>
                </a:cubicBezTo>
                <a:cubicBezTo>
                  <a:pt x="118476" y="8066"/>
                  <a:pt x="115783" y="7426"/>
                  <a:pt x="113583" y="7426"/>
                </a:cubicBezTo>
                <a:cubicBezTo>
                  <a:pt x="113414" y="7426"/>
                  <a:pt x="113248" y="7430"/>
                  <a:pt x="113084" y="7438"/>
                </a:cubicBezTo>
                <a:cubicBezTo>
                  <a:pt x="113084" y="7402"/>
                  <a:pt x="113120" y="7402"/>
                  <a:pt x="113155" y="7402"/>
                </a:cubicBezTo>
                <a:cubicBezTo>
                  <a:pt x="113190" y="7262"/>
                  <a:pt x="113120" y="7086"/>
                  <a:pt x="112979" y="7050"/>
                </a:cubicBezTo>
                <a:cubicBezTo>
                  <a:pt x="110761" y="6135"/>
                  <a:pt x="108437" y="5501"/>
                  <a:pt x="106078" y="5220"/>
                </a:cubicBezTo>
                <a:cubicBezTo>
                  <a:pt x="105630" y="5195"/>
                  <a:pt x="105182" y="5170"/>
                  <a:pt x="104734" y="5170"/>
                </a:cubicBezTo>
                <a:cubicBezTo>
                  <a:pt x="104550" y="5170"/>
                  <a:pt x="104366" y="5174"/>
                  <a:pt x="104183" y="5184"/>
                </a:cubicBezTo>
                <a:lnTo>
                  <a:pt x="104183" y="5184"/>
                </a:lnTo>
                <a:cubicBezTo>
                  <a:pt x="104212" y="5181"/>
                  <a:pt x="104212" y="5147"/>
                  <a:pt x="104212" y="5114"/>
                </a:cubicBezTo>
                <a:cubicBezTo>
                  <a:pt x="104283" y="5008"/>
                  <a:pt x="104212" y="4832"/>
                  <a:pt x="104072" y="4797"/>
                </a:cubicBezTo>
                <a:cubicBezTo>
                  <a:pt x="101185" y="3776"/>
                  <a:pt x="98896" y="3248"/>
                  <a:pt x="96995" y="3178"/>
                </a:cubicBezTo>
                <a:cubicBezTo>
                  <a:pt x="96733" y="3163"/>
                  <a:pt x="96470" y="3155"/>
                  <a:pt x="96208" y="3155"/>
                </a:cubicBezTo>
                <a:cubicBezTo>
                  <a:pt x="95836" y="3155"/>
                  <a:pt x="95465" y="3172"/>
                  <a:pt x="95094" y="3213"/>
                </a:cubicBezTo>
                <a:cubicBezTo>
                  <a:pt x="95094" y="3178"/>
                  <a:pt x="95129" y="3142"/>
                  <a:pt x="95129" y="3142"/>
                </a:cubicBezTo>
                <a:cubicBezTo>
                  <a:pt x="95164" y="3002"/>
                  <a:pt x="95094" y="2861"/>
                  <a:pt x="94953" y="2790"/>
                </a:cubicBezTo>
                <a:cubicBezTo>
                  <a:pt x="92186" y="1947"/>
                  <a:pt x="89754" y="1518"/>
                  <a:pt x="87702" y="1518"/>
                </a:cubicBezTo>
                <a:cubicBezTo>
                  <a:pt x="87013" y="1518"/>
                  <a:pt x="86366" y="1566"/>
                  <a:pt x="85764" y="1664"/>
                </a:cubicBezTo>
                <a:cubicBezTo>
                  <a:pt x="85799" y="1629"/>
                  <a:pt x="85799" y="1593"/>
                  <a:pt x="85799" y="1593"/>
                </a:cubicBezTo>
                <a:cubicBezTo>
                  <a:pt x="85835" y="1453"/>
                  <a:pt x="85764" y="1312"/>
                  <a:pt x="85623" y="1277"/>
                </a:cubicBezTo>
                <a:cubicBezTo>
                  <a:pt x="83268" y="693"/>
                  <a:pt x="81179" y="402"/>
                  <a:pt x="79354" y="402"/>
                </a:cubicBezTo>
                <a:cubicBezTo>
                  <a:pt x="78205" y="402"/>
                  <a:pt x="77162" y="517"/>
                  <a:pt x="76223" y="748"/>
                </a:cubicBezTo>
                <a:cubicBezTo>
                  <a:pt x="76223" y="713"/>
                  <a:pt x="76223" y="713"/>
                  <a:pt x="76223" y="678"/>
                </a:cubicBezTo>
                <a:cubicBezTo>
                  <a:pt x="76258" y="537"/>
                  <a:pt x="76153" y="396"/>
                  <a:pt x="76012" y="361"/>
                </a:cubicBezTo>
                <a:cubicBezTo>
                  <a:pt x="74639" y="115"/>
                  <a:pt x="73195" y="9"/>
                  <a:pt x="71787" y="9"/>
                </a:cubicBezTo>
                <a:cubicBezTo>
                  <a:pt x="71599" y="3"/>
                  <a:pt x="71412" y="0"/>
                  <a:pt x="71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24"/>
          <p:cNvSpPr/>
          <p:nvPr/>
        </p:nvSpPr>
        <p:spPr>
          <a:xfrm>
            <a:off x="8430603" y="4581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_1">
    <p:spTree>
      <p:nvGrpSpPr>
        <p:cNvPr id="1" name="Shape 3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2" name="Google Shape;3462;p25"/>
          <p:cNvGrpSpPr/>
          <p:nvPr/>
        </p:nvGrpSpPr>
        <p:grpSpPr>
          <a:xfrm flipH="1">
            <a:off x="6266766" y="-244896"/>
            <a:ext cx="3157678" cy="2644227"/>
            <a:chOff x="1256400" y="892550"/>
            <a:chExt cx="5453675" cy="4567675"/>
          </a:xfrm>
        </p:grpSpPr>
        <p:sp>
          <p:nvSpPr>
            <p:cNvPr id="3463" name="Google Shape;3463;p25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25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5" name="Google Shape;3465;p25"/>
          <p:cNvGrpSpPr/>
          <p:nvPr/>
        </p:nvGrpSpPr>
        <p:grpSpPr>
          <a:xfrm flipH="1">
            <a:off x="7975895" y="-514550"/>
            <a:ext cx="1557900" cy="1557900"/>
            <a:chOff x="-125575" y="-285950"/>
            <a:chExt cx="1557900" cy="1557900"/>
          </a:xfrm>
        </p:grpSpPr>
        <p:sp>
          <p:nvSpPr>
            <p:cNvPr id="3466" name="Google Shape;3466;p25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7" name="Google Shape;3467;p25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3468" name="Google Shape;3468;p25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3469" name="Google Shape;3469;p25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25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25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25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3" name="Google Shape;3473;p25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25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25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25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25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25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25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25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25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25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25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25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25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25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25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8" name="Google Shape;3488;p25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9" name="Google Shape;3489;p25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25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25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25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25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25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25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96" name="Google Shape;3496;p25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3497" name="Google Shape;3497;p25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25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9" name="Google Shape;3499;p25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0" name="Google Shape;3500;p25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1" name="Google Shape;3501;p25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2" name="Google Shape;3502;p25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3" name="Google Shape;3503;p25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4" name="Google Shape;3504;p25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5" name="Google Shape;3505;p25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6" name="Google Shape;3506;p25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507" name="Google Shape;3507;p25"/>
          <p:cNvGrpSpPr/>
          <p:nvPr/>
        </p:nvGrpSpPr>
        <p:grpSpPr>
          <a:xfrm>
            <a:off x="-430375" y="3900255"/>
            <a:ext cx="3574321" cy="1382933"/>
            <a:chOff x="238125" y="1480275"/>
            <a:chExt cx="7117325" cy="2753750"/>
          </a:xfrm>
        </p:grpSpPr>
        <p:sp>
          <p:nvSpPr>
            <p:cNvPr id="3508" name="Google Shape;3508;p25"/>
            <p:cNvSpPr/>
            <p:nvPr/>
          </p:nvSpPr>
          <p:spPr>
            <a:xfrm>
              <a:off x="1763825" y="1480275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6266" y="0"/>
                  </a:moveTo>
                  <a:lnTo>
                    <a:pt x="1" y="22431"/>
                  </a:lnTo>
                  <a:cubicBezTo>
                    <a:pt x="1856" y="21248"/>
                    <a:pt x="9817" y="16626"/>
                    <a:pt x="22217" y="16626"/>
                  </a:cubicBezTo>
                  <a:cubicBezTo>
                    <a:pt x="22325" y="16626"/>
                    <a:pt x="22433" y="16626"/>
                    <a:pt x="22541" y="16627"/>
                  </a:cubicBezTo>
                  <a:cubicBezTo>
                    <a:pt x="17604" y="13752"/>
                    <a:pt x="13264" y="9954"/>
                    <a:pt x="9738" y="5479"/>
                  </a:cubicBezTo>
                  <a:cubicBezTo>
                    <a:pt x="8409" y="3770"/>
                    <a:pt x="7243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25"/>
            <p:cNvSpPr/>
            <p:nvPr/>
          </p:nvSpPr>
          <p:spPr>
            <a:xfrm>
              <a:off x="3395350" y="3458875"/>
              <a:ext cx="442750" cy="263875"/>
            </a:xfrm>
            <a:custGeom>
              <a:avLst/>
              <a:gdLst/>
              <a:ahLst/>
              <a:cxnLst/>
              <a:rect l="l" t="t" r="r" b="b"/>
              <a:pathLst>
                <a:path w="17710" h="10555" extrusionOk="0">
                  <a:moveTo>
                    <a:pt x="17443" y="1"/>
                  </a:moveTo>
                  <a:cubicBezTo>
                    <a:pt x="17375" y="1"/>
                    <a:pt x="17315" y="33"/>
                    <a:pt x="17305" y="112"/>
                  </a:cubicBezTo>
                  <a:cubicBezTo>
                    <a:pt x="15590" y="6226"/>
                    <a:pt x="10047" y="10219"/>
                    <a:pt x="4001" y="10219"/>
                  </a:cubicBezTo>
                  <a:cubicBezTo>
                    <a:pt x="2778" y="10219"/>
                    <a:pt x="1535" y="10056"/>
                    <a:pt x="298" y="9714"/>
                  </a:cubicBezTo>
                  <a:cubicBezTo>
                    <a:pt x="274" y="9696"/>
                    <a:pt x="250" y="9689"/>
                    <a:pt x="228" y="9689"/>
                  </a:cubicBezTo>
                  <a:cubicBezTo>
                    <a:pt x="79" y="9689"/>
                    <a:pt x="0" y="10039"/>
                    <a:pt x="190" y="10039"/>
                  </a:cubicBezTo>
                  <a:cubicBezTo>
                    <a:pt x="1437" y="10392"/>
                    <a:pt x="2712" y="10555"/>
                    <a:pt x="4014" y="10555"/>
                  </a:cubicBezTo>
                  <a:cubicBezTo>
                    <a:pt x="10361" y="10555"/>
                    <a:pt x="15921" y="6323"/>
                    <a:pt x="17657" y="220"/>
                  </a:cubicBezTo>
                  <a:cubicBezTo>
                    <a:pt x="17709" y="100"/>
                    <a:pt x="17563" y="1"/>
                    <a:pt x="17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25"/>
            <p:cNvSpPr/>
            <p:nvPr/>
          </p:nvSpPr>
          <p:spPr>
            <a:xfrm>
              <a:off x="1169825" y="3607450"/>
              <a:ext cx="563525" cy="560800"/>
            </a:xfrm>
            <a:custGeom>
              <a:avLst/>
              <a:gdLst/>
              <a:ahLst/>
              <a:cxnLst/>
              <a:rect l="l" t="t" r="r" b="b"/>
              <a:pathLst>
                <a:path w="22541" h="22432" extrusionOk="0">
                  <a:moveTo>
                    <a:pt x="14473" y="14751"/>
                  </a:moveTo>
                  <a:cubicBezTo>
                    <a:pt x="14566" y="14751"/>
                    <a:pt x="14647" y="14821"/>
                    <a:pt x="14647" y="14891"/>
                  </a:cubicBezTo>
                  <a:cubicBezTo>
                    <a:pt x="14674" y="15000"/>
                    <a:pt x="14593" y="15081"/>
                    <a:pt x="14511" y="15108"/>
                  </a:cubicBezTo>
                  <a:cubicBezTo>
                    <a:pt x="10687" y="15759"/>
                    <a:pt x="6971" y="16980"/>
                    <a:pt x="3472" y="18689"/>
                  </a:cubicBezTo>
                  <a:cubicBezTo>
                    <a:pt x="3445" y="18689"/>
                    <a:pt x="3418" y="18716"/>
                    <a:pt x="3391" y="18716"/>
                  </a:cubicBezTo>
                  <a:cubicBezTo>
                    <a:pt x="3309" y="18716"/>
                    <a:pt x="3255" y="18662"/>
                    <a:pt x="3228" y="18607"/>
                  </a:cubicBezTo>
                  <a:cubicBezTo>
                    <a:pt x="3174" y="18526"/>
                    <a:pt x="3228" y="18418"/>
                    <a:pt x="3309" y="18363"/>
                  </a:cubicBezTo>
                  <a:cubicBezTo>
                    <a:pt x="6835" y="16627"/>
                    <a:pt x="10579" y="15407"/>
                    <a:pt x="14430" y="14756"/>
                  </a:cubicBezTo>
                  <a:cubicBezTo>
                    <a:pt x="14445" y="14752"/>
                    <a:pt x="14459" y="14751"/>
                    <a:pt x="14473" y="14751"/>
                  </a:cubicBezTo>
                  <a:close/>
                  <a:moveTo>
                    <a:pt x="6266" y="0"/>
                  </a:moveTo>
                  <a:lnTo>
                    <a:pt x="0" y="22432"/>
                  </a:lnTo>
                  <a:cubicBezTo>
                    <a:pt x="1856" y="21249"/>
                    <a:pt x="9816" y="16626"/>
                    <a:pt x="22217" y="16626"/>
                  </a:cubicBezTo>
                  <a:cubicBezTo>
                    <a:pt x="22324" y="16626"/>
                    <a:pt x="22432" y="16627"/>
                    <a:pt x="22540" y="16627"/>
                  </a:cubicBezTo>
                  <a:cubicBezTo>
                    <a:pt x="17631" y="13725"/>
                    <a:pt x="13291" y="9955"/>
                    <a:pt x="9765" y="5479"/>
                  </a:cubicBezTo>
                  <a:cubicBezTo>
                    <a:pt x="8409" y="3771"/>
                    <a:pt x="7242" y="1926"/>
                    <a:pt x="6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25"/>
            <p:cNvSpPr/>
            <p:nvPr/>
          </p:nvSpPr>
          <p:spPr>
            <a:xfrm>
              <a:off x="1842500" y="1849025"/>
              <a:ext cx="288200" cy="99150"/>
            </a:xfrm>
            <a:custGeom>
              <a:avLst/>
              <a:gdLst/>
              <a:ahLst/>
              <a:cxnLst/>
              <a:rect l="l" t="t" r="r" b="b"/>
              <a:pathLst>
                <a:path w="11528" h="3966" extrusionOk="0">
                  <a:moveTo>
                    <a:pt x="11344" y="0"/>
                  </a:moveTo>
                  <a:cubicBezTo>
                    <a:pt x="11333" y="0"/>
                    <a:pt x="11321" y="2"/>
                    <a:pt x="11311" y="5"/>
                  </a:cubicBezTo>
                  <a:cubicBezTo>
                    <a:pt x="7432" y="683"/>
                    <a:pt x="3689" y="1904"/>
                    <a:pt x="163" y="3613"/>
                  </a:cubicBezTo>
                  <a:cubicBezTo>
                    <a:pt x="0" y="3721"/>
                    <a:pt x="54" y="3965"/>
                    <a:pt x="244" y="3965"/>
                  </a:cubicBezTo>
                  <a:cubicBezTo>
                    <a:pt x="271" y="3965"/>
                    <a:pt x="298" y="3965"/>
                    <a:pt x="326" y="3938"/>
                  </a:cubicBezTo>
                  <a:cubicBezTo>
                    <a:pt x="3825" y="2230"/>
                    <a:pt x="7541" y="1036"/>
                    <a:pt x="11365" y="358"/>
                  </a:cubicBezTo>
                  <a:cubicBezTo>
                    <a:pt x="11446" y="358"/>
                    <a:pt x="11528" y="249"/>
                    <a:pt x="11501" y="168"/>
                  </a:cubicBezTo>
                  <a:cubicBezTo>
                    <a:pt x="11501" y="74"/>
                    <a:pt x="11419" y="0"/>
                    <a:pt x="11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25"/>
            <p:cNvSpPr/>
            <p:nvPr/>
          </p:nvSpPr>
          <p:spPr>
            <a:xfrm>
              <a:off x="3667925" y="3145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25"/>
            <p:cNvSpPr/>
            <p:nvPr/>
          </p:nvSpPr>
          <p:spPr>
            <a:xfrm>
              <a:off x="238125" y="1585275"/>
              <a:ext cx="3680050" cy="2434475"/>
            </a:xfrm>
            <a:custGeom>
              <a:avLst/>
              <a:gdLst/>
              <a:ahLst/>
              <a:cxnLst/>
              <a:rect l="l" t="t" r="r" b="b"/>
              <a:pathLst>
                <a:path w="147202" h="97379" extrusionOk="0">
                  <a:moveTo>
                    <a:pt x="51671" y="7355"/>
                  </a:moveTo>
                  <a:cubicBezTo>
                    <a:pt x="51888" y="7382"/>
                    <a:pt x="51915" y="7680"/>
                    <a:pt x="51698" y="7734"/>
                  </a:cubicBezTo>
                  <a:cubicBezTo>
                    <a:pt x="41147" y="8250"/>
                    <a:pt x="30921" y="13376"/>
                    <a:pt x="23625" y="21812"/>
                  </a:cubicBezTo>
                  <a:cubicBezTo>
                    <a:pt x="23598" y="21839"/>
                    <a:pt x="23544" y="21866"/>
                    <a:pt x="23489" y="21866"/>
                  </a:cubicBezTo>
                  <a:cubicBezTo>
                    <a:pt x="23462" y="21866"/>
                    <a:pt x="23408" y="21839"/>
                    <a:pt x="23381" y="21812"/>
                  </a:cubicBezTo>
                  <a:cubicBezTo>
                    <a:pt x="23299" y="21758"/>
                    <a:pt x="23299" y="21649"/>
                    <a:pt x="23354" y="21568"/>
                  </a:cubicBezTo>
                  <a:cubicBezTo>
                    <a:pt x="30731" y="13105"/>
                    <a:pt x="41038" y="7897"/>
                    <a:pt x="51671" y="7355"/>
                  </a:cubicBezTo>
                  <a:close/>
                  <a:moveTo>
                    <a:pt x="92888" y="36488"/>
                  </a:moveTo>
                  <a:cubicBezTo>
                    <a:pt x="95013" y="36488"/>
                    <a:pt x="96847" y="38545"/>
                    <a:pt x="96181" y="40907"/>
                  </a:cubicBezTo>
                  <a:cubicBezTo>
                    <a:pt x="95754" y="42413"/>
                    <a:pt x="94377" y="43397"/>
                    <a:pt x="92884" y="43397"/>
                  </a:cubicBezTo>
                  <a:cubicBezTo>
                    <a:pt x="92575" y="43397"/>
                    <a:pt x="92261" y="43355"/>
                    <a:pt x="91950" y="43267"/>
                  </a:cubicBezTo>
                  <a:cubicBezTo>
                    <a:pt x="88993" y="42426"/>
                    <a:pt x="88505" y="38439"/>
                    <a:pt x="91190" y="36947"/>
                  </a:cubicBezTo>
                  <a:cubicBezTo>
                    <a:pt x="91750" y="36631"/>
                    <a:pt x="92329" y="36488"/>
                    <a:pt x="92888" y="36488"/>
                  </a:cubicBezTo>
                  <a:close/>
                  <a:moveTo>
                    <a:pt x="43914" y="49227"/>
                  </a:moveTo>
                  <a:cubicBezTo>
                    <a:pt x="43931" y="49227"/>
                    <a:pt x="43949" y="49229"/>
                    <a:pt x="43968" y="49234"/>
                  </a:cubicBezTo>
                  <a:lnTo>
                    <a:pt x="65043" y="55147"/>
                  </a:lnTo>
                  <a:cubicBezTo>
                    <a:pt x="65124" y="55147"/>
                    <a:pt x="65179" y="55255"/>
                    <a:pt x="65179" y="55337"/>
                  </a:cubicBezTo>
                  <a:lnTo>
                    <a:pt x="65179" y="55364"/>
                  </a:lnTo>
                  <a:cubicBezTo>
                    <a:pt x="65156" y="55431"/>
                    <a:pt x="65097" y="55479"/>
                    <a:pt x="65032" y="55479"/>
                  </a:cubicBezTo>
                  <a:cubicBezTo>
                    <a:pt x="65018" y="55479"/>
                    <a:pt x="65003" y="55477"/>
                    <a:pt x="64989" y="55472"/>
                  </a:cubicBezTo>
                  <a:cubicBezTo>
                    <a:pt x="64989" y="55486"/>
                    <a:pt x="64982" y="55493"/>
                    <a:pt x="64972" y="55493"/>
                  </a:cubicBezTo>
                  <a:cubicBezTo>
                    <a:pt x="64962" y="55493"/>
                    <a:pt x="64948" y="55486"/>
                    <a:pt x="64935" y="55472"/>
                  </a:cubicBezTo>
                  <a:lnTo>
                    <a:pt x="43859" y="49587"/>
                  </a:lnTo>
                  <a:cubicBezTo>
                    <a:pt x="43751" y="49559"/>
                    <a:pt x="43697" y="49478"/>
                    <a:pt x="43751" y="49370"/>
                  </a:cubicBezTo>
                  <a:cubicBezTo>
                    <a:pt x="43773" y="49280"/>
                    <a:pt x="43833" y="49227"/>
                    <a:pt x="43914" y="49227"/>
                  </a:cubicBezTo>
                  <a:close/>
                  <a:moveTo>
                    <a:pt x="96372" y="59485"/>
                  </a:moveTo>
                  <a:cubicBezTo>
                    <a:pt x="96381" y="59485"/>
                    <a:pt x="96389" y="59485"/>
                    <a:pt x="96398" y="59487"/>
                  </a:cubicBezTo>
                  <a:lnTo>
                    <a:pt x="107275" y="62525"/>
                  </a:lnTo>
                  <a:cubicBezTo>
                    <a:pt x="107356" y="62552"/>
                    <a:pt x="107411" y="62660"/>
                    <a:pt x="107383" y="62742"/>
                  </a:cubicBezTo>
                  <a:cubicBezTo>
                    <a:pt x="107356" y="62823"/>
                    <a:pt x="107302" y="62877"/>
                    <a:pt x="107221" y="62877"/>
                  </a:cubicBezTo>
                  <a:lnTo>
                    <a:pt x="107166" y="62877"/>
                  </a:lnTo>
                  <a:lnTo>
                    <a:pt x="96290" y="59812"/>
                  </a:lnTo>
                  <a:cubicBezTo>
                    <a:pt x="96135" y="59735"/>
                    <a:pt x="96201" y="59485"/>
                    <a:pt x="96372" y="59485"/>
                  </a:cubicBezTo>
                  <a:close/>
                  <a:moveTo>
                    <a:pt x="130303" y="60526"/>
                  </a:moveTo>
                  <a:cubicBezTo>
                    <a:pt x="131261" y="60526"/>
                    <a:pt x="132236" y="60655"/>
                    <a:pt x="133205" y="60924"/>
                  </a:cubicBezTo>
                  <a:cubicBezTo>
                    <a:pt x="133314" y="60951"/>
                    <a:pt x="133368" y="61060"/>
                    <a:pt x="133341" y="61141"/>
                  </a:cubicBezTo>
                  <a:cubicBezTo>
                    <a:pt x="133318" y="61231"/>
                    <a:pt x="133240" y="61284"/>
                    <a:pt x="133152" y="61284"/>
                  </a:cubicBezTo>
                  <a:cubicBezTo>
                    <a:pt x="133134" y="61284"/>
                    <a:pt x="133115" y="61282"/>
                    <a:pt x="133097" y="61277"/>
                  </a:cubicBezTo>
                  <a:cubicBezTo>
                    <a:pt x="132165" y="61016"/>
                    <a:pt x="131226" y="60892"/>
                    <a:pt x="130301" y="60892"/>
                  </a:cubicBezTo>
                  <a:cubicBezTo>
                    <a:pt x="125737" y="60892"/>
                    <a:pt x="121526" y="63918"/>
                    <a:pt x="120240" y="68519"/>
                  </a:cubicBezTo>
                  <a:cubicBezTo>
                    <a:pt x="120213" y="68600"/>
                    <a:pt x="120159" y="68655"/>
                    <a:pt x="120077" y="68655"/>
                  </a:cubicBezTo>
                  <a:lnTo>
                    <a:pt x="120023" y="68655"/>
                  </a:lnTo>
                  <a:cubicBezTo>
                    <a:pt x="119915" y="68627"/>
                    <a:pt x="119860" y="68519"/>
                    <a:pt x="119888" y="68438"/>
                  </a:cubicBezTo>
                  <a:cubicBezTo>
                    <a:pt x="121241" y="63657"/>
                    <a:pt x="125575" y="60526"/>
                    <a:pt x="130303" y="60526"/>
                  </a:cubicBezTo>
                  <a:close/>
                  <a:moveTo>
                    <a:pt x="85396" y="58639"/>
                  </a:moveTo>
                  <a:cubicBezTo>
                    <a:pt x="85411" y="58639"/>
                    <a:pt x="85426" y="58641"/>
                    <a:pt x="85440" y="58646"/>
                  </a:cubicBezTo>
                  <a:cubicBezTo>
                    <a:pt x="85549" y="58673"/>
                    <a:pt x="85603" y="58782"/>
                    <a:pt x="85576" y="58863"/>
                  </a:cubicBezTo>
                  <a:lnTo>
                    <a:pt x="82809" y="68736"/>
                  </a:lnTo>
                  <a:cubicBezTo>
                    <a:pt x="82809" y="68817"/>
                    <a:pt x="82728" y="68872"/>
                    <a:pt x="82646" y="68872"/>
                  </a:cubicBezTo>
                  <a:lnTo>
                    <a:pt x="82592" y="68872"/>
                  </a:lnTo>
                  <a:cubicBezTo>
                    <a:pt x="82511" y="68844"/>
                    <a:pt x="82457" y="68736"/>
                    <a:pt x="82484" y="68655"/>
                  </a:cubicBezTo>
                  <a:lnTo>
                    <a:pt x="85223" y="58782"/>
                  </a:lnTo>
                  <a:cubicBezTo>
                    <a:pt x="85246" y="58692"/>
                    <a:pt x="85324" y="58639"/>
                    <a:pt x="85396" y="58639"/>
                  </a:cubicBezTo>
                  <a:close/>
                  <a:moveTo>
                    <a:pt x="81977" y="75352"/>
                  </a:moveTo>
                  <a:cubicBezTo>
                    <a:pt x="82290" y="75352"/>
                    <a:pt x="82614" y="75396"/>
                    <a:pt x="82945" y="75490"/>
                  </a:cubicBezTo>
                  <a:cubicBezTo>
                    <a:pt x="84789" y="75978"/>
                    <a:pt x="85847" y="77877"/>
                    <a:pt x="85359" y="79721"/>
                  </a:cubicBezTo>
                  <a:cubicBezTo>
                    <a:pt x="84892" y="81362"/>
                    <a:pt x="83457" y="82242"/>
                    <a:pt x="82012" y="82242"/>
                  </a:cubicBezTo>
                  <a:cubicBezTo>
                    <a:pt x="80853" y="82242"/>
                    <a:pt x="79688" y="81676"/>
                    <a:pt x="79012" y="80481"/>
                  </a:cubicBezTo>
                  <a:cubicBezTo>
                    <a:pt x="77687" y="78120"/>
                    <a:pt x="79486" y="75352"/>
                    <a:pt x="81977" y="75352"/>
                  </a:cubicBezTo>
                  <a:close/>
                  <a:moveTo>
                    <a:pt x="9200" y="54706"/>
                  </a:moveTo>
                  <a:cubicBezTo>
                    <a:pt x="9287" y="54706"/>
                    <a:pt x="9372" y="54760"/>
                    <a:pt x="9385" y="54876"/>
                  </a:cubicBezTo>
                  <a:cubicBezTo>
                    <a:pt x="10416" y="68519"/>
                    <a:pt x="17441" y="80996"/>
                    <a:pt x="28155" y="88238"/>
                  </a:cubicBezTo>
                  <a:cubicBezTo>
                    <a:pt x="28317" y="88319"/>
                    <a:pt x="28236" y="88591"/>
                    <a:pt x="28046" y="88591"/>
                  </a:cubicBezTo>
                  <a:cubicBezTo>
                    <a:pt x="27992" y="88591"/>
                    <a:pt x="27965" y="88564"/>
                    <a:pt x="27938" y="88564"/>
                  </a:cubicBezTo>
                  <a:cubicBezTo>
                    <a:pt x="17142" y="81240"/>
                    <a:pt x="10063" y="68655"/>
                    <a:pt x="9005" y="54903"/>
                  </a:cubicBezTo>
                  <a:cubicBezTo>
                    <a:pt x="9005" y="54774"/>
                    <a:pt x="9103" y="54706"/>
                    <a:pt x="9200" y="54706"/>
                  </a:cubicBezTo>
                  <a:close/>
                  <a:moveTo>
                    <a:pt x="53726" y="1"/>
                  </a:moveTo>
                  <a:cubicBezTo>
                    <a:pt x="47303" y="1"/>
                    <a:pt x="40896" y="1442"/>
                    <a:pt x="34773" y="4317"/>
                  </a:cubicBezTo>
                  <a:cubicBezTo>
                    <a:pt x="25171" y="8792"/>
                    <a:pt x="17034" y="16577"/>
                    <a:pt x="11880" y="26233"/>
                  </a:cubicBezTo>
                  <a:cubicBezTo>
                    <a:pt x="11853" y="26260"/>
                    <a:pt x="11826" y="26287"/>
                    <a:pt x="11826" y="26314"/>
                  </a:cubicBezTo>
                  <a:cubicBezTo>
                    <a:pt x="9900" y="29488"/>
                    <a:pt x="3797" y="34804"/>
                    <a:pt x="0" y="34967"/>
                  </a:cubicBezTo>
                  <a:cubicBezTo>
                    <a:pt x="3173" y="37082"/>
                    <a:pt x="5642" y="44786"/>
                    <a:pt x="5642" y="48502"/>
                  </a:cubicBezTo>
                  <a:cubicBezTo>
                    <a:pt x="5642" y="48529"/>
                    <a:pt x="5642" y="48556"/>
                    <a:pt x="5642" y="48583"/>
                  </a:cubicBezTo>
                  <a:cubicBezTo>
                    <a:pt x="5072" y="59514"/>
                    <a:pt x="7974" y="70391"/>
                    <a:pt x="13860" y="79206"/>
                  </a:cubicBezTo>
                  <a:cubicBezTo>
                    <a:pt x="19882" y="88238"/>
                    <a:pt x="28426" y="94504"/>
                    <a:pt x="38570" y="97379"/>
                  </a:cubicBezTo>
                  <a:lnTo>
                    <a:pt x="41554" y="86638"/>
                  </a:lnTo>
                  <a:cubicBezTo>
                    <a:pt x="32413" y="84034"/>
                    <a:pt x="24845" y="77768"/>
                    <a:pt x="20289" y="68980"/>
                  </a:cubicBezTo>
                  <a:cubicBezTo>
                    <a:pt x="16301" y="61196"/>
                    <a:pt x="15000" y="52299"/>
                    <a:pt x="16627" y="43674"/>
                  </a:cubicBezTo>
                  <a:lnTo>
                    <a:pt x="16627" y="43674"/>
                  </a:lnTo>
                  <a:lnTo>
                    <a:pt x="16790" y="44487"/>
                  </a:lnTo>
                  <a:lnTo>
                    <a:pt x="81724" y="62606"/>
                  </a:lnTo>
                  <a:lnTo>
                    <a:pt x="79473" y="70608"/>
                  </a:lnTo>
                  <a:cubicBezTo>
                    <a:pt x="79446" y="70662"/>
                    <a:pt x="79419" y="70716"/>
                    <a:pt x="79364" y="70716"/>
                  </a:cubicBezTo>
                  <a:cubicBezTo>
                    <a:pt x="75811" y="71909"/>
                    <a:pt x="73451" y="75246"/>
                    <a:pt x="73533" y="78962"/>
                  </a:cubicBezTo>
                  <a:cubicBezTo>
                    <a:pt x="73614" y="82705"/>
                    <a:pt x="76137" y="85932"/>
                    <a:pt x="79744" y="86936"/>
                  </a:cubicBezTo>
                  <a:cubicBezTo>
                    <a:pt x="80497" y="87147"/>
                    <a:pt x="81261" y="87249"/>
                    <a:pt x="82017" y="87249"/>
                  </a:cubicBezTo>
                  <a:cubicBezTo>
                    <a:pt x="84853" y="87249"/>
                    <a:pt x="87571" y="85813"/>
                    <a:pt x="89156" y="83329"/>
                  </a:cubicBezTo>
                  <a:cubicBezTo>
                    <a:pt x="91163" y="80182"/>
                    <a:pt x="90892" y="76114"/>
                    <a:pt x="88451" y="73266"/>
                  </a:cubicBezTo>
                  <a:cubicBezTo>
                    <a:pt x="88424" y="73211"/>
                    <a:pt x="88397" y="73157"/>
                    <a:pt x="88424" y="73103"/>
                  </a:cubicBezTo>
                  <a:lnTo>
                    <a:pt x="90648" y="65101"/>
                  </a:lnTo>
                  <a:lnTo>
                    <a:pt x="113595" y="71503"/>
                  </a:lnTo>
                  <a:cubicBezTo>
                    <a:pt x="113622" y="80713"/>
                    <a:pt x="121108" y="88158"/>
                    <a:pt x="130294" y="88158"/>
                  </a:cubicBezTo>
                  <a:cubicBezTo>
                    <a:pt x="130360" y="88158"/>
                    <a:pt x="130427" y="88157"/>
                    <a:pt x="130493" y="88157"/>
                  </a:cubicBezTo>
                  <a:cubicBezTo>
                    <a:pt x="139769" y="88048"/>
                    <a:pt x="147201" y="80399"/>
                    <a:pt x="147011" y="71123"/>
                  </a:cubicBezTo>
                  <a:lnTo>
                    <a:pt x="147011" y="71123"/>
                  </a:lnTo>
                  <a:cubicBezTo>
                    <a:pt x="146279" y="71231"/>
                    <a:pt x="144652" y="71340"/>
                    <a:pt x="143675" y="71448"/>
                  </a:cubicBezTo>
                  <a:lnTo>
                    <a:pt x="143648" y="71394"/>
                  </a:lnTo>
                  <a:cubicBezTo>
                    <a:pt x="142238" y="72099"/>
                    <a:pt x="140285" y="72750"/>
                    <a:pt x="137898" y="73293"/>
                  </a:cubicBezTo>
                  <a:cubicBezTo>
                    <a:pt x="137898" y="73347"/>
                    <a:pt x="137844" y="73401"/>
                    <a:pt x="137844" y="73456"/>
                  </a:cubicBezTo>
                  <a:cubicBezTo>
                    <a:pt x="136805" y="77172"/>
                    <a:pt x="133547" y="79169"/>
                    <a:pt x="130268" y="79169"/>
                  </a:cubicBezTo>
                  <a:cubicBezTo>
                    <a:pt x="127636" y="79169"/>
                    <a:pt x="124990" y="77882"/>
                    <a:pt x="123468" y="75164"/>
                  </a:cubicBezTo>
                  <a:cubicBezTo>
                    <a:pt x="120431" y="69766"/>
                    <a:pt x="124547" y="63489"/>
                    <a:pt x="130221" y="63489"/>
                  </a:cubicBezTo>
                  <a:cubicBezTo>
                    <a:pt x="130933" y="63489"/>
                    <a:pt x="131669" y="63588"/>
                    <a:pt x="132419" y="63799"/>
                  </a:cubicBezTo>
                  <a:lnTo>
                    <a:pt x="132609" y="63854"/>
                  </a:lnTo>
                  <a:cubicBezTo>
                    <a:pt x="132907" y="63718"/>
                    <a:pt x="133260" y="63582"/>
                    <a:pt x="133612" y="63447"/>
                  </a:cubicBezTo>
                  <a:cubicBezTo>
                    <a:pt x="134779" y="63013"/>
                    <a:pt x="135972" y="62660"/>
                    <a:pt x="137220" y="62416"/>
                  </a:cubicBezTo>
                  <a:cubicBezTo>
                    <a:pt x="137545" y="62226"/>
                    <a:pt x="137871" y="62064"/>
                    <a:pt x="138223" y="61928"/>
                  </a:cubicBezTo>
                  <a:cubicBezTo>
                    <a:pt x="139091" y="61575"/>
                    <a:pt x="139959" y="61277"/>
                    <a:pt x="140881" y="61087"/>
                  </a:cubicBezTo>
                  <a:cubicBezTo>
                    <a:pt x="141587" y="60951"/>
                    <a:pt x="142373" y="60816"/>
                    <a:pt x="143214" y="60734"/>
                  </a:cubicBezTo>
                  <a:cubicBezTo>
                    <a:pt x="139849" y="56629"/>
                    <a:pt x="135078" y="54627"/>
                    <a:pt x="130326" y="54627"/>
                  </a:cubicBezTo>
                  <a:cubicBezTo>
                    <a:pt x="124812" y="54627"/>
                    <a:pt x="119324" y="57322"/>
                    <a:pt x="116090" y="62552"/>
                  </a:cubicBezTo>
                  <a:lnTo>
                    <a:pt x="93171" y="56151"/>
                  </a:lnTo>
                  <a:lnTo>
                    <a:pt x="95395" y="48149"/>
                  </a:lnTo>
                  <a:cubicBezTo>
                    <a:pt x="95395" y="48095"/>
                    <a:pt x="95449" y="48041"/>
                    <a:pt x="95503" y="48013"/>
                  </a:cubicBezTo>
                  <a:cubicBezTo>
                    <a:pt x="99056" y="46847"/>
                    <a:pt x="101416" y="43511"/>
                    <a:pt x="101335" y="39768"/>
                  </a:cubicBezTo>
                  <a:cubicBezTo>
                    <a:pt x="101226" y="36052"/>
                    <a:pt x="98731" y="32797"/>
                    <a:pt x="95123" y="31793"/>
                  </a:cubicBezTo>
                  <a:cubicBezTo>
                    <a:pt x="94377" y="31590"/>
                    <a:pt x="93619" y="31491"/>
                    <a:pt x="92870" y="31491"/>
                  </a:cubicBezTo>
                  <a:cubicBezTo>
                    <a:pt x="90027" y="31491"/>
                    <a:pt x="87300" y="32911"/>
                    <a:pt x="85711" y="35401"/>
                  </a:cubicBezTo>
                  <a:cubicBezTo>
                    <a:pt x="83704" y="38547"/>
                    <a:pt x="83976" y="42643"/>
                    <a:pt x="86417" y="45464"/>
                  </a:cubicBezTo>
                  <a:cubicBezTo>
                    <a:pt x="86444" y="45518"/>
                    <a:pt x="86471" y="45572"/>
                    <a:pt x="86444" y="45654"/>
                  </a:cubicBezTo>
                  <a:lnTo>
                    <a:pt x="84220" y="53655"/>
                  </a:lnTo>
                  <a:lnTo>
                    <a:pt x="19366" y="35536"/>
                  </a:lnTo>
                  <a:lnTo>
                    <a:pt x="18770" y="36052"/>
                  </a:lnTo>
                  <a:cubicBezTo>
                    <a:pt x="21862" y="27887"/>
                    <a:pt x="27558" y="20971"/>
                    <a:pt x="34963" y="16387"/>
                  </a:cubicBezTo>
                  <a:cubicBezTo>
                    <a:pt x="40716" y="12883"/>
                    <a:pt x="47033" y="11085"/>
                    <a:pt x="53378" y="11085"/>
                  </a:cubicBezTo>
                  <a:cubicBezTo>
                    <a:pt x="56366" y="11085"/>
                    <a:pt x="59360" y="11484"/>
                    <a:pt x="62304" y="12291"/>
                  </a:cubicBezTo>
                  <a:lnTo>
                    <a:pt x="65314" y="1577"/>
                  </a:lnTo>
                  <a:cubicBezTo>
                    <a:pt x="61485" y="526"/>
                    <a:pt x="57603" y="1"/>
                    <a:pt x="53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25"/>
            <p:cNvSpPr/>
            <p:nvPr/>
          </p:nvSpPr>
          <p:spPr>
            <a:xfrm>
              <a:off x="3913400" y="336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25"/>
            <p:cNvSpPr/>
            <p:nvPr/>
          </p:nvSpPr>
          <p:spPr>
            <a:xfrm>
              <a:off x="2614175" y="3473025"/>
              <a:ext cx="640825" cy="761000"/>
            </a:xfrm>
            <a:custGeom>
              <a:avLst/>
              <a:gdLst/>
              <a:ahLst/>
              <a:cxnLst/>
              <a:rect l="l" t="t" r="r" b="b"/>
              <a:pathLst>
                <a:path w="25633" h="30440" extrusionOk="0">
                  <a:moveTo>
                    <a:pt x="16383" y="3180"/>
                  </a:moveTo>
                  <a:lnTo>
                    <a:pt x="16383" y="3180"/>
                  </a:lnTo>
                  <a:cubicBezTo>
                    <a:pt x="16139" y="3642"/>
                    <a:pt x="15949" y="4130"/>
                    <a:pt x="15813" y="4645"/>
                  </a:cubicBezTo>
                  <a:cubicBezTo>
                    <a:pt x="15352" y="6571"/>
                    <a:pt x="16057" y="8090"/>
                    <a:pt x="16952" y="9717"/>
                  </a:cubicBezTo>
                  <a:lnTo>
                    <a:pt x="17034" y="9907"/>
                  </a:lnTo>
                  <a:cubicBezTo>
                    <a:pt x="17820" y="11318"/>
                    <a:pt x="18580" y="12647"/>
                    <a:pt x="18499" y="14274"/>
                  </a:cubicBezTo>
                  <a:cubicBezTo>
                    <a:pt x="18471" y="14708"/>
                    <a:pt x="18390" y="15169"/>
                    <a:pt x="18254" y="15603"/>
                  </a:cubicBezTo>
                  <a:cubicBezTo>
                    <a:pt x="18092" y="16119"/>
                    <a:pt x="17875" y="16607"/>
                    <a:pt x="17631" y="17068"/>
                  </a:cubicBezTo>
                  <a:lnTo>
                    <a:pt x="17603" y="17068"/>
                  </a:lnTo>
                  <a:cubicBezTo>
                    <a:pt x="17278" y="17692"/>
                    <a:pt x="16898" y="18261"/>
                    <a:pt x="16464" y="18831"/>
                  </a:cubicBezTo>
                  <a:cubicBezTo>
                    <a:pt x="16139" y="19319"/>
                    <a:pt x="15678" y="19834"/>
                    <a:pt x="15217" y="20404"/>
                  </a:cubicBezTo>
                  <a:lnTo>
                    <a:pt x="14891" y="20811"/>
                  </a:lnTo>
                  <a:cubicBezTo>
                    <a:pt x="15000" y="20296"/>
                    <a:pt x="15027" y="19780"/>
                    <a:pt x="15000" y="19265"/>
                  </a:cubicBezTo>
                  <a:cubicBezTo>
                    <a:pt x="14891" y="17583"/>
                    <a:pt x="13942" y="16254"/>
                    <a:pt x="13047" y="14952"/>
                  </a:cubicBezTo>
                  <a:lnTo>
                    <a:pt x="12884" y="14735"/>
                  </a:lnTo>
                  <a:cubicBezTo>
                    <a:pt x="11853" y="13270"/>
                    <a:pt x="11039" y="11914"/>
                    <a:pt x="11311" y="10070"/>
                  </a:cubicBezTo>
                  <a:cubicBezTo>
                    <a:pt x="11528" y="8551"/>
                    <a:pt x="12613" y="6164"/>
                    <a:pt x="16383" y="3180"/>
                  </a:cubicBezTo>
                  <a:close/>
                  <a:moveTo>
                    <a:pt x="11338" y="8497"/>
                  </a:moveTo>
                  <a:cubicBezTo>
                    <a:pt x="11148" y="8985"/>
                    <a:pt x="11012" y="9500"/>
                    <a:pt x="10931" y="10016"/>
                  </a:cubicBezTo>
                  <a:cubicBezTo>
                    <a:pt x="10633" y="11996"/>
                    <a:pt x="11501" y="13433"/>
                    <a:pt x="12558" y="14952"/>
                  </a:cubicBezTo>
                  <a:lnTo>
                    <a:pt x="12721" y="15196"/>
                  </a:lnTo>
                  <a:cubicBezTo>
                    <a:pt x="13643" y="16498"/>
                    <a:pt x="14484" y="17719"/>
                    <a:pt x="14593" y="19292"/>
                  </a:cubicBezTo>
                  <a:cubicBezTo>
                    <a:pt x="14728" y="21028"/>
                    <a:pt x="13915" y="23035"/>
                    <a:pt x="11826" y="26181"/>
                  </a:cubicBezTo>
                  <a:cubicBezTo>
                    <a:pt x="11880" y="25666"/>
                    <a:pt x="11853" y="25151"/>
                    <a:pt x="11745" y="24635"/>
                  </a:cubicBezTo>
                  <a:cubicBezTo>
                    <a:pt x="11446" y="23035"/>
                    <a:pt x="10388" y="21842"/>
                    <a:pt x="9331" y="20675"/>
                  </a:cubicBezTo>
                  <a:lnTo>
                    <a:pt x="9087" y="20404"/>
                  </a:lnTo>
                  <a:cubicBezTo>
                    <a:pt x="8110" y="19319"/>
                    <a:pt x="6917" y="17963"/>
                    <a:pt x="6998" y="15956"/>
                  </a:cubicBezTo>
                  <a:cubicBezTo>
                    <a:pt x="7052" y="14410"/>
                    <a:pt x="7866" y="11887"/>
                    <a:pt x="11338" y="8497"/>
                  </a:cubicBezTo>
                  <a:close/>
                  <a:moveTo>
                    <a:pt x="19136" y="0"/>
                  </a:moveTo>
                  <a:cubicBezTo>
                    <a:pt x="19087" y="0"/>
                    <a:pt x="19036" y="18"/>
                    <a:pt x="18987" y="61"/>
                  </a:cubicBezTo>
                  <a:cubicBezTo>
                    <a:pt x="18227" y="712"/>
                    <a:pt x="17549" y="1472"/>
                    <a:pt x="16952" y="2285"/>
                  </a:cubicBezTo>
                  <a:cubicBezTo>
                    <a:pt x="16925" y="2285"/>
                    <a:pt x="16898" y="2285"/>
                    <a:pt x="16871" y="2312"/>
                  </a:cubicBezTo>
                  <a:cubicBezTo>
                    <a:pt x="14186" y="4293"/>
                    <a:pt x="12667" y="6083"/>
                    <a:pt x="11826" y="7547"/>
                  </a:cubicBezTo>
                  <a:cubicBezTo>
                    <a:pt x="11799" y="7547"/>
                    <a:pt x="11772" y="7574"/>
                    <a:pt x="11745" y="7574"/>
                  </a:cubicBezTo>
                  <a:cubicBezTo>
                    <a:pt x="9222" y="9880"/>
                    <a:pt x="7893" y="11806"/>
                    <a:pt x="7215" y="13379"/>
                  </a:cubicBezTo>
                  <a:cubicBezTo>
                    <a:pt x="7188" y="13379"/>
                    <a:pt x="7161" y="13406"/>
                    <a:pt x="7161" y="13433"/>
                  </a:cubicBezTo>
                  <a:cubicBezTo>
                    <a:pt x="6374" y="14301"/>
                    <a:pt x="5669" y="15223"/>
                    <a:pt x="5018" y="16173"/>
                  </a:cubicBezTo>
                  <a:cubicBezTo>
                    <a:pt x="4503" y="16959"/>
                    <a:pt x="4069" y="17773"/>
                    <a:pt x="3716" y="18614"/>
                  </a:cubicBezTo>
                  <a:cubicBezTo>
                    <a:pt x="3553" y="18994"/>
                    <a:pt x="3418" y="19373"/>
                    <a:pt x="3309" y="19753"/>
                  </a:cubicBezTo>
                  <a:cubicBezTo>
                    <a:pt x="3282" y="19780"/>
                    <a:pt x="3255" y="19780"/>
                    <a:pt x="3228" y="19807"/>
                  </a:cubicBezTo>
                  <a:cubicBezTo>
                    <a:pt x="1844" y="21842"/>
                    <a:pt x="922" y="23767"/>
                    <a:pt x="461" y="25449"/>
                  </a:cubicBezTo>
                  <a:cubicBezTo>
                    <a:pt x="81" y="26724"/>
                    <a:pt x="0" y="28053"/>
                    <a:pt x="244" y="29355"/>
                  </a:cubicBezTo>
                  <a:cubicBezTo>
                    <a:pt x="326" y="29680"/>
                    <a:pt x="461" y="30006"/>
                    <a:pt x="597" y="30331"/>
                  </a:cubicBezTo>
                  <a:cubicBezTo>
                    <a:pt x="624" y="30386"/>
                    <a:pt x="705" y="30440"/>
                    <a:pt x="787" y="30440"/>
                  </a:cubicBezTo>
                  <a:cubicBezTo>
                    <a:pt x="814" y="30440"/>
                    <a:pt x="841" y="30440"/>
                    <a:pt x="868" y="30413"/>
                  </a:cubicBezTo>
                  <a:cubicBezTo>
                    <a:pt x="977" y="30359"/>
                    <a:pt x="1004" y="30250"/>
                    <a:pt x="977" y="30142"/>
                  </a:cubicBezTo>
                  <a:cubicBezTo>
                    <a:pt x="841" y="29870"/>
                    <a:pt x="732" y="29572"/>
                    <a:pt x="651" y="29246"/>
                  </a:cubicBezTo>
                  <a:cubicBezTo>
                    <a:pt x="407" y="28026"/>
                    <a:pt x="488" y="26751"/>
                    <a:pt x="868" y="25558"/>
                  </a:cubicBezTo>
                  <a:cubicBezTo>
                    <a:pt x="1356" y="23876"/>
                    <a:pt x="2089" y="22276"/>
                    <a:pt x="3065" y="20811"/>
                  </a:cubicBezTo>
                  <a:lnTo>
                    <a:pt x="3065" y="20811"/>
                  </a:lnTo>
                  <a:cubicBezTo>
                    <a:pt x="2957" y="21353"/>
                    <a:pt x="2957" y="21869"/>
                    <a:pt x="2984" y="22411"/>
                  </a:cubicBezTo>
                  <a:cubicBezTo>
                    <a:pt x="3174" y="24446"/>
                    <a:pt x="4367" y="25585"/>
                    <a:pt x="5777" y="26805"/>
                  </a:cubicBezTo>
                  <a:lnTo>
                    <a:pt x="5967" y="26995"/>
                  </a:lnTo>
                  <a:cubicBezTo>
                    <a:pt x="7161" y="27999"/>
                    <a:pt x="8273" y="28921"/>
                    <a:pt x="8788" y="30304"/>
                  </a:cubicBezTo>
                  <a:cubicBezTo>
                    <a:pt x="8815" y="30386"/>
                    <a:pt x="8897" y="30440"/>
                    <a:pt x="8978" y="30440"/>
                  </a:cubicBezTo>
                  <a:lnTo>
                    <a:pt x="9059" y="30440"/>
                  </a:lnTo>
                  <a:cubicBezTo>
                    <a:pt x="9168" y="30386"/>
                    <a:pt x="9222" y="30277"/>
                    <a:pt x="9168" y="30169"/>
                  </a:cubicBezTo>
                  <a:cubicBezTo>
                    <a:pt x="8598" y="28704"/>
                    <a:pt x="7405" y="27673"/>
                    <a:pt x="6239" y="26697"/>
                  </a:cubicBezTo>
                  <a:lnTo>
                    <a:pt x="6022" y="26534"/>
                  </a:lnTo>
                  <a:cubicBezTo>
                    <a:pt x="4692" y="25368"/>
                    <a:pt x="3580" y="24256"/>
                    <a:pt x="3391" y="22384"/>
                  </a:cubicBezTo>
                  <a:cubicBezTo>
                    <a:pt x="3336" y="21136"/>
                    <a:pt x="3553" y="19916"/>
                    <a:pt x="4096" y="18777"/>
                  </a:cubicBezTo>
                  <a:cubicBezTo>
                    <a:pt x="4448" y="17963"/>
                    <a:pt x="4855" y="17149"/>
                    <a:pt x="5371" y="16417"/>
                  </a:cubicBezTo>
                  <a:cubicBezTo>
                    <a:pt x="5805" y="15766"/>
                    <a:pt x="6266" y="15088"/>
                    <a:pt x="6862" y="14383"/>
                  </a:cubicBezTo>
                  <a:lnTo>
                    <a:pt x="6862" y="14383"/>
                  </a:lnTo>
                  <a:cubicBezTo>
                    <a:pt x="6700" y="14871"/>
                    <a:pt x="6618" y="15413"/>
                    <a:pt x="6591" y="15929"/>
                  </a:cubicBezTo>
                  <a:cubicBezTo>
                    <a:pt x="6510" y="18099"/>
                    <a:pt x="7785" y="19509"/>
                    <a:pt x="8788" y="20648"/>
                  </a:cubicBezTo>
                  <a:lnTo>
                    <a:pt x="9032" y="20947"/>
                  </a:lnTo>
                  <a:cubicBezTo>
                    <a:pt x="10063" y="22059"/>
                    <a:pt x="11067" y="23198"/>
                    <a:pt x="11338" y="24717"/>
                  </a:cubicBezTo>
                  <a:cubicBezTo>
                    <a:pt x="11636" y="26100"/>
                    <a:pt x="11338" y="27728"/>
                    <a:pt x="10334" y="30142"/>
                  </a:cubicBezTo>
                  <a:cubicBezTo>
                    <a:pt x="10280" y="30250"/>
                    <a:pt x="10334" y="30359"/>
                    <a:pt x="10443" y="30413"/>
                  </a:cubicBezTo>
                  <a:lnTo>
                    <a:pt x="10524" y="30413"/>
                  </a:lnTo>
                  <a:cubicBezTo>
                    <a:pt x="10605" y="30413"/>
                    <a:pt x="10687" y="30359"/>
                    <a:pt x="10714" y="30277"/>
                  </a:cubicBezTo>
                  <a:cubicBezTo>
                    <a:pt x="11256" y="29084"/>
                    <a:pt x="11636" y="27809"/>
                    <a:pt x="11826" y="26507"/>
                  </a:cubicBezTo>
                  <a:cubicBezTo>
                    <a:pt x="11826" y="26507"/>
                    <a:pt x="11826" y="26534"/>
                    <a:pt x="11853" y="26534"/>
                  </a:cubicBezTo>
                  <a:cubicBezTo>
                    <a:pt x="11880" y="26561"/>
                    <a:pt x="11935" y="26561"/>
                    <a:pt x="11962" y="26561"/>
                  </a:cubicBezTo>
                  <a:cubicBezTo>
                    <a:pt x="12016" y="26561"/>
                    <a:pt x="12097" y="26534"/>
                    <a:pt x="12124" y="26480"/>
                  </a:cubicBezTo>
                  <a:cubicBezTo>
                    <a:pt x="13616" y="24229"/>
                    <a:pt x="14484" y="22547"/>
                    <a:pt x="14837" y="21136"/>
                  </a:cubicBezTo>
                  <a:lnTo>
                    <a:pt x="14864" y="21164"/>
                  </a:lnTo>
                  <a:cubicBezTo>
                    <a:pt x="14918" y="21191"/>
                    <a:pt x="14945" y="21218"/>
                    <a:pt x="15000" y="21218"/>
                  </a:cubicBezTo>
                  <a:cubicBezTo>
                    <a:pt x="15054" y="21218"/>
                    <a:pt x="15108" y="21191"/>
                    <a:pt x="15162" y="21136"/>
                  </a:cubicBezTo>
                  <a:cubicBezTo>
                    <a:pt x="15298" y="20974"/>
                    <a:pt x="15434" y="20811"/>
                    <a:pt x="15596" y="20621"/>
                  </a:cubicBezTo>
                  <a:cubicBezTo>
                    <a:pt x="16057" y="20051"/>
                    <a:pt x="16491" y="19536"/>
                    <a:pt x="16844" y="19048"/>
                  </a:cubicBezTo>
                  <a:cubicBezTo>
                    <a:pt x="17278" y="18478"/>
                    <a:pt x="17658" y="17854"/>
                    <a:pt x="18010" y="17231"/>
                  </a:cubicBezTo>
                  <a:cubicBezTo>
                    <a:pt x="18200" y="16878"/>
                    <a:pt x="18390" y="16498"/>
                    <a:pt x="18526" y="16119"/>
                  </a:cubicBezTo>
                  <a:cubicBezTo>
                    <a:pt x="18526" y="16119"/>
                    <a:pt x="18526" y="16119"/>
                    <a:pt x="18553" y="16146"/>
                  </a:cubicBezTo>
                  <a:cubicBezTo>
                    <a:pt x="18580" y="16173"/>
                    <a:pt x="18634" y="16200"/>
                    <a:pt x="18688" y="16200"/>
                  </a:cubicBezTo>
                  <a:cubicBezTo>
                    <a:pt x="18743" y="16200"/>
                    <a:pt x="18797" y="16200"/>
                    <a:pt x="18824" y="16146"/>
                  </a:cubicBezTo>
                  <a:cubicBezTo>
                    <a:pt x="20814" y="14317"/>
                    <a:pt x="22058" y="12835"/>
                    <a:pt x="22766" y="11488"/>
                  </a:cubicBezTo>
                  <a:lnTo>
                    <a:pt x="22766" y="11488"/>
                  </a:lnTo>
                  <a:cubicBezTo>
                    <a:pt x="22769" y="11493"/>
                    <a:pt x="22775" y="11499"/>
                    <a:pt x="22784" y="11507"/>
                  </a:cubicBezTo>
                  <a:cubicBezTo>
                    <a:pt x="22811" y="11535"/>
                    <a:pt x="22865" y="11589"/>
                    <a:pt x="22920" y="11589"/>
                  </a:cubicBezTo>
                  <a:cubicBezTo>
                    <a:pt x="22974" y="11589"/>
                    <a:pt x="23028" y="11562"/>
                    <a:pt x="23055" y="11535"/>
                  </a:cubicBezTo>
                  <a:cubicBezTo>
                    <a:pt x="23923" y="10884"/>
                    <a:pt x="24764" y="10178"/>
                    <a:pt x="25551" y="9446"/>
                  </a:cubicBezTo>
                  <a:cubicBezTo>
                    <a:pt x="25632" y="9365"/>
                    <a:pt x="25632" y="9229"/>
                    <a:pt x="25551" y="9175"/>
                  </a:cubicBezTo>
                  <a:cubicBezTo>
                    <a:pt x="25510" y="9134"/>
                    <a:pt x="25456" y="9114"/>
                    <a:pt x="25405" y="9114"/>
                  </a:cubicBezTo>
                  <a:cubicBezTo>
                    <a:pt x="25354" y="9114"/>
                    <a:pt x="25307" y="9134"/>
                    <a:pt x="25280" y="9175"/>
                  </a:cubicBezTo>
                  <a:cubicBezTo>
                    <a:pt x="24520" y="9880"/>
                    <a:pt x="23706" y="10558"/>
                    <a:pt x="22893" y="11155"/>
                  </a:cubicBezTo>
                  <a:cubicBezTo>
                    <a:pt x="23110" y="10694"/>
                    <a:pt x="23272" y="10178"/>
                    <a:pt x="23327" y="9663"/>
                  </a:cubicBezTo>
                  <a:cubicBezTo>
                    <a:pt x="23462" y="8795"/>
                    <a:pt x="23381" y="7873"/>
                    <a:pt x="23110" y="7032"/>
                  </a:cubicBezTo>
                  <a:cubicBezTo>
                    <a:pt x="23087" y="6942"/>
                    <a:pt x="22990" y="6889"/>
                    <a:pt x="22896" y="6889"/>
                  </a:cubicBezTo>
                  <a:cubicBezTo>
                    <a:pt x="22876" y="6889"/>
                    <a:pt x="22857" y="6892"/>
                    <a:pt x="22838" y="6896"/>
                  </a:cubicBezTo>
                  <a:cubicBezTo>
                    <a:pt x="22730" y="6924"/>
                    <a:pt x="22676" y="7059"/>
                    <a:pt x="22703" y="7168"/>
                  </a:cubicBezTo>
                  <a:cubicBezTo>
                    <a:pt x="22974" y="7954"/>
                    <a:pt x="23055" y="8795"/>
                    <a:pt x="22947" y="9609"/>
                  </a:cubicBezTo>
                  <a:cubicBezTo>
                    <a:pt x="22676" y="11372"/>
                    <a:pt x="21401" y="13216"/>
                    <a:pt x="18607" y="15793"/>
                  </a:cubicBezTo>
                  <a:cubicBezTo>
                    <a:pt x="18607" y="15766"/>
                    <a:pt x="18634" y="15739"/>
                    <a:pt x="18634" y="15685"/>
                  </a:cubicBezTo>
                  <a:cubicBezTo>
                    <a:pt x="18797" y="15223"/>
                    <a:pt x="18878" y="14762"/>
                    <a:pt x="18905" y="14274"/>
                  </a:cubicBezTo>
                  <a:cubicBezTo>
                    <a:pt x="18987" y="12538"/>
                    <a:pt x="18200" y="11155"/>
                    <a:pt x="17386" y="9690"/>
                  </a:cubicBezTo>
                  <a:lnTo>
                    <a:pt x="17305" y="9500"/>
                  </a:lnTo>
                  <a:cubicBezTo>
                    <a:pt x="16437" y="7954"/>
                    <a:pt x="15786" y="6544"/>
                    <a:pt x="16220" y="4726"/>
                  </a:cubicBezTo>
                  <a:cubicBezTo>
                    <a:pt x="16546" y="3289"/>
                    <a:pt x="17576" y="1824"/>
                    <a:pt x="19258" y="360"/>
                  </a:cubicBezTo>
                  <a:cubicBezTo>
                    <a:pt x="19426" y="213"/>
                    <a:pt x="19301" y="0"/>
                    <a:pt x="19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25"/>
            <p:cNvSpPr/>
            <p:nvPr/>
          </p:nvSpPr>
          <p:spPr>
            <a:xfrm>
              <a:off x="3294975" y="3078225"/>
              <a:ext cx="4060475" cy="1155800"/>
            </a:xfrm>
            <a:custGeom>
              <a:avLst/>
              <a:gdLst/>
              <a:ahLst/>
              <a:cxnLst/>
              <a:rect l="l" t="t" r="r" b="b"/>
              <a:pathLst>
                <a:path w="162419" h="46232" extrusionOk="0">
                  <a:moveTo>
                    <a:pt x="37392" y="1796"/>
                  </a:moveTo>
                  <a:cubicBezTo>
                    <a:pt x="38022" y="1796"/>
                    <a:pt x="38635" y="1857"/>
                    <a:pt x="39249" y="1993"/>
                  </a:cubicBezTo>
                  <a:cubicBezTo>
                    <a:pt x="40198" y="2183"/>
                    <a:pt x="41147" y="2481"/>
                    <a:pt x="42042" y="2888"/>
                  </a:cubicBezTo>
                  <a:cubicBezTo>
                    <a:pt x="42558" y="3105"/>
                    <a:pt x="43073" y="3376"/>
                    <a:pt x="43588" y="3647"/>
                  </a:cubicBezTo>
                  <a:cubicBezTo>
                    <a:pt x="43860" y="3783"/>
                    <a:pt x="44131" y="3946"/>
                    <a:pt x="44402" y="4136"/>
                  </a:cubicBezTo>
                  <a:cubicBezTo>
                    <a:pt x="44041" y="4063"/>
                    <a:pt x="43679" y="4027"/>
                    <a:pt x="43309" y="4027"/>
                  </a:cubicBezTo>
                  <a:cubicBezTo>
                    <a:pt x="43124" y="4027"/>
                    <a:pt x="42938" y="4036"/>
                    <a:pt x="42748" y="4054"/>
                  </a:cubicBezTo>
                  <a:cubicBezTo>
                    <a:pt x="41798" y="4136"/>
                    <a:pt x="40876" y="4515"/>
                    <a:pt x="40117" y="5112"/>
                  </a:cubicBezTo>
                  <a:cubicBezTo>
                    <a:pt x="39466" y="5655"/>
                    <a:pt x="38869" y="6306"/>
                    <a:pt x="38381" y="6984"/>
                  </a:cubicBezTo>
                  <a:cubicBezTo>
                    <a:pt x="38245" y="7146"/>
                    <a:pt x="38137" y="7309"/>
                    <a:pt x="38028" y="7472"/>
                  </a:cubicBezTo>
                  <a:cubicBezTo>
                    <a:pt x="37187" y="8611"/>
                    <a:pt x="36292" y="9777"/>
                    <a:pt x="35044" y="10401"/>
                  </a:cubicBezTo>
                  <a:cubicBezTo>
                    <a:pt x="34692" y="10591"/>
                    <a:pt x="34285" y="10727"/>
                    <a:pt x="33878" y="10835"/>
                  </a:cubicBezTo>
                  <a:cubicBezTo>
                    <a:pt x="33634" y="10890"/>
                    <a:pt x="33390" y="10917"/>
                    <a:pt x="33173" y="10944"/>
                  </a:cubicBezTo>
                  <a:lnTo>
                    <a:pt x="33146" y="10917"/>
                  </a:lnTo>
                  <a:cubicBezTo>
                    <a:pt x="32902" y="10971"/>
                    <a:pt x="32630" y="10998"/>
                    <a:pt x="32359" y="10998"/>
                  </a:cubicBezTo>
                  <a:lnTo>
                    <a:pt x="31491" y="10998"/>
                  </a:lnTo>
                  <a:cubicBezTo>
                    <a:pt x="31139" y="10998"/>
                    <a:pt x="30840" y="10998"/>
                    <a:pt x="30488" y="10971"/>
                  </a:cubicBezTo>
                  <a:lnTo>
                    <a:pt x="30406" y="10971"/>
                  </a:lnTo>
                  <a:cubicBezTo>
                    <a:pt x="30054" y="10944"/>
                    <a:pt x="29728" y="10917"/>
                    <a:pt x="29321" y="10890"/>
                  </a:cubicBezTo>
                  <a:cubicBezTo>
                    <a:pt x="29104" y="10862"/>
                    <a:pt x="28860" y="10835"/>
                    <a:pt x="28616" y="10808"/>
                  </a:cubicBezTo>
                  <a:lnTo>
                    <a:pt x="28128" y="10754"/>
                  </a:lnTo>
                  <a:lnTo>
                    <a:pt x="28236" y="10700"/>
                  </a:lnTo>
                  <a:cubicBezTo>
                    <a:pt x="28670" y="10510"/>
                    <a:pt x="29050" y="10293"/>
                    <a:pt x="29430" y="9994"/>
                  </a:cubicBezTo>
                  <a:cubicBezTo>
                    <a:pt x="30054" y="9452"/>
                    <a:pt x="30596" y="8801"/>
                    <a:pt x="30976" y="8042"/>
                  </a:cubicBezTo>
                  <a:cubicBezTo>
                    <a:pt x="31301" y="7445"/>
                    <a:pt x="31573" y="6848"/>
                    <a:pt x="31844" y="6224"/>
                  </a:cubicBezTo>
                  <a:lnTo>
                    <a:pt x="32034" y="5763"/>
                  </a:lnTo>
                  <a:cubicBezTo>
                    <a:pt x="32332" y="5004"/>
                    <a:pt x="32739" y="4271"/>
                    <a:pt x="33227" y="3620"/>
                  </a:cubicBezTo>
                  <a:cubicBezTo>
                    <a:pt x="33770" y="2915"/>
                    <a:pt x="34502" y="2400"/>
                    <a:pt x="35343" y="2101"/>
                  </a:cubicBezTo>
                  <a:cubicBezTo>
                    <a:pt x="35885" y="1939"/>
                    <a:pt x="36455" y="1830"/>
                    <a:pt x="37025" y="1803"/>
                  </a:cubicBezTo>
                  <a:cubicBezTo>
                    <a:pt x="37148" y="1799"/>
                    <a:pt x="37270" y="1796"/>
                    <a:pt x="37392" y="1796"/>
                  </a:cubicBezTo>
                  <a:close/>
                  <a:moveTo>
                    <a:pt x="32685" y="501"/>
                  </a:moveTo>
                  <a:cubicBezTo>
                    <a:pt x="33173" y="555"/>
                    <a:pt x="33688" y="610"/>
                    <a:pt x="34204" y="691"/>
                  </a:cubicBezTo>
                  <a:lnTo>
                    <a:pt x="34339" y="718"/>
                  </a:lnTo>
                  <a:cubicBezTo>
                    <a:pt x="34556" y="745"/>
                    <a:pt x="34800" y="799"/>
                    <a:pt x="35072" y="854"/>
                  </a:cubicBezTo>
                  <a:lnTo>
                    <a:pt x="35912" y="1071"/>
                  </a:lnTo>
                  <a:lnTo>
                    <a:pt x="36319" y="1179"/>
                  </a:lnTo>
                  <a:cubicBezTo>
                    <a:pt x="36482" y="1233"/>
                    <a:pt x="36645" y="1288"/>
                    <a:pt x="36835" y="1342"/>
                  </a:cubicBezTo>
                  <a:cubicBezTo>
                    <a:pt x="36292" y="1396"/>
                    <a:pt x="35723" y="1478"/>
                    <a:pt x="35207" y="1667"/>
                  </a:cubicBezTo>
                  <a:cubicBezTo>
                    <a:pt x="34285" y="1966"/>
                    <a:pt x="33471" y="2535"/>
                    <a:pt x="32902" y="3322"/>
                  </a:cubicBezTo>
                  <a:cubicBezTo>
                    <a:pt x="32386" y="4000"/>
                    <a:pt x="31952" y="4787"/>
                    <a:pt x="31654" y="5600"/>
                  </a:cubicBezTo>
                  <a:lnTo>
                    <a:pt x="31464" y="6034"/>
                  </a:lnTo>
                  <a:cubicBezTo>
                    <a:pt x="31220" y="6658"/>
                    <a:pt x="30922" y="7255"/>
                    <a:pt x="30623" y="7852"/>
                  </a:cubicBezTo>
                  <a:cubicBezTo>
                    <a:pt x="30244" y="8530"/>
                    <a:pt x="29755" y="9154"/>
                    <a:pt x="29159" y="9669"/>
                  </a:cubicBezTo>
                  <a:cubicBezTo>
                    <a:pt x="28833" y="9940"/>
                    <a:pt x="28453" y="10157"/>
                    <a:pt x="28074" y="10347"/>
                  </a:cubicBezTo>
                  <a:cubicBezTo>
                    <a:pt x="27613" y="10564"/>
                    <a:pt x="27124" y="10727"/>
                    <a:pt x="26636" y="10835"/>
                  </a:cubicBezTo>
                  <a:cubicBezTo>
                    <a:pt x="25985" y="10998"/>
                    <a:pt x="25334" y="11107"/>
                    <a:pt x="24710" y="11161"/>
                  </a:cubicBezTo>
                  <a:cubicBezTo>
                    <a:pt x="24222" y="11242"/>
                    <a:pt x="23707" y="11296"/>
                    <a:pt x="23164" y="11324"/>
                  </a:cubicBezTo>
                  <a:lnTo>
                    <a:pt x="22296" y="11405"/>
                  </a:lnTo>
                  <a:cubicBezTo>
                    <a:pt x="22703" y="11134"/>
                    <a:pt x="23083" y="10781"/>
                    <a:pt x="23408" y="10401"/>
                  </a:cubicBezTo>
                  <a:cubicBezTo>
                    <a:pt x="23951" y="9750"/>
                    <a:pt x="24358" y="8991"/>
                    <a:pt x="24602" y="8177"/>
                  </a:cubicBezTo>
                  <a:cubicBezTo>
                    <a:pt x="24819" y="7526"/>
                    <a:pt x="24982" y="6848"/>
                    <a:pt x="25090" y="6170"/>
                  </a:cubicBezTo>
                  <a:lnTo>
                    <a:pt x="25199" y="5763"/>
                  </a:lnTo>
                  <a:cubicBezTo>
                    <a:pt x="25334" y="4922"/>
                    <a:pt x="25578" y="4136"/>
                    <a:pt x="25931" y="3376"/>
                  </a:cubicBezTo>
                  <a:cubicBezTo>
                    <a:pt x="26311" y="2590"/>
                    <a:pt x="26907" y="1912"/>
                    <a:pt x="27667" y="1450"/>
                  </a:cubicBezTo>
                  <a:cubicBezTo>
                    <a:pt x="28128" y="1152"/>
                    <a:pt x="28643" y="935"/>
                    <a:pt x="29186" y="799"/>
                  </a:cubicBezTo>
                  <a:cubicBezTo>
                    <a:pt x="29891" y="610"/>
                    <a:pt x="30623" y="501"/>
                    <a:pt x="31356" y="501"/>
                  </a:cubicBezTo>
                  <a:close/>
                  <a:moveTo>
                    <a:pt x="43121" y="4400"/>
                  </a:moveTo>
                  <a:cubicBezTo>
                    <a:pt x="44280" y="4400"/>
                    <a:pt x="45430" y="4648"/>
                    <a:pt x="46491" y="5166"/>
                  </a:cubicBezTo>
                  <a:cubicBezTo>
                    <a:pt x="48064" y="5872"/>
                    <a:pt x="49501" y="6821"/>
                    <a:pt x="50803" y="7933"/>
                  </a:cubicBezTo>
                  <a:cubicBezTo>
                    <a:pt x="50315" y="7797"/>
                    <a:pt x="49800" y="7716"/>
                    <a:pt x="49285" y="7689"/>
                  </a:cubicBezTo>
                  <a:cubicBezTo>
                    <a:pt x="49234" y="7688"/>
                    <a:pt x="49185" y="7687"/>
                    <a:pt x="49135" y="7687"/>
                  </a:cubicBezTo>
                  <a:cubicBezTo>
                    <a:pt x="47183" y="7687"/>
                    <a:pt x="45861" y="8721"/>
                    <a:pt x="44538" y="9859"/>
                  </a:cubicBezTo>
                  <a:lnTo>
                    <a:pt x="44321" y="10049"/>
                  </a:lnTo>
                  <a:cubicBezTo>
                    <a:pt x="43127" y="11079"/>
                    <a:pt x="41988" y="12083"/>
                    <a:pt x="40496" y="12408"/>
                  </a:cubicBezTo>
                  <a:cubicBezTo>
                    <a:pt x="40062" y="12517"/>
                    <a:pt x="39656" y="12544"/>
                    <a:pt x="39222" y="12544"/>
                  </a:cubicBezTo>
                  <a:cubicBezTo>
                    <a:pt x="38733" y="12544"/>
                    <a:pt x="38218" y="12490"/>
                    <a:pt x="37757" y="12381"/>
                  </a:cubicBezTo>
                  <a:cubicBezTo>
                    <a:pt x="36753" y="12191"/>
                    <a:pt x="35777" y="11920"/>
                    <a:pt x="34827" y="11568"/>
                  </a:cubicBezTo>
                  <a:lnTo>
                    <a:pt x="34800" y="11541"/>
                  </a:lnTo>
                  <a:lnTo>
                    <a:pt x="33824" y="11215"/>
                  </a:lnTo>
                  <a:lnTo>
                    <a:pt x="33932" y="11188"/>
                  </a:lnTo>
                  <a:cubicBezTo>
                    <a:pt x="34366" y="11079"/>
                    <a:pt x="34800" y="10917"/>
                    <a:pt x="35207" y="10700"/>
                  </a:cubicBezTo>
                  <a:cubicBezTo>
                    <a:pt x="36536" y="10076"/>
                    <a:pt x="37431" y="8855"/>
                    <a:pt x="38326" y="7662"/>
                  </a:cubicBezTo>
                  <a:lnTo>
                    <a:pt x="38679" y="7201"/>
                  </a:lnTo>
                  <a:cubicBezTo>
                    <a:pt x="39140" y="6523"/>
                    <a:pt x="39710" y="5899"/>
                    <a:pt x="40334" y="5383"/>
                  </a:cubicBezTo>
                  <a:cubicBezTo>
                    <a:pt x="41039" y="4814"/>
                    <a:pt x="41880" y="4488"/>
                    <a:pt x="42775" y="4407"/>
                  </a:cubicBezTo>
                  <a:cubicBezTo>
                    <a:pt x="42890" y="4402"/>
                    <a:pt x="43006" y="4400"/>
                    <a:pt x="43121" y="4400"/>
                  </a:cubicBezTo>
                  <a:close/>
                  <a:moveTo>
                    <a:pt x="27087" y="375"/>
                  </a:moveTo>
                  <a:cubicBezTo>
                    <a:pt x="27715" y="375"/>
                    <a:pt x="28343" y="409"/>
                    <a:pt x="28969" y="474"/>
                  </a:cubicBezTo>
                  <a:cubicBezTo>
                    <a:pt x="28426" y="610"/>
                    <a:pt x="27911" y="854"/>
                    <a:pt x="27450" y="1152"/>
                  </a:cubicBezTo>
                  <a:cubicBezTo>
                    <a:pt x="26636" y="1667"/>
                    <a:pt x="25985" y="2373"/>
                    <a:pt x="25578" y="3241"/>
                  </a:cubicBezTo>
                  <a:cubicBezTo>
                    <a:pt x="25226" y="4027"/>
                    <a:pt x="24954" y="4841"/>
                    <a:pt x="24792" y="5682"/>
                  </a:cubicBezTo>
                  <a:lnTo>
                    <a:pt x="24710" y="6116"/>
                  </a:lnTo>
                  <a:cubicBezTo>
                    <a:pt x="24575" y="6767"/>
                    <a:pt x="24412" y="7445"/>
                    <a:pt x="24222" y="8069"/>
                  </a:cubicBezTo>
                  <a:cubicBezTo>
                    <a:pt x="24005" y="8855"/>
                    <a:pt x="23625" y="9560"/>
                    <a:pt x="23110" y="10157"/>
                  </a:cubicBezTo>
                  <a:cubicBezTo>
                    <a:pt x="22025" y="11432"/>
                    <a:pt x="20181" y="12273"/>
                    <a:pt x="16492" y="13114"/>
                  </a:cubicBezTo>
                  <a:cubicBezTo>
                    <a:pt x="16871" y="12761"/>
                    <a:pt x="17197" y="12354"/>
                    <a:pt x="17468" y="11920"/>
                  </a:cubicBezTo>
                  <a:cubicBezTo>
                    <a:pt x="18363" y="10564"/>
                    <a:pt x="18418" y="8964"/>
                    <a:pt x="18499" y="7418"/>
                  </a:cubicBezTo>
                  <a:lnTo>
                    <a:pt x="18499" y="7038"/>
                  </a:lnTo>
                  <a:cubicBezTo>
                    <a:pt x="18499" y="6197"/>
                    <a:pt x="18607" y="5383"/>
                    <a:pt x="18824" y="4597"/>
                  </a:cubicBezTo>
                  <a:cubicBezTo>
                    <a:pt x="19041" y="3756"/>
                    <a:pt x="19502" y="2996"/>
                    <a:pt x="20153" y="2400"/>
                  </a:cubicBezTo>
                  <a:cubicBezTo>
                    <a:pt x="20913" y="1667"/>
                    <a:pt x="22025" y="1125"/>
                    <a:pt x="23517" y="745"/>
                  </a:cubicBezTo>
                  <a:cubicBezTo>
                    <a:pt x="24691" y="496"/>
                    <a:pt x="25889" y="375"/>
                    <a:pt x="27087" y="375"/>
                  </a:cubicBezTo>
                  <a:close/>
                  <a:moveTo>
                    <a:pt x="21211" y="1179"/>
                  </a:moveTo>
                  <a:lnTo>
                    <a:pt x="21211" y="1179"/>
                  </a:lnTo>
                  <a:cubicBezTo>
                    <a:pt x="20723" y="1423"/>
                    <a:pt x="20289" y="1749"/>
                    <a:pt x="19882" y="2101"/>
                  </a:cubicBezTo>
                  <a:cubicBezTo>
                    <a:pt x="19177" y="2725"/>
                    <a:pt x="18662" y="3566"/>
                    <a:pt x="18418" y="4488"/>
                  </a:cubicBezTo>
                  <a:cubicBezTo>
                    <a:pt x="18201" y="5302"/>
                    <a:pt x="18092" y="6143"/>
                    <a:pt x="18092" y="7011"/>
                  </a:cubicBezTo>
                  <a:lnTo>
                    <a:pt x="18065" y="7391"/>
                  </a:lnTo>
                  <a:cubicBezTo>
                    <a:pt x="18011" y="8882"/>
                    <a:pt x="17956" y="10456"/>
                    <a:pt x="17116" y="11703"/>
                  </a:cubicBezTo>
                  <a:cubicBezTo>
                    <a:pt x="16248" y="13168"/>
                    <a:pt x="14430" y="14307"/>
                    <a:pt x="10931" y="15636"/>
                  </a:cubicBezTo>
                  <a:lnTo>
                    <a:pt x="10986" y="15528"/>
                  </a:lnTo>
                  <a:cubicBezTo>
                    <a:pt x="11311" y="15175"/>
                    <a:pt x="11555" y="14768"/>
                    <a:pt x="11745" y="14334"/>
                  </a:cubicBezTo>
                  <a:cubicBezTo>
                    <a:pt x="12423" y="12761"/>
                    <a:pt x="12260" y="11215"/>
                    <a:pt x="12098" y="9560"/>
                  </a:cubicBezTo>
                  <a:lnTo>
                    <a:pt x="12071" y="9343"/>
                  </a:lnTo>
                  <a:cubicBezTo>
                    <a:pt x="11881" y="7580"/>
                    <a:pt x="11826" y="6007"/>
                    <a:pt x="12993" y="4515"/>
                  </a:cubicBezTo>
                  <a:cubicBezTo>
                    <a:pt x="13806" y="3566"/>
                    <a:pt x="14864" y="2834"/>
                    <a:pt x="16058" y="2373"/>
                  </a:cubicBezTo>
                  <a:cubicBezTo>
                    <a:pt x="16899" y="2020"/>
                    <a:pt x="17767" y="1749"/>
                    <a:pt x="18662" y="1559"/>
                  </a:cubicBezTo>
                  <a:cubicBezTo>
                    <a:pt x="19502" y="1396"/>
                    <a:pt x="20343" y="1261"/>
                    <a:pt x="21211" y="1179"/>
                  </a:cubicBezTo>
                  <a:close/>
                  <a:moveTo>
                    <a:pt x="49132" y="8121"/>
                  </a:moveTo>
                  <a:cubicBezTo>
                    <a:pt x="49183" y="8121"/>
                    <a:pt x="49233" y="8121"/>
                    <a:pt x="49285" y="8123"/>
                  </a:cubicBezTo>
                  <a:cubicBezTo>
                    <a:pt x="50451" y="8204"/>
                    <a:pt x="51590" y="8557"/>
                    <a:pt x="52621" y="9126"/>
                  </a:cubicBezTo>
                  <a:cubicBezTo>
                    <a:pt x="53977" y="9886"/>
                    <a:pt x="55252" y="10781"/>
                    <a:pt x="56391" y="11812"/>
                  </a:cubicBezTo>
                  <a:cubicBezTo>
                    <a:pt x="55930" y="11676"/>
                    <a:pt x="55469" y="11622"/>
                    <a:pt x="54981" y="11622"/>
                  </a:cubicBezTo>
                  <a:cubicBezTo>
                    <a:pt x="54954" y="11621"/>
                    <a:pt x="54927" y="11621"/>
                    <a:pt x="54900" y="11621"/>
                  </a:cubicBezTo>
                  <a:cubicBezTo>
                    <a:pt x="53069" y="11621"/>
                    <a:pt x="51705" y="12533"/>
                    <a:pt x="50261" y="13629"/>
                  </a:cubicBezTo>
                  <a:lnTo>
                    <a:pt x="50180" y="13683"/>
                  </a:lnTo>
                  <a:cubicBezTo>
                    <a:pt x="48851" y="14714"/>
                    <a:pt x="47603" y="15636"/>
                    <a:pt x="45921" y="15718"/>
                  </a:cubicBezTo>
                  <a:cubicBezTo>
                    <a:pt x="45859" y="15719"/>
                    <a:pt x="45796" y="15720"/>
                    <a:pt x="45734" y="15720"/>
                  </a:cubicBezTo>
                  <a:cubicBezTo>
                    <a:pt x="44793" y="15720"/>
                    <a:pt x="43857" y="15528"/>
                    <a:pt x="42992" y="15121"/>
                  </a:cubicBezTo>
                  <a:cubicBezTo>
                    <a:pt x="41636" y="14524"/>
                    <a:pt x="40361" y="13792"/>
                    <a:pt x="39140" y="12978"/>
                  </a:cubicBezTo>
                  <a:lnTo>
                    <a:pt x="39140" y="12951"/>
                  </a:lnTo>
                  <a:lnTo>
                    <a:pt x="39249" y="12951"/>
                  </a:lnTo>
                  <a:cubicBezTo>
                    <a:pt x="39323" y="12956"/>
                    <a:pt x="39398" y="12958"/>
                    <a:pt x="39474" y="12958"/>
                  </a:cubicBezTo>
                  <a:cubicBezTo>
                    <a:pt x="39841" y="12958"/>
                    <a:pt x="40223" y="12905"/>
                    <a:pt x="40605" y="12815"/>
                  </a:cubicBezTo>
                  <a:cubicBezTo>
                    <a:pt x="42205" y="12490"/>
                    <a:pt x="43426" y="11405"/>
                    <a:pt x="44592" y="10374"/>
                  </a:cubicBezTo>
                  <a:lnTo>
                    <a:pt x="44809" y="10184"/>
                  </a:lnTo>
                  <a:cubicBezTo>
                    <a:pt x="46102" y="9050"/>
                    <a:pt x="47343" y="8121"/>
                    <a:pt x="49132" y="8121"/>
                  </a:cubicBezTo>
                  <a:close/>
                  <a:moveTo>
                    <a:pt x="121895" y="8469"/>
                  </a:moveTo>
                  <a:cubicBezTo>
                    <a:pt x="122013" y="8469"/>
                    <a:pt x="122130" y="8471"/>
                    <a:pt x="122248" y="8476"/>
                  </a:cubicBezTo>
                  <a:lnTo>
                    <a:pt x="122275" y="8476"/>
                  </a:lnTo>
                  <a:cubicBezTo>
                    <a:pt x="123197" y="8503"/>
                    <a:pt x="124119" y="8611"/>
                    <a:pt x="125041" y="8801"/>
                  </a:cubicBezTo>
                  <a:cubicBezTo>
                    <a:pt x="125448" y="8882"/>
                    <a:pt x="125855" y="8991"/>
                    <a:pt x="126262" y="9126"/>
                  </a:cubicBezTo>
                  <a:lnTo>
                    <a:pt x="126967" y="9343"/>
                  </a:lnTo>
                  <a:cubicBezTo>
                    <a:pt x="127157" y="9398"/>
                    <a:pt x="127320" y="9452"/>
                    <a:pt x="127510" y="9506"/>
                  </a:cubicBezTo>
                  <a:cubicBezTo>
                    <a:pt x="126967" y="9533"/>
                    <a:pt x="126452" y="9642"/>
                    <a:pt x="125937" y="9805"/>
                  </a:cubicBezTo>
                  <a:cubicBezTo>
                    <a:pt x="125014" y="10076"/>
                    <a:pt x="124228" y="10618"/>
                    <a:pt x="123631" y="11378"/>
                  </a:cubicBezTo>
                  <a:cubicBezTo>
                    <a:pt x="123089" y="12029"/>
                    <a:pt x="122627" y="12761"/>
                    <a:pt x="122275" y="13548"/>
                  </a:cubicBezTo>
                  <a:lnTo>
                    <a:pt x="122058" y="13955"/>
                  </a:lnTo>
                  <a:cubicBezTo>
                    <a:pt x="121407" y="15284"/>
                    <a:pt x="120729" y="16640"/>
                    <a:pt x="119508" y="17453"/>
                  </a:cubicBezTo>
                  <a:cubicBezTo>
                    <a:pt x="119156" y="17698"/>
                    <a:pt x="118749" y="17915"/>
                    <a:pt x="118342" y="18077"/>
                  </a:cubicBezTo>
                  <a:cubicBezTo>
                    <a:pt x="117935" y="18213"/>
                    <a:pt x="117528" y="18321"/>
                    <a:pt x="117121" y="18403"/>
                  </a:cubicBezTo>
                  <a:lnTo>
                    <a:pt x="116850" y="18457"/>
                  </a:lnTo>
                  <a:cubicBezTo>
                    <a:pt x="115731" y="18623"/>
                    <a:pt x="114596" y="18694"/>
                    <a:pt x="113470" y="18694"/>
                  </a:cubicBezTo>
                  <a:cubicBezTo>
                    <a:pt x="113122" y="18694"/>
                    <a:pt x="112775" y="18687"/>
                    <a:pt x="112429" y="18674"/>
                  </a:cubicBezTo>
                  <a:cubicBezTo>
                    <a:pt x="112863" y="18430"/>
                    <a:pt x="113270" y="18132"/>
                    <a:pt x="113649" y="17779"/>
                  </a:cubicBezTo>
                  <a:cubicBezTo>
                    <a:pt x="114816" y="16667"/>
                    <a:pt x="115277" y="15148"/>
                    <a:pt x="115684" y="13683"/>
                  </a:cubicBezTo>
                  <a:lnTo>
                    <a:pt x="115792" y="13276"/>
                  </a:lnTo>
                  <a:cubicBezTo>
                    <a:pt x="116009" y="12490"/>
                    <a:pt x="116308" y="11730"/>
                    <a:pt x="116714" y="10998"/>
                  </a:cubicBezTo>
                  <a:cubicBezTo>
                    <a:pt x="117148" y="10239"/>
                    <a:pt x="117772" y="9615"/>
                    <a:pt x="118559" y="9208"/>
                  </a:cubicBezTo>
                  <a:cubicBezTo>
                    <a:pt x="119074" y="8964"/>
                    <a:pt x="119590" y="8774"/>
                    <a:pt x="120159" y="8638"/>
                  </a:cubicBezTo>
                  <a:cubicBezTo>
                    <a:pt x="120724" y="8525"/>
                    <a:pt x="121308" y="8469"/>
                    <a:pt x="121895" y="8469"/>
                  </a:cubicBezTo>
                  <a:close/>
                  <a:moveTo>
                    <a:pt x="13834" y="3186"/>
                  </a:moveTo>
                  <a:lnTo>
                    <a:pt x="13834" y="3186"/>
                  </a:lnTo>
                  <a:cubicBezTo>
                    <a:pt x="13400" y="3485"/>
                    <a:pt x="13020" y="3864"/>
                    <a:pt x="12667" y="4271"/>
                  </a:cubicBezTo>
                  <a:cubicBezTo>
                    <a:pt x="11420" y="5899"/>
                    <a:pt x="11474" y="7553"/>
                    <a:pt x="11664" y="9398"/>
                  </a:cubicBezTo>
                  <a:lnTo>
                    <a:pt x="11664" y="9642"/>
                  </a:lnTo>
                  <a:cubicBezTo>
                    <a:pt x="11854" y="11215"/>
                    <a:pt x="12016" y="12734"/>
                    <a:pt x="11365" y="14199"/>
                  </a:cubicBezTo>
                  <a:cubicBezTo>
                    <a:pt x="11203" y="14578"/>
                    <a:pt x="10958" y="14958"/>
                    <a:pt x="10660" y="15311"/>
                  </a:cubicBezTo>
                  <a:cubicBezTo>
                    <a:pt x="10335" y="15718"/>
                    <a:pt x="9955" y="16097"/>
                    <a:pt x="9521" y="16450"/>
                  </a:cubicBezTo>
                  <a:cubicBezTo>
                    <a:pt x="8300" y="17399"/>
                    <a:pt x="6944" y="18213"/>
                    <a:pt x="5561" y="18918"/>
                  </a:cubicBezTo>
                  <a:cubicBezTo>
                    <a:pt x="5547" y="18918"/>
                    <a:pt x="5533" y="18918"/>
                    <a:pt x="5523" y="18922"/>
                  </a:cubicBezTo>
                  <a:lnTo>
                    <a:pt x="5523" y="18922"/>
                  </a:lnTo>
                  <a:cubicBezTo>
                    <a:pt x="5814" y="18494"/>
                    <a:pt x="6052" y="18014"/>
                    <a:pt x="6212" y="17535"/>
                  </a:cubicBezTo>
                  <a:cubicBezTo>
                    <a:pt x="6781" y="15907"/>
                    <a:pt x="6402" y="14307"/>
                    <a:pt x="6049" y="12788"/>
                  </a:cubicBezTo>
                  <a:lnTo>
                    <a:pt x="5995" y="12517"/>
                  </a:lnTo>
                  <a:cubicBezTo>
                    <a:pt x="5588" y="10727"/>
                    <a:pt x="5344" y="9235"/>
                    <a:pt x="6266" y="7608"/>
                  </a:cubicBezTo>
                  <a:cubicBezTo>
                    <a:pt x="6537" y="7146"/>
                    <a:pt x="6890" y="6740"/>
                    <a:pt x="7297" y="6360"/>
                  </a:cubicBezTo>
                  <a:cubicBezTo>
                    <a:pt x="7785" y="5872"/>
                    <a:pt x="8355" y="5465"/>
                    <a:pt x="8951" y="5112"/>
                  </a:cubicBezTo>
                  <a:cubicBezTo>
                    <a:pt x="9304" y="4895"/>
                    <a:pt x="9684" y="4678"/>
                    <a:pt x="10063" y="4488"/>
                  </a:cubicBezTo>
                  <a:cubicBezTo>
                    <a:pt x="10443" y="4298"/>
                    <a:pt x="10877" y="4136"/>
                    <a:pt x="11392" y="3919"/>
                  </a:cubicBezTo>
                  <a:cubicBezTo>
                    <a:pt x="12179" y="3620"/>
                    <a:pt x="12993" y="3376"/>
                    <a:pt x="13834" y="3186"/>
                  </a:cubicBezTo>
                  <a:close/>
                  <a:moveTo>
                    <a:pt x="127672" y="9886"/>
                  </a:moveTo>
                  <a:cubicBezTo>
                    <a:pt x="128405" y="9886"/>
                    <a:pt x="129110" y="9940"/>
                    <a:pt x="129788" y="10076"/>
                  </a:cubicBezTo>
                  <a:cubicBezTo>
                    <a:pt x="131551" y="10428"/>
                    <a:pt x="133233" y="11052"/>
                    <a:pt x="134779" y="11920"/>
                  </a:cubicBezTo>
                  <a:cubicBezTo>
                    <a:pt x="134587" y="11901"/>
                    <a:pt x="134395" y="11892"/>
                    <a:pt x="134204" y="11892"/>
                  </a:cubicBezTo>
                  <a:cubicBezTo>
                    <a:pt x="133856" y="11892"/>
                    <a:pt x="133511" y="11922"/>
                    <a:pt x="133179" y="11974"/>
                  </a:cubicBezTo>
                  <a:cubicBezTo>
                    <a:pt x="130982" y="12300"/>
                    <a:pt x="129870" y="13846"/>
                    <a:pt x="128974" y="15067"/>
                  </a:cubicBezTo>
                  <a:lnTo>
                    <a:pt x="128730" y="15392"/>
                  </a:lnTo>
                  <a:cubicBezTo>
                    <a:pt x="127862" y="16613"/>
                    <a:pt x="126967" y="17860"/>
                    <a:pt x="125584" y="18484"/>
                  </a:cubicBezTo>
                  <a:cubicBezTo>
                    <a:pt x="124852" y="18837"/>
                    <a:pt x="123997" y="19013"/>
                    <a:pt x="122855" y="19013"/>
                  </a:cubicBezTo>
                  <a:cubicBezTo>
                    <a:pt x="121712" y="19013"/>
                    <a:pt x="120281" y="18837"/>
                    <a:pt x="118396" y="18484"/>
                  </a:cubicBezTo>
                  <a:lnTo>
                    <a:pt x="118505" y="18430"/>
                  </a:lnTo>
                  <a:cubicBezTo>
                    <a:pt x="118939" y="18267"/>
                    <a:pt x="119345" y="18050"/>
                    <a:pt x="119725" y="17779"/>
                  </a:cubicBezTo>
                  <a:cubicBezTo>
                    <a:pt x="121054" y="16911"/>
                    <a:pt x="121759" y="15501"/>
                    <a:pt x="122438" y="14117"/>
                  </a:cubicBezTo>
                  <a:lnTo>
                    <a:pt x="122655" y="13710"/>
                  </a:lnTo>
                  <a:cubicBezTo>
                    <a:pt x="123007" y="12978"/>
                    <a:pt x="123414" y="12273"/>
                    <a:pt x="123929" y="11622"/>
                  </a:cubicBezTo>
                  <a:cubicBezTo>
                    <a:pt x="124499" y="10944"/>
                    <a:pt x="125231" y="10456"/>
                    <a:pt x="126045" y="10184"/>
                  </a:cubicBezTo>
                  <a:cubicBezTo>
                    <a:pt x="126588" y="10022"/>
                    <a:pt x="127130" y="9913"/>
                    <a:pt x="127672" y="9886"/>
                  </a:cubicBezTo>
                  <a:close/>
                  <a:moveTo>
                    <a:pt x="54981" y="12029"/>
                  </a:moveTo>
                  <a:cubicBezTo>
                    <a:pt x="56065" y="12083"/>
                    <a:pt x="57123" y="12354"/>
                    <a:pt x="58073" y="12815"/>
                  </a:cubicBezTo>
                  <a:cubicBezTo>
                    <a:pt x="59320" y="13412"/>
                    <a:pt x="60514" y="14090"/>
                    <a:pt x="61653" y="14850"/>
                  </a:cubicBezTo>
                  <a:cubicBezTo>
                    <a:pt x="61192" y="14850"/>
                    <a:pt x="60758" y="14850"/>
                    <a:pt x="60324" y="14931"/>
                  </a:cubicBezTo>
                  <a:cubicBezTo>
                    <a:pt x="59483" y="15067"/>
                    <a:pt x="58669" y="15392"/>
                    <a:pt x="57964" y="15853"/>
                  </a:cubicBezTo>
                  <a:cubicBezTo>
                    <a:pt x="57286" y="16314"/>
                    <a:pt x="56635" y="16803"/>
                    <a:pt x="56038" y="17372"/>
                  </a:cubicBezTo>
                  <a:lnTo>
                    <a:pt x="55957" y="17426"/>
                  </a:lnTo>
                  <a:cubicBezTo>
                    <a:pt x="54736" y="18484"/>
                    <a:pt x="53462" y="19596"/>
                    <a:pt x="51644" y="19651"/>
                  </a:cubicBezTo>
                  <a:cubicBezTo>
                    <a:pt x="50532" y="19623"/>
                    <a:pt x="49447" y="19352"/>
                    <a:pt x="48471" y="18837"/>
                  </a:cubicBezTo>
                  <a:cubicBezTo>
                    <a:pt x="47009" y="18079"/>
                    <a:pt x="45628" y="17132"/>
                    <a:pt x="44409" y="16022"/>
                  </a:cubicBezTo>
                  <a:lnTo>
                    <a:pt x="44409" y="16022"/>
                  </a:lnTo>
                  <a:cubicBezTo>
                    <a:pt x="44830" y="16100"/>
                    <a:pt x="45227" y="16152"/>
                    <a:pt x="45650" y="16152"/>
                  </a:cubicBezTo>
                  <a:lnTo>
                    <a:pt x="45948" y="16152"/>
                  </a:lnTo>
                  <a:cubicBezTo>
                    <a:pt x="47766" y="16043"/>
                    <a:pt x="49122" y="15012"/>
                    <a:pt x="50451" y="14036"/>
                  </a:cubicBezTo>
                  <a:lnTo>
                    <a:pt x="50532" y="13955"/>
                  </a:lnTo>
                  <a:cubicBezTo>
                    <a:pt x="51916" y="12897"/>
                    <a:pt x="53217" y="12029"/>
                    <a:pt x="54926" y="12029"/>
                  </a:cubicBezTo>
                  <a:close/>
                  <a:moveTo>
                    <a:pt x="116875" y="8008"/>
                  </a:moveTo>
                  <a:cubicBezTo>
                    <a:pt x="117030" y="8008"/>
                    <a:pt x="117185" y="8010"/>
                    <a:pt x="117338" y="8014"/>
                  </a:cubicBezTo>
                  <a:cubicBezTo>
                    <a:pt x="117772" y="8014"/>
                    <a:pt x="118261" y="8069"/>
                    <a:pt x="118749" y="8123"/>
                  </a:cubicBezTo>
                  <a:lnTo>
                    <a:pt x="119074" y="8177"/>
                  </a:lnTo>
                  <a:cubicBezTo>
                    <a:pt x="119345" y="8204"/>
                    <a:pt x="119644" y="8259"/>
                    <a:pt x="119915" y="8286"/>
                  </a:cubicBezTo>
                  <a:cubicBezTo>
                    <a:pt x="119400" y="8421"/>
                    <a:pt x="118884" y="8611"/>
                    <a:pt x="118396" y="8855"/>
                  </a:cubicBezTo>
                  <a:cubicBezTo>
                    <a:pt x="117555" y="9289"/>
                    <a:pt x="116850" y="9967"/>
                    <a:pt x="116389" y="10781"/>
                  </a:cubicBezTo>
                  <a:cubicBezTo>
                    <a:pt x="115982" y="11541"/>
                    <a:pt x="115657" y="12327"/>
                    <a:pt x="115440" y="13168"/>
                  </a:cubicBezTo>
                  <a:lnTo>
                    <a:pt x="115331" y="13575"/>
                  </a:lnTo>
                  <a:cubicBezTo>
                    <a:pt x="114897" y="14985"/>
                    <a:pt x="114463" y="16450"/>
                    <a:pt x="113378" y="17481"/>
                  </a:cubicBezTo>
                  <a:cubicBezTo>
                    <a:pt x="112076" y="18728"/>
                    <a:pt x="110015" y="19379"/>
                    <a:pt x="106245" y="19759"/>
                  </a:cubicBezTo>
                  <a:cubicBezTo>
                    <a:pt x="106679" y="19461"/>
                    <a:pt x="107058" y="19108"/>
                    <a:pt x="107411" y="18701"/>
                  </a:cubicBezTo>
                  <a:cubicBezTo>
                    <a:pt x="108496" y="17426"/>
                    <a:pt x="108740" y="15826"/>
                    <a:pt x="108984" y="14253"/>
                  </a:cubicBezTo>
                  <a:lnTo>
                    <a:pt x="109011" y="13955"/>
                  </a:lnTo>
                  <a:cubicBezTo>
                    <a:pt x="109255" y="12436"/>
                    <a:pt x="109527" y="10727"/>
                    <a:pt x="111100" y="9506"/>
                  </a:cubicBezTo>
                  <a:cubicBezTo>
                    <a:pt x="112131" y="8774"/>
                    <a:pt x="113324" y="8313"/>
                    <a:pt x="114572" y="8177"/>
                  </a:cubicBezTo>
                  <a:cubicBezTo>
                    <a:pt x="115318" y="8064"/>
                    <a:pt x="116101" y="8008"/>
                    <a:pt x="116875" y="8008"/>
                  </a:cubicBezTo>
                  <a:close/>
                  <a:moveTo>
                    <a:pt x="134160" y="12293"/>
                  </a:moveTo>
                  <a:cubicBezTo>
                    <a:pt x="135111" y="12293"/>
                    <a:pt x="136047" y="12476"/>
                    <a:pt x="136922" y="12842"/>
                  </a:cubicBezTo>
                  <a:cubicBezTo>
                    <a:pt x="138603" y="13466"/>
                    <a:pt x="140149" y="14361"/>
                    <a:pt x="141533" y="15473"/>
                  </a:cubicBezTo>
                  <a:cubicBezTo>
                    <a:pt x="141017" y="15338"/>
                    <a:pt x="140475" y="15256"/>
                    <a:pt x="139932" y="15256"/>
                  </a:cubicBezTo>
                  <a:cubicBezTo>
                    <a:pt x="137735" y="15256"/>
                    <a:pt x="136379" y="16558"/>
                    <a:pt x="135294" y="17616"/>
                  </a:cubicBezTo>
                  <a:lnTo>
                    <a:pt x="135023" y="17887"/>
                  </a:lnTo>
                  <a:cubicBezTo>
                    <a:pt x="133911" y="19000"/>
                    <a:pt x="132880" y="20057"/>
                    <a:pt x="131416" y="20437"/>
                  </a:cubicBezTo>
                  <a:cubicBezTo>
                    <a:pt x="130954" y="20570"/>
                    <a:pt x="130464" y="20640"/>
                    <a:pt x="129916" y="20640"/>
                  </a:cubicBezTo>
                  <a:cubicBezTo>
                    <a:pt x="128563" y="20640"/>
                    <a:pt x="126848" y="20216"/>
                    <a:pt x="124282" y="19271"/>
                  </a:cubicBezTo>
                  <a:cubicBezTo>
                    <a:pt x="124797" y="19189"/>
                    <a:pt x="125286" y="19054"/>
                    <a:pt x="125747" y="18837"/>
                  </a:cubicBezTo>
                  <a:lnTo>
                    <a:pt x="125747" y="18810"/>
                  </a:lnTo>
                  <a:cubicBezTo>
                    <a:pt x="127211" y="18186"/>
                    <a:pt x="128134" y="16884"/>
                    <a:pt x="129029" y="15609"/>
                  </a:cubicBezTo>
                  <a:lnTo>
                    <a:pt x="129273" y="15284"/>
                  </a:lnTo>
                  <a:cubicBezTo>
                    <a:pt x="130141" y="14117"/>
                    <a:pt x="131199" y="12653"/>
                    <a:pt x="133206" y="12354"/>
                  </a:cubicBezTo>
                  <a:cubicBezTo>
                    <a:pt x="133524" y="12314"/>
                    <a:pt x="133843" y="12293"/>
                    <a:pt x="134160" y="12293"/>
                  </a:cubicBezTo>
                  <a:close/>
                  <a:moveTo>
                    <a:pt x="111977" y="8365"/>
                  </a:moveTo>
                  <a:cubicBezTo>
                    <a:pt x="112065" y="8365"/>
                    <a:pt x="112152" y="8366"/>
                    <a:pt x="112239" y="8367"/>
                  </a:cubicBezTo>
                  <a:cubicBezTo>
                    <a:pt x="111751" y="8584"/>
                    <a:pt x="111290" y="8855"/>
                    <a:pt x="110856" y="9154"/>
                  </a:cubicBezTo>
                  <a:cubicBezTo>
                    <a:pt x="109147" y="10510"/>
                    <a:pt x="108849" y="12381"/>
                    <a:pt x="108604" y="13873"/>
                  </a:cubicBezTo>
                  <a:lnTo>
                    <a:pt x="108577" y="14199"/>
                  </a:lnTo>
                  <a:cubicBezTo>
                    <a:pt x="108333" y="15745"/>
                    <a:pt x="108116" y="17237"/>
                    <a:pt x="107085" y="18430"/>
                  </a:cubicBezTo>
                  <a:cubicBezTo>
                    <a:pt x="105892" y="19840"/>
                    <a:pt x="103668" y="20763"/>
                    <a:pt x="99898" y="21386"/>
                  </a:cubicBezTo>
                  <a:cubicBezTo>
                    <a:pt x="100332" y="21061"/>
                    <a:pt x="100711" y="20681"/>
                    <a:pt x="101037" y="20274"/>
                  </a:cubicBezTo>
                  <a:lnTo>
                    <a:pt x="101064" y="20274"/>
                  </a:lnTo>
                  <a:cubicBezTo>
                    <a:pt x="102122" y="18864"/>
                    <a:pt x="102230" y="17209"/>
                    <a:pt x="102339" y="15636"/>
                  </a:cubicBezTo>
                  <a:lnTo>
                    <a:pt x="102339" y="15392"/>
                  </a:lnTo>
                  <a:cubicBezTo>
                    <a:pt x="102447" y="13873"/>
                    <a:pt x="102556" y="12137"/>
                    <a:pt x="103939" y="10754"/>
                  </a:cubicBezTo>
                  <a:cubicBezTo>
                    <a:pt x="104834" y="9940"/>
                    <a:pt x="105919" y="9371"/>
                    <a:pt x="107085" y="9045"/>
                  </a:cubicBezTo>
                  <a:cubicBezTo>
                    <a:pt x="108683" y="8607"/>
                    <a:pt x="110329" y="8365"/>
                    <a:pt x="111977" y="8365"/>
                  </a:cubicBezTo>
                  <a:close/>
                  <a:moveTo>
                    <a:pt x="104888" y="9560"/>
                  </a:moveTo>
                  <a:cubicBezTo>
                    <a:pt x="104454" y="9805"/>
                    <a:pt x="104020" y="10130"/>
                    <a:pt x="103641" y="10483"/>
                  </a:cubicBezTo>
                  <a:cubicBezTo>
                    <a:pt x="102149" y="11974"/>
                    <a:pt x="102040" y="13765"/>
                    <a:pt x="101932" y="15365"/>
                  </a:cubicBezTo>
                  <a:lnTo>
                    <a:pt x="101932" y="15609"/>
                  </a:lnTo>
                  <a:cubicBezTo>
                    <a:pt x="101823" y="17209"/>
                    <a:pt x="101742" y="18728"/>
                    <a:pt x="100738" y="20003"/>
                  </a:cubicBezTo>
                  <a:cubicBezTo>
                    <a:pt x="99545" y="21576"/>
                    <a:pt x="97212" y="22607"/>
                    <a:pt x="93388" y="23312"/>
                  </a:cubicBezTo>
                  <a:cubicBezTo>
                    <a:pt x="93849" y="22960"/>
                    <a:pt x="94229" y="22580"/>
                    <a:pt x="94554" y="22173"/>
                  </a:cubicBezTo>
                  <a:lnTo>
                    <a:pt x="94581" y="22146"/>
                  </a:lnTo>
                  <a:cubicBezTo>
                    <a:pt x="95666" y="20708"/>
                    <a:pt x="95721" y="19027"/>
                    <a:pt x="95748" y="17399"/>
                  </a:cubicBezTo>
                  <a:lnTo>
                    <a:pt x="95748" y="17237"/>
                  </a:lnTo>
                  <a:cubicBezTo>
                    <a:pt x="95802" y="15718"/>
                    <a:pt x="95856" y="13982"/>
                    <a:pt x="97104" y="12544"/>
                  </a:cubicBezTo>
                  <a:cubicBezTo>
                    <a:pt x="98541" y="10971"/>
                    <a:pt x="101091" y="9994"/>
                    <a:pt x="104888" y="9560"/>
                  </a:cubicBezTo>
                  <a:close/>
                  <a:moveTo>
                    <a:pt x="61369" y="15246"/>
                  </a:moveTo>
                  <a:cubicBezTo>
                    <a:pt x="61489" y="15246"/>
                    <a:pt x="61611" y="15249"/>
                    <a:pt x="61734" y="15256"/>
                  </a:cubicBezTo>
                  <a:cubicBezTo>
                    <a:pt x="62250" y="15284"/>
                    <a:pt x="62765" y="15365"/>
                    <a:pt x="63280" y="15473"/>
                  </a:cubicBezTo>
                  <a:cubicBezTo>
                    <a:pt x="64365" y="15745"/>
                    <a:pt x="65450" y="16043"/>
                    <a:pt x="66508" y="16450"/>
                  </a:cubicBezTo>
                  <a:lnTo>
                    <a:pt x="66942" y="16586"/>
                  </a:lnTo>
                  <a:cubicBezTo>
                    <a:pt x="66508" y="16667"/>
                    <a:pt x="66101" y="16803"/>
                    <a:pt x="65694" y="16992"/>
                  </a:cubicBezTo>
                  <a:cubicBezTo>
                    <a:pt x="64121" y="17670"/>
                    <a:pt x="63091" y="19027"/>
                    <a:pt x="62087" y="20329"/>
                  </a:cubicBezTo>
                  <a:lnTo>
                    <a:pt x="62060" y="20383"/>
                  </a:lnTo>
                  <a:cubicBezTo>
                    <a:pt x="61138" y="21603"/>
                    <a:pt x="60080" y="22987"/>
                    <a:pt x="58154" y="23285"/>
                  </a:cubicBezTo>
                  <a:cubicBezTo>
                    <a:pt x="57883" y="23326"/>
                    <a:pt x="57612" y="23346"/>
                    <a:pt x="57344" y="23346"/>
                  </a:cubicBezTo>
                  <a:cubicBezTo>
                    <a:pt x="57076" y="23346"/>
                    <a:pt x="56811" y="23326"/>
                    <a:pt x="56554" y="23285"/>
                  </a:cubicBezTo>
                  <a:cubicBezTo>
                    <a:pt x="55903" y="23204"/>
                    <a:pt x="55252" y="23014"/>
                    <a:pt x="54628" y="22770"/>
                  </a:cubicBezTo>
                  <a:cubicBezTo>
                    <a:pt x="52919" y="22037"/>
                    <a:pt x="51373" y="21061"/>
                    <a:pt x="49990" y="19840"/>
                  </a:cubicBezTo>
                  <a:lnTo>
                    <a:pt x="49990" y="19840"/>
                  </a:lnTo>
                  <a:cubicBezTo>
                    <a:pt x="50478" y="19949"/>
                    <a:pt x="50966" y="20030"/>
                    <a:pt x="51482" y="20030"/>
                  </a:cubicBezTo>
                  <a:lnTo>
                    <a:pt x="51671" y="20030"/>
                  </a:lnTo>
                  <a:cubicBezTo>
                    <a:pt x="53624" y="19976"/>
                    <a:pt x="55008" y="18783"/>
                    <a:pt x="56228" y="17725"/>
                  </a:cubicBezTo>
                  <a:lnTo>
                    <a:pt x="56282" y="17670"/>
                  </a:lnTo>
                  <a:cubicBezTo>
                    <a:pt x="56879" y="17128"/>
                    <a:pt x="57503" y="16640"/>
                    <a:pt x="58154" y="16206"/>
                  </a:cubicBezTo>
                  <a:cubicBezTo>
                    <a:pt x="58832" y="15745"/>
                    <a:pt x="59592" y="15446"/>
                    <a:pt x="60378" y="15311"/>
                  </a:cubicBezTo>
                  <a:cubicBezTo>
                    <a:pt x="60716" y="15271"/>
                    <a:pt x="61039" y="15246"/>
                    <a:pt x="61369" y="15246"/>
                  </a:cubicBezTo>
                  <a:close/>
                  <a:moveTo>
                    <a:pt x="139932" y="15690"/>
                  </a:moveTo>
                  <a:cubicBezTo>
                    <a:pt x="141207" y="15745"/>
                    <a:pt x="142428" y="16124"/>
                    <a:pt x="143513" y="16775"/>
                  </a:cubicBezTo>
                  <a:cubicBezTo>
                    <a:pt x="145059" y="17670"/>
                    <a:pt x="146469" y="18810"/>
                    <a:pt x="147663" y="20166"/>
                  </a:cubicBezTo>
                  <a:cubicBezTo>
                    <a:pt x="147147" y="19949"/>
                    <a:pt x="146632" y="19759"/>
                    <a:pt x="146117" y="19651"/>
                  </a:cubicBezTo>
                  <a:cubicBezTo>
                    <a:pt x="145815" y="19602"/>
                    <a:pt x="145527" y="19580"/>
                    <a:pt x="145249" y="19580"/>
                  </a:cubicBezTo>
                  <a:cubicBezTo>
                    <a:pt x="143655" y="19580"/>
                    <a:pt x="142420" y="20327"/>
                    <a:pt x="141126" y="21251"/>
                  </a:cubicBezTo>
                  <a:lnTo>
                    <a:pt x="140855" y="21441"/>
                  </a:lnTo>
                  <a:cubicBezTo>
                    <a:pt x="139580" y="22363"/>
                    <a:pt x="138359" y="23231"/>
                    <a:pt x="136840" y="23394"/>
                  </a:cubicBezTo>
                  <a:cubicBezTo>
                    <a:pt x="136658" y="23415"/>
                    <a:pt x="136472" y="23425"/>
                    <a:pt x="136282" y="23425"/>
                  </a:cubicBezTo>
                  <a:cubicBezTo>
                    <a:pt x="134750" y="23425"/>
                    <a:pt x="132925" y="22729"/>
                    <a:pt x="130005" y="21088"/>
                  </a:cubicBezTo>
                  <a:cubicBezTo>
                    <a:pt x="130521" y="21061"/>
                    <a:pt x="131036" y="21007"/>
                    <a:pt x="131497" y="20844"/>
                  </a:cubicBezTo>
                  <a:cubicBezTo>
                    <a:pt x="133070" y="20437"/>
                    <a:pt x="134209" y="19298"/>
                    <a:pt x="135321" y="18213"/>
                  </a:cubicBezTo>
                  <a:lnTo>
                    <a:pt x="135566" y="17942"/>
                  </a:lnTo>
                  <a:cubicBezTo>
                    <a:pt x="136840" y="16721"/>
                    <a:pt x="138034" y="15690"/>
                    <a:pt x="139932" y="15690"/>
                  </a:cubicBezTo>
                  <a:close/>
                  <a:moveTo>
                    <a:pt x="97945" y="11296"/>
                  </a:moveTo>
                  <a:cubicBezTo>
                    <a:pt x="97538" y="11568"/>
                    <a:pt x="97158" y="11893"/>
                    <a:pt x="96806" y="12273"/>
                  </a:cubicBezTo>
                  <a:cubicBezTo>
                    <a:pt x="95449" y="13819"/>
                    <a:pt x="95395" y="15636"/>
                    <a:pt x="95341" y="17209"/>
                  </a:cubicBezTo>
                  <a:lnTo>
                    <a:pt x="95341" y="17399"/>
                  </a:lnTo>
                  <a:cubicBezTo>
                    <a:pt x="95287" y="19027"/>
                    <a:pt x="95259" y="20573"/>
                    <a:pt x="94256" y="21902"/>
                  </a:cubicBezTo>
                  <a:cubicBezTo>
                    <a:pt x="92981" y="23556"/>
                    <a:pt x="90486" y="24614"/>
                    <a:pt x="86634" y="25184"/>
                  </a:cubicBezTo>
                  <a:cubicBezTo>
                    <a:pt x="87095" y="24885"/>
                    <a:pt x="87502" y="24506"/>
                    <a:pt x="87882" y="24072"/>
                  </a:cubicBezTo>
                  <a:cubicBezTo>
                    <a:pt x="89075" y="22634"/>
                    <a:pt x="89129" y="20925"/>
                    <a:pt x="89211" y="19298"/>
                  </a:cubicBezTo>
                  <a:lnTo>
                    <a:pt x="89211" y="19162"/>
                  </a:lnTo>
                  <a:cubicBezTo>
                    <a:pt x="89265" y="17562"/>
                    <a:pt x="89319" y="15907"/>
                    <a:pt x="90540" y="14497"/>
                  </a:cubicBezTo>
                  <a:cubicBezTo>
                    <a:pt x="91815" y="12978"/>
                    <a:pt x="94256" y="11920"/>
                    <a:pt x="97945" y="11296"/>
                  </a:cubicBezTo>
                  <a:close/>
                  <a:moveTo>
                    <a:pt x="68495" y="16800"/>
                  </a:moveTo>
                  <a:cubicBezTo>
                    <a:pt x="68556" y="16800"/>
                    <a:pt x="68617" y="16801"/>
                    <a:pt x="68678" y="16803"/>
                  </a:cubicBezTo>
                  <a:cubicBezTo>
                    <a:pt x="70007" y="16803"/>
                    <a:pt x="71336" y="16884"/>
                    <a:pt x="72638" y="17047"/>
                  </a:cubicBezTo>
                  <a:cubicBezTo>
                    <a:pt x="71418" y="17562"/>
                    <a:pt x="70414" y="18457"/>
                    <a:pt x="69763" y="19596"/>
                  </a:cubicBezTo>
                  <a:cubicBezTo>
                    <a:pt x="69383" y="20274"/>
                    <a:pt x="69031" y="20980"/>
                    <a:pt x="68759" y="21712"/>
                  </a:cubicBezTo>
                  <a:lnTo>
                    <a:pt x="68678" y="21848"/>
                  </a:lnTo>
                  <a:cubicBezTo>
                    <a:pt x="68027" y="23339"/>
                    <a:pt x="67376" y="24885"/>
                    <a:pt x="65586" y="25645"/>
                  </a:cubicBezTo>
                  <a:cubicBezTo>
                    <a:pt x="65098" y="25835"/>
                    <a:pt x="64555" y="25970"/>
                    <a:pt x="64040" y="26025"/>
                  </a:cubicBezTo>
                  <a:cubicBezTo>
                    <a:pt x="63864" y="26031"/>
                    <a:pt x="63687" y="26035"/>
                    <a:pt x="63511" y="26035"/>
                  </a:cubicBezTo>
                  <a:cubicBezTo>
                    <a:pt x="62984" y="26035"/>
                    <a:pt x="62460" y="26004"/>
                    <a:pt x="61951" y="25943"/>
                  </a:cubicBezTo>
                  <a:cubicBezTo>
                    <a:pt x="59971" y="25564"/>
                    <a:pt x="58073" y="24777"/>
                    <a:pt x="56391" y="23665"/>
                  </a:cubicBezTo>
                  <a:lnTo>
                    <a:pt x="56391" y="23665"/>
                  </a:lnTo>
                  <a:lnTo>
                    <a:pt x="56499" y="23692"/>
                  </a:lnTo>
                  <a:cubicBezTo>
                    <a:pt x="56771" y="23746"/>
                    <a:pt x="57069" y="23746"/>
                    <a:pt x="57367" y="23746"/>
                  </a:cubicBezTo>
                  <a:cubicBezTo>
                    <a:pt x="57639" y="23746"/>
                    <a:pt x="57910" y="23746"/>
                    <a:pt x="58208" y="23692"/>
                  </a:cubicBezTo>
                  <a:cubicBezTo>
                    <a:pt x="60297" y="23366"/>
                    <a:pt x="61409" y="21902"/>
                    <a:pt x="62385" y="20627"/>
                  </a:cubicBezTo>
                  <a:lnTo>
                    <a:pt x="62412" y="20573"/>
                  </a:lnTo>
                  <a:cubicBezTo>
                    <a:pt x="63443" y="19244"/>
                    <a:pt x="64365" y="17996"/>
                    <a:pt x="65857" y="17345"/>
                  </a:cubicBezTo>
                  <a:cubicBezTo>
                    <a:pt x="66696" y="16989"/>
                    <a:pt x="67583" y="16800"/>
                    <a:pt x="68495" y="16800"/>
                  </a:cubicBezTo>
                  <a:close/>
                  <a:moveTo>
                    <a:pt x="91299" y="13222"/>
                  </a:moveTo>
                  <a:cubicBezTo>
                    <a:pt x="90893" y="13493"/>
                    <a:pt x="90513" y="13846"/>
                    <a:pt x="90187" y="14199"/>
                  </a:cubicBezTo>
                  <a:cubicBezTo>
                    <a:pt x="88912" y="15718"/>
                    <a:pt x="88831" y="17535"/>
                    <a:pt x="88777" y="19135"/>
                  </a:cubicBezTo>
                  <a:lnTo>
                    <a:pt x="88777" y="19271"/>
                  </a:lnTo>
                  <a:cubicBezTo>
                    <a:pt x="88695" y="20925"/>
                    <a:pt x="88641" y="22471"/>
                    <a:pt x="87556" y="23800"/>
                  </a:cubicBezTo>
                  <a:cubicBezTo>
                    <a:pt x="86824" y="24641"/>
                    <a:pt x="85875" y="25292"/>
                    <a:pt x="84817" y="25672"/>
                  </a:cubicBezTo>
                  <a:cubicBezTo>
                    <a:pt x="83108" y="26296"/>
                    <a:pt x="81291" y="26648"/>
                    <a:pt x="79473" y="26703"/>
                  </a:cubicBezTo>
                  <a:cubicBezTo>
                    <a:pt x="79989" y="26431"/>
                    <a:pt x="80450" y="26079"/>
                    <a:pt x="80884" y="25672"/>
                  </a:cubicBezTo>
                  <a:cubicBezTo>
                    <a:pt x="82240" y="24316"/>
                    <a:pt x="82403" y="22634"/>
                    <a:pt x="82565" y="20980"/>
                  </a:cubicBezTo>
                  <a:lnTo>
                    <a:pt x="82565" y="20844"/>
                  </a:lnTo>
                  <a:cubicBezTo>
                    <a:pt x="82728" y="19244"/>
                    <a:pt x="82918" y="17589"/>
                    <a:pt x="84084" y="16260"/>
                  </a:cubicBezTo>
                  <a:cubicBezTo>
                    <a:pt x="85359" y="14877"/>
                    <a:pt x="87665" y="13900"/>
                    <a:pt x="91299" y="13222"/>
                  </a:cubicBezTo>
                  <a:close/>
                  <a:moveTo>
                    <a:pt x="145239" y="19993"/>
                  </a:moveTo>
                  <a:cubicBezTo>
                    <a:pt x="145494" y="19993"/>
                    <a:pt x="145759" y="20014"/>
                    <a:pt x="146035" y="20057"/>
                  </a:cubicBezTo>
                  <a:cubicBezTo>
                    <a:pt x="147283" y="20329"/>
                    <a:pt x="148422" y="20925"/>
                    <a:pt x="149399" y="21766"/>
                  </a:cubicBezTo>
                  <a:cubicBezTo>
                    <a:pt x="149724" y="22010"/>
                    <a:pt x="150050" y="22309"/>
                    <a:pt x="150375" y="22607"/>
                  </a:cubicBezTo>
                  <a:cubicBezTo>
                    <a:pt x="150701" y="22933"/>
                    <a:pt x="151026" y="23312"/>
                    <a:pt x="151379" y="23719"/>
                  </a:cubicBezTo>
                  <a:cubicBezTo>
                    <a:pt x="151948" y="24370"/>
                    <a:pt x="152464" y="25075"/>
                    <a:pt x="152925" y="25808"/>
                  </a:cubicBezTo>
                  <a:cubicBezTo>
                    <a:pt x="152464" y="25509"/>
                    <a:pt x="151975" y="25238"/>
                    <a:pt x="151487" y="25048"/>
                  </a:cubicBezTo>
                  <a:cubicBezTo>
                    <a:pt x="150882" y="24841"/>
                    <a:pt x="150317" y="24753"/>
                    <a:pt x="149777" y="24753"/>
                  </a:cubicBezTo>
                  <a:cubicBezTo>
                    <a:pt x="148552" y="24753"/>
                    <a:pt x="147455" y="25207"/>
                    <a:pt x="146307" y="25753"/>
                  </a:cubicBezTo>
                  <a:lnTo>
                    <a:pt x="146008" y="25889"/>
                  </a:lnTo>
                  <a:cubicBezTo>
                    <a:pt x="144702" y="26542"/>
                    <a:pt x="143443" y="27149"/>
                    <a:pt x="142057" y="27149"/>
                  </a:cubicBezTo>
                  <a:cubicBezTo>
                    <a:pt x="141946" y="27149"/>
                    <a:pt x="141835" y="27145"/>
                    <a:pt x="141723" y="27137"/>
                  </a:cubicBezTo>
                  <a:cubicBezTo>
                    <a:pt x="140936" y="27110"/>
                    <a:pt x="140122" y="26865"/>
                    <a:pt x="139010" y="26296"/>
                  </a:cubicBezTo>
                  <a:cubicBezTo>
                    <a:pt x="138468" y="26025"/>
                    <a:pt x="137898" y="25645"/>
                    <a:pt x="137301" y="25265"/>
                  </a:cubicBezTo>
                  <a:cubicBezTo>
                    <a:pt x="137084" y="25102"/>
                    <a:pt x="136840" y="24913"/>
                    <a:pt x="136569" y="24696"/>
                  </a:cubicBezTo>
                  <a:lnTo>
                    <a:pt x="136352" y="24533"/>
                  </a:lnTo>
                  <a:cubicBezTo>
                    <a:pt x="136027" y="24289"/>
                    <a:pt x="135701" y="24045"/>
                    <a:pt x="135376" y="23773"/>
                  </a:cubicBezTo>
                  <a:lnTo>
                    <a:pt x="135376" y="23773"/>
                  </a:lnTo>
                  <a:cubicBezTo>
                    <a:pt x="135644" y="23818"/>
                    <a:pt x="135921" y="23838"/>
                    <a:pt x="136202" y="23838"/>
                  </a:cubicBezTo>
                  <a:cubicBezTo>
                    <a:pt x="136431" y="23838"/>
                    <a:pt x="136663" y="23825"/>
                    <a:pt x="136895" y="23800"/>
                  </a:cubicBezTo>
                  <a:cubicBezTo>
                    <a:pt x="138522" y="23638"/>
                    <a:pt x="139824" y="22688"/>
                    <a:pt x="141099" y="21766"/>
                  </a:cubicBezTo>
                  <a:lnTo>
                    <a:pt x="141370" y="21576"/>
                  </a:lnTo>
                  <a:cubicBezTo>
                    <a:pt x="142598" y="20696"/>
                    <a:pt x="143747" y="19993"/>
                    <a:pt x="145239" y="19993"/>
                  </a:cubicBezTo>
                  <a:close/>
                  <a:moveTo>
                    <a:pt x="78687" y="16450"/>
                  </a:moveTo>
                  <a:lnTo>
                    <a:pt x="78687" y="16450"/>
                  </a:lnTo>
                  <a:cubicBezTo>
                    <a:pt x="78280" y="16667"/>
                    <a:pt x="77900" y="16965"/>
                    <a:pt x="77548" y="17291"/>
                  </a:cubicBezTo>
                  <a:cubicBezTo>
                    <a:pt x="76219" y="18538"/>
                    <a:pt x="75839" y="20220"/>
                    <a:pt x="75486" y="21848"/>
                  </a:cubicBezTo>
                  <a:lnTo>
                    <a:pt x="75459" y="21929"/>
                  </a:lnTo>
                  <a:cubicBezTo>
                    <a:pt x="75079" y="23556"/>
                    <a:pt x="74727" y="25130"/>
                    <a:pt x="73235" y="26214"/>
                  </a:cubicBezTo>
                  <a:cubicBezTo>
                    <a:pt x="72231" y="26865"/>
                    <a:pt x="71038" y="27245"/>
                    <a:pt x="69844" y="27299"/>
                  </a:cubicBezTo>
                  <a:cubicBezTo>
                    <a:pt x="69615" y="27309"/>
                    <a:pt x="69385" y="27313"/>
                    <a:pt x="69156" y="27313"/>
                  </a:cubicBezTo>
                  <a:cubicBezTo>
                    <a:pt x="67379" y="27313"/>
                    <a:pt x="65613" y="27032"/>
                    <a:pt x="63931" y="26431"/>
                  </a:cubicBezTo>
                  <a:lnTo>
                    <a:pt x="64067" y="26431"/>
                  </a:lnTo>
                  <a:cubicBezTo>
                    <a:pt x="64637" y="26377"/>
                    <a:pt x="65206" y="26242"/>
                    <a:pt x="65722" y="26025"/>
                  </a:cubicBezTo>
                  <a:cubicBezTo>
                    <a:pt x="67647" y="25211"/>
                    <a:pt x="68353" y="23611"/>
                    <a:pt x="69031" y="22037"/>
                  </a:cubicBezTo>
                  <a:lnTo>
                    <a:pt x="69112" y="21902"/>
                  </a:lnTo>
                  <a:cubicBezTo>
                    <a:pt x="69410" y="21197"/>
                    <a:pt x="69736" y="20491"/>
                    <a:pt x="70116" y="19840"/>
                  </a:cubicBezTo>
                  <a:cubicBezTo>
                    <a:pt x="70522" y="19135"/>
                    <a:pt x="71065" y="18538"/>
                    <a:pt x="71716" y="18050"/>
                  </a:cubicBezTo>
                  <a:cubicBezTo>
                    <a:pt x="73045" y="17101"/>
                    <a:pt x="74971" y="16640"/>
                    <a:pt x="78687" y="16450"/>
                  </a:cubicBezTo>
                  <a:close/>
                  <a:moveTo>
                    <a:pt x="84898" y="15039"/>
                  </a:moveTo>
                  <a:lnTo>
                    <a:pt x="84898" y="15039"/>
                  </a:lnTo>
                  <a:cubicBezTo>
                    <a:pt x="84491" y="15311"/>
                    <a:pt x="84139" y="15636"/>
                    <a:pt x="83786" y="16016"/>
                  </a:cubicBezTo>
                  <a:cubicBezTo>
                    <a:pt x="82511" y="17426"/>
                    <a:pt x="82349" y="19162"/>
                    <a:pt x="82159" y="20817"/>
                  </a:cubicBezTo>
                  <a:lnTo>
                    <a:pt x="82159" y="20952"/>
                  </a:lnTo>
                  <a:cubicBezTo>
                    <a:pt x="81996" y="22580"/>
                    <a:pt x="81833" y="24153"/>
                    <a:pt x="80585" y="25401"/>
                  </a:cubicBezTo>
                  <a:cubicBezTo>
                    <a:pt x="79745" y="26187"/>
                    <a:pt x="78687" y="26730"/>
                    <a:pt x="77575" y="27001"/>
                  </a:cubicBezTo>
                  <a:cubicBezTo>
                    <a:pt x="76327" y="27290"/>
                    <a:pt x="75043" y="27447"/>
                    <a:pt x="73763" y="27447"/>
                  </a:cubicBezTo>
                  <a:cubicBezTo>
                    <a:pt x="73123" y="27447"/>
                    <a:pt x="72484" y="27408"/>
                    <a:pt x="71852" y="27327"/>
                  </a:cubicBezTo>
                  <a:cubicBezTo>
                    <a:pt x="72421" y="27137"/>
                    <a:pt x="72964" y="26893"/>
                    <a:pt x="73452" y="26540"/>
                  </a:cubicBezTo>
                  <a:cubicBezTo>
                    <a:pt x="75079" y="25347"/>
                    <a:pt x="75486" y="23665"/>
                    <a:pt x="75839" y="22010"/>
                  </a:cubicBezTo>
                  <a:lnTo>
                    <a:pt x="75839" y="21929"/>
                  </a:lnTo>
                  <a:cubicBezTo>
                    <a:pt x="76219" y="20302"/>
                    <a:pt x="76571" y="18755"/>
                    <a:pt x="77819" y="17589"/>
                  </a:cubicBezTo>
                  <a:cubicBezTo>
                    <a:pt x="79094" y="16341"/>
                    <a:pt x="81236" y="15582"/>
                    <a:pt x="84898" y="15039"/>
                  </a:cubicBezTo>
                  <a:close/>
                  <a:moveTo>
                    <a:pt x="149741" y="25171"/>
                  </a:moveTo>
                  <a:cubicBezTo>
                    <a:pt x="150244" y="25171"/>
                    <a:pt x="150768" y="25256"/>
                    <a:pt x="151325" y="25455"/>
                  </a:cubicBezTo>
                  <a:cubicBezTo>
                    <a:pt x="152518" y="25943"/>
                    <a:pt x="153549" y="26703"/>
                    <a:pt x="154362" y="27706"/>
                  </a:cubicBezTo>
                  <a:cubicBezTo>
                    <a:pt x="154634" y="28032"/>
                    <a:pt x="154905" y="28384"/>
                    <a:pt x="155176" y="28710"/>
                  </a:cubicBezTo>
                  <a:cubicBezTo>
                    <a:pt x="155420" y="29062"/>
                    <a:pt x="155691" y="29524"/>
                    <a:pt x="155963" y="29985"/>
                  </a:cubicBezTo>
                  <a:cubicBezTo>
                    <a:pt x="156397" y="30717"/>
                    <a:pt x="156776" y="31504"/>
                    <a:pt x="157102" y="32290"/>
                  </a:cubicBezTo>
                  <a:cubicBezTo>
                    <a:pt x="156722" y="31911"/>
                    <a:pt x="156288" y="31585"/>
                    <a:pt x="155827" y="31314"/>
                  </a:cubicBezTo>
                  <a:cubicBezTo>
                    <a:pt x="154933" y="30821"/>
                    <a:pt x="154101" y="30645"/>
                    <a:pt x="153283" y="30645"/>
                  </a:cubicBezTo>
                  <a:cubicBezTo>
                    <a:pt x="152389" y="30645"/>
                    <a:pt x="151513" y="30856"/>
                    <a:pt x="150592" y="31097"/>
                  </a:cubicBezTo>
                  <a:lnTo>
                    <a:pt x="150321" y="31178"/>
                  </a:lnTo>
                  <a:cubicBezTo>
                    <a:pt x="149193" y="31501"/>
                    <a:pt x="148094" y="31823"/>
                    <a:pt x="146993" y="31823"/>
                  </a:cubicBezTo>
                  <a:cubicBezTo>
                    <a:pt x="146611" y="31823"/>
                    <a:pt x="146229" y="31784"/>
                    <a:pt x="145845" y="31694"/>
                  </a:cubicBezTo>
                  <a:cubicBezTo>
                    <a:pt x="145059" y="31531"/>
                    <a:pt x="144299" y="31124"/>
                    <a:pt x="143323" y="30392"/>
                  </a:cubicBezTo>
                  <a:cubicBezTo>
                    <a:pt x="143079" y="30202"/>
                    <a:pt x="142835" y="29985"/>
                    <a:pt x="142618" y="29768"/>
                  </a:cubicBezTo>
                  <a:cubicBezTo>
                    <a:pt x="142401" y="29578"/>
                    <a:pt x="142130" y="29334"/>
                    <a:pt x="141858" y="29062"/>
                  </a:cubicBezTo>
                  <a:cubicBezTo>
                    <a:pt x="141696" y="28900"/>
                    <a:pt x="141560" y="28764"/>
                    <a:pt x="141424" y="28601"/>
                  </a:cubicBezTo>
                  <a:cubicBezTo>
                    <a:pt x="141262" y="28439"/>
                    <a:pt x="141180" y="28330"/>
                    <a:pt x="141045" y="28195"/>
                  </a:cubicBezTo>
                  <a:cubicBezTo>
                    <a:pt x="140773" y="27896"/>
                    <a:pt x="140475" y="27598"/>
                    <a:pt x="140204" y="27272"/>
                  </a:cubicBezTo>
                  <a:lnTo>
                    <a:pt x="140204" y="27272"/>
                  </a:lnTo>
                  <a:cubicBezTo>
                    <a:pt x="140665" y="27435"/>
                    <a:pt x="141180" y="27544"/>
                    <a:pt x="141668" y="27544"/>
                  </a:cubicBezTo>
                  <a:cubicBezTo>
                    <a:pt x="141787" y="27551"/>
                    <a:pt x="141903" y="27555"/>
                    <a:pt x="142019" y="27555"/>
                  </a:cubicBezTo>
                  <a:cubicBezTo>
                    <a:pt x="143521" y="27555"/>
                    <a:pt x="144811" y="26924"/>
                    <a:pt x="146171" y="26269"/>
                  </a:cubicBezTo>
                  <a:lnTo>
                    <a:pt x="146469" y="26133"/>
                  </a:lnTo>
                  <a:cubicBezTo>
                    <a:pt x="147561" y="25606"/>
                    <a:pt x="148600" y="25171"/>
                    <a:pt x="149741" y="25171"/>
                  </a:cubicBezTo>
                  <a:close/>
                  <a:moveTo>
                    <a:pt x="153281" y="31000"/>
                  </a:moveTo>
                  <a:cubicBezTo>
                    <a:pt x="154040" y="31000"/>
                    <a:pt x="154804" y="31164"/>
                    <a:pt x="155610" y="31612"/>
                  </a:cubicBezTo>
                  <a:cubicBezTo>
                    <a:pt x="156098" y="31883"/>
                    <a:pt x="156532" y="32236"/>
                    <a:pt x="156912" y="32643"/>
                  </a:cubicBezTo>
                  <a:cubicBezTo>
                    <a:pt x="157156" y="32860"/>
                    <a:pt x="157373" y="33104"/>
                    <a:pt x="157590" y="33375"/>
                  </a:cubicBezTo>
                  <a:cubicBezTo>
                    <a:pt x="157807" y="33674"/>
                    <a:pt x="157997" y="33972"/>
                    <a:pt x="158214" y="34325"/>
                  </a:cubicBezTo>
                  <a:cubicBezTo>
                    <a:pt x="158431" y="34650"/>
                    <a:pt x="158648" y="35057"/>
                    <a:pt x="158838" y="35464"/>
                  </a:cubicBezTo>
                  <a:cubicBezTo>
                    <a:pt x="159055" y="35843"/>
                    <a:pt x="159245" y="36359"/>
                    <a:pt x="159407" y="36820"/>
                  </a:cubicBezTo>
                  <a:cubicBezTo>
                    <a:pt x="159706" y="37607"/>
                    <a:pt x="159977" y="38447"/>
                    <a:pt x="160140" y="39261"/>
                  </a:cubicBezTo>
                  <a:cubicBezTo>
                    <a:pt x="159841" y="38854"/>
                    <a:pt x="159462" y="38447"/>
                    <a:pt x="159055" y="38122"/>
                  </a:cubicBezTo>
                  <a:lnTo>
                    <a:pt x="159028" y="38122"/>
                  </a:lnTo>
                  <a:cubicBezTo>
                    <a:pt x="157867" y="37209"/>
                    <a:pt x="156707" y="36963"/>
                    <a:pt x="155490" y="36963"/>
                  </a:cubicBezTo>
                  <a:cubicBezTo>
                    <a:pt x="154972" y="36963"/>
                    <a:pt x="154444" y="37007"/>
                    <a:pt x="153901" y="37064"/>
                  </a:cubicBezTo>
                  <a:lnTo>
                    <a:pt x="153657" y="37091"/>
                  </a:lnTo>
                  <a:cubicBezTo>
                    <a:pt x="152925" y="37180"/>
                    <a:pt x="152204" y="37262"/>
                    <a:pt x="151498" y="37262"/>
                  </a:cubicBezTo>
                  <a:cubicBezTo>
                    <a:pt x="150687" y="37262"/>
                    <a:pt x="149896" y="37153"/>
                    <a:pt x="149127" y="36820"/>
                  </a:cubicBezTo>
                  <a:cubicBezTo>
                    <a:pt x="148260" y="36440"/>
                    <a:pt x="147473" y="35843"/>
                    <a:pt x="146876" y="35111"/>
                  </a:cubicBezTo>
                  <a:cubicBezTo>
                    <a:pt x="146659" y="34894"/>
                    <a:pt x="146469" y="34650"/>
                    <a:pt x="146279" y="34379"/>
                  </a:cubicBezTo>
                  <a:cubicBezTo>
                    <a:pt x="146062" y="34135"/>
                    <a:pt x="145845" y="33863"/>
                    <a:pt x="145656" y="33565"/>
                  </a:cubicBezTo>
                  <a:cubicBezTo>
                    <a:pt x="145520" y="33375"/>
                    <a:pt x="145384" y="33158"/>
                    <a:pt x="145249" y="32941"/>
                  </a:cubicBezTo>
                  <a:cubicBezTo>
                    <a:pt x="144950" y="32507"/>
                    <a:pt x="144652" y="32046"/>
                    <a:pt x="144327" y="31531"/>
                  </a:cubicBezTo>
                  <a:lnTo>
                    <a:pt x="144327" y="31531"/>
                  </a:lnTo>
                  <a:cubicBezTo>
                    <a:pt x="144788" y="31775"/>
                    <a:pt x="145249" y="31938"/>
                    <a:pt x="145737" y="32046"/>
                  </a:cubicBezTo>
                  <a:cubicBezTo>
                    <a:pt x="146173" y="32148"/>
                    <a:pt x="146600" y="32191"/>
                    <a:pt x="147021" y="32191"/>
                  </a:cubicBezTo>
                  <a:cubicBezTo>
                    <a:pt x="148170" y="32191"/>
                    <a:pt x="149278" y="31868"/>
                    <a:pt x="150429" y="31531"/>
                  </a:cubicBezTo>
                  <a:lnTo>
                    <a:pt x="150701" y="31449"/>
                  </a:lnTo>
                  <a:cubicBezTo>
                    <a:pt x="151589" y="31206"/>
                    <a:pt x="152432" y="31000"/>
                    <a:pt x="153281" y="31000"/>
                  </a:cubicBezTo>
                  <a:close/>
                  <a:moveTo>
                    <a:pt x="27132" y="1"/>
                  </a:moveTo>
                  <a:cubicBezTo>
                    <a:pt x="25890" y="1"/>
                    <a:pt x="24650" y="131"/>
                    <a:pt x="23435" y="393"/>
                  </a:cubicBezTo>
                  <a:cubicBezTo>
                    <a:pt x="23029" y="501"/>
                    <a:pt x="22622" y="610"/>
                    <a:pt x="22215" y="772"/>
                  </a:cubicBezTo>
                  <a:cubicBezTo>
                    <a:pt x="22188" y="745"/>
                    <a:pt x="22161" y="745"/>
                    <a:pt x="22134" y="745"/>
                  </a:cubicBezTo>
                  <a:cubicBezTo>
                    <a:pt x="20940" y="799"/>
                    <a:pt x="19747" y="935"/>
                    <a:pt x="18553" y="1179"/>
                  </a:cubicBezTo>
                  <a:cubicBezTo>
                    <a:pt x="17631" y="1369"/>
                    <a:pt x="16736" y="1667"/>
                    <a:pt x="15868" y="2020"/>
                  </a:cubicBezTo>
                  <a:cubicBezTo>
                    <a:pt x="15488" y="2183"/>
                    <a:pt x="15108" y="2373"/>
                    <a:pt x="14756" y="2563"/>
                  </a:cubicBezTo>
                  <a:lnTo>
                    <a:pt x="14674" y="2563"/>
                  </a:lnTo>
                  <a:cubicBezTo>
                    <a:pt x="13508" y="2807"/>
                    <a:pt x="12369" y="3132"/>
                    <a:pt x="11257" y="3566"/>
                  </a:cubicBezTo>
                  <a:cubicBezTo>
                    <a:pt x="10714" y="3756"/>
                    <a:pt x="10280" y="3946"/>
                    <a:pt x="9901" y="4136"/>
                  </a:cubicBezTo>
                  <a:cubicBezTo>
                    <a:pt x="9521" y="4326"/>
                    <a:pt x="9114" y="4543"/>
                    <a:pt x="8761" y="4760"/>
                  </a:cubicBezTo>
                  <a:cubicBezTo>
                    <a:pt x="8409" y="4977"/>
                    <a:pt x="8056" y="5194"/>
                    <a:pt x="7731" y="5438"/>
                  </a:cubicBezTo>
                  <a:lnTo>
                    <a:pt x="7649" y="5438"/>
                  </a:lnTo>
                  <a:cubicBezTo>
                    <a:pt x="5669" y="6116"/>
                    <a:pt x="3825" y="7092"/>
                    <a:pt x="2170" y="8340"/>
                  </a:cubicBezTo>
                  <a:cubicBezTo>
                    <a:pt x="1845" y="8584"/>
                    <a:pt x="1546" y="8828"/>
                    <a:pt x="1275" y="9099"/>
                  </a:cubicBezTo>
                  <a:cubicBezTo>
                    <a:pt x="1248" y="9099"/>
                    <a:pt x="1221" y="9126"/>
                    <a:pt x="1194" y="9126"/>
                  </a:cubicBezTo>
                  <a:cubicBezTo>
                    <a:pt x="868" y="9289"/>
                    <a:pt x="597" y="9425"/>
                    <a:pt x="299" y="9588"/>
                  </a:cubicBezTo>
                  <a:cubicBezTo>
                    <a:pt x="217" y="9615"/>
                    <a:pt x="163" y="9750"/>
                    <a:pt x="217" y="9859"/>
                  </a:cubicBezTo>
                  <a:cubicBezTo>
                    <a:pt x="272" y="9913"/>
                    <a:pt x="326" y="9967"/>
                    <a:pt x="407" y="9967"/>
                  </a:cubicBezTo>
                  <a:cubicBezTo>
                    <a:pt x="434" y="9967"/>
                    <a:pt x="462" y="9940"/>
                    <a:pt x="489" y="9940"/>
                  </a:cubicBezTo>
                  <a:lnTo>
                    <a:pt x="543" y="9913"/>
                  </a:lnTo>
                  <a:lnTo>
                    <a:pt x="543" y="9913"/>
                  </a:lnTo>
                  <a:cubicBezTo>
                    <a:pt x="380" y="10130"/>
                    <a:pt x="190" y="10374"/>
                    <a:pt x="55" y="10618"/>
                  </a:cubicBezTo>
                  <a:cubicBezTo>
                    <a:pt x="0" y="10700"/>
                    <a:pt x="28" y="10835"/>
                    <a:pt x="136" y="10890"/>
                  </a:cubicBezTo>
                  <a:cubicBezTo>
                    <a:pt x="163" y="10917"/>
                    <a:pt x="190" y="10917"/>
                    <a:pt x="217" y="10917"/>
                  </a:cubicBezTo>
                  <a:cubicBezTo>
                    <a:pt x="299" y="10917"/>
                    <a:pt x="380" y="10890"/>
                    <a:pt x="407" y="10835"/>
                  </a:cubicBezTo>
                  <a:cubicBezTo>
                    <a:pt x="950" y="9994"/>
                    <a:pt x="1628" y="9235"/>
                    <a:pt x="2414" y="8638"/>
                  </a:cubicBezTo>
                  <a:cubicBezTo>
                    <a:pt x="3771" y="7608"/>
                    <a:pt x="5290" y="6767"/>
                    <a:pt x="6917" y="6143"/>
                  </a:cubicBezTo>
                  <a:lnTo>
                    <a:pt x="6917" y="6143"/>
                  </a:lnTo>
                  <a:cubicBezTo>
                    <a:pt x="6510" y="6523"/>
                    <a:pt x="6185" y="6957"/>
                    <a:pt x="5913" y="7418"/>
                  </a:cubicBezTo>
                  <a:cubicBezTo>
                    <a:pt x="4828" y="9289"/>
                    <a:pt x="5262" y="11107"/>
                    <a:pt x="5588" y="12598"/>
                  </a:cubicBezTo>
                  <a:lnTo>
                    <a:pt x="5669" y="12870"/>
                  </a:lnTo>
                  <a:cubicBezTo>
                    <a:pt x="6022" y="14416"/>
                    <a:pt x="6347" y="15880"/>
                    <a:pt x="5832" y="17399"/>
                  </a:cubicBezTo>
                  <a:cubicBezTo>
                    <a:pt x="5669" y="17915"/>
                    <a:pt x="5398" y="18403"/>
                    <a:pt x="5073" y="18837"/>
                  </a:cubicBezTo>
                  <a:cubicBezTo>
                    <a:pt x="5018" y="18918"/>
                    <a:pt x="5045" y="19054"/>
                    <a:pt x="5127" y="19108"/>
                  </a:cubicBezTo>
                  <a:cubicBezTo>
                    <a:pt x="5154" y="19135"/>
                    <a:pt x="5208" y="19162"/>
                    <a:pt x="5235" y="19162"/>
                  </a:cubicBezTo>
                  <a:cubicBezTo>
                    <a:pt x="5317" y="19162"/>
                    <a:pt x="5371" y="19108"/>
                    <a:pt x="5398" y="19081"/>
                  </a:cubicBezTo>
                  <a:lnTo>
                    <a:pt x="5471" y="18983"/>
                  </a:lnTo>
                  <a:lnTo>
                    <a:pt x="5471" y="18983"/>
                  </a:lnTo>
                  <a:cubicBezTo>
                    <a:pt x="5377" y="19118"/>
                    <a:pt x="5484" y="19298"/>
                    <a:pt x="5642" y="19298"/>
                  </a:cubicBezTo>
                  <a:cubicBezTo>
                    <a:pt x="5669" y="19298"/>
                    <a:pt x="5696" y="19271"/>
                    <a:pt x="5724" y="19271"/>
                  </a:cubicBezTo>
                  <a:cubicBezTo>
                    <a:pt x="7161" y="18593"/>
                    <a:pt x="8517" y="17752"/>
                    <a:pt x="9792" y="16775"/>
                  </a:cubicBezTo>
                  <a:cubicBezTo>
                    <a:pt x="10118" y="16504"/>
                    <a:pt x="10416" y="16233"/>
                    <a:pt x="10687" y="15935"/>
                  </a:cubicBezTo>
                  <a:cubicBezTo>
                    <a:pt x="10687" y="15935"/>
                    <a:pt x="10687" y="15935"/>
                    <a:pt x="10687" y="15962"/>
                  </a:cubicBezTo>
                  <a:cubicBezTo>
                    <a:pt x="10714" y="16043"/>
                    <a:pt x="10796" y="16097"/>
                    <a:pt x="10877" y="16097"/>
                  </a:cubicBezTo>
                  <a:lnTo>
                    <a:pt x="10958" y="16097"/>
                  </a:lnTo>
                  <a:cubicBezTo>
                    <a:pt x="13481" y="15148"/>
                    <a:pt x="15108" y="14307"/>
                    <a:pt x="16221" y="13385"/>
                  </a:cubicBezTo>
                  <a:cubicBezTo>
                    <a:pt x="16248" y="13493"/>
                    <a:pt x="16329" y="13548"/>
                    <a:pt x="16410" y="13548"/>
                  </a:cubicBezTo>
                  <a:lnTo>
                    <a:pt x="16465" y="13548"/>
                  </a:lnTo>
                  <a:cubicBezTo>
                    <a:pt x="19041" y="12978"/>
                    <a:pt x="20777" y="12381"/>
                    <a:pt x="21971" y="11649"/>
                  </a:cubicBezTo>
                  <a:lnTo>
                    <a:pt x="21971" y="11703"/>
                  </a:lnTo>
                  <a:cubicBezTo>
                    <a:pt x="21998" y="11785"/>
                    <a:pt x="22079" y="11866"/>
                    <a:pt x="22188" y="11866"/>
                  </a:cubicBezTo>
                  <a:lnTo>
                    <a:pt x="22215" y="11866"/>
                  </a:lnTo>
                  <a:cubicBezTo>
                    <a:pt x="22540" y="11839"/>
                    <a:pt x="22893" y="11812"/>
                    <a:pt x="23191" y="11785"/>
                  </a:cubicBezTo>
                  <a:cubicBezTo>
                    <a:pt x="23761" y="11757"/>
                    <a:pt x="24276" y="11703"/>
                    <a:pt x="24765" y="11622"/>
                  </a:cubicBezTo>
                  <a:cubicBezTo>
                    <a:pt x="25415" y="11568"/>
                    <a:pt x="26094" y="11459"/>
                    <a:pt x="26717" y="11269"/>
                  </a:cubicBezTo>
                  <a:cubicBezTo>
                    <a:pt x="27097" y="11188"/>
                    <a:pt x="27450" y="11079"/>
                    <a:pt x="27802" y="10944"/>
                  </a:cubicBezTo>
                  <a:lnTo>
                    <a:pt x="27802" y="10971"/>
                  </a:lnTo>
                  <a:cubicBezTo>
                    <a:pt x="27802" y="11079"/>
                    <a:pt x="27884" y="11188"/>
                    <a:pt x="27992" y="11188"/>
                  </a:cubicBezTo>
                  <a:lnTo>
                    <a:pt x="28562" y="11242"/>
                  </a:lnTo>
                  <a:cubicBezTo>
                    <a:pt x="28833" y="11296"/>
                    <a:pt x="29077" y="11324"/>
                    <a:pt x="29321" y="11324"/>
                  </a:cubicBezTo>
                  <a:cubicBezTo>
                    <a:pt x="29701" y="11351"/>
                    <a:pt x="30054" y="11378"/>
                    <a:pt x="30379" y="11432"/>
                  </a:cubicBezTo>
                  <a:lnTo>
                    <a:pt x="30461" y="11432"/>
                  </a:lnTo>
                  <a:cubicBezTo>
                    <a:pt x="30813" y="11459"/>
                    <a:pt x="31166" y="11459"/>
                    <a:pt x="31491" y="11459"/>
                  </a:cubicBezTo>
                  <a:lnTo>
                    <a:pt x="32386" y="11459"/>
                  </a:lnTo>
                  <a:cubicBezTo>
                    <a:pt x="32658" y="11459"/>
                    <a:pt x="32929" y="11405"/>
                    <a:pt x="33200" y="11378"/>
                  </a:cubicBezTo>
                  <a:lnTo>
                    <a:pt x="33471" y="11324"/>
                  </a:lnTo>
                  <a:cubicBezTo>
                    <a:pt x="33471" y="11324"/>
                    <a:pt x="33471" y="11351"/>
                    <a:pt x="33471" y="11351"/>
                  </a:cubicBezTo>
                  <a:cubicBezTo>
                    <a:pt x="33444" y="11459"/>
                    <a:pt x="33498" y="11595"/>
                    <a:pt x="33607" y="11622"/>
                  </a:cubicBezTo>
                  <a:lnTo>
                    <a:pt x="34665" y="11974"/>
                  </a:lnTo>
                  <a:cubicBezTo>
                    <a:pt x="35668" y="12354"/>
                    <a:pt x="36672" y="12625"/>
                    <a:pt x="37703" y="12842"/>
                  </a:cubicBezTo>
                  <a:cubicBezTo>
                    <a:pt x="38055" y="12897"/>
                    <a:pt x="38408" y="12951"/>
                    <a:pt x="38760" y="12978"/>
                  </a:cubicBezTo>
                  <a:cubicBezTo>
                    <a:pt x="38706" y="13087"/>
                    <a:pt x="38733" y="13222"/>
                    <a:pt x="38815" y="13276"/>
                  </a:cubicBezTo>
                  <a:cubicBezTo>
                    <a:pt x="40090" y="14144"/>
                    <a:pt x="41446" y="14877"/>
                    <a:pt x="42856" y="15501"/>
                  </a:cubicBezTo>
                  <a:cubicBezTo>
                    <a:pt x="43236" y="15663"/>
                    <a:pt x="43616" y="15799"/>
                    <a:pt x="44022" y="15907"/>
                  </a:cubicBezTo>
                  <a:cubicBezTo>
                    <a:pt x="44022" y="15907"/>
                    <a:pt x="44022" y="15907"/>
                    <a:pt x="43995" y="15935"/>
                  </a:cubicBezTo>
                  <a:cubicBezTo>
                    <a:pt x="43941" y="16016"/>
                    <a:pt x="43941" y="16152"/>
                    <a:pt x="44022" y="16233"/>
                  </a:cubicBezTo>
                  <a:cubicBezTo>
                    <a:pt x="45324" y="17399"/>
                    <a:pt x="46762" y="18403"/>
                    <a:pt x="48308" y="19217"/>
                  </a:cubicBezTo>
                  <a:cubicBezTo>
                    <a:pt x="48715" y="19406"/>
                    <a:pt x="49176" y="19596"/>
                    <a:pt x="49637" y="19732"/>
                  </a:cubicBezTo>
                  <a:cubicBezTo>
                    <a:pt x="49610" y="19732"/>
                    <a:pt x="49583" y="19759"/>
                    <a:pt x="49583" y="19759"/>
                  </a:cubicBezTo>
                  <a:cubicBezTo>
                    <a:pt x="49501" y="19840"/>
                    <a:pt x="49529" y="19976"/>
                    <a:pt x="49610" y="20057"/>
                  </a:cubicBezTo>
                  <a:cubicBezTo>
                    <a:pt x="51048" y="21359"/>
                    <a:pt x="52702" y="22390"/>
                    <a:pt x="54465" y="23150"/>
                  </a:cubicBezTo>
                  <a:cubicBezTo>
                    <a:pt x="54981" y="23366"/>
                    <a:pt x="55496" y="23502"/>
                    <a:pt x="56011" y="23611"/>
                  </a:cubicBezTo>
                  <a:cubicBezTo>
                    <a:pt x="56011" y="23638"/>
                    <a:pt x="55984" y="23638"/>
                    <a:pt x="55984" y="23665"/>
                  </a:cubicBezTo>
                  <a:cubicBezTo>
                    <a:pt x="55903" y="23746"/>
                    <a:pt x="55930" y="23882"/>
                    <a:pt x="56038" y="23936"/>
                  </a:cubicBezTo>
                  <a:cubicBezTo>
                    <a:pt x="57801" y="25130"/>
                    <a:pt x="59781" y="25943"/>
                    <a:pt x="61870" y="26350"/>
                  </a:cubicBezTo>
                  <a:cubicBezTo>
                    <a:pt x="62385" y="26404"/>
                    <a:pt x="62901" y="26459"/>
                    <a:pt x="63416" y="26459"/>
                  </a:cubicBezTo>
                  <a:lnTo>
                    <a:pt x="63552" y="26459"/>
                  </a:lnTo>
                  <a:cubicBezTo>
                    <a:pt x="63552" y="26486"/>
                    <a:pt x="63552" y="26513"/>
                    <a:pt x="63525" y="26513"/>
                  </a:cubicBezTo>
                  <a:cubicBezTo>
                    <a:pt x="63497" y="26621"/>
                    <a:pt x="63552" y="26757"/>
                    <a:pt x="63660" y="26784"/>
                  </a:cubicBezTo>
                  <a:cubicBezTo>
                    <a:pt x="65369" y="27381"/>
                    <a:pt x="67159" y="27706"/>
                    <a:pt x="68976" y="27733"/>
                  </a:cubicBezTo>
                  <a:cubicBezTo>
                    <a:pt x="69275" y="27733"/>
                    <a:pt x="69573" y="27733"/>
                    <a:pt x="69872" y="27706"/>
                  </a:cubicBezTo>
                  <a:cubicBezTo>
                    <a:pt x="70414" y="27652"/>
                    <a:pt x="70956" y="27571"/>
                    <a:pt x="71499" y="27408"/>
                  </a:cubicBezTo>
                  <a:lnTo>
                    <a:pt x="71499" y="27408"/>
                  </a:lnTo>
                  <a:cubicBezTo>
                    <a:pt x="71472" y="27435"/>
                    <a:pt x="71472" y="27462"/>
                    <a:pt x="71472" y="27489"/>
                  </a:cubicBezTo>
                  <a:cubicBezTo>
                    <a:pt x="71445" y="27598"/>
                    <a:pt x="71526" y="27706"/>
                    <a:pt x="71635" y="27706"/>
                  </a:cubicBezTo>
                  <a:cubicBezTo>
                    <a:pt x="72394" y="27788"/>
                    <a:pt x="73154" y="27842"/>
                    <a:pt x="73886" y="27842"/>
                  </a:cubicBezTo>
                  <a:cubicBezTo>
                    <a:pt x="75161" y="27842"/>
                    <a:pt x="76435" y="27706"/>
                    <a:pt x="77656" y="27381"/>
                  </a:cubicBezTo>
                  <a:cubicBezTo>
                    <a:pt x="78171" y="27245"/>
                    <a:pt x="78660" y="27082"/>
                    <a:pt x="79121" y="26865"/>
                  </a:cubicBezTo>
                  <a:cubicBezTo>
                    <a:pt x="79121" y="26893"/>
                    <a:pt x="79121" y="26893"/>
                    <a:pt x="79121" y="26920"/>
                  </a:cubicBezTo>
                  <a:cubicBezTo>
                    <a:pt x="79121" y="27028"/>
                    <a:pt x="79229" y="27110"/>
                    <a:pt x="79338" y="27110"/>
                  </a:cubicBezTo>
                  <a:cubicBezTo>
                    <a:pt x="81264" y="27055"/>
                    <a:pt x="83162" y="26703"/>
                    <a:pt x="84980" y="26052"/>
                  </a:cubicBezTo>
                  <a:cubicBezTo>
                    <a:pt x="85441" y="25862"/>
                    <a:pt x="85875" y="25645"/>
                    <a:pt x="86309" y="25401"/>
                  </a:cubicBezTo>
                  <a:cubicBezTo>
                    <a:pt x="86309" y="25428"/>
                    <a:pt x="86309" y="25428"/>
                    <a:pt x="86309" y="25455"/>
                  </a:cubicBezTo>
                  <a:cubicBezTo>
                    <a:pt x="86309" y="25564"/>
                    <a:pt x="86390" y="25618"/>
                    <a:pt x="86498" y="25618"/>
                  </a:cubicBezTo>
                  <a:lnTo>
                    <a:pt x="86526" y="25618"/>
                  </a:lnTo>
                  <a:cubicBezTo>
                    <a:pt x="89455" y="25211"/>
                    <a:pt x="91625" y="24533"/>
                    <a:pt x="93090" y="23529"/>
                  </a:cubicBezTo>
                  <a:cubicBezTo>
                    <a:pt x="93090" y="23529"/>
                    <a:pt x="93090" y="23556"/>
                    <a:pt x="93090" y="23583"/>
                  </a:cubicBezTo>
                  <a:cubicBezTo>
                    <a:pt x="93090" y="23665"/>
                    <a:pt x="93198" y="23746"/>
                    <a:pt x="93279" y="23746"/>
                  </a:cubicBezTo>
                  <a:lnTo>
                    <a:pt x="93334" y="23746"/>
                  </a:lnTo>
                  <a:cubicBezTo>
                    <a:pt x="96127" y="23258"/>
                    <a:pt x="98189" y="22553"/>
                    <a:pt x="99599" y="21603"/>
                  </a:cubicBezTo>
                  <a:cubicBezTo>
                    <a:pt x="99599" y="21631"/>
                    <a:pt x="99599" y="21631"/>
                    <a:pt x="99599" y="21658"/>
                  </a:cubicBezTo>
                  <a:cubicBezTo>
                    <a:pt x="99626" y="21766"/>
                    <a:pt x="99708" y="21820"/>
                    <a:pt x="99789" y="21820"/>
                  </a:cubicBezTo>
                  <a:lnTo>
                    <a:pt x="99843" y="21820"/>
                  </a:lnTo>
                  <a:cubicBezTo>
                    <a:pt x="102583" y="21386"/>
                    <a:pt x="104563" y="20790"/>
                    <a:pt x="105946" y="19949"/>
                  </a:cubicBezTo>
                  <a:cubicBezTo>
                    <a:pt x="105946" y="19949"/>
                    <a:pt x="105946" y="19976"/>
                    <a:pt x="105946" y="20003"/>
                  </a:cubicBezTo>
                  <a:cubicBezTo>
                    <a:pt x="105946" y="20085"/>
                    <a:pt x="106028" y="20166"/>
                    <a:pt x="106136" y="20166"/>
                  </a:cubicBezTo>
                  <a:lnTo>
                    <a:pt x="106163" y="20166"/>
                  </a:lnTo>
                  <a:cubicBezTo>
                    <a:pt x="108876" y="19922"/>
                    <a:pt x="110747" y="19488"/>
                    <a:pt x="112103" y="18864"/>
                  </a:cubicBezTo>
                  <a:lnTo>
                    <a:pt x="112103" y="18891"/>
                  </a:lnTo>
                  <a:cubicBezTo>
                    <a:pt x="112103" y="19000"/>
                    <a:pt x="112185" y="19081"/>
                    <a:pt x="112293" y="19081"/>
                  </a:cubicBezTo>
                  <a:lnTo>
                    <a:pt x="113351" y="19081"/>
                  </a:lnTo>
                  <a:cubicBezTo>
                    <a:pt x="113540" y="19085"/>
                    <a:pt x="113730" y="19087"/>
                    <a:pt x="113920" y="19087"/>
                  </a:cubicBezTo>
                  <a:cubicBezTo>
                    <a:pt x="114930" y="19087"/>
                    <a:pt x="115954" y="19024"/>
                    <a:pt x="116959" y="18864"/>
                  </a:cubicBezTo>
                  <a:lnTo>
                    <a:pt x="117230" y="18810"/>
                  </a:lnTo>
                  <a:cubicBezTo>
                    <a:pt x="117528" y="18728"/>
                    <a:pt x="117799" y="18674"/>
                    <a:pt x="118071" y="18593"/>
                  </a:cubicBezTo>
                  <a:lnTo>
                    <a:pt x="118071" y="18620"/>
                  </a:lnTo>
                  <a:cubicBezTo>
                    <a:pt x="118044" y="18728"/>
                    <a:pt x="118125" y="18837"/>
                    <a:pt x="118233" y="18864"/>
                  </a:cubicBezTo>
                  <a:cubicBezTo>
                    <a:pt x="119752" y="19189"/>
                    <a:pt x="121298" y="19379"/>
                    <a:pt x="122844" y="19406"/>
                  </a:cubicBezTo>
                  <a:cubicBezTo>
                    <a:pt x="123217" y="19406"/>
                    <a:pt x="123590" y="19380"/>
                    <a:pt x="123963" y="19354"/>
                  </a:cubicBezTo>
                  <a:lnTo>
                    <a:pt x="123963" y="19354"/>
                  </a:lnTo>
                  <a:cubicBezTo>
                    <a:pt x="123957" y="19356"/>
                    <a:pt x="123957" y="19362"/>
                    <a:pt x="123957" y="19379"/>
                  </a:cubicBezTo>
                  <a:cubicBezTo>
                    <a:pt x="123929" y="19488"/>
                    <a:pt x="123984" y="19596"/>
                    <a:pt x="124065" y="19623"/>
                  </a:cubicBezTo>
                  <a:cubicBezTo>
                    <a:pt x="126560" y="20573"/>
                    <a:pt x="128296" y="21034"/>
                    <a:pt x="129680" y="21061"/>
                  </a:cubicBezTo>
                  <a:lnTo>
                    <a:pt x="129680" y="21088"/>
                  </a:lnTo>
                  <a:cubicBezTo>
                    <a:pt x="129625" y="21197"/>
                    <a:pt x="129653" y="21305"/>
                    <a:pt x="129761" y="21359"/>
                  </a:cubicBezTo>
                  <a:cubicBezTo>
                    <a:pt x="132067" y="22688"/>
                    <a:pt x="133694" y="23421"/>
                    <a:pt x="135050" y="23692"/>
                  </a:cubicBezTo>
                  <a:cubicBezTo>
                    <a:pt x="134969" y="23773"/>
                    <a:pt x="134996" y="23909"/>
                    <a:pt x="135077" y="23990"/>
                  </a:cubicBezTo>
                  <a:cubicBezTo>
                    <a:pt x="135457" y="24289"/>
                    <a:pt x="135810" y="24587"/>
                    <a:pt x="136162" y="24831"/>
                  </a:cubicBezTo>
                  <a:lnTo>
                    <a:pt x="136379" y="24994"/>
                  </a:lnTo>
                  <a:cubicBezTo>
                    <a:pt x="136651" y="25211"/>
                    <a:pt x="136895" y="25401"/>
                    <a:pt x="137139" y="25564"/>
                  </a:cubicBezTo>
                  <a:cubicBezTo>
                    <a:pt x="137735" y="25970"/>
                    <a:pt x="138305" y="26350"/>
                    <a:pt x="138848" y="26648"/>
                  </a:cubicBezTo>
                  <a:cubicBezTo>
                    <a:pt x="139254" y="26838"/>
                    <a:pt x="139580" y="27001"/>
                    <a:pt x="139932" y="27137"/>
                  </a:cubicBezTo>
                  <a:lnTo>
                    <a:pt x="139878" y="27137"/>
                  </a:lnTo>
                  <a:cubicBezTo>
                    <a:pt x="139797" y="27218"/>
                    <a:pt x="139797" y="27354"/>
                    <a:pt x="139878" y="27435"/>
                  </a:cubicBezTo>
                  <a:cubicBezTo>
                    <a:pt x="140177" y="27788"/>
                    <a:pt x="140502" y="28140"/>
                    <a:pt x="140800" y="28439"/>
                  </a:cubicBezTo>
                  <a:cubicBezTo>
                    <a:pt x="140936" y="28574"/>
                    <a:pt x="141045" y="28710"/>
                    <a:pt x="141180" y="28846"/>
                  </a:cubicBezTo>
                  <a:cubicBezTo>
                    <a:pt x="141289" y="28981"/>
                    <a:pt x="141479" y="29171"/>
                    <a:pt x="141614" y="29307"/>
                  </a:cubicBezTo>
                  <a:cubicBezTo>
                    <a:pt x="141885" y="29605"/>
                    <a:pt x="142184" y="29849"/>
                    <a:pt x="142401" y="30039"/>
                  </a:cubicBezTo>
                  <a:cubicBezTo>
                    <a:pt x="142618" y="30256"/>
                    <a:pt x="142862" y="30473"/>
                    <a:pt x="143133" y="30663"/>
                  </a:cubicBezTo>
                  <a:cubicBezTo>
                    <a:pt x="143431" y="30907"/>
                    <a:pt x="143757" y="31124"/>
                    <a:pt x="144082" y="31314"/>
                  </a:cubicBezTo>
                  <a:lnTo>
                    <a:pt x="144055" y="31314"/>
                  </a:lnTo>
                  <a:cubicBezTo>
                    <a:pt x="143947" y="31368"/>
                    <a:pt x="143920" y="31504"/>
                    <a:pt x="143974" y="31612"/>
                  </a:cubicBezTo>
                  <a:cubicBezTo>
                    <a:pt x="144327" y="32182"/>
                    <a:pt x="144652" y="32697"/>
                    <a:pt x="144978" y="33131"/>
                  </a:cubicBezTo>
                  <a:cubicBezTo>
                    <a:pt x="145113" y="33348"/>
                    <a:pt x="145249" y="33565"/>
                    <a:pt x="145384" y="33755"/>
                  </a:cubicBezTo>
                  <a:cubicBezTo>
                    <a:pt x="145574" y="34080"/>
                    <a:pt x="145818" y="34352"/>
                    <a:pt x="146008" y="34623"/>
                  </a:cubicBezTo>
                  <a:cubicBezTo>
                    <a:pt x="146225" y="34867"/>
                    <a:pt x="146415" y="35138"/>
                    <a:pt x="146632" y="35355"/>
                  </a:cubicBezTo>
                  <a:cubicBezTo>
                    <a:pt x="146876" y="35654"/>
                    <a:pt x="147175" y="35925"/>
                    <a:pt x="147446" y="36169"/>
                  </a:cubicBezTo>
                  <a:cubicBezTo>
                    <a:pt x="147337" y="36223"/>
                    <a:pt x="147283" y="36332"/>
                    <a:pt x="147310" y="36440"/>
                  </a:cubicBezTo>
                  <a:cubicBezTo>
                    <a:pt x="147554" y="37064"/>
                    <a:pt x="147798" y="37607"/>
                    <a:pt x="148015" y="38122"/>
                  </a:cubicBezTo>
                  <a:lnTo>
                    <a:pt x="148314" y="38827"/>
                  </a:lnTo>
                  <a:cubicBezTo>
                    <a:pt x="148639" y="39505"/>
                    <a:pt x="148965" y="40075"/>
                    <a:pt x="149290" y="40617"/>
                  </a:cubicBezTo>
                  <a:cubicBezTo>
                    <a:pt x="149507" y="40943"/>
                    <a:pt x="149724" y="41268"/>
                    <a:pt x="149968" y="41567"/>
                  </a:cubicBezTo>
                  <a:lnTo>
                    <a:pt x="149941" y="41567"/>
                  </a:lnTo>
                  <a:cubicBezTo>
                    <a:pt x="149833" y="41594"/>
                    <a:pt x="149751" y="41702"/>
                    <a:pt x="149778" y="41811"/>
                  </a:cubicBezTo>
                  <a:cubicBezTo>
                    <a:pt x="150050" y="43248"/>
                    <a:pt x="150457" y="44686"/>
                    <a:pt x="150972" y="46069"/>
                  </a:cubicBezTo>
                  <a:cubicBezTo>
                    <a:pt x="151026" y="46151"/>
                    <a:pt x="151080" y="46205"/>
                    <a:pt x="151162" y="46205"/>
                  </a:cubicBezTo>
                  <a:lnTo>
                    <a:pt x="151243" y="46205"/>
                  </a:lnTo>
                  <a:cubicBezTo>
                    <a:pt x="151352" y="46178"/>
                    <a:pt x="151406" y="46042"/>
                    <a:pt x="151352" y="45934"/>
                  </a:cubicBezTo>
                  <a:cubicBezTo>
                    <a:pt x="150863" y="44604"/>
                    <a:pt x="150484" y="43248"/>
                    <a:pt x="150212" y="41865"/>
                  </a:cubicBezTo>
                  <a:lnTo>
                    <a:pt x="150212" y="41865"/>
                  </a:lnTo>
                  <a:cubicBezTo>
                    <a:pt x="150538" y="42218"/>
                    <a:pt x="150945" y="42570"/>
                    <a:pt x="151352" y="42841"/>
                  </a:cubicBezTo>
                  <a:cubicBezTo>
                    <a:pt x="152084" y="43275"/>
                    <a:pt x="152898" y="43574"/>
                    <a:pt x="153739" y="43682"/>
                  </a:cubicBezTo>
                  <a:cubicBezTo>
                    <a:pt x="154417" y="43791"/>
                    <a:pt x="155122" y="43872"/>
                    <a:pt x="155827" y="43899"/>
                  </a:cubicBezTo>
                  <a:lnTo>
                    <a:pt x="156234" y="43899"/>
                  </a:lnTo>
                  <a:cubicBezTo>
                    <a:pt x="157970" y="44008"/>
                    <a:pt x="159543" y="44225"/>
                    <a:pt x="160845" y="45662"/>
                  </a:cubicBezTo>
                  <a:cubicBezTo>
                    <a:pt x="160981" y="45798"/>
                    <a:pt x="161116" y="45961"/>
                    <a:pt x="161225" y="46123"/>
                  </a:cubicBezTo>
                  <a:cubicBezTo>
                    <a:pt x="161252" y="46178"/>
                    <a:pt x="161333" y="46232"/>
                    <a:pt x="161387" y="46232"/>
                  </a:cubicBezTo>
                  <a:cubicBezTo>
                    <a:pt x="161442" y="46232"/>
                    <a:pt x="161469" y="46205"/>
                    <a:pt x="161496" y="46178"/>
                  </a:cubicBezTo>
                  <a:cubicBezTo>
                    <a:pt x="161604" y="46123"/>
                    <a:pt x="161632" y="45988"/>
                    <a:pt x="161550" y="45906"/>
                  </a:cubicBezTo>
                  <a:cubicBezTo>
                    <a:pt x="161442" y="45717"/>
                    <a:pt x="161306" y="45554"/>
                    <a:pt x="161143" y="45364"/>
                  </a:cubicBezTo>
                  <a:cubicBezTo>
                    <a:pt x="159733" y="43818"/>
                    <a:pt x="158105" y="43601"/>
                    <a:pt x="156261" y="43492"/>
                  </a:cubicBezTo>
                  <a:lnTo>
                    <a:pt x="155854" y="43492"/>
                  </a:lnTo>
                  <a:cubicBezTo>
                    <a:pt x="155176" y="43465"/>
                    <a:pt x="154471" y="43384"/>
                    <a:pt x="153793" y="43303"/>
                  </a:cubicBezTo>
                  <a:cubicBezTo>
                    <a:pt x="153006" y="43167"/>
                    <a:pt x="152274" y="42896"/>
                    <a:pt x="151596" y="42489"/>
                  </a:cubicBezTo>
                  <a:cubicBezTo>
                    <a:pt x="150782" y="41946"/>
                    <a:pt x="150131" y="41241"/>
                    <a:pt x="149643" y="40427"/>
                  </a:cubicBezTo>
                  <a:cubicBezTo>
                    <a:pt x="149317" y="39885"/>
                    <a:pt x="148992" y="39342"/>
                    <a:pt x="148694" y="38664"/>
                  </a:cubicBezTo>
                  <a:cubicBezTo>
                    <a:pt x="148585" y="38447"/>
                    <a:pt x="148504" y="38203"/>
                    <a:pt x="148395" y="37959"/>
                  </a:cubicBezTo>
                  <a:cubicBezTo>
                    <a:pt x="148178" y="37471"/>
                    <a:pt x="147934" y="36983"/>
                    <a:pt x="147744" y="36413"/>
                  </a:cubicBezTo>
                  <a:lnTo>
                    <a:pt x="147744" y="36413"/>
                  </a:lnTo>
                  <a:cubicBezTo>
                    <a:pt x="148124" y="36739"/>
                    <a:pt x="148558" y="36983"/>
                    <a:pt x="149019" y="37173"/>
                  </a:cubicBezTo>
                  <a:cubicBezTo>
                    <a:pt x="149842" y="37533"/>
                    <a:pt x="150665" y="37648"/>
                    <a:pt x="151504" y="37648"/>
                  </a:cubicBezTo>
                  <a:cubicBezTo>
                    <a:pt x="152242" y="37648"/>
                    <a:pt x="152992" y="37560"/>
                    <a:pt x="153766" y="37471"/>
                  </a:cubicBezTo>
                  <a:lnTo>
                    <a:pt x="154037" y="37444"/>
                  </a:lnTo>
                  <a:cubicBezTo>
                    <a:pt x="154540" y="37396"/>
                    <a:pt x="155032" y="37357"/>
                    <a:pt x="155514" y="37357"/>
                  </a:cubicBezTo>
                  <a:cubicBezTo>
                    <a:pt x="156670" y="37357"/>
                    <a:pt x="157774" y="37578"/>
                    <a:pt x="158865" y="38420"/>
                  </a:cubicBezTo>
                  <a:cubicBezTo>
                    <a:pt x="159272" y="38773"/>
                    <a:pt x="159652" y="39207"/>
                    <a:pt x="159950" y="39641"/>
                  </a:cubicBezTo>
                  <a:cubicBezTo>
                    <a:pt x="160140" y="39912"/>
                    <a:pt x="160303" y="40183"/>
                    <a:pt x="160492" y="40482"/>
                  </a:cubicBezTo>
                  <a:cubicBezTo>
                    <a:pt x="160655" y="40807"/>
                    <a:pt x="160818" y="41160"/>
                    <a:pt x="160953" y="41512"/>
                  </a:cubicBezTo>
                  <a:cubicBezTo>
                    <a:pt x="161306" y="42353"/>
                    <a:pt x="161550" y="43248"/>
                    <a:pt x="161713" y="44143"/>
                  </a:cubicBezTo>
                  <a:lnTo>
                    <a:pt x="161767" y="44387"/>
                  </a:lnTo>
                  <a:cubicBezTo>
                    <a:pt x="161849" y="44821"/>
                    <a:pt x="161930" y="45283"/>
                    <a:pt x="161984" y="45798"/>
                  </a:cubicBezTo>
                  <a:lnTo>
                    <a:pt x="162011" y="46015"/>
                  </a:lnTo>
                  <a:cubicBezTo>
                    <a:pt x="162011" y="46123"/>
                    <a:pt x="162093" y="46205"/>
                    <a:pt x="162201" y="46205"/>
                  </a:cubicBezTo>
                  <a:lnTo>
                    <a:pt x="162228" y="46205"/>
                  </a:lnTo>
                  <a:cubicBezTo>
                    <a:pt x="162337" y="46205"/>
                    <a:pt x="162418" y="46096"/>
                    <a:pt x="162418" y="45988"/>
                  </a:cubicBezTo>
                  <a:lnTo>
                    <a:pt x="162310" y="45771"/>
                  </a:lnTo>
                  <a:cubicBezTo>
                    <a:pt x="162255" y="45283"/>
                    <a:pt x="162201" y="44794"/>
                    <a:pt x="162093" y="44333"/>
                  </a:cubicBezTo>
                  <a:lnTo>
                    <a:pt x="162038" y="44089"/>
                  </a:lnTo>
                  <a:cubicBezTo>
                    <a:pt x="161876" y="43167"/>
                    <a:pt x="161604" y="42272"/>
                    <a:pt x="161252" y="41377"/>
                  </a:cubicBezTo>
                  <a:cubicBezTo>
                    <a:pt x="161116" y="41024"/>
                    <a:pt x="160953" y="40671"/>
                    <a:pt x="160764" y="40319"/>
                  </a:cubicBezTo>
                  <a:cubicBezTo>
                    <a:pt x="160764" y="40292"/>
                    <a:pt x="160737" y="40265"/>
                    <a:pt x="160737" y="40265"/>
                  </a:cubicBezTo>
                  <a:cubicBezTo>
                    <a:pt x="160737" y="40238"/>
                    <a:pt x="160737" y="40183"/>
                    <a:pt x="160737" y="40156"/>
                  </a:cubicBezTo>
                  <a:cubicBezTo>
                    <a:pt x="160520" y="38990"/>
                    <a:pt x="160194" y="37823"/>
                    <a:pt x="159760" y="36711"/>
                  </a:cubicBezTo>
                  <a:cubicBezTo>
                    <a:pt x="159597" y="36250"/>
                    <a:pt x="159407" y="35762"/>
                    <a:pt x="159190" y="35301"/>
                  </a:cubicBezTo>
                  <a:cubicBezTo>
                    <a:pt x="158973" y="34867"/>
                    <a:pt x="158756" y="34514"/>
                    <a:pt x="158539" y="34135"/>
                  </a:cubicBezTo>
                  <a:cubicBezTo>
                    <a:pt x="158322" y="33782"/>
                    <a:pt x="158105" y="33457"/>
                    <a:pt x="157888" y="33158"/>
                  </a:cubicBezTo>
                  <a:lnTo>
                    <a:pt x="157834" y="33104"/>
                  </a:lnTo>
                  <a:cubicBezTo>
                    <a:pt x="157834" y="33077"/>
                    <a:pt x="157834" y="33050"/>
                    <a:pt x="157834" y="33023"/>
                  </a:cubicBezTo>
                  <a:cubicBezTo>
                    <a:pt x="157427" y="31883"/>
                    <a:pt x="156912" y="30798"/>
                    <a:pt x="156315" y="29741"/>
                  </a:cubicBezTo>
                  <a:cubicBezTo>
                    <a:pt x="156044" y="29307"/>
                    <a:pt x="155773" y="28873"/>
                    <a:pt x="155502" y="28466"/>
                  </a:cubicBezTo>
                  <a:cubicBezTo>
                    <a:pt x="155230" y="28059"/>
                    <a:pt x="154959" y="27761"/>
                    <a:pt x="154661" y="27435"/>
                  </a:cubicBezTo>
                  <a:cubicBezTo>
                    <a:pt x="154390" y="27110"/>
                    <a:pt x="154118" y="26811"/>
                    <a:pt x="153793" y="26513"/>
                  </a:cubicBezTo>
                  <a:cubicBezTo>
                    <a:pt x="153793" y="26486"/>
                    <a:pt x="153793" y="26459"/>
                    <a:pt x="153766" y="26404"/>
                  </a:cubicBezTo>
                  <a:cubicBezTo>
                    <a:pt x="153142" y="25374"/>
                    <a:pt x="152464" y="24397"/>
                    <a:pt x="151677" y="23448"/>
                  </a:cubicBezTo>
                  <a:cubicBezTo>
                    <a:pt x="151352" y="23041"/>
                    <a:pt x="150999" y="22661"/>
                    <a:pt x="150674" y="22336"/>
                  </a:cubicBezTo>
                  <a:cubicBezTo>
                    <a:pt x="150321" y="21983"/>
                    <a:pt x="149995" y="21712"/>
                    <a:pt x="149643" y="21441"/>
                  </a:cubicBezTo>
                  <a:cubicBezTo>
                    <a:pt x="149317" y="21169"/>
                    <a:pt x="148992" y="20925"/>
                    <a:pt x="148639" y="20708"/>
                  </a:cubicBezTo>
                  <a:cubicBezTo>
                    <a:pt x="148639" y="20681"/>
                    <a:pt x="148612" y="20627"/>
                    <a:pt x="148585" y="20600"/>
                  </a:cubicBezTo>
                  <a:cubicBezTo>
                    <a:pt x="146903" y="18674"/>
                    <a:pt x="145276" y="17264"/>
                    <a:pt x="143703" y="16423"/>
                  </a:cubicBezTo>
                  <a:cubicBezTo>
                    <a:pt x="143350" y="16233"/>
                    <a:pt x="142970" y="16043"/>
                    <a:pt x="142591" y="15880"/>
                  </a:cubicBezTo>
                  <a:cubicBezTo>
                    <a:pt x="142591" y="15853"/>
                    <a:pt x="142564" y="15826"/>
                    <a:pt x="142536" y="15799"/>
                  </a:cubicBezTo>
                  <a:cubicBezTo>
                    <a:pt x="140611" y="14199"/>
                    <a:pt x="138766" y="13087"/>
                    <a:pt x="137057" y="12490"/>
                  </a:cubicBezTo>
                  <a:cubicBezTo>
                    <a:pt x="136651" y="12354"/>
                    <a:pt x="136271" y="12246"/>
                    <a:pt x="135864" y="12137"/>
                  </a:cubicBezTo>
                  <a:cubicBezTo>
                    <a:pt x="135837" y="12110"/>
                    <a:pt x="135810" y="12110"/>
                    <a:pt x="135783" y="12083"/>
                  </a:cubicBezTo>
                  <a:cubicBezTo>
                    <a:pt x="133667" y="10835"/>
                    <a:pt x="131660" y="10022"/>
                    <a:pt x="129842" y="9696"/>
                  </a:cubicBezTo>
                  <a:cubicBezTo>
                    <a:pt x="129381" y="9615"/>
                    <a:pt x="128974" y="9560"/>
                    <a:pt x="128622" y="9533"/>
                  </a:cubicBezTo>
                  <a:cubicBezTo>
                    <a:pt x="128595" y="9533"/>
                    <a:pt x="128568" y="9506"/>
                    <a:pt x="128540" y="9506"/>
                  </a:cubicBezTo>
                  <a:cubicBezTo>
                    <a:pt x="128079" y="9289"/>
                    <a:pt x="127591" y="9126"/>
                    <a:pt x="127076" y="8991"/>
                  </a:cubicBezTo>
                  <a:lnTo>
                    <a:pt x="126371" y="8774"/>
                  </a:lnTo>
                  <a:cubicBezTo>
                    <a:pt x="125964" y="8638"/>
                    <a:pt x="125530" y="8503"/>
                    <a:pt x="125096" y="8421"/>
                  </a:cubicBezTo>
                  <a:cubicBezTo>
                    <a:pt x="124146" y="8231"/>
                    <a:pt x="123224" y="8096"/>
                    <a:pt x="122275" y="8096"/>
                  </a:cubicBezTo>
                  <a:cubicBezTo>
                    <a:pt x="121814" y="8096"/>
                    <a:pt x="121407" y="8096"/>
                    <a:pt x="121027" y="8150"/>
                  </a:cubicBezTo>
                  <a:cubicBezTo>
                    <a:pt x="121000" y="8123"/>
                    <a:pt x="120973" y="8096"/>
                    <a:pt x="120946" y="8096"/>
                  </a:cubicBezTo>
                  <a:cubicBezTo>
                    <a:pt x="120349" y="7960"/>
                    <a:pt x="119725" y="7852"/>
                    <a:pt x="119128" y="7797"/>
                  </a:cubicBezTo>
                  <a:lnTo>
                    <a:pt x="118776" y="7743"/>
                  </a:lnTo>
                  <a:cubicBezTo>
                    <a:pt x="118288" y="7689"/>
                    <a:pt x="117799" y="7635"/>
                    <a:pt x="117338" y="7635"/>
                  </a:cubicBezTo>
                  <a:cubicBezTo>
                    <a:pt x="117175" y="7630"/>
                    <a:pt x="117012" y="7628"/>
                    <a:pt x="116848" y="7628"/>
                  </a:cubicBezTo>
                  <a:cubicBezTo>
                    <a:pt x="116055" y="7628"/>
                    <a:pt x="115254" y="7680"/>
                    <a:pt x="114490" y="7770"/>
                  </a:cubicBezTo>
                  <a:cubicBezTo>
                    <a:pt x="114083" y="7852"/>
                    <a:pt x="113677" y="7933"/>
                    <a:pt x="113270" y="8042"/>
                  </a:cubicBezTo>
                  <a:cubicBezTo>
                    <a:pt x="113243" y="8042"/>
                    <a:pt x="113215" y="8014"/>
                    <a:pt x="113188" y="8014"/>
                  </a:cubicBezTo>
                  <a:cubicBezTo>
                    <a:pt x="112859" y="7998"/>
                    <a:pt x="112530" y="7989"/>
                    <a:pt x="112202" y="7989"/>
                  </a:cubicBezTo>
                  <a:cubicBezTo>
                    <a:pt x="110424" y="7989"/>
                    <a:pt x="108672" y="8234"/>
                    <a:pt x="106977" y="8693"/>
                  </a:cubicBezTo>
                  <a:cubicBezTo>
                    <a:pt x="106570" y="8828"/>
                    <a:pt x="106190" y="8964"/>
                    <a:pt x="105838" y="9099"/>
                  </a:cubicBezTo>
                  <a:lnTo>
                    <a:pt x="105756" y="9099"/>
                  </a:lnTo>
                  <a:cubicBezTo>
                    <a:pt x="102800" y="9371"/>
                    <a:pt x="100521" y="9913"/>
                    <a:pt x="98840" y="10781"/>
                  </a:cubicBezTo>
                  <a:lnTo>
                    <a:pt x="98758" y="10781"/>
                  </a:lnTo>
                  <a:cubicBezTo>
                    <a:pt x="95883" y="11215"/>
                    <a:pt x="93713" y="11866"/>
                    <a:pt x="92167" y="12734"/>
                  </a:cubicBezTo>
                  <a:lnTo>
                    <a:pt x="92086" y="12734"/>
                  </a:lnTo>
                  <a:cubicBezTo>
                    <a:pt x="89292" y="13195"/>
                    <a:pt x="87231" y="13792"/>
                    <a:pt x="85739" y="14578"/>
                  </a:cubicBezTo>
                  <a:lnTo>
                    <a:pt x="85658" y="14578"/>
                  </a:lnTo>
                  <a:cubicBezTo>
                    <a:pt x="82945" y="14931"/>
                    <a:pt x="80965" y="15419"/>
                    <a:pt x="79500" y="16070"/>
                  </a:cubicBezTo>
                  <a:lnTo>
                    <a:pt x="79419" y="16070"/>
                  </a:lnTo>
                  <a:cubicBezTo>
                    <a:pt x="76707" y="16179"/>
                    <a:pt x="74862" y="16396"/>
                    <a:pt x="73479" y="16830"/>
                  </a:cubicBezTo>
                  <a:cubicBezTo>
                    <a:pt x="73452" y="16803"/>
                    <a:pt x="73425" y="16803"/>
                    <a:pt x="73398" y="16803"/>
                  </a:cubicBezTo>
                  <a:cubicBezTo>
                    <a:pt x="71824" y="16586"/>
                    <a:pt x="70251" y="16504"/>
                    <a:pt x="68651" y="16477"/>
                  </a:cubicBezTo>
                  <a:cubicBezTo>
                    <a:pt x="68353" y="16477"/>
                    <a:pt x="68054" y="16504"/>
                    <a:pt x="67783" y="16531"/>
                  </a:cubicBezTo>
                  <a:cubicBezTo>
                    <a:pt x="67756" y="16531"/>
                    <a:pt x="67756" y="16504"/>
                    <a:pt x="67729" y="16504"/>
                  </a:cubicBezTo>
                  <a:lnTo>
                    <a:pt x="66644" y="16152"/>
                  </a:lnTo>
                  <a:cubicBezTo>
                    <a:pt x="65559" y="15745"/>
                    <a:pt x="64474" y="15419"/>
                    <a:pt x="63362" y="15175"/>
                  </a:cubicBezTo>
                  <a:cubicBezTo>
                    <a:pt x="63063" y="15094"/>
                    <a:pt x="62792" y="15039"/>
                    <a:pt x="62521" y="15012"/>
                  </a:cubicBezTo>
                  <a:cubicBezTo>
                    <a:pt x="62494" y="14985"/>
                    <a:pt x="62494" y="14985"/>
                    <a:pt x="62467" y="14958"/>
                  </a:cubicBezTo>
                  <a:cubicBezTo>
                    <a:pt x="61111" y="14063"/>
                    <a:pt x="59700" y="13249"/>
                    <a:pt x="58263" y="12517"/>
                  </a:cubicBezTo>
                  <a:cubicBezTo>
                    <a:pt x="57937" y="12381"/>
                    <a:pt x="57639" y="12246"/>
                    <a:pt x="57340" y="12137"/>
                  </a:cubicBezTo>
                  <a:cubicBezTo>
                    <a:pt x="57313" y="12137"/>
                    <a:pt x="57313" y="12110"/>
                    <a:pt x="57286" y="12083"/>
                  </a:cubicBezTo>
                  <a:cubicBezTo>
                    <a:pt x="55930" y="10862"/>
                    <a:pt x="54411" y="9777"/>
                    <a:pt x="52811" y="8855"/>
                  </a:cubicBezTo>
                  <a:cubicBezTo>
                    <a:pt x="52485" y="8693"/>
                    <a:pt x="52160" y="8530"/>
                    <a:pt x="51807" y="8394"/>
                  </a:cubicBezTo>
                  <a:cubicBezTo>
                    <a:pt x="51780" y="8367"/>
                    <a:pt x="51780" y="8340"/>
                    <a:pt x="51753" y="8313"/>
                  </a:cubicBezTo>
                  <a:cubicBezTo>
                    <a:pt x="50234" y="6929"/>
                    <a:pt x="48525" y="5763"/>
                    <a:pt x="46653" y="4895"/>
                  </a:cubicBezTo>
                  <a:cubicBezTo>
                    <a:pt x="46274" y="4732"/>
                    <a:pt x="45894" y="4597"/>
                    <a:pt x="45487" y="4461"/>
                  </a:cubicBezTo>
                  <a:cubicBezTo>
                    <a:pt x="45487" y="4434"/>
                    <a:pt x="45460" y="4407"/>
                    <a:pt x="45433" y="4380"/>
                  </a:cubicBezTo>
                  <a:cubicBezTo>
                    <a:pt x="44836" y="3973"/>
                    <a:pt x="44239" y="3620"/>
                    <a:pt x="43778" y="3376"/>
                  </a:cubicBezTo>
                  <a:cubicBezTo>
                    <a:pt x="43236" y="3078"/>
                    <a:pt x="42721" y="2834"/>
                    <a:pt x="42178" y="2590"/>
                  </a:cubicBezTo>
                  <a:cubicBezTo>
                    <a:pt x="41256" y="2183"/>
                    <a:pt x="40279" y="1884"/>
                    <a:pt x="39303" y="1667"/>
                  </a:cubicBezTo>
                  <a:cubicBezTo>
                    <a:pt x="38788" y="1586"/>
                    <a:pt x="38381" y="1532"/>
                    <a:pt x="38001" y="1478"/>
                  </a:cubicBezTo>
                  <a:cubicBezTo>
                    <a:pt x="37974" y="1478"/>
                    <a:pt x="37947" y="1450"/>
                    <a:pt x="37920" y="1423"/>
                  </a:cubicBezTo>
                  <a:cubicBezTo>
                    <a:pt x="37431" y="1206"/>
                    <a:pt x="36943" y="1016"/>
                    <a:pt x="36428" y="854"/>
                  </a:cubicBezTo>
                  <a:lnTo>
                    <a:pt x="36021" y="718"/>
                  </a:lnTo>
                  <a:lnTo>
                    <a:pt x="35180" y="501"/>
                  </a:lnTo>
                  <a:lnTo>
                    <a:pt x="35153" y="501"/>
                  </a:lnTo>
                  <a:cubicBezTo>
                    <a:pt x="34882" y="447"/>
                    <a:pt x="34638" y="420"/>
                    <a:pt x="34421" y="365"/>
                  </a:cubicBezTo>
                  <a:lnTo>
                    <a:pt x="34285" y="338"/>
                  </a:lnTo>
                  <a:cubicBezTo>
                    <a:pt x="33743" y="257"/>
                    <a:pt x="33227" y="203"/>
                    <a:pt x="32739" y="148"/>
                  </a:cubicBezTo>
                  <a:cubicBezTo>
                    <a:pt x="32508" y="135"/>
                    <a:pt x="32285" y="128"/>
                    <a:pt x="32057" y="128"/>
                  </a:cubicBezTo>
                  <a:cubicBezTo>
                    <a:pt x="31830" y="128"/>
                    <a:pt x="31600" y="135"/>
                    <a:pt x="31356" y="148"/>
                  </a:cubicBezTo>
                  <a:cubicBezTo>
                    <a:pt x="30922" y="148"/>
                    <a:pt x="30488" y="176"/>
                    <a:pt x="30054" y="257"/>
                  </a:cubicBezTo>
                  <a:cubicBezTo>
                    <a:pt x="30027" y="230"/>
                    <a:pt x="29999" y="230"/>
                    <a:pt x="29972" y="230"/>
                  </a:cubicBezTo>
                  <a:cubicBezTo>
                    <a:pt x="29032" y="77"/>
                    <a:pt x="28082" y="1"/>
                    <a:pt x="27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7" name="Google Shape;3517;p25"/>
          <p:cNvSpPr/>
          <p:nvPr/>
        </p:nvSpPr>
        <p:spPr>
          <a:xfrm flipH="1">
            <a:off x="7708879" y="401708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8" name="Google Shape;3518;p25"/>
          <p:cNvSpPr/>
          <p:nvPr/>
        </p:nvSpPr>
        <p:spPr>
          <a:xfrm flipH="1">
            <a:off x="3220566" y="47498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9" name="Google Shape;3519;p25"/>
          <p:cNvSpPr/>
          <p:nvPr/>
        </p:nvSpPr>
        <p:spPr>
          <a:xfrm rot="10098595">
            <a:off x="345802" y="-427445"/>
            <a:ext cx="3300599" cy="939504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0" name="Google Shape;3520;p25"/>
          <p:cNvSpPr/>
          <p:nvPr/>
        </p:nvSpPr>
        <p:spPr>
          <a:xfrm flipH="1">
            <a:off x="284854" y="556033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1" name="Google Shape;3521;p25"/>
          <p:cNvSpPr/>
          <p:nvPr/>
        </p:nvSpPr>
        <p:spPr>
          <a:xfrm flipH="1">
            <a:off x="8583004" y="427259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2" name="Google Shape;3522;p25"/>
          <p:cNvSpPr/>
          <p:nvPr/>
        </p:nvSpPr>
        <p:spPr>
          <a:xfrm flipH="1">
            <a:off x="8736804" y="4645720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"/>
          <p:cNvSpPr txBox="1">
            <a:spLocks noGrp="1"/>
          </p:cNvSpPr>
          <p:nvPr>
            <p:ph type="body" idx="1"/>
          </p:nvPr>
        </p:nvSpPr>
        <p:spPr>
          <a:xfrm>
            <a:off x="980675" y="1210625"/>
            <a:ext cx="7108200" cy="3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 sz="11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●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●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○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 Vietnam Pro"/>
              <a:buChar char="■"/>
              <a:defRPr/>
            </a:lvl9pPr>
          </a:lstStyle>
          <a:p>
            <a:endParaRPr/>
          </a:p>
        </p:txBody>
      </p:sp>
      <p:sp>
        <p:nvSpPr>
          <p:cNvPr id="443" name="Google Shape;443;p4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44" name="Google Shape;444;p4"/>
          <p:cNvSpPr/>
          <p:nvPr/>
        </p:nvSpPr>
        <p:spPr>
          <a:xfrm rot="-3903333">
            <a:off x="7175064" y="4009358"/>
            <a:ext cx="2696782" cy="767629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4"/>
          <p:cNvGrpSpPr/>
          <p:nvPr/>
        </p:nvGrpSpPr>
        <p:grpSpPr>
          <a:xfrm flipH="1">
            <a:off x="-760220" y="-14123"/>
            <a:ext cx="2289898" cy="3022831"/>
            <a:chOff x="1824775" y="237950"/>
            <a:chExt cx="3950825" cy="5216275"/>
          </a:xfrm>
        </p:grpSpPr>
        <p:sp>
          <p:nvSpPr>
            <p:cNvPr id="446" name="Google Shape;446;p4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4"/>
          <p:cNvGrpSpPr/>
          <p:nvPr/>
        </p:nvGrpSpPr>
        <p:grpSpPr>
          <a:xfrm>
            <a:off x="7993949" y="3780826"/>
            <a:ext cx="1644513" cy="1823835"/>
            <a:chOff x="7993949" y="3780826"/>
            <a:chExt cx="1644513" cy="1823835"/>
          </a:xfrm>
        </p:grpSpPr>
        <p:sp>
          <p:nvSpPr>
            <p:cNvPr id="470" name="Google Shape;470;p4"/>
            <p:cNvSpPr/>
            <p:nvPr/>
          </p:nvSpPr>
          <p:spPr>
            <a:xfrm>
              <a:off x="7995700" y="3963642"/>
              <a:ext cx="1641000" cy="1641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7993949" y="3780826"/>
              <a:ext cx="1644513" cy="1823835"/>
            </a:xfrm>
            <a:custGeom>
              <a:avLst/>
              <a:gdLst/>
              <a:ahLst/>
              <a:cxnLst/>
              <a:rect l="l" t="t" r="r" b="b"/>
              <a:pathLst>
                <a:path w="188321" h="208856" extrusionOk="0">
                  <a:moveTo>
                    <a:pt x="141275" y="14856"/>
                  </a:moveTo>
                  <a:cubicBezTo>
                    <a:pt x="144399" y="14856"/>
                    <a:pt x="147327" y="16763"/>
                    <a:pt x="148485" y="19843"/>
                  </a:cubicBezTo>
                  <a:lnTo>
                    <a:pt x="138979" y="15206"/>
                  </a:lnTo>
                  <a:cubicBezTo>
                    <a:pt x="139741" y="14969"/>
                    <a:pt x="140514" y="14856"/>
                    <a:pt x="141275" y="14856"/>
                  </a:cubicBezTo>
                  <a:close/>
                  <a:moveTo>
                    <a:pt x="145395" y="6746"/>
                  </a:moveTo>
                  <a:cubicBezTo>
                    <a:pt x="146458" y="6746"/>
                    <a:pt x="147548" y="6979"/>
                    <a:pt x="148600" y="7486"/>
                  </a:cubicBezTo>
                  <a:cubicBezTo>
                    <a:pt x="153439" y="9848"/>
                    <a:pt x="154245" y="16416"/>
                    <a:pt x="150098" y="19843"/>
                  </a:cubicBezTo>
                  <a:cubicBezTo>
                    <a:pt x="150098" y="19814"/>
                    <a:pt x="150098" y="19814"/>
                    <a:pt x="150098" y="19814"/>
                  </a:cubicBezTo>
                  <a:cubicBezTo>
                    <a:pt x="148810" y="15863"/>
                    <a:pt x="145151" y="13380"/>
                    <a:pt x="141257" y="13380"/>
                  </a:cubicBezTo>
                  <a:cubicBezTo>
                    <a:pt x="140184" y="13380"/>
                    <a:pt x="139093" y="13569"/>
                    <a:pt x="138029" y="13967"/>
                  </a:cubicBezTo>
                  <a:lnTo>
                    <a:pt x="138000" y="13967"/>
                  </a:lnTo>
                  <a:cubicBezTo>
                    <a:pt x="138090" y="9774"/>
                    <a:pt x="141568" y="6746"/>
                    <a:pt x="145395" y="6746"/>
                  </a:cubicBezTo>
                  <a:close/>
                  <a:moveTo>
                    <a:pt x="133420" y="20851"/>
                  </a:moveTo>
                  <a:lnTo>
                    <a:pt x="139757" y="23962"/>
                  </a:lnTo>
                  <a:lnTo>
                    <a:pt x="138173" y="27044"/>
                  </a:lnTo>
                  <a:cubicBezTo>
                    <a:pt x="138000" y="27419"/>
                    <a:pt x="138144" y="27851"/>
                    <a:pt x="138490" y="28052"/>
                  </a:cubicBezTo>
                  <a:cubicBezTo>
                    <a:pt x="138605" y="28110"/>
                    <a:pt x="138720" y="28139"/>
                    <a:pt x="138835" y="28139"/>
                  </a:cubicBezTo>
                  <a:cubicBezTo>
                    <a:pt x="139123" y="28139"/>
                    <a:pt x="139383" y="27966"/>
                    <a:pt x="139498" y="27736"/>
                  </a:cubicBezTo>
                  <a:lnTo>
                    <a:pt x="141082" y="24596"/>
                  </a:lnTo>
                  <a:lnTo>
                    <a:pt x="147419" y="27707"/>
                  </a:lnTo>
                  <a:lnTo>
                    <a:pt x="143818" y="34764"/>
                  </a:lnTo>
                  <a:lnTo>
                    <a:pt x="129935" y="27678"/>
                  </a:lnTo>
                  <a:lnTo>
                    <a:pt x="133420" y="20851"/>
                  </a:lnTo>
                  <a:close/>
                  <a:moveTo>
                    <a:pt x="103092" y="27215"/>
                  </a:moveTo>
                  <a:cubicBezTo>
                    <a:pt x="103110" y="27215"/>
                    <a:pt x="103128" y="27216"/>
                    <a:pt x="103147" y="27217"/>
                  </a:cubicBezTo>
                  <a:cubicBezTo>
                    <a:pt x="120746" y="29003"/>
                    <a:pt x="137366" y="36060"/>
                    <a:pt x="150875" y="47495"/>
                  </a:cubicBezTo>
                  <a:cubicBezTo>
                    <a:pt x="151414" y="47921"/>
                    <a:pt x="151115" y="48821"/>
                    <a:pt x="150418" y="48821"/>
                  </a:cubicBezTo>
                  <a:cubicBezTo>
                    <a:pt x="150408" y="48821"/>
                    <a:pt x="150397" y="48821"/>
                    <a:pt x="150386" y="48820"/>
                  </a:cubicBezTo>
                  <a:cubicBezTo>
                    <a:pt x="150213" y="48820"/>
                    <a:pt x="150040" y="48763"/>
                    <a:pt x="149896" y="48647"/>
                  </a:cubicBezTo>
                  <a:cubicBezTo>
                    <a:pt x="136646" y="37385"/>
                    <a:pt x="120285" y="30443"/>
                    <a:pt x="103003" y="28686"/>
                  </a:cubicBezTo>
                  <a:cubicBezTo>
                    <a:pt x="102600" y="28657"/>
                    <a:pt x="102312" y="28283"/>
                    <a:pt x="102341" y="27880"/>
                  </a:cubicBezTo>
                  <a:cubicBezTo>
                    <a:pt x="102396" y="27495"/>
                    <a:pt x="102713" y="27215"/>
                    <a:pt x="103092" y="27215"/>
                  </a:cubicBezTo>
                  <a:close/>
                  <a:moveTo>
                    <a:pt x="93411" y="20563"/>
                  </a:moveTo>
                  <a:cubicBezTo>
                    <a:pt x="68928" y="20707"/>
                    <a:pt x="45482" y="30414"/>
                    <a:pt x="28084" y="47610"/>
                  </a:cubicBezTo>
                  <a:cubicBezTo>
                    <a:pt x="28113" y="47639"/>
                    <a:pt x="28113" y="47639"/>
                    <a:pt x="28142" y="47639"/>
                  </a:cubicBezTo>
                  <a:lnTo>
                    <a:pt x="43264" y="62761"/>
                  </a:lnTo>
                  <a:cubicBezTo>
                    <a:pt x="56657" y="49598"/>
                    <a:pt x="74631" y="42166"/>
                    <a:pt x="93411" y="41994"/>
                  </a:cubicBezTo>
                  <a:lnTo>
                    <a:pt x="93411" y="20563"/>
                  </a:lnTo>
                  <a:close/>
                  <a:moveTo>
                    <a:pt x="145414" y="0"/>
                  </a:moveTo>
                  <a:cubicBezTo>
                    <a:pt x="141881" y="0"/>
                    <a:pt x="138387" y="1329"/>
                    <a:pt x="135696" y="3857"/>
                  </a:cubicBezTo>
                  <a:cubicBezTo>
                    <a:pt x="131404" y="7918"/>
                    <a:pt x="130079" y="14198"/>
                    <a:pt x="132354" y="19613"/>
                  </a:cubicBezTo>
                  <a:lnTo>
                    <a:pt x="128610" y="26987"/>
                  </a:lnTo>
                  <a:cubicBezTo>
                    <a:pt x="128581" y="27015"/>
                    <a:pt x="128581" y="27044"/>
                    <a:pt x="128581" y="27073"/>
                  </a:cubicBezTo>
                  <a:cubicBezTo>
                    <a:pt x="117837" y="22839"/>
                    <a:pt x="106431" y="20621"/>
                    <a:pt x="94880" y="20563"/>
                  </a:cubicBezTo>
                  <a:lnTo>
                    <a:pt x="94880" y="42022"/>
                  </a:lnTo>
                  <a:cubicBezTo>
                    <a:pt x="113661" y="42166"/>
                    <a:pt x="131634" y="49627"/>
                    <a:pt x="145028" y="62790"/>
                  </a:cubicBezTo>
                  <a:lnTo>
                    <a:pt x="145086" y="62761"/>
                  </a:lnTo>
                  <a:lnTo>
                    <a:pt x="160237" y="47610"/>
                  </a:lnTo>
                  <a:cubicBezTo>
                    <a:pt x="155599" y="43088"/>
                    <a:pt x="150530" y="39027"/>
                    <a:pt x="145057" y="35541"/>
                  </a:cubicBezTo>
                  <a:cubicBezTo>
                    <a:pt x="145086" y="35513"/>
                    <a:pt x="145115" y="35484"/>
                    <a:pt x="145143" y="35455"/>
                  </a:cubicBezTo>
                  <a:lnTo>
                    <a:pt x="149061" y="27793"/>
                  </a:lnTo>
                  <a:cubicBezTo>
                    <a:pt x="154764" y="26267"/>
                    <a:pt x="158883" y="21370"/>
                    <a:pt x="159459" y="15494"/>
                  </a:cubicBezTo>
                  <a:cubicBezTo>
                    <a:pt x="160035" y="9647"/>
                    <a:pt x="156895" y="4030"/>
                    <a:pt x="151595" y="1437"/>
                  </a:cubicBezTo>
                  <a:cubicBezTo>
                    <a:pt x="149629" y="470"/>
                    <a:pt x="147515" y="0"/>
                    <a:pt x="145414" y="0"/>
                  </a:cubicBezTo>
                  <a:close/>
                  <a:moveTo>
                    <a:pt x="84252" y="55762"/>
                  </a:moveTo>
                  <a:lnTo>
                    <a:pt x="84252" y="56338"/>
                  </a:lnTo>
                  <a:cubicBezTo>
                    <a:pt x="86153" y="56424"/>
                    <a:pt x="86527" y="56684"/>
                    <a:pt x="86527" y="58758"/>
                  </a:cubicBezTo>
                  <a:lnTo>
                    <a:pt x="86527" y="72468"/>
                  </a:lnTo>
                  <a:cubicBezTo>
                    <a:pt x="86527" y="74542"/>
                    <a:pt x="86153" y="75090"/>
                    <a:pt x="84223" y="75176"/>
                  </a:cubicBezTo>
                  <a:lnTo>
                    <a:pt x="84223" y="75752"/>
                  </a:lnTo>
                  <a:cubicBezTo>
                    <a:pt x="84857" y="75694"/>
                    <a:pt x="85894" y="75666"/>
                    <a:pt x="86844" y="75666"/>
                  </a:cubicBezTo>
                  <a:cubicBezTo>
                    <a:pt x="87795" y="75666"/>
                    <a:pt x="89033" y="75694"/>
                    <a:pt x="89724" y="75752"/>
                  </a:cubicBezTo>
                  <a:lnTo>
                    <a:pt x="89724" y="75176"/>
                  </a:lnTo>
                  <a:cubicBezTo>
                    <a:pt x="87535" y="75090"/>
                    <a:pt x="87161" y="74542"/>
                    <a:pt x="87161" y="72468"/>
                  </a:cubicBezTo>
                  <a:lnTo>
                    <a:pt x="87161" y="57577"/>
                  </a:lnTo>
                  <a:lnTo>
                    <a:pt x="99028" y="75896"/>
                  </a:lnTo>
                  <a:lnTo>
                    <a:pt x="99662" y="75896"/>
                  </a:lnTo>
                  <a:lnTo>
                    <a:pt x="99662" y="59046"/>
                  </a:lnTo>
                  <a:cubicBezTo>
                    <a:pt x="99662" y="56972"/>
                    <a:pt x="100036" y="56424"/>
                    <a:pt x="101937" y="56338"/>
                  </a:cubicBezTo>
                  <a:lnTo>
                    <a:pt x="101937" y="55791"/>
                  </a:lnTo>
                  <a:cubicBezTo>
                    <a:pt x="101332" y="55820"/>
                    <a:pt x="100296" y="55848"/>
                    <a:pt x="99345" y="55848"/>
                  </a:cubicBezTo>
                  <a:cubicBezTo>
                    <a:pt x="98394" y="55848"/>
                    <a:pt x="97127" y="55820"/>
                    <a:pt x="96465" y="55791"/>
                  </a:cubicBezTo>
                  <a:lnTo>
                    <a:pt x="96465" y="56338"/>
                  </a:lnTo>
                  <a:cubicBezTo>
                    <a:pt x="98654" y="56424"/>
                    <a:pt x="99028" y="57001"/>
                    <a:pt x="99028" y="59046"/>
                  </a:cubicBezTo>
                  <a:lnTo>
                    <a:pt x="99028" y="71115"/>
                  </a:lnTo>
                  <a:lnTo>
                    <a:pt x="89062" y="55762"/>
                  </a:lnTo>
                  <a:cubicBezTo>
                    <a:pt x="88428" y="55820"/>
                    <a:pt x="87679" y="55848"/>
                    <a:pt x="86844" y="55848"/>
                  </a:cubicBezTo>
                  <a:cubicBezTo>
                    <a:pt x="85894" y="55848"/>
                    <a:pt x="84857" y="55820"/>
                    <a:pt x="84252" y="55762"/>
                  </a:cubicBezTo>
                  <a:close/>
                  <a:moveTo>
                    <a:pt x="67268" y="52261"/>
                  </a:moveTo>
                  <a:cubicBezTo>
                    <a:pt x="67166" y="52261"/>
                    <a:pt x="67056" y="52284"/>
                    <a:pt x="66940" y="52334"/>
                  </a:cubicBezTo>
                  <a:cubicBezTo>
                    <a:pt x="51530" y="59074"/>
                    <a:pt x="39145" y="71259"/>
                    <a:pt x="32203" y="86582"/>
                  </a:cubicBezTo>
                  <a:cubicBezTo>
                    <a:pt x="32030" y="86957"/>
                    <a:pt x="32174" y="87389"/>
                    <a:pt x="32549" y="87562"/>
                  </a:cubicBezTo>
                  <a:cubicBezTo>
                    <a:pt x="32648" y="87607"/>
                    <a:pt x="32751" y="87629"/>
                    <a:pt x="32852" y="87629"/>
                  </a:cubicBezTo>
                  <a:cubicBezTo>
                    <a:pt x="33133" y="87629"/>
                    <a:pt x="33401" y="87463"/>
                    <a:pt x="33528" y="87187"/>
                  </a:cubicBezTo>
                  <a:cubicBezTo>
                    <a:pt x="40326" y="72209"/>
                    <a:pt x="52452" y="60284"/>
                    <a:pt x="67545" y="53688"/>
                  </a:cubicBezTo>
                  <a:cubicBezTo>
                    <a:pt x="68327" y="53360"/>
                    <a:pt x="67983" y="52261"/>
                    <a:pt x="67268" y="52261"/>
                  </a:cubicBezTo>
                  <a:close/>
                  <a:moveTo>
                    <a:pt x="133462" y="74635"/>
                  </a:moveTo>
                  <a:cubicBezTo>
                    <a:pt x="133293" y="74635"/>
                    <a:pt x="133117" y="74701"/>
                    <a:pt x="132959" y="74859"/>
                  </a:cubicBezTo>
                  <a:lnTo>
                    <a:pt x="117808" y="90039"/>
                  </a:lnTo>
                  <a:cubicBezTo>
                    <a:pt x="117253" y="90572"/>
                    <a:pt x="117760" y="91329"/>
                    <a:pt x="118339" y="91329"/>
                  </a:cubicBezTo>
                  <a:cubicBezTo>
                    <a:pt x="118510" y="91329"/>
                    <a:pt x="118687" y="91263"/>
                    <a:pt x="118845" y="91105"/>
                  </a:cubicBezTo>
                  <a:lnTo>
                    <a:pt x="118845" y="91076"/>
                  </a:lnTo>
                  <a:lnTo>
                    <a:pt x="133996" y="75925"/>
                  </a:lnTo>
                  <a:cubicBezTo>
                    <a:pt x="134530" y="75391"/>
                    <a:pt x="134034" y="74635"/>
                    <a:pt x="133462" y="74635"/>
                  </a:cubicBezTo>
                  <a:close/>
                  <a:moveTo>
                    <a:pt x="27076" y="48647"/>
                  </a:moveTo>
                  <a:cubicBezTo>
                    <a:pt x="9880" y="66074"/>
                    <a:pt x="173" y="89492"/>
                    <a:pt x="0" y="113975"/>
                  </a:cubicBezTo>
                  <a:lnTo>
                    <a:pt x="21459" y="113975"/>
                  </a:lnTo>
                  <a:cubicBezTo>
                    <a:pt x="21603" y="95195"/>
                    <a:pt x="29063" y="77221"/>
                    <a:pt x="42227" y="63827"/>
                  </a:cubicBezTo>
                  <a:lnTo>
                    <a:pt x="27105" y="48705"/>
                  </a:lnTo>
                  <a:lnTo>
                    <a:pt x="27076" y="48647"/>
                  </a:lnTo>
                  <a:close/>
                  <a:moveTo>
                    <a:pt x="161245" y="48676"/>
                  </a:moveTo>
                  <a:lnTo>
                    <a:pt x="146094" y="63827"/>
                  </a:lnTo>
                  <a:cubicBezTo>
                    <a:pt x="159257" y="77221"/>
                    <a:pt x="166689" y="95195"/>
                    <a:pt x="166862" y="113975"/>
                  </a:cubicBezTo>
                  <a:lnTo>
                    <a:pt x="188320" y="113975"/>
                  </a:lnTo>
                  <a:cubicBezTo>
                    <a:pt x="188148" y="89520"/>
                    <a:pt x="178441" y="66074"/>
                    <a:pt x="161245" y="48676"/>
                  </a:cubicBezTo>
                  <a:close/>
                  <a:moveTo>
                    <a:pt x="137366" y="105478"/>
                  </a:moveTo>
                  <a:lnTo>
                    <a:pt x="137366" y="106054"/>
                  </a:lnTo>
                  <a:cubicBezTo>
                    <a:pt x="139296" y="106140"/>
                    <a:pt x="139671" y="106400"/>
                    <a:pt x="139671" y="108474"/>
                  </a:cubicBezTo>
                  <a:lnTo>
                    <a:pt x="139671" y="122444"/>
                  </a:lnTo>
                  <a:cubicBezTo>
                    <a:pt x="139671" y="124517"/>
                    <a:pt x="139296" y="124805"/>
                    <a:pt x="137395" y="124892"/>
                  </a:cubicBezTo>
                  <a:lnTo>
                    <a:pt x="137395" y="125439"/>
                  </a:lnTo>
                  <a:cubicBezTo>
                    <a:pt x="140160" y="125353"/>
                    <a:pt x="143876" y="125353"/>
                    <a:pt x="145575" y="125353"/>
                  </a:cubicBezTo>
                  <a:cubicBezTo>
                    <a:pt x="147448" y="125353"/>
                    <a:pt x="150098" y="125353"/>
                    <a:pt x="152027" y="125439"/>
                  </a:cubicBezTo>
                  <a:cubicBezTo>
                    <a:pt x="151883" y="123999"/>
                    <a:pt x="151826" y="122530"/>
                    <a:pt x="151826" y="121839"/>
                  </a:cubicBezTo>
                  <a:cubicBezTo>
                    <a:pt x="151826" y="121176"/>
                    <a:pt x="151855" y="120485"/>
                    <a:pt x="151912" y="119794"/>
                  </a:cubicBezTo>
                  <a:lnTo>
                    <a:pt x="151250" y="119794"/>
                  </a:lnTo>
                  <a:cubicBezTo>
                    <a:pt x="150875" y="123538"/>
                    <a:pt x="150155" y="124805"/>
                    <a:pt x="146641" y="124805"/>
                  </a:cubicBezTo>
                  <a:lnTo>
                    <a:pt x="144567" y="124805"/>
                  </a:lnTo>
                  <a:cubicBezTo>
                    <a:pt x="142666" y="124805"/>
                    <a:pt x="142292" y="124517"/>
                    <a:pt x="142292" y="122472"/>
                  </a:cubicBezTo>
                  <a:lnTo>
                    <a:pt x="142292" y="115675"/>
                  </a:lnTo>
                  <a:lnTo>
                    <a:pt x="144164" y="115675"/>
                  </a:lnTo>
                  <a:cubicBezTo>
                    <a:pt x="146612" y="115675"/>
                    <a:pt x="146641" y="117604"/>
                    <a:pt x="146843" y="119419"/>
                  </a:cubicBezTo>
                  <a:lnTo>
                    <a:pt x="147505" y="119419"/>
                  </a:lnTo>
                  <a:cubicBezTo>
                    <a:pt x="147361" y="117259"/>
                    <a:pt x="147332" y="116337"/>
                    <a:pt x="147332" y="115415"/>
                  </a:cubicBezTo>
                  <a:lnTo>
                    <a:pt x="147332" y="114062"/>
                  </a:lnTo>
                  <a:cubicBezTo>
                    <a:pt x="147332" y="113428"/>
                    <a:pt x="147332" y="112621"/>
                    <a:pt x="147419" y="111412"/>
                  </a:cubicBezTo>
                  <a:lnTo>
                    <a:pt x="146785" y="111412"/>
                  </a:lnTo>
                  <a:cubicBezTo>
                    <a:pt x="146555" y="112765"/>
                    <a:pt x="146612" y="115127"/>
                    <a:pt x="144164" y="115127"/>
                  </a:cubicBezTo>
                  <a:lnTo>
                    <a:pt x="142292" y="115127"/>
                  </a:lnTo>
                  <a:lnTo>
                    <a:pt x="142292" y="108474"/>
                  </a:lnTo>
                  <a:cubicBezTo>
                    <a:pt x="142292" y="106428"/>
                    <a:pt x="142666" y="106140"/>
                    <a:pt x="144596" y="106140"/>
                  </a:cubicBezTo>
                  <a:lnTo>
                    <a:pt x="146900" y="106140"/>
                  </a:lnTo>
                  <a:cubicBezTo>
                    <a:pt x="149896" y="106140"/>
                    <a:pt x="150328" y="107235"/>
                    <a:pt x="150702" y="110576"/>
                  </a:cubicBezTo>
                  <a:lnTo>
                    <a:pt x="151336" y="110576"/>
                  </a:lnTo>
                  <a:cubicBezTo>
                    <a:pt x="151279" y="109971"/>
                    <a:pt x="151250" y="109395"/>
                    <a:pt x="151250" y="108819"/>
                  </a:cubicBezTo>
                  <a:cubicBezTo>
                    <a:pt x="151250" y="108157"/>
                    <a:pt x="151307" y="106803"/>
                    <a:pt x="151451" y="105478"/>
                  </a:cubicBezTo>
                  <a:lnTo>
                    <a:pt x="151451" y="105478"/>
                  </a:lnTo>
                  <a:cubicBezTo>
                    <a:pt x="149694" y="105564"/>
                    <a:pt x="147275" y="105564"/>
                    <a:pt x="145547" y="105564"/>
                  </a:cubicBezTo>
                  <a:cubicBezTo>
                    <a:pt x="143847" y="105564"/>
                    <a:pt x="140160" y="105564"/>
                    <a:pt x="137366" y="105478"/>
                  </a:cubicBezTo>
                  <a:close/>
                  <a:moveTo>
                    <a:pt x="33528" y="105478"/>
                  </a:moveTo>
                  <a:lnTo>
                    <a:pt x="33528" y="106025"/>
                  </a:lnTo>
                  <a:cubicBezTo>
                    <a:pt x="34133" y="106083"/>
                    <a:pt x="34968" y="106400"/>
                    <a:pt x="35487" y="107840"/>
                  </a:cubicBezTo>
                  <a:lnTo>
                    <a:pt x="41449" y="125583"/>
                  </a:lnTo>
                  <a:lnTo>
                    <a:pt x="41910" y="125583"/>
                  </a:lnTo>
                  <a:lnTo>
                    <a:pt x="46403" y="111066"/>
                  </a:lnTo>
                  <a:lnTo>
                    <a:pt x="51300" y="125583"/>
                  </a:lnTo>
                  <a:lnTo>
                    <a:pt x="51761" y="125583"/>
                  </a:lnTo>
                  <a:lnTo>
                    <a:pt x="57090" y="108502"/>
                  </a:lnTo>
                  <a:cubicBezTo>
                    <a:pt x="57637" y="106774"/>
                    <a:pt x="58587" y="106198"/>
                    <a:pt x="59336" y="106054"/>
                  </a:cubicBezTo>
                  <a:lnTo>
                    <a:pt x="59336" y="105478"/>
                  </a:lnTo>
                  <a:cubicBezTo>
                    <a:pt x="58616" y="105536"/>
                    <a:pt x="57896" y="105564"/>
                    <a:pt x="57205" y="105564"/>
                  </a:cubicBezTo>
                  <a:cubicBezTo>
                    <a:pt x="56225" y="105564"/>
                    <a:pt x="55044" y="105536"/>
                    <a:pt x="53950" y="105478"/>
                  </a:cubicBezTo>
                  <a:lnTo>
                    <a:pt x="53950" y="106054"/>
                  </a:lnTo>
                  <a:cubicBezTo>
                    <a:pt x="55592" y="106083"/>
                    <a:pt x="56369" y="106486"/>
                    <a:pt x="56369" y="107782"/>
                  </a:cubicBezTo>
                  <a:cubicBezTo>
                    <a:pt x="56341" y="108560"/>
                    <a:pt x="56168" y="109309"/>
                    <a:pt x="55909" y="110058"/>
                  </a:cubicBezTo>
                  <a:lnTo>
                    <a:pt x="52423" y="120975"/>
                  </a:lnTo>
                  <a:lnTo>
                    <a:pt x="48391" y="108416"/>
                  </a:lnTo>
                  <a:cubicBezTo>
                    <a:pt x="48218" y="107955"/>
                    <a:pt x="48103" y="107494"/>
                    <a:pt x="48074" y="107033"/>
                  </a:cubicBezTo>
                  <a:cubicBezTo>
                    <a:pt x="48074" y="106169"/>
                    <a:pt x="48765" y="106083"/>
                    <a:pt x="50004" y="106025"/>
                  </a:cubicBezTo>
                  <a:lnTo>
                    <a:pt x="50004" y="105478"/>
                  </a:lnTo>
                  <a:cubicBezTo>
                    <a:pt x="49226" y="105536"/>
                    <a:pt x="47843" y="105564"/>
                    <a:pt x="46403" y="105564"/>
                  </a:cubicBezTo>
                  <a:cubicBezTo>
                    <a:pt x="45453" y="105564"/>
                    <a:pt x="44358" y="105536"/>
                    <a:pt x="43667" y="105478"/>
                  </a:cubicBezTo>
                  <a:lnTo>
                    <a:pt x="43667" y="106025"/>
                  </a:lnTo>
                  <a:cubicBezTo>
                    <a:pt x="44185" y="106054"/>
                    <a:pt x="44848" y="106400"/>
                    <a:pt x="45337" y="107840"/>
                  </a:cubicBezTo>
                  <a:lnTo>
                    <a:pt x="46086" y="110058"/>
                  </a:lnTo>
                  <a:lnTo>
                    <a:pt x="42659" y="121003"/>
                  </a:lnTo>
                  <a:lnTo>
                    <a:pt x="38540" y="108416"/>
                  </a:lnTo>
                  <a:cubicBezTo>
                    <a:pt x="38367" y="107955"/>
                    <a:pt x="38252" y="107494"/>
                    <a:pt x="38223" y="107005"/>
                  </a:cubicBezTo>
                  <a:cubicBezTo>
                    <a:pt x="38223" y="106371"/>
                    <a:pt x="38626" y="106112"/>
                    <a:pt x="39605" y="106025"/>
                  </a:cubicBezTo>
                  <a:lnTo>
                    <a:pt x="39605" y="105478"/>
                  </a:lnTo>
                  <a:cubicBezTo>
                    <a:pt x="38914" y="105536"/>
                    <a:pt x="37791" y="105564"/>
                    <a:pt x="36552" y="105564"/>
                  </a:cubicBezTo>
                  <a:cubicBezTo>
                    <a:pt x="35487" y="105564"/>
                    <a:pt x="34306" y="105536"/>
                    <a:pt x="33528" y="105478"/>
                  </a:cubicBezTo>
                  <a:close/>
                  <a:moveTo>
                    <a:pt x="54843" y="75406"/>
                  </a:moveTo>
                  <a:lnTo>
                    <a:pt x="83964" y="124921"/>
                  </a:lnTo>
                  <a:lnTo>
                    <a:pt x="133478" y="154042"/>
                  </a:lnTo>
                  <a:lnTo>
                    <a:pt x="104357" y="104499"/>
                  </a:lnTo>
                  <a:lnTo>
                    <a:pt x="54843" y="75406"/>
                  </a:lnTo>
                  <a:close/>
                  <a:moveTo>
                    <a:pt x="69993" y="138132"/>
                  </a:moveTo>
                  <a:cubicBezTo>
                    <a:pt x="69819" y="138132"/>
                    <a:pt x="69638" y="138203"/>
                    <a:pt x="69475" y="138372"/>
                  </a:cubicBezTo>
                  <a:lnTo>
                    <a:pt x="54324" y="153523"/>
                  </a:lnTo>
                  <a:cubicBezTo>
                    <a:pt x="53835" y="153984"/>
                    <a:pt x="54180" y="154791"/>
                    <a:pt x="54843" y="154791"/>
                  </a:cubicBezTo>
                  <a:cubicBezTo>
                    <a:pt x="55044" y="154791"/>
                    <a:pt x="55217" y="154704"/>
                    <a:pt x="55361" y="154560"/>
                  </a:cubicBezTo>
                  <a:lnTo>
                    <a:pt x="70512" y="139409"/>
                  </a:lnTo>
                  <a:cubicBezTo>
                    <a:pt x="71041" y="138880"/>
                    <a:pt x="70558" y="138132"/>
                    <a:pt x="69993" y="138132"/>
                  </a:cubicBezTo>
                  <a:close/>
                  <a:moveTo>
                    <a:pt x="92870" y="153402"/>
                  </a:moveTo>
                  <a:cubicBezTo>
                    <a:pt x="92782" y="153402"/>
                    <a:pt x="92693" y="153404"/>
                    <a:pt x="92605" y="153408"/>
                  </a:cubicBezTo>
                  <a:cubicBezTo>
                    <a:pt x="89811" y="153408"/>
                    <a:pt x="87305" y="154963"/>
                    <a:pt x="87305" y="158276"/>
                  </a:cubicBezTo>
                  <a:cubicBezTo>
                    <a:pt x="87305" y="161473"/>
                    <a:pt x="89638" y="163000"/>
                    <a:pt x="92346" y="164613"/>
                  </a:cubicBezTo>
                  <a:cubicBezTo>
                    <a:pt x="94938" y="166168"/>
                    <a:pt x="96724" y="167464"/>
                    <a:pt x="96724" y="169769"/>
                  </a:cubicBezTo>
                  <a:cubicBezTo>
                    <a:pt x="96724" y="172419"/>
                    <a:pt x="94880" y="173542"/>
                    <a:pt x="93066" y="173542"/>
                  </a:cubicBezTo>
                  <a:cubicBezTo>
                    <a:pt x="89465" y="173542"/>
                    <a:pt x="88140" y="170546"/>
                    <a:pt x="87910" y="167119"/>
                  </a:cubicBezTo>
                  <a:lnTo>
                    <a:pt x="87276" y="167119"/>
                  </a:lnTo>
                  <a:cubicBezTo>
                    <a:pt x="87276" y="171094"/>
                    <a:pt x="87247" y="172736"/>
                    <a:pt x="87161" y="173888"/>
                  </a:cubicBezTo>
                  <a:lnTo>
                    <a:pt x="87795" y="173888"/>
                  </a:lnTo>
                  <a:cubicBezTo>
                    <a:pt x="87910" y="173081"/>
                    <a:pt x="88054" y="172649"/>
                    <a:pt x="88428" y="172649"/>
                  </a:cubicBezTo>
                  <a:cubicBezTo>
                    <a:pt x="88774" y="172678"/>
                    <a:pt x="89120" y="172822"/>
                    <a:pt x="89379" y="173052"/>
                  </a:cubicBezTo>
                  <a:cubicBezTo>
                    <a:pt x="90449" y="173748"/>
                    <a:pt x="91692" y="174095"/>
                    <a:pt x="92949" y="174095"/>
                  </a:cubicBezTo>
                  <a:cubicBezTo>
                    <a:pt x="93045" y="174095"/>
                    <a:pt x="93142" y="174093"/>
                    <a:pt x="93239" y="174089"/>
                  </a:cubicBezTo>
                  <a:cubicBezTo>
                    <a:pt x="96522" y="174089"/>
                    <a:pt x="99230" y="172332"/>
                    <a:pt x="99230" y="168732"/>
                  </a:cubicBezTo>
                  <a:cubicBezTo>
                    <a:pt x="99230" y="165707"/>
                    <a:pt x="97069" y="164210"/>
                    <a:pt x="94160" y="162395"/>
                  </a:cubicBezTo>
                  <a:cubicBezTo>
                    <a:pt x="91626" y="160811"/>
                    <a:pt x="89408" y="159774"/>
                    <a:pt x="89408" y="157239"/>
                  </a:cubicBezTo>
                  <a:cubicBezTo>
                    <a:pt x="89408" y="155280"/>
                    <a:pt x="90848" y="153955"/>
                    <a:pt x="92864" y="153955"/>
                  </a:cubicBezTo>
                  <a:cubicBezTo>
                    <a:pt x="95975" y="153955"/>
                    <a:pt x="97271" y="156692"/>
                    <a:pt x="97473" y="159370"/>
                  </a:cubicBezTo>
                  <a:lnTo>
                    <a:pt x="98135" y="159370"/>
                  </a:lnTo>
                  <a:cubicBezTo>
                    <a:pt x="98135" y="155828"/>
                    <a:pt x="98193" y="154618"/>
                    <a:pt x="98279" y="153610"/>
                  </a:cubicBezTo>
                  <a:lnTo>
                    <a:pt x="97617" y="153610"/>
                  </a:lnTo>
                  <a:cubicBezTo>
                    <a:pt x="97502" y="154416"/>
                    <a:pt x="97357" y="154848"/>
                    <a:pt x="97012" y="154848"/>
                  </a:cubicBezTo>
                  <a:cubicBezTo>
                    <a:pt x="96637" y="154819"/>
                    <a:pt x="96321" y="154675"/>
                    <a:pt x="96033" y="154445"/>
                  </a:cubicBezTo>
                  <a:cubicBezTo>
                    <a:pt x="95123" y="153750"/>
                    <a:pt x="94015" y="153402"/>
                    <a:pt x="92870" y="153402"/>
                  </a:cubicBezTo>
                  <a:close/>
                  <a:moveTo>
                    <a:pt x="156135" y="140152"/>
                  </a:moveTo>
                  <a:cubicBezTo>
                    <a:pt x="155876" y="140152"/>
                    <a:pt x="155617" y="140290"/>
                    <a:pt x="155484" y="140619"/>
                  </a:cubicBezTo>
                  <a:cubicBezTo>
                    <a:pt x="148427" y="157181"/>
                    <a:pt x="135004" y="170201"/>
                    <a:pt x="118240" y="176768"/>
                  </a:cubicBezTo>
                  <a:cubicBezTo>
                    <a:pt x="117866" y="176912"/>
                    <a:pt x="117664" y="177344"/>
                    <a:pt x="117837" y="177719"/>
                  </a:cubicBezTo>
                  <a:cubicBezTo>
                    <a:pt x="117924" y="178007"/>
                    <a:pt x="118212" y="178208"/>
                    <a:pt x="118528" y="178208"/>
                  </a:cubicBezTo>
                  <a:cubicBezTo>
                    <a:pt x="118615" y="178208"/>
                    <a:pt x="118701" y="178180"/>
                    <a:pt x="118788" y="178151"/>
                  </a:cubicBezTo>
                  <a:cubicBezTo>
                    <a:pt x="135926" y="171439"/>
                    <a:pt x="149637" y="158132"/>
                    <a:pt x="156838" y="141195"/>
                  </a:cubicBezTo>
                  <a:cubicBezTo>
                    <a:pt x="157079" y="140602"/>
                    <a:pt x="156604" y="140152"/>
                    <a:pt x="156135" y="140152"/>
                  </a:cubicBezTo>
                  <a:close/>
                  <a:moveTo>
                    <a:pt x="0" y="115444"/>
                  </a:moveTo>
                  <a:cubicBezTo>
                    <a:pt x="144" y="139928"/>
                    <a:pt x="9851" y="163345"/>
                    <a:pt x="27047" y="180772"/>
                  </a:cubicBezTo>
                  <a:lnTo>
                    <a:pt x="42198" y="165621"/>
                  </a:lnTo>
                  <a:cubicBezTo>
                    <a:pt x="42198" y="165621"/>
                    <a:pt x="42227" y="165621"/>
                    <a:pt x="42227" y="165592"/>
                  </a:cubicBezTo>
                  <a:cubicBezTo>
                    <a:pt x="29063" y="152198"/>
                    <a:pt x="21603" y="134224"/>
                    <a:pt x="21459" y="115444"/>
                  </a:cubicBezTo>
                  <a:close/>
                  <a:moveTo>
                    <a:pt x="166862" y="115444"/>
                  </a:moveTo>
                  <a:cubicBezTo>
                    <a:pt x="166689" y="134224"/>
                    <a:pt x="159257" y="152198"/>
                    <a:pt x="146094" y="165592"/>
                  </a:cubicBezTo>
                  <a:lnTo>
                    <a:pt x="161245" y="180743"/>
                  </a:lnTo>
                  <a:lnTo>
                    <a:pt x="161245" y="180772"/>
                  </a:lnTo>
                  <a:cubicBezTo>
                    <a:pt x="178441" y="163345"/>
                    <a:pt x="188148" y="139928"/>
                    <a:pt x="188320" y="115473"/>
                  </a:cubicBezTo>
                  <a:lnTo>
                    <a:pt x="166862" y="115473"/>
                  </a:lnTo>
                  <a:lnTo>
                    <a:pt x="166862" y="115444"/>
                  </a:lnTo>
                  <a:close/>
                  <a:moveTo>
                    <a:pt x="38669" y="181276"/>
                  </a:moveTo>
                  <a:cubicBezTo>
                    <a:pt x="38824" y="181276"/>
                    <a:pt x="38989" y="181331"/>
                    <a:pt x="39145" y="181463"/>
                  </a:cubicBezTo>
                  <a:cubicBezTo>
                    <a:pt x="52567" y="192553"/>
                    <a:pt x="69043" y="199322"/>
                    <a:pt x="86412" y="200848"/>
                  </a:cubicBezTo>
                  <a:cubicBezTo>
                    <a:pt x="87334" y="200935"/>
                    <a:pt x="87276" y="202317"/>
                    <a:pt x="86354" y="202317"/>
                  </a:cubicBezTo>
                  <a:lnTo>
                    <a:pt x="86268" y="202317"/>
                  </a:lnTo>
                  <a:cubicBezTo>
                    <a:pt x="68611" y="200791"/>
                    <a:pt x="51847" y="193907"/>
                    <a:pt x="38223" y="182587"/>
                  </a:cubicBezTo>
                  <a:cubicBezTo>
                    <a:pt x="37607" y="182085"/>
                    <a:pt x="38075" y="181276"/>
                    <a:pt x="38669" y="181276"/>
                  </a:cubicBezTo>
                  <a:close/>
                  <a:moveTo>
                    <a:pt x="43264" y="166658"/>
                  </a:moveTo>
                  <a:lnTo>
                    <a:pt x="28113" y="181809"/>
                  </a:lnTo>
                  <a:cubicBezTo>
                    <a:pt x="45510" y="199005"/>
                    <a:pt x="68957" y="208712"/>
                    <a:pt x="93411" y="208856"/>
                  </a:cubicBezTo>
                  <a:lnTo>
                    <a:pt x="93411" y="187426"/>
                  </a:lnTo>
                  <a:cubicBezTo>
                    <a:pt x="74631" y="187253"/>
                    <a:pt x="56657" y="179793"/>
                    <a:pt x="43264" y="166658"/>
                  </a:cubicBezTo>
                  <a:close/>
                  <a:moveTo>
                    <a:pt x="145028" y="166658"/>
                  </a:moveTo>
                  <a:cubicBezTo>
                    <a:pt x="131634" y="179821"/>
                    <a:pt x="113661" y="187253"/>
                    <a:pt x="94880" y="187426"/>
                  </a:cubicBezTo>
                  <a:lnTo>
                    <a:pt x="94880" y="208856"/>
                  </a:lnTo>
                  <a:cubicBezTo>
                    <a:pt x="119364" y="208712"/>
                    <a:pt x="142810" y="199005"/>
                    <a:pt x="160237" y="181809"/>
                  </a:cubicBezTo>
                  <a:lnTo>
                    <a:pt x="160208" y="181809"/>
                  </a:lnTo>
                  <a:lnTo>
                    <a:pt x="145028" y="1666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" name="Google Shape;472;p4"/>
          <p:cNvSpPr/>
          <p:nvPr/>
        </p:nvSpPr>
        <p:spPr>
          <a:xfrm>
            <a:off x="195973" y="4316020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4"/>
          <p:cNvSpPr/>
          <p:nvPr/>
        </p:nvSpPr>
        <p:spPr>
          <a:xfrm>
            <a:off x="1917523" y="48522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"/>
          <p:cNvSpPr/>
          <p:nvPr/>
        </p:nvSpPr>
        <p:spPr>
          <a:xfrm>
            <a:off x="8739298" y="28543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"/>
          <p:cNvSpPr/>
          <p:nvPr/>
        </p:nvSpPr>
        <p:spPr>
          <a:xfrm>
            <a:off x="478198" y="7388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"/>
          <p:cNvSpPr txBox="1">
            <a:spLocks noGrp="1"/>
          </p:cNvSpPr>
          <p:nvPr>
            <p:ph type="body" idx="1"/>
          </p:nvPr>
        </p:nvSpPr>
        <p:spPr>
          <a:xfrm>
            <a:off x="1168425" y="2876701"/>
            <a:ext cx="30699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8" name="Google Shape;478;p5"/>
          <p:cNvSpPr txBox="1">
            <a:spLocks noGrp="1"/>
          </p:cNvSpPr>
          <p:nvPr>
            <p:ph type="body" idx="2"/>
          </p:nvPr>
        </p:nvSpPr>
        <p:spPr>
          <a:xfrm>
            <a:off x="4905676" y="2876701"/>
            <a:ext cx="30699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9" name="Google Shape;479;p5"/>
          <p:cNvSpPr txBox="1">
            <a:spLocks noGrp="1"/>
          </p:cNvSpPr>
          <p:nvPr>
            <p:ph type="title"/>
          </p:nvPr>
        </p:nvSpPr>
        <p:spPr>
          <a:xfrm>
            <a:off x="1168425" y="2485676"/>
            <a:ext cx="3069900" cy="46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80" name="Google Shape;480;p5"/>
          <p:cNvSpPr txBox="1">
            <a:spLocks noGrp="1"/>
          </p:cNvSpPr>
          <p:nvPr>
            <p:ph type="title" idx="3"/>
          </p:nvPr>
        </p:nvSpPr>
        <p:spPr>
          <a:xfrm>
            <a:off x="4905675" y="2485676"/>
            <a:ext cx="3069900" cy="46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81" name="Google Shape;481;p5"/>
          <p:cNvSpPr txBox="1">
            <a:spLocks noGrp="1"/>
          </p:cNvSpPr>
          <p:nvPr>
            <p:ph type="title" idx="4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5"/>
          <p:cNvSpPr/>
          <p:nvPr/>
        </p:nvSpPr>
        <p:spPr>
          <a:xfrm rot="-3903333">
            <a:off x="7175064" y="4009358"/>
            <a:ext cx="2696782" cy="767629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3" name="Google Shape;483;p5"/>
          <p:cNvGrpSpPr/>
          <p:nvPr/>
        </p:nvGrpSpPr>
        <p:grpSpPr>
          <a:xfrm flipH="1">
            <a:off x="-531620" y="-14123"/>
            <a:ext cx="2289898" cy="3022831"/>
            <a:chOff x="1824775" y="237950"/>
            <a:chExt cx="3950825" cy="5216275"/>
          </a:xfrm>
        </p:grpSpPr>
        <p:sp>
          <p:nvSpPr>
            <p:cNvPr id="484" name="Google Shape;484;p5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5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5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5"/>
          <p:cNvGrpSpPr/>
          <p:nvPr/>
        </p:nvGrpSpPr>
        <p:grpSpPr>
          <a:xfrm>
            <a:off x="7993949" y="3780826"/>
            <a:ext cx="1644513" cy="1823835"/>
            <a:chOff x="7993949" y="3780826"/>
            <a:chExt cx="1644513" cy="1823835"/>
          </a:xfrm>
        </p:grpSpPr>
        <p:sp>
          <p:nvSpPr>
            <p:cNvPr id="508" name="Google Shape;508;p5"/>
            <p:cNvSpPr/>
            <p:nvPr/>
          </p:nvSpPr>
          <p:spPr>
            <a:xfrm>
              <a:off x="7995700" y="3963642"/>
              <a:ext cx="1641000" cy="1641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7993949" y="3780826"/>
              <a:ext cx="1644513" cy="1823835"/>
            </a:xfrm>
            <a:custGeom>
              <a:avLst/>
              <a:gdLst/>
              <a:ahLst/>
              <a:cxnLst/>
              <a:rect l="l" t="t" r="r" b="b"/>
              <a:pathLst>
                <a:path w="188321" h="208856" extrusionOk="0">
                  <a:moveTo>
                    <a:pt x="141275" y="14856"/>
                  </a:moveTo>
                  <a:cubicBezTo>
                    <a:pt x="144399" y="14856"/>
                    <a:pt x="147327" y="16763"/>
                    <a:pt x="148485" y="19843"/>
                  </a:cubicBezTo>
                  <a:lnTo>
                    <a:pt x="138979" y="15206"/>
                  </a:lnTo>
                  <a:cubicBezTo>
                    <a:pt x="139741" y="14969"/>
                    <a:pt x="140514" y="14856"/>
                    <a:pt x="141275" y="14856"/>
                  </a:cubicBezTo>
                  <a:close/>
                  <a:moveTo>
                    <a:pt x="145395" y="6746"/>
                  </a:moveTo>
                  <a:cubicBezTo>
                    <a:pt x="146458" y="6746"/>
                    <a:pt x="147548" y="6979"/>
                    <a:pt x="148600" y="7486"/>
                  </a:cubicBezTo>
                  <a:cubicBezTo>
                    <a:pt x="153439" y="9848"/>
                    <a:pt x="154245" y="16416"/>
                    <a:pt x="150098" y="19843"/>
                  </a:cubicBezTo>
                  <a:cubicBezTo>
                    <a:pt x="150098" y="19814"/>
                    <a:pt x="150098" y="19814"/>
                    <a:pt x="150098" y="19814"/>
                  </a:cubicBezTo>
                  <a:cubicBezTo>
                    <a:pt x="148810" y="15863"/>
                    <a:pt x="145151" y="13380"/>
                    <a:pt x="141257" y="13380"/>
                  </a:cubicBezTo>
                  <a:cubicBezTo>
                    <a:pt x="140184" y="13380"/>
                    <a:pt x="139093" y="13569"/>
                    <a:pt x="138029" y="13967"/>
                  </a:cubicBezTo>
                  <a:lnTo>
                    <a:pt x="138000" y="13967"/>
                  </a:lnTo>
                  <a:cubicBezTo>
                    <a:pt x="138090" y="9774"/>
                    <a:pt x="141568" y="6746"/>
                    <a:pt x="145395" y="6746"/>
                  </a:cubicBezTo>
                  <a:close/>
                  <a:moveTo>
                    <a:pt x="133420" y="20851"/>
                  </a:moveTo>
                  <a:lnTo>
                    <a:pt x="139757" y="23962"/>
                  </a:lnTo>
                  <a:lnTo>
                    <a:pt x="138173" y="27044"/>
                  </a:lnTo>
                  <a:cubicBezTo>
                    <a:pt x="138000" y="27419"/>
                    <a:pt x="138144" y="27851"/>
                    <a:pt x="138490" y="28052"/>
                  </a:cubicBezTo>
                  <a:cubicBezTo>
                    <a:pt x="138605" y="28110"/>
                    <a:pt x="138720" y="28139"/>
                    <a:pt x="138835" y="28139"/>
                  </a:cubicBezTo>
                  <a:cubicBezTo>
                    <a:pt x="139123" y="28139"/>
                    <a:pt x="139383" y="27966"/>
                    <a:pt x="139498" y="27736"/>
                  </a:cubicBezTo>
                  <a:lnTo>
                    <a:pt x="141082" y="24596"/>
                  </a:lnTo>
                  <a:lnTo>
                    <a:pt x="147419" y="27707"/>
                  </a:lnTo>
                  <a:lnTo>
                    <a:pt x="143818" y="34764"/>
                  </a:lnTo>
                  <a:lnTo>
                    <a:pt x="129935" y="27678"/>
                  </a:lnTo>
                  <a:lnTo>
                    <a:pt x="133420" y="20851"/>
                  </a:lnTo>
                  <a:close/>
                  <a:moveTo>
                    <a:pt x="103092" y="27215"/>
                  </a:moveTo>
                  <a:cubicBezTo>
                    <a:pt x="103110" y="27215"/>
                    <a:pt x="103128" y="27216"/>
                    <a:pt x="103147" y="27217"/>
                  </a:cubicBezTo>
                  <a:cubicBezTo>
                    <a:pt x="120746" y="29003"/>
                    <a:pt x="137366" y="36060"/>
                    <a:pt x="150875" y="47495"/>
                  </a:cubicBezTo>
                  <a:cubicBezTo>
                    <a:pt x="151414" y="47921"/>
                    <a:pt x="151115" y="48821"/>
                    <a:pt x="150418" y="48821"/>
                  </a:cubicBezTo>
                  <a:cubicBezTo>
                    <a:pt x="150408" y="48821"/>
                    <a:pt x="150397" y="48821"/>
                    <a:pt x="150386" y="48820"/>
                  </a:cubicBezTo>
                  <a:cubicBezTo>
                    <a:pt x="150213" y="48820"/>
                    <a:pt x="150040" y="48763"/>
                    <a:pt x="149896" y="48647"/>
                  </a:cubicBezTo>
                  <a:cubicBezTo>
                    <a:pt x="136646" y="37385"/>
                    <a:pt x="120285" y="30443"/>
                    <a:pt x="103003" y="28686"/>
                  </a:cubicBezTo>
                  <a:cubicBezTo>
                    <a:pt x="102600" y="28657"/>
                    <a:pt x="102312" y="28283"/>
                    <a:pt x="102341" y="27880"/>
                  </a:cubicBezTo>
                  <a:cubicBezTo>
                    <a:pt x="102396" y="27495"/>
                    <a:pt x="102713" y="27215"/>
                    <a:pt x="103092" y="27215"/>
                  </a:cubicBezTo>
                  <a:close/>
                  <a:moveTo>
                    <a:pt x="93411" y="20563"/>
                  </a:moveTo>
                  <a:cubicBezTo>
                    <a:pt x="68928" y="20707"/>
                    <a:pt x="45482" y="30414"/>
                    <a:pt x="28084" y="47610"/>
                  </a:cubicBezTo>
                  <a:cubicBezTo>
                    <a:pt x="28113" y="47639"/>
                    <a:pt x="28113" y="47639"/>
                    <a:pt x="28142" y="47639"/>
                  </a:cubicBezTo>
                  <a:lnTo>
                    <a:pt x="43264" y="62761"/>
                  </a:lnTo>
                  <a:cubicBezTo>
                    <a:pt x="56657" y="49598"/>
                    <a:pt x="74631" y="42166"/>
                    <a:pt x="93411" y="41994"/>
                  </a:cubicBezTo>
                  <a:lnTo>
                    <a:pt x="93411" y="20563"/>
                  </a:lnTo>
                  <a:close/>
                  <a:moveTo>
                    <a:pt x="145414" y="0"/>
                  </a:moveTo>
                  <a:cubicBezTo>
                    <a:pt x="141881" y="0"/>
                    <a:pt x="138387" y="1329"/>
                    <a:pt x="135696" y="3857"/>
                  </a:cubicBezTo>
                  <a:cubicBezTo>
                    <a:pt x="131404" y="7918"/>
                    <a:pt x="130079" y="14198"/>
                    <a:pt x="132354" y="19613"/>
                  </a:cubicBezTo>
                  <a:lnTo>
                    <a:pt x="128610" y="26987"/>
                  </a:lnTo>
                  <a:cubicBezTo>
                    <a:pt x="128581" y="27015"/>
                    <a:pt x="128581" y="27044"/>
                    <a:pt x="128581" y="27073"/>
                  </a:cubicBezTo>
                  <a:cubicBezTo>
                    <a:pt x="117837" y="22839"/>
                    <a:pt x="106431" y="20621"/>
                    <a:pt x="94880" y="20563"/>
                  </a:cubicBezTo>
                  <a:lnTo>
                    <a:pt x="94880" y="42022"/>
                  </a:lnTo>
                  <a:cubicBezTo>
                    <a:pt x="113661" y="42166"/>
                    <a:pt x="131634" y="49627"/>
                    <a:pt x="145028" y="62790"/>
                  </a:cubicBezTo>
                  <a:lnTo>
                    <a:pt x="145086" y="62761"/>
                  </a:lnTo>
                  <a:lnTo>
                    <a:pt x="160237" y="47610"/>
                  </a:lnTo>
                  <a:cubicBezTo>
                    <a:pt x="155599" y="43088"/>
                    <a:pt x="150530" y="39027"/>
                    <a:pt x="145057" y="35541"/>
                  </a:cubicBezTo>
                  <a:cubicBezTo>
                    <a:pt x="145086" y="35513"/>
                    <a:pt x="145115" y="35484"/>
                    <a:pt x="145143" y="35455"/>
                  </a:cubicBezTo>
                  <a:lnTo>
                    <a:pt x="149061" y="27793"/>
                  </a:lnTo>
                  <a:cubicBezTo>
                    <a:pt x="154764" y="26267"/>
                    <a:pt x="158883" y="21370"/>
                    <a:pt x="159459" y="15494"/>
                  </a:cubicBezTo>
                  <a:cubicBezTo>
                    <a:pt x="160035" y="9647"/>
                    <a:pt x="156895" y="4030"/>
                    <a:pt x="151595" y="1437"/>
                  </a:cubicBezTo>
                  <a:cubicBezTo>
                    <a:pt x="149629" y="470"/>
                    <a:pt x="147515" y="0"/>
                    <a:pt x="145414" y="0"/>
                  </a:cubicBezTo>
                  <a:close/>
                  <a:moveTo>
                    <a:pt x="84252" y="55762"/>
                  </a:moveTo>
                  <a:lnTo>
                    <a:pt x="84252" y="56338"/>
                  </a:lnTo>
                  <a:cubicBezTo>
                    <a:pt x="86153" y="56424"/>
                    <a:pt x="86527" y="56684"/>
                    <a:pt x="86527" y="58758"/>
                  </a:cubicBezTo>
                  <a:lnTo>
                    <a:pt x="86527" y="72468"/>
                  </a:lnTo>
                  <a:cubicBezTo>
                    <a:pt x="86527" y="74542"/>
                    <a:pt x="86153" y="75090"/>
                    <a:pt x="84223" y="75176"/>
                  </a:cubicBezTo>
                  <a:lnTo>
                    <a:pt x="84223" y="75752"/>
                  </a:lnTo>
                  <a:cubicBezTo>
                    <a:pt x="84857" y="75694"/>
                    <a:pt x="85894" y="75666"/>
                    <a:pt x="86844" y="75666"/>
                  </a:cubicBezTo>
                  <a:cubicBezTo>
                    <a:pt x="87795" y="75666"/>
                    <a:pt x="89033" y="75694"/>
                    <a:pt x="89724" y="75752"/>
                  </a:cubicBezTo>
                  <a:lnTo>
                    <a:pt x="89724" y="75176"/>
                  </a:lnTo>
                  <a:cubicBezTo>
                    <a:pt x="87535" y="75090"/>
                    <a:pt x="87161" y="74542"/>
                    <a:pt x="87161" y="72468"/>
                  </a:cubicBezTo>
                  <a:lnTo>
                    <a:pt x="87161" y="57577"/>
                  </a:lnTo>
                  <a:lnTo>
                    <a:pt x="99028" y="75896"/>
                  </a:lnTo>
                  <a:lnTo>
                    <a:pt x="99662" y="75896"/>
                  </a:lnTo>
                  <a:lnTo>
                    <a:pt x="99662" y="59046"/>
                  </a:lnTo>
                  <a:cubicBezTo>
                    <a:pt x="99662" y="56972"/>
                    <a:pt x="100036" y="56424"/>
                    <a:pt x="101937" y="56338"/>
                  </a:cubicBezTo>
                  <a:lnTo>
                    <a:pt x="101937" y="55791"/>
                  </a:lnTo>
                  <a:cubicBezTo>
                    <a:pt x="101332" y="55820"/>
                    <a:pt x="100296" y="55848"/>
                    <a:pt x="99345" y="55848"/>
                  </a:cubicBezTo>
                  <a:cubicBezTo>
                    <a:pt x="98394" y="55848"/>
                    <a:pt x="97127" y="55820"/>
                    <a:pt x="96465" y="55791"/>
                  </a:cubicBezTo>
                  <a:lnTo>
                    <a:pt x="96465" y="56338"/>
                  </a:lnTo>
                  <a:cubicBezTo>
                    <a:pt x="98654" y="56424"/>
                    <a:pt x="99028" y="57001"/>
                    <a:pt x="99028" y="59046"/>
                  </a:cubicBezTo>
                  <a:lnTo>
                    <a:pt x="99028" y="71115"/>
                  </a:lnTo>
                  <a:lnTo>
                    <a:pt x="89062" y="55762"/>
                  </a:lnTo>
                  <a:cubicBezTo>
                    <a:pt x="88428" y="55820"/>
                    <a:pt x="87679" y="55848"/>
                    <a:pt x="86844" y="55848"/>
                  </a:cubicBezTo>
                  <a:cubicBezTo>
                    <a:pt x="85894" y="55848"/>
                    <a:pt x="84857" y="55820"/>
                    <a:pt x="84252" y="55762"/>
                  </a:cubicBezTo>
                  <a:close/>
                  <a:moveTo>
                    <a:pt x="67268" y="52261"/>
                  </a:moveTo>
                  <a:cubicBezTo>
                    <a:pt x="67166" y="52261"/>
                    <a:pt x="67056" y="52284"/>
                    <a:pt x="66940" y="52334"/>
                  </a:cubicBezTo>
                  <a:cubicBezTo>
                    <a:pt x="51530" y="59074"/>
                    <a:pt x="39145" y="71259"/>
                    <a:pt x="32203" y="86582"/>
                  </a:cubicBezTo>
                  <a:cubicBezTo>
                    <a:pt x="32030" y="86957"/>
                    <a:pt x="32174" y="87389"/>
                    <a:pt x="32549" y="87562"/>
                  </a:cubicBezTo>
                  <a:cubicBezTo>
                    <a:pt x="32648" y="87607"/>
                    <a:pt x="32751" y="87629"/>
                    <a:pt x="32852" y="87629"/>
                  </a:cubicBezTo>
                  <a:cubicBezTo>
                    <a:pt x="33133" y="87629"/>
                    <a:pt x="33401" y="87463"/>
                    <a:pt x="33528" y="87187"/>
                  </a:cubicBezTo>
                  <a:cubicBezTo>
                    <a:pt x="40326" y="72209"/>
                    <a:pt x="52452" y="60284"/>
                    <a:pt x="67545" y="53688"/>
                  </a:cubicBezTo>
                  <a:cubicBezTo>
                    <a:pt x="68327" y="53360"/>
                    <a:pt x="67983" y="52261"/>
                    <a:pt x="67268" y="52261"/>
                  </a:cubicBezTo>
                  <a:close/>
                  <a:moveTo>
                    <a:pt x="133462" y="74635"/>
                  </a:moveTo>
                  <a:cubicBezTo>
                    <a:pt x="133293" y="74635"/>
                    <a:pt x="133117" y="74701"/>
                    <a:pt x="132959" y="74859"/>
                  </a:cubicBezTo>
                  <a:lnTo>
                    <a:pt x="117808" y="90039"/>
                  </a:lnTo>
                  <a:cubicBezTo>
                    <a:pt x="117253" y="90572"/>
                    <a:pt x="117760" y="91329"/>
                    <a:pt x="118339" y="91329"/>
                  </a:cubicBezTo>
                  <a:cubicBezTo>
                    <a:pt x="118510" y="91329"/>
                    <a:pt x="118687" y="91263"/>
                    <a:pt x="118845" y="91105"/>
                  </a:cubicBezTo>
                  <a:lnTo>
                    <a:pt x="118845" y="91076"/>
                  </a:lnTo>
                  <a:lnTo>
                    <a:pt x="133996" y="75925"/>
                  </a:lnTo>
                  <a:cubicBezTo>
                    <a:pt x="134530" y="75391"/>
                    <a:pt x="134034" y="74635"/>
                    <a:pt x="133462" y="74635"/>
                  </a:cubicBezTo>
                  <a:close/>
                  <a:moveTo>
                    <a:pt x="27076" y="48647"/>
                  </a:moveTo>
                  <a:cubicBezTo>
                    <a:pt x="9880" y="66074"/>
                    <a:pt x="173" y="89492"/>
                    <a:pt x="0" y="113975"/>
                  </a:cubicBezTo>
                  <a:lnTo>
                    <a:pt x="21459" y="113975"/>
                  </a:lnTo>
                  <a:cubicBezTo>
                    <a:pt x="21603" y="95195"/>
                    <a:pt x="29063" y="77221"/>
                    <a:pt x="42227" y="63827"/>
                  </a:cubicBezTo>
                  <a:lnTo>
                    <a:pt x="27105" y="48705"/>
                  </a:lnTo>
                  <a:lnTo>
                    <a:pt x="27076" y="48647"/>
                  </a:lnTo>
                  <a:close/>
                  <a:moveTo>
                    <a:pt x="161245" y="48676"/>
                  </a:moveTo>
                  <a:lnTo>
                    <a:pt x="146094" y="63827"/>
                  </a:lnTo>
                  <a:cubicBezTo>
                    <a:pt x="159257" y="77221"/>
                    <a:pt x="166689" y="95195"/>
                    <a:pt x="166862" y="113975"/>
                  </a:cubicBezTo>
                  <a:lnTo>
                    <a:pt x="188320" y="113975"/>
                  </a:lnTo>
                  <a:cubicBezTo>
                    <a:pt x="188148" y="89520"/>
                    <a:pt x="178441" y="66074"/>
                    <a:pt x="161245" y="48676"/>
                  </a:cubicBezTo>
                  <a:close/>
                  <a:moveTo>
                    <a:pt x="137366" y="105478"/>
                  </a:moveTo>
                  <a:lnTo>
                    <a:pt x="137366" y="106054"/>
                  </a:lnTo>
                  <a:cubicBezTo>
                    <a:pt x="139296" y="106140"/>
                    <a:pt x="139671" y="106400"/>
                    <a:pt x="139671" y="108474"/>
                  </a:cubicBezTo>
                  <a:lnTo>
                    <a:pt x="139671" y="122444"/>
                  </a:lnTo>
                  <a:cubicBezTo>
                    <a:pt x="139671" y="124517"/>
                    <a:pt x="139296" y="124805"/>
                    <a:pt x="137395" y="124892"/>
                  </a:cubicBezTo>
                  <a:lnTo>
                    <a:pt x="137395" y="125439"/>
                  </a:lnTo>
                  <a:cubicBezTo>
                    <a:pt x="140160" y="125353"/>
                    <a:pt x="143876" y="125353"/>
                    <a:pt x="145575" y="125353"/>
                  </a:cubicBezTo>
                  <a:cubicBezTo>
                    <a:pt x="147448" y="125353"/>
                    <a:pt x="150098" y="125353"/>
                    <a:pt x="152027" y="125439"/>
                  </a:cubicBezTo>
                  <a:cubicBezTo>
                    <a:pt x="151883" y="123999"/>
                    <a:pt x="151826" y="122530"/>
                    <a:pt x="151826" y="121839"/>
                  </a:cubicBezTo>
                  <a:cubicBezTo>
                    <a:pt x="151826" y="121176"/>
                    <a:pt x="151855" y="120485"/>
                    <a:pt x="151912" y="119794"/>
                  </a:cubicBezTo>
                  <a:lnTo>
                    <a:pt x="151250" y="119794"/>
                  </a:lnTo>
                  <a:cubicBezTo>
                    <a:pt x="150875" y="123538"/>
                    <a:pt x="150155" y="124805"/>
                    <a:pt x="146641" y="124805"/>
                  </a:cubicBezTo>
                  <a:lnTo>
                    <a:pt x="144567" y="124805"/>
                  </a:lnTo>
                  <a:cubicBezTo>
                    <a:pt x="142666" y="124805"/>
                    <a:pt x="142292" y="124517"/>
                    <a:pt x="142292" y="122472"/>
                  </a:cubicBezTo>
                  <a:lnTo>
                    <a:pt x="142292" y="115675"/>
                  </a:lnTo>
                  <a:lnTo>
                    <a:pt x="144164" y="115675"/>
                  </a:lnTo>
                  <a:cubicBezTo>
                    <a:pt x="146612" y="115675"/>
                    <a:pt x="146641" y="117604"/>
                    <a:pt x="146843" y="119419"/>
                  </a:cubicBezTo>
                  <a:lnTo>
                    <a:pt x="147505" y="119419"/>
                  </a:lnTo>
                  <a:cubicBezTo>
                    <a:pt x="147361" y="117259"/>
                    <a:pt x="147332" y="116337"/>
                    <a:pt x="147332" y="115415"/>
                  </a:cubicBezTo>
                  <a:lnTo>
                    <a:pt x="147332" y="114062"/>
                  </a:lnTo>
                  <a:cubicBezTo>
                    <a:pt x="147332" y="113428"/>
                    <a:pt x="147332" y="112621"/>
                    <a:pt x="147419" y="111412"/>
                  </a:cubicBezTo>
                  <a:lnTo>
                    <a:pt x="146785" y="111412"/>
                  </a:lnTo>
                  <a:cubicBezTo>
                    <a:pt x="146555" y="112765"/>
                    <a:pt x="146612" y="115127"/>
                    <a:pt x="144164" y="115127"/>
                  </a:cubicBezTo>
                  <a:lnTo>
                    <a:pt x="142292" y="115127"/>
                  </a:lnTo>
                  <a:lnTo>
                    <a:pt x="142292" y="108474"/>
                  </a:lnTo>
                  <a:cubicBezTo>
                    <a:pt x="142292" y="106428"/>
                    <a:pt x="142666" y="106140"/>
                    <a:pt x="144596" y="106140"/>
                  </a:cubicBezTo>
                  <a:lnTo>
                    <a:pt x="146900" y="106140"/>
                  </a:lnTo>
                  <a:cubicBezTo>
                    <a:pt x="149896" y="106140"/>
                    <a:pt x="150328" y="107235"/>
                    <a:pt x="150702" y="110576"/>
                  </a:cubicBezTo>
                  <a:lnTo>
                    <a:pt x="151336" y="110576"/>
                  </a:lnTo>
                  <a:cubicBezTo>
                    <a:pt x="151279" y="109971"/>
                    <a:pt x="151250" y="109395"/>
                    <a:pt x="151250" y="108819"/>
                  </a:cubicBezTo>
                  <a:cubicBezTo>
                    <a:pt x="151250" y="108157"/>
                    <a:pt x="151307" y="106803"/>
                    <a:pt x="151451" y="105478"/>
                  </a:cubicBezTo>
                  <a:lnTo>
                    <a:pt x="151451" y="105478"/>
                  </a:lnTo>
                  <a:cubicBezTo>
                    <a:pt x="149694" y="105564"/>
                    <a:pt x="147275" y="105564"/>
                    <a:pt x="145547" y="105564"/>
                  </a:cubicBezTo>
                  <a:cubicBezTo>
                    <a:pt x="143847" y="105564"/>
                    <a:pt x="140160" y="105564"/>
                    <a:pt x="137366" y="105478"/>
                  </a:cubicBezTo>
                  <a:close/>
                  <a:moveTo>
                    <a:pt x="33528" y="105478"/>
                  </a:moveTo>
                  <a:lnTo>
                    <a:pt x="33528" y="106025"/>
                  </a:lnTo>
                  <a:cubicBezTo>
                    <a:pt x="34133" y="106083"/>
                    <a:pt x="34968" y="106400"/>
                    <a:pt x="35487" y="107840"/>
                  </a:cubicBezTo>
                  <a:lnTo>
                    <a:pt x="41449" y="125583"/>
                  </a:lnTo>
                  <a:lnTo>
                    <a:pt x="41910" y="125583"/>
                  </a:lnTo>
                  <a:lnTo>
                    <a:pt x="46403" y="111066"/>
                  </a:lnTo>
                  <a:lnTo>
                    <a:pt x="51300" y="125583"/>
                  </a:lnTo>
                  <a:lnTo>
                    <a:pt x="51761" y="125583"/>
                  </a:lnTo>
                  <a:lnTo>
                    <a:pt x="57090" y="108502"/>
                  </a:lnTo>
                  <a:cubicBezTo>
                    <a:pt x="57637" y="106774"/>
                    <a:pt x="58587" y="106198"/>
                    <a:pt x="59336" y="106054"/>
                  </a:cubicBezTo>
                  <a:lnTo>
                    <a:pt x="59336" y="105478"/>
                  </a:lnTo>
                  <a:cubicBezTo>
                    <a:pt x="58616" y="105536"/>
                    <a:pt x="57896" y="105564"/>
                    <a:pt x="57205" y="105564"/>
                  </a:cubicBezTo>
                  <a:cubicBezTo>
                    <a:pt x="56225" y="105564"/>
                    <a:pt x="55044" y="105536"/>
                    <a:pt x="53950" y="105478"/>
                  </a:cubicBezTo>
                  <a:lnTo>
                    <a:pt x="53950" y="106054"/>
                  </a:lnTo>
                  <a:cubicBezTo>
                    <a:pt x="55592" y="106083"/>
                    <a:pt x="56369" y="106486"/>
                    <a:pt x="56369" y="107782"/>
                  </a:cubicBezTo>
                  <a:cubicBezTo>
                    <a:pt x="56341" y="108560"/>
                    <a:pt x="56168" y="109309"/>
                    <a:pt x="55909" y="110058"/>
                  </a:cubicBezTo>
                  <a:lnTo>
                    <a:pt x="52423" y="120975"/>
                  </a:lnTo>
                  <a:lnTo>
                    <a:pt x="48391" y="108416"/>
                  </a:lnTo>
                  <a:cubicBezTo>
                    <a:pt x="48218" y="107955"/>
                    <a:pt x="48103" y="107494"/>
                    <a:pt x="48074" y="107033"/>
                  </a:cubicBezTo>
                  <a:cubicBezTo>
                    <a:pt x="48074" y="106169"/>
                    <a:pt x="48765" y="106083"/>
                    <a:pt x="50004" y="106025"/>
                  </a:cubicBezTo>
                  <a:lnTo>
                    <a:pt x="50004" y="105478"/>
                  </a:lnTo>
                  <a:cubicBezTo>
                    <a:pt x="49226" y="105536"/>
                    <a:pt x="47843" y="105564"/>
                    <a:pt x="46403" y="105564"/>
                  </a:cubicBezTo>
                  <a:cubicBezTo>
                    <a:pt x="45453" y="105564"/>
                    <a:pt x="44358" y="105536"/>
                    <a:pt x="43667" y="105478"/>
                  </a:cubicBezTo>
                  <a:lnTo>
                    <a:pt x="43667" y="106025"/>
                  </a:lnTo>
                  <a:cubicBezTo>
                    <a:pt x="44185" y="106054"/>
                    <a:pt x="44848" y="106400"/>
                    <a:pt x="45337" y="107840"/>
                  </a:cubicBezTo>
                  <a:lnTo>
                    <a:pt x="46086" y="110058"/>
                  </a:lnTo>
                  <a:lnTo>
                    <a:pt x="42659" y="121003"/>
                  </a:lnTo>
                  <a:lnTo>
                    <a:pt x="38540" y="108416"/>
                  </a:lnTo>
                  <a:cubicBezTo>
                    <a:pt x="38367" y="107955"/>
                    <a:pt x="38252" y="107494"/>
                    <a:pt x="38223" y="107005"/>
                  </a:cubicBezTo>
                  <a:cubicBezTo>
                    <a:pt x="38223" y="106371"/>
                    <a:pt x="38626" y="106112"/>
                    <a:pt x="39605" y="106025"/>
                  </a:cubicBezTo>
                  <a:lnTo>
                    <a:pt x="39605" y="105478"/>
                  </a:lnTo>
                  <a:cubicBezTo>
                    <a:pt x="38914" y="105536"/>
                    <a:pt x="37791" y="105564"/>
                    <a:pt x="36552" y="105564"/>
                  </a:cubicBezTo>
                  <a:cubicBezTo>
                    <a:pt x="35487" y="105564"/>
                    <a:pt x="34306" y="105536"/>
                    <a:pt x="33528" y="105478"/>
                  </a:cubicBezTo>
                  <a:close/>
                  <a:moveTo>
                    <a:pt x="54843" y="75406"/>
                  </a:moveTo>
                  <a:lnTo>
                    <a:pt x="83964" y="124921"/>
                  </a:lnTo>
                  <a:lnTo>
                    <a:pt x="133478" y="154042"/>
                  </a:lnTo>
                  <a:lnTo>
                    <a:pt x="104357" y="104499"/>
                  </a:lnTo>
                  <a:lnTo>
                    <a:pt x="54843" y="75406"/>
                  </a:lnTo>
                  <a:close/>
                  <a:moveTo>
                    <a:pt x="69993" y="138132"/>
                  </a:moveTo>
                  <a:cubicBezTo>
                    <a:pt x="69819" y="138132"/>
                    <a:pt x="69638" y="138203"/>
                    <a:pt x="69475" y="138372"/>
                  </a:cubicBezTo>
                  <a:lnTo>
                    <a:pt x="54324" y="153523"/>
                  </a:lnTo>
                  <a:cubicBezTo>
                    <a:pt x="53835" y="153984"/>
                    <a:pt x="54180" y="154791"/>
                    <a:pt x="54843" y="154791"/>
                  </a:cubicBezTo>
                  <a:cubicBezTo>
                    <a:pt x="55044" y="154791"/>
                    <a:pt x="55217" y="154704"/>
                    <a:pt x="55361" y="154560"/>
                  </a:cubicBezTo>
                  <a:lnTo>
                    <a:pt x="70512" y="139409"/>
                  </a:lnTo>
                  <a:cubicBezTo>
                    <a:pt x="71041" y="138880"/>
                    <a:pt x="70558" y="138132"/>
                    <a:pt x="69993" y="138132"/>
                  </a:cubicBezTo>
                  <a:close/>
                  <a:moveTo>
                    <a:pt x="92870" y="153402"/>
                  </a:moveTo>
                  <a:cubicBezTo>
                    <a:pt x="92782" y="153402"/>
                    <a:pt x="92693" y="153404"/>
                    <a:pt x="92605" y="153408"/>
                  </a:cubicBezTo>
                  <a:cubicBezTo>
                    <a:pt x="89811" y="153408"/>
                    <a:pt x="87305" y="154963"/>
                    <a:pt x="87305" y="158276"/>
                  </a:cubicBezTo>
                  <a:cubicBezTo>
                    <a:pt x="87305" y="161473"/>
                    <a:pt x="89638" y="163000"/>
                    <a:pt x="92346" y="164613"/>
                  </a:cubicBezTo>
                  <a:cubicBezTo>
                    <a:pt x="94938" y="166168"/>
                    <a:pt x="96724" y="167464"/>
                    <a:pt x="96724" y="169769"/>
                  </a:cubicBezTo>
                  <a:cubicBezTo>
                    <a:pt x="96724" y="172419"/>
                    <a:pt x="94880" y="173542"/>
                    <a:pt x="93066" y="173542"/>
                  </a:cubicBezTo>
                  <a:cubicBezTo>
                    <a:pt x="89465" y="173542"/>
                    <a:pt x="88140" y="170546"/>
                    <a:pt x="87910" y="167119"/>
                  </a:cubicBezTo>
                  <a:lnTo>
                    <a:pt x="87276" y="167119"/>
                  </a:lnTo>
                  <a:cubicBezTo>
                    <a:pt x="87276" y="171094"/>
                    <a:pt x="87247" y="172736"/>
                    <a:pt x="87161" y="173888"/>
                  </a:cubicBezTo>
                  <a:lnTo>
                    <a:pt x="87795" y="173888"/>
                  </a:lnTo>
                  <a:cubicBezTo>
                    <a:pt x="87910" y="173081"/>
                    <a:pt x="88054" y="172649"/>
                    <a:pt x="88428" y="172649"/>
                  </a:cubicBezTo>
                  <a:cubicBezTo>
                    <a:pt x="88774" y="172678"/>
                    <a:pt x="89120" y="172822"/>
                    <a:pt x="89379" y="173052"/>
                  </a:cubicBezTo>
                  <a:cubicBezTo>
                    <a:pt x="90449" y="173748"/>
                    <a:pt x="91692" y="174095"/>
                    <a:pt x="92949" y="174095"/>
                  </a:cubicBezTo>
                  <a:cubicBezTo>
                    <a:pt x="93045" y="174095"/>
                    <a:pt x="93142" y="174093"/>
                    <a:pt x="93239" y="174089"/>
                  </a:cubicBezTo>
                  <a:cubicBezTo>
                    <a:pt x="96522" y="174089"/>
                    <a:pt x="99230" y="172332"/>
                    <a:pt x="99230" y="168732"/>
                  </a:cubicBezTo>
                  <a:cubicBezTo>
                    <a:pt x="99230" y="165707"/>
                    <a:pt x="97069" y="164210"/>
                    <a:pt x="94160" y="162395"/>
                  </a:cubicBezTo>
                  <a:cubicBezTo>
                    <a:pt x="91626" y="160811"/>
                    <a:pt x="89408" y="159774"/>
                    <a:pt x="89408" y="157239"/>
                  </a:cubicBezTo>
                  <a:cubicBezTo>
                    <a:pt x="89408" y="155280"/>
                    <a:pt x="90848" y="153955"/>
                    <a:pt x="92864" y="153955"/>
                  </a:cubicBezTo>
                  <a:cubicBezTo>
                    <a:pt x="95975" y="153955"/>
                    <a:pt x="97271" y="156692"/>
                    <a:pt x="97473" y="159370"/>
                  </a:cubicBezTo>
                  <a:lnTo>
                    <a:pt x="98135" y="159370"/>
                  </a:lnTo>
                  <a:cubicBezTo>
                    <a:pt x="98135" y="155828"/>
                    <a:pt x="98193" y="154618"/>
                    <a:pt x="98279" y="153610"/>
                  </a:cubicBezTo>
                  <a:lnTo>
                    <a:pt x="97617" y="153610"/>
                  </a:lnTo>
                  <a:cubicBezTo>
                    <a:pt x="97502" y="154416"/>
                    <a:pt x="97357" y="154848"/>
                    <a:pt x="97012" y="154848"/>
                  </a:cubicBezTo>
                  <a:cubicBezTo>
                    <a:pt x="96637" y="154819"/>
                    <a:pt x="96321" y="154675"/>
                    <a:pt x="96033" y="154445"/>
                  </a:cubicBezTo>
                  <a:cubicBezTo>
                    <a:pt x="95123" y="153750"/>
                    <a:pt x="94015" y="153402"/>
                    <a:pt x="92870" y="153402"/>
                  </a:cubicBezTo>
                  <a:close/>
                  <a:moveTo>
                    <a:pt x="156135" y="140152"/>
                  </a:moveTo>
                  <a:cubicBezTo>
                    <a:pt x="155876" y="140152"/>
                    <a:pt x="155617" y="140290"/>
                    <a:pt x="155484" y="140619"/>
                  </a:cubicBezTo>
                  <a:cubicBezTo>
                    <a:pt x="148427" y="157181"/>
                    <a:pt x="135004" y="170201"/>
                    <a:pt x="118240" y="176768"/>
                  </a:cubicBezTo>
                  <a:cubicBezTo>
                    <a:pt x="117866" y="176912"/>
                    <a:pt x="117664" y="177344"/>
                    <a:pt x="117837" y="177719"/>
                  </a:cubicBezTo>
                  <a:cubicBezTo>
                    <a:pt x="117924" y="178007"/>
                    <a:pt x="118212" y="178208"/>
                    <a:pt x="118528" y="178208"/>
                  </a:cubicBezTo>
                  <a:cubicBezTo>
                    <a:pt x="118615" y="178208"/>
                    <a:pt x="118701" y="178180"/>
                    <a:pt x="118788" y="178151"/>
                  </a:cubicBezTo>
                  <a:cubicBezTo>
                    <a:pt x="135926" y="171439"/>
                    <a:pt x="149637" y="158132"/>
                    <a:pt x="156838" y="141195"/>
                  </a:cubicBezTo>
                  <a:cubicBezTo>
                    <a:pt x="157079" y="140602"/>
                    <a:pt x="156604" y="140152"/>
                    <a:pt x="156135" y="140152"/>
                  </a:cubicBezTo>
                  <a:close/>
                  <a:moveTo>
                    <a:pt x="0" y="115444"/>
                  </a:moveTo>
                  <a:cubicBezTo>
                    <a:pt x="144" y="139928"/>
                    <a:pt x="9851" y="163345"/>
                    <a:pt x="27047" y="180772"/>
                  </a:cubicBezTo>
                  <a:lnTo>
                    <a:pt x="42198" y="165621"/>
                  </a:lnTo>
                  <a:cubicBezTo>
                    <a:pt x="42198" y="165621"/>
                    <a:pt x="42227" y="165621"/>
                    <a:pt x="42227" y="165592"/>
                  </a:cubicBezTo>
                  <a:cubicBezTo>
                    <a:pt x="29063" y="152198"/>
                    <a:pt x="21603" y="134224"/>
                    <a:pt x="21459" y="115444"/>
                  </a:cubicBezTo>
                  <a:close/>
                  <a:moveTo>
                    <a:pt x="166862" y="115444"/>
                  </a:moveTo>
                  <a:cubicBezTo>
                    <a:pt x="166689" y="134224"/>
                    <a:pt x="159257" y="152198"/>
                    <a:pt x="146094" y="165592"/>
                  </a:cubicBezTo>
                  <a:lnTo>
                    <a:pt x="161245" y="180743"/>
                  </a:lnTo>
                  <a:lnTo>
                    <a:pt x="161245" y="180772"/>
                  </a:lnTo>
                  <a:cubicBezTo>
                    <a:pt x="178441" y="163345"/>
                    <a:pt x="188148" y="139928"/>
                    <a:pt x="188320" y="115473"/>
                  </a:cubicBezTo>
                  <a:lnTo>
                    <a:pt x="166862" y="115473"/>
                  </a:lnTo>
                  <a:lnTo>
                    <a:pt x="166862" y="115444"/>
                  </a:lnTo>
                  <a:close/>
                  <a:moveTo>
                    <a:pt x="38669" y="181276"/>
                  </a:moveTo>
                  <a:cubicBezTo>
                    <a:pt x="38824" y="181276"/>
                    <a:pt x="38989" y="181331"/>
                    <a:pt x="39145" y="181463"/>
                  </a:cubicBezTo>
                  <a:cubicBezTo>
                    <a:pt x="52567" y="192553"/>
                    <a:pt x="69043" y="199322"/>
                    <a:pt x="86412" y="200848"/>
                  </a:cubicBezTo>
                  <a:cubicBezTo>
                    <a:pt x="87334" y="200935"/>
                    <a:pt x="87276" y="202317"/>
                    <a:pt x="86354" y="202317"/>
                  </a:cubicBezTo>
                  <a:lnTo>
                    <a:pt x="86268" y="202317"/>
                  </a:lnTo>
                  <a:cubicBezTo>
                    <a:pt x="68611" y="200791"/>
                    <a:pt x="51847" y="193907"/>
                    <a:pt x="38223" y="182587"/>
                  </a:cubicBezTo>
                  <a:cubicBezTo>
                    <a:pt x="37607" y="182085"/>
                    <a:pt x="38075" y="181276"/>
                    <a:pt x="38669" y="181276"/>
                  </a:cubicBezTo>
                  <a:close/>
                  <a:moveTo>
                    <a:pt x="43264" y="166658"/>
                  </a:moveTo>
                  <a:lnTo>
                    <a:pt x="28113" y="181809"/>
                  </a:lnTo>
                  <a:cubicBezTo>
                    <a:pt x="45510" y="199005"/>
                    <a:pt x="68957" y="208712"/>
                    <a:pt x="93411" y="208856"/>
                  </a:cubicBezTo>
                  <a:lnTo>
                    <a:pt x="93411" y="187426"/>
                  </a:lnTo>
                  <a:cubicBezTo>
                    <a:pt x="74631" y="187253"/>
                    <a:pt x="56657" y="179793"/>
                    <a:pt x="43264" y="166658"/>
                  </a:cubicBezTo>
                  <a:close/>
                  <a:moveTo>
                    <a:pt x="145028" y="166658"/>
                  </a:moveTo>
                  <a:cubicBezTo>
                    <a:pt x="131634" y="179821"/>
                    <a:pt x="113661" y="187253"/>
                    <a:pt x="94880" y="187426"/>
                  </a:cubicBezTo>
                  <a:lnTo>
                    <a:pt x="94880" y="208856"/>
                  </a:lnTo>
                  <a:cubicBezTo>
                    <a:pt x="119364" y="208712"/>
                    <a:pt x="142810" y="199005"/>
                    <a:pt x="160237" y="181809"/>
                  </a:cubicBezTo>
                  <a:lnTo>
                    <a:pt x="160208" y="181809"/>
                  </a:lnTo>
                  <a:lnTo>
                    <a:pt x="145028" y="1666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0" name="Google Shape;510;p5"/>
          <p:cNvSpPr/>
          <p:nvPr/>
        </p:nvSpPr>
        <p:spPr>
          <a:xfrm>
            <a:off x="195973" y="4316020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5"/>
          <p:cNvSpPr/>
          <p:nvPr/>
        </p:nvSpPr>
        <p:spPr>
          <a:xfrm>
            <a:off x="1907998" y="44703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5"/>
          <p:cNvSpPr/>
          <p:nvPr/>
        </p:nvSpPr>
        <p:spPr>
          <a:xfrm>
            <a:off x="8739298" y="28543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5"/>
          <p:cNvSpPr/>
          <p:nvPr/>
        </p:nvSpPr>
        <p:spPr>
          <a:xfrm>
            <a:off x="630598" y="7388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5"/>
          <p:cNvSpPr/>
          <p:nvPr/>
        </p:nvSpPr>
        <p:spPr>
          <a:xfrm rot="-698217">
            <a:off x="1971264" y="4602619"/>
            <a:ext cx="3432215" cy="976968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"/>
          <p:cNvSpPr/>
          <p:nvPr/>
        </p:nvSpPr>
        <p:spPr>
          <a:xfrm rot="-3903333">
            <a:off x="7175064" y="4009358"/>
            <a:ext cx="2696782" cy="767629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7" name="Google Shape;517;p6"/>
          <p:cNvGrpSpPr/>
          <p:nvPr/>
        </p:nvGrpSpPr>
        <p:grpSpPr>
          <a:xfrm flipH="1">
            <a:off x="-760220" y="-14123"/>
            <a:ext cx="2289898" cy="3022831"/>
            <a:chOff x="1824775" y="237950"/>
            <a:chExt cx="3950825" cy="5216275"/>
          </a:xfrm>
        </p:grpSpPr>
        <p:sp>
          <p:nvSpPr>
            <p:cNvPr id="518" name="Google Shape;518;p6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6"/>
          <p:cNvGrpSpPr/>
          <p:nvPr/>
        </p:nvGrpSpPr>
        <p:grpSpPr>
          <a:xfrm>
            <a:off x="7993949" y="3780826"/>
            <a:ext cx="1644513" cy="1823835"/>
            <a:chOff x="7993949" y="3780826"/>
            <a:chExt cx="1644513" cy="1823835"/>
          </a:xfrm>
        </p:grpSpPr>
        <p:sp>
          <p:nvSpPr>
            <p:cNvPr id="542" name="Google Shape;542;p6"/>
            <p:cNvSpPr/>
            <p:nvPr/>
          </p:nvSpPr>
          <p:spPr>
            <a:xfrm>
              <a:off x="7995700" y="3963642"/>
              <a:ext cx="1641000" cy="1641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7993949" y="3780826"/>
              <a:ext cx="1644513" cy="1823835"/>
            </a:xfrm>
            <a:custGeom>
              <a:avLst/>
              <a:gdLst/>
              <a:ahLst/>
              <a:cxnLst/>
              <a:rect l="l" t="t" r="r" b="b"/>
              <a:pathLst>
                <a:path w="188321" h="208856" extrusionOk="0">
                  <a:moveTo>
                    <a:pt x="141275" y="14856"/>
                  </a:moveTo>
                  <a:cubicBezTo>
                    <a:pt x="144399" y="14856"/>
                    <a:pt x="147327" y="16763"/>
                    <a:pt x="148485" y="19843"/>
                  </a:cubicBezTo>
                  <a:lnTo>
                    <a:pt x="138979" y="15206"/>
                  </a:lnTo>
                  <a:cubicBezTo>
                    <a:pt x="139741" y="14969"/>
                    <a:pt x="140514" y="14856"/>
                    <a:pt x="141275" y="14856"/>
                  </a:cubicBezTo>
                  <a:close/>
                  <a:moveTo>
                    <a:pt x="145395" y="6746"/>
                  </a:moveTo>
                  <a:cubicBezTo>
                    <a:pt x="146458" y="6746"/>
                    <a:pt x="147548" y="6979"/>
                    <a:pt x="148600" y="7486"/>
                  </a:cubicBezTo>
                  <a:cubicBezTo>
                    <a:pt x="153439" y="9848"/>
                    <a:pt x="154245" y="16416"/>
                    <a:pt x="150098" y="19843"/>
                  </a:cubicBezTo>
                  <a:cubicBezTo>
                    <a:pt x="150098" y="19814"/>
                    <a:pt x="150098" y="19814"/>
                    <a:pt x="150098" y="19814"/>
                  </a:cubicBezTo>
                  <a:cubicBezTo>
                    <a:pt x="148810" y="15863"/>
                    <a:pt x="145151" y="13380"/>
                    <a:pt x="141257" y="13380"/>
                  </a:cubicBezTo>
                  <a:cubicBezTo>
                    <a:pt x="140184" y="13380"/>
                    <a:pt x="139093" y="13569"/>
                    <a:pt x="138029" y="13967"/>
                  </a:cubicBezTo>
                  <a:lnTo>
                    <a:pt x="138000" y="13967"/>
                  </a:lnTo>
                  <a:cubicBezTo>
                    <a:pt x="138090" y="9774"/>
                    <a:pt x="141568" y="6746"/>
                    <a:pt x="145395" y="6746"/>
                  </a:cubicBezTo>
                  <a:close/>
                  <a:moveTo>
                    <a:pt x="133420" y="20851"/>
                  </a:moveTo>
                  <a:lnTo>
                    <a:pt x="139757" y="23962"/>
                  </a:lnTo>
                  <a:lnTo>
                    <a:pt x="138173" y="27044"/>
                  </a:lnTo>
                  <a:cubicBezTo>
                    <a:pt x="138000" y="27419"/>
                    <a:pt x="138144" y="27851"/>
                    <a:pt x="138490" y="28052"/>
                  </a:cubicBezTo>
                  <a:cubicBezTo>
                    <a:pt x="138605" y="28110"/>
                    <a:pt x="138720" y="28139"/>
                    <a:pt x="138835" y="28139"/>
                  </a:cubicBezTo>
                  <a:cubicBezTo>
                    <a:pt x="139123" y="28139"/>
                    <a:pt x="139383" y="27966"/>
                    <a:pt x="139498" y="27736"/>
                  </a:cubicBezTo>
                  <a:lnTo>
                    <a:pt x="141082" y="24596"/>
                  </a:lnTo>
                  <a:lnTo>
                    <a:pt x="147419" y="27707"/>
                  </a:lnTo>
                  <a:lnTo>
                    <a:pt x="143818" y="34764"/>
                  </a:lnTo>
                  <a:lnTo>
                    <a:pt x="129935" y="27678"/>
                  </a:lnTo>
                  <a:lnTo>
                    <a:pt x="133420" y="20851"/>
                  </a:lnTo>
                  <a:close/>
                  <a:moveTo>
                    <a:pt x="103092" y="27215"/>
                  </a:moveTo>
                  <a:cubicBezTo>
                    <a:pt x="103110" y="27215"/>
                    <a:pt x="103128" y="27216"/>
                    <a:pt x="103147" y="27217"/>
                  </a:cubicBezTo>
                  <a:cubicBezTo>
                    <a:pt x="120746" y="29003"/>
                    <a:pt x="137366" y="36060"/>
                    <a:pt x="150875" y="47495"/>
                  </a:cubicBezTo>
                  <a:cubicBezTo>
                    <a:pt x="151414" y="47921"/>
                    <a:pt x="151115" y="48821"/>
                    <a:pt x="150418" y="48821"/>
                  </a:cubicBezTo>
                  <a:cubicBezTo>
                    <a:pt x="150408" y="48821"/>
                    <a:pt x="150397" y="48821"/>
                    <a:pt x="150386" y="48820"/>
                  </a:cubicBezTo>
                  <a:cubicBezTo>
                    <a:pt x="150213" y="48820"/>
                    <a:pt x="150040" y="48763"/>
                    <a:pt x="149896" y="48647"/>
                  </a:cubicBezTo>
                  <a:cubicBezTo>
                    <a:pt x="136646" y="37385"/>
                    <a:pt x="120285" y="30443"/>
                    <a:pt x="103003" y="28686"/>
                  </a:cubicBezTo>
                  <a:cubicBezTo>
                    <a:pt x="102600" y="28657"/>
                    <a:pt x="102312" y="28283"/>
                    <a:pt x="102341" y="27880"/>
                  </a:cubicBezTo>
                  <a:cubicBezTo>
                    <a:pt x="102396" y="27495"/>
                    <a:pt x="102713" y="27215"/>
                    <a:pt x="103092" y="27215"/>
                  </a:cubicBezTo>
                  <a:close/>
                  <a:moveTo>
                    <a:pt x="93411" y="20563"/>
                  </a:moveTo>
                  <a:cubicBezTo>
                    <a:pt x="68928" y="20707"/>
                    <a:pt x="45482" y="30414"/>
                    <a:pt x="28084" y="47610"/>
                  </a:cubicBezTo>
                  <a:cubicBezTo>
                    <a:pt x="28113" y="47639"/>
                    <a:pt x="28113" y="47639"/>
                    <a:pt x="28142" y="47639"/>
                  </a:cubicBezTo>
                  <a:lnTo>
                    <a:pt x="43264" y="62761"/>
                  </a:lnTo>
                  <a:cubicBezTo>
                    <a:pt x="56657" y="49598"/>
                    <a:pt x="74631" y="42166"/>
                    <a:pt x="93411" y="41994"/>
                  </a:cubicBezTo>
                  <a:lnTo>
                    <a:pt x="93411" y="20563"/>
                  </a:lnTo>
                  <a:close/>
                  <a:moveTo>
                    <a:pt x="145414" y="0"/>
                  </a:moveTo>
                  <a:cubicBezTo>
                    <a:pt x="141881" y="0"/>
                    <a:pt x="138387" y="1329"/>
                    <a:pt x="135696" y="3857"/>
                  </a:cubicBezTo>
                  <a:cubicBezTo>
                    <a:pt x="131404" y="7918"/>
                    <a:pt x="130079" y="14198"/>
                    <a:pt x="132354" y="19613"/>
                  </a:cubicBezTo>
                  <a:lnTo>
                    <a:pt x="128610" y="26987"/>
                  </a:lnTo>
                  <a:cubicBezTo>
                    <a:pt x="128581" y="27015"/>
                    <a:pt x="128581" y="27044"/>
                    <a:pt x="128581" y="27073"/>
                  </a:cubicBezTo>
                  <a:cubicBezTo>
                    <a:pt x="117837" y="22839"/>
                    <a:pt x="106431" y="20621"/>
                    <a:pt x="94880" y="20563"/>
                  </a:cubicBezTo>
                  <a:lnTo>
                    <a:pt x="94880" y="42022"/>
                  </a:lnTo>
                  <a:cubicBezTo>
                    <a:pt x="113661" y="42166"/>
                    <a:pt x="131634" y="49627"/>
                    <a:pt x="145028" y="62790"/>
                  </a:cubicBezTo>
                  <a:lnTo>
                    <a:pt x="145086" y="62761"/>
                  </a:lnTo>
                  <a:lnTo>
                    <a:pt x="160237" y="47610"/>
                  </a:lnTo>
                  <a:cubicBezTo>
                    <a:pt x="155599" y="43088"/>
                    <a:pt x="150530" y="39027"/>
                    <a:pt x="145057" y="35541"/>
                  </a:cubicBezTo>
                  <a:cubicBezTo>
                    <a:pt x="145086" y="35513"/>
                    <a:pt x="145115" y="35484"/>
                    <a:pt x="145143" y="35455"/>
                  </a:cubicBezTo>
                  <a:lnTo>
                    <a:pt x="149061" y="27793"/>
                  </a:lnTo>
                  <a:cubicBezTo>
                    <a:pt x="154764" y="26267"/>
                    <a:pt x="158883" y="21370"/>
                    <a:pt x="159459" y="15494"/>
                  </a:cubicBezTo>
                  <a:cubicBezTo>
                    <a:pt x="160035" y="9647"/>
                    <a:pt x="156895" y="4030"/>
                    <a:pt x="151595" y="1437"/>
                  </a:cubicBezTo>
                  <a:cubicBezTo>
                    <a:pt x="149629" y="470"/>
                    <a:pt x="147515" y="0"/>
                    <a:pt x="145414" y="0"/>
                  </a:cubicBezTo>
                  <a:close/>
                  <a:moveTo>
                    <a:pt x="84252" y="55762"/>
                  </a:moveTo>
                  <a:lnTo>
                    <a:pt x="84252" y="56338"/>
                  </a:lnTo>
                  <a:cubicBezTo>
                    <a:pt x="86153" y="56424"/>
                    <a:pt x="86527" y="56684"/>
                    <a:pt x="86527" y="58758"/>
                  </a:cubicBezTo>
                  <a:lnTo>
                    <a:pt x="86527" y="72468"/>
                  </a:lnTo>
                  <a:cubicBezTo>
                    <a:pt x="86527" y="74542"/>
                    <a:pt x="86153" y="75090"/>
                    <a:pt x="84223" y="75176"/>
                  </a:cubicBezTo>
                  <a:lnTo>
                    <a:pt x="84223" y="75752"/>
                  </a:lnTo>
                  <a:cubicBezTo>
                    <a:pt x="84857" y="75694"/>
                    <a:pt x="85894" y="75666"/>
                    <a:pt x="86844" y="75666"/>
                  </a:cubicBezTo>
                  <a:cubicBezTo>
                    <a:pt x="87795" y="75666"/>
                    <a:pt x="89033" y="75694"/>
                    <a:pt x="89724" y="75752"/>
                  </a:cubicBezTo>
                  <a:lnTo>
                    <a:pt x="89724" y="75176"/>
                  </a:lnTo>
                  <a:cubicBezTo>
                    <a:pt x="87535" y="75090"/>
                    <a:pt x="87161" y="74542"/>
                    <a:pt x="87161" y="72468"/>
                  </a:cubicBezTo>
                  <a:lnTo>
                    <a:pt x="87161" y="57577"/>
                  </a:lnTo>
                  <a:lnTo>
                    <a:pt x="99028" y="75896"/>
                  </a:lnTo>
                  <a:lnTo>
                    <a:pt x="99662" y="75896"/>
                  </a:lnTo>
                  <a:lnTo>
                    <a:pt x="99662" y="59046"/>
                  </a:lnTo>
                  <a:cubicBezTo>
                    <a:pt x="99662" y="56972"/>
                    <a:pt x="100036" y="56424"/>
                    <a:pt x="101937" y="56338"/>
                  </a:cubicBezTo>
                  <a:lnTo>
                    <a:pt x="101937" y="55791"/>
                  </a:lnTo>
                  <a:cubicBezTo>
                    <a:pt x="101332" y="55820"/>
                    <a:pt x="100296" y="55848"/>
                    <a:pt x="99345" y="55848"/>
                  </a:cubicBezTo>
                  <a:cubicBezTo>
                    <a:pt x="98394" y="55848"/>
                    <a:pt x="97127" y="55820"/>
                    <a:pt x="96465" y="55791"/>
                  </a:cubicBezTo>
                  <a:lnTo>
                    <a:pt x="96465" y="56338"/>
                  </a:lnTo>
                  <a:cubicBezTo>
                    <a:pt x="98654" y="56424"/>
                    <a:pt x="99028" y="57001"/>
                    <a:pt x="99028" y="59046"/>
                  </a:cubicBezTo>
                  <a:lnTo>
                    <a:pt x="99028" y="71115"/>
                  </a:lnTo>
                  <a:lnTo>
                    <a:pt x="89062" y="55762"/>
                  </a:lnTo>
                  <a:cubicBezTo>
                    <a:pt x="88428" y="55820"/>
                    <a:pt x="87679" y="55848"/>
                    <a:pt x="86844" y="55848"/>
                  </a:cubicBezTo>
                  <a:cubicBezTo>
                    <a:pt x="85894" y="55848"/>
                    <a:pt x="84857" y="55820"/>
                    <a:pt x="84252" y="55762"/>
                  </a:cubicBezTo>
                  <a:close/>
                  <a:moveTo>
                    <a:pt x="67268" y="52261"/>
                  </a:moveTo>
                  <a:cubicBezTo>
                    <a:pt x="67166" y="52261"/>
                    <a:pt x="67056" y="52284"/>
                    <a:pt x="66940" y="52334"/>
                  </a:cubicBezTo>
                  <a:cubicBezTo>
                    <a:pt x="51530" y="59074"/>
                    <a:pt x="39145" y="71259"/>
                    <a:pt x="32203" y="86582"/>
                  </a:cubicBezTo>
                  <a:cubicBezTo>
                    <a:pt x="32030" y="86957"/>
                    <a:pt x="32174" y="87389"/>
                    <a:pt x="32549" y="87562"/>
                  </a:cubicBezTo>
                  <a:cubicBezTo>
                    <a:pt x="32648" y="87607"/>
                    <a:pt x="32751" y="87629"/>
                    <a:pt x="32852" y="87629"/>
                  </a:cubicBezTo>
                  <a:cubicBezTo>
                    <a:pt x="33133" y="87629"/>
                    <a:pt x="33401" y="87463"/>
                    <a:pt x="33528" y="87187"/>
                  </a:cubicBezTo>
                  <a:cubicBezTo>
                    <a:pt x="40326" y="72209"/>
                    <a:pt x="52452" y="60284"/>
                    <a:pt x="67545" y="53688"/>
                  </a:cubicBezTo>
                  <a:cubicBezTo>
                    <a:pt x="68327" y="53360"/>
                    <a:pt x="67983" y="52261"/>
                    <a:pt x="67268" y="52261"/>
                  </a:cubicBezTo>
                  <a:close/>
                  <a:moveTo>
                    <a:pt x="133462" y="74635"/>
                  </a:moveTo>
                  <a:cubicBezTo>
                    <a:pt x="133293" y="74635"/>
                    <a:pt x="133117" y="74701"/>
                    <a:pt x="132959" y="74859"/>
                  </a:cubicBezTo>
                  <a:lnTo>
                    <a:pt x="117808" y="90039"/>
                  </a:lnTo>
                  <a:cubicBezTo>
                    <a:pt x="117253" y="90572"/>
                    <a:pt x="117760" y="91329"/>
                    <a:pt x="118339" y="91329"/>
                  </a:cubicBezTo>
                  <a:cubicBezTo>
                    <a:pt x="118510" y="91329"/>
                    <a:pt x="118687" y="91263"/>
                    <a:pt x="118845" y="91105"/>
                  </a:cubicBezTo>
                  <a:lnTo>
                    <a:pt x="118845" y="91076"/>
                  </a:lnTo>
                  <a:lnTo>
                    <a:pt x="133996" y="75925"/>
                  </a:lnTo>
                  <a:cubicBezTo>
                    <a:pt x="134530" y="75391"/>
                    <a:pt x="134034" y="74635"/>
                    <a:pt x="133462" y="74635"/>
                  </a:cubicBezTo>
                  <a:close/>
                  <a:moveTo>
                    <a:pt x="27076" y="48647"/>
                  </a:moveTo>
                  <a:cubicBezTo>
                    <a:pt x="9880" y="66074"/>
                    <a:pt x="173" y="89492"/>
                    <a:pt x="0" y="113975"/>
                  </a:cubicBezTo>
                  <a:lnTo>
                    <a:pt x="21459" y="113975"/>
                  </a:lnTo>
                  <a:cubicBezTo>
                    <a:pt x="21603" y="95195"/>
                    <a:pt x="29063" y="77221"/>
                    <a:pt x="42227" y="63827"/>
                  </a:cubicBezTo>
                  <a:lnTo>
                    <a:pt x="27105" y="48705"/>
                  </a:lnTo>
                  <a:lnTo>
                    <a:pt x="27076" y="48647"/>
                  </a:lnTo>
                  <a:close/>
                  <a:moveTo>
                    <a:pt x="161245" y="48676"/>
                  </a:moveTo>
                  <a:lnTo>
                    <a:pt x="146094" y="63827"/>
                  </a:lnTo>
                  <a:cubicBezTo>
                    <a:pt x="159257" y="77221"/>
                    <a:pt x="166689" y="95195"/>
                    <a:pt x="166862" y="113975"/>
                  </a:cubicBezTo>
                  <a:lnTo>
                    <a:pt x="188320" y="113975"/>
                  </a:lnTo>
                  <a:cubicBezTo>
                    <a:pt x="188148" y="89520"/>
                    <a:pt x="178441" y="66074"/>
                    <a:pt x="161245" y="48676"/>
                  </a:cubicBezTo>
                  <a:close/>
                  <a:moveTo>
                    <a:pt x="137366" y="105478"/>
                  </a:moveTo>
                  <a:lnTo>
                    <a:pt x="137366" y="106054"/>
                  </a:lnTo>
                  <a:cubicBezTo>
                    <a:pt x="139296" y="106140"/>
                    <a:pt x="139671" y="106400"/>
                    <a:pt x="139671" y="108474"/>
                  </a:cubicBezTo>
                  <a:lnTo>
                    <a:pt x="139671" y="122444"/>
                  </a:lnTo>
                  <a:cubicBezTo>
                    <a:pt x="139671" y="124517"/>
                    <a:pt x="139296" y="124805"/>
                    <a:pt x="137395" y="124892"/>
                  </a:cubicBezTo>
                  <a:lnTo>
                    <a:pt x="137395" y="125439"/>
                  </a:lnTo>
                  <a:cubicBezTo>
                    <a:pt x="140160" y="125353"/>
                    <a:pt x="143876" y="125353"/>
                    <a:pt x="145575" y="125353"/>
                  </a:cubicBezTo>
                  <a:cubicBezTo>
                    <a:pt x="147448" y="125353"/>
                    <a:pt x="150098" y="125353"/>
                    <a:pt x="152027" y="125439"/>
                  </a:cubicBezTo>
                  <a:cubicBezTo>
                    <a:pt x="151883" y="123999"/>
                    <a:pt x="151826" y="122530"/>
                    <a:pt x="151826" y="121839"/>
                  </a:cubicBezTo>
                  <a:cubicBezTo>
                    <a:pt x="151826" y="121176"/>
                    <a:pt x="151855" y="120485"/>
                    <a:pt x="151912" y="119794"/>
                  </a:cubicBezTo>
                  <a:lnTo>
                    <a:pt x="151250" y="119794"/>
                  </a:lnTo>
                  <a:cubicBezTo>
                    <a:pt x="150875" y="123538"/>
                    <a:pt x="150155" y="124805"/>
                    <a:pt x="146641" y="124805"/>
                  </a:cubicBezTo>
                  <a:lnTo>
                    <a:pt x="144567" y="124805"/>
                  </a:lnTo>
                  <a:cubicBezTo>
                    <a:pt x="142666" y="124805"/>
                    <a:pt x="142292" y="124517"/>
                    <a:pt x="142292" y="122472"/>
                  </a:cubicBezTo>
                  <a:lnTo>
                    <a:pt x="142292" y="115675"/>
                  </a:lnTo>
                  <a:lnTo>
                    <a:pt x="144164" y="115675"/>
                  </a:lnTo>
                  <a:cubicBezTo>
                    <a:pt x="146612" y="115675"/>
                    <a:pt x="146641" y="117604"/>
                    <a:pt x="146843" y="119419"/>
                  </a:cubicBezTo>
                  <a:lnTo>
                    <a:pt x="147505" y="119419"/>
                  </a:lnTo>
                  <a:cubicBezTo>
                    <a:pt x="147361" y="117259"/>
                    <a:pt x="147332" y="116337"/>
                    <a:pt x="147332" y="115415"/>
                  </a:cubicBezTo>
                  <a:lnTo>
                    <a:pt x="147332" y="114062"/>
                  </a:lnTo>
                  <a:cubicBezTo>
                    <a:pt x="147332" y="113428"/>
                    <a:pt x="147332" y="112621"/>
                    <a:pt x="147419" y="111412"/>
                  </a:cubicBezTo>
                  <a:lnTo>
                    <a:pt x="146785" y="111412"/>
                  </a:lnTo>
                  <a:cubicBezTo>
                    <a:pt x="146555" y="112765"/>
                    <a:pt x="146612" y="115127"/>
                    <a:pt x="144164" y="115127"/>
                  </a:cubicBezTo>
                  <a:lnTo>
                    <a:pt x="142292" y="115127"/>
                  </a:lnTo>
                  <a:lnTo>
                    <a:pt x="142292" y="108474"/>
                  </a:lnTo>
                  <a:cubicBezTo>
                    <a:pt x="142292" y="106428"/>
                    <a:pt x="142666" y="106140"/>
                    <a:pt x="144596" y="106140"/>
                  </a:cubicBezTo>
                  <a:lnTo>
                    <a:pt x="146900" y="106140"/>
                  </a:lnTo>
                  <a:cubicBezTo>
                    <a:pt x="149896" y="106140"/>
                    <a:pt x="150328" y="107235"/>
                    <a:pt x="150702" y="110576"/>
                  </a:cubicBezTo>
                  <a:lnTo>
                    <a:pt x="151336" y="110576"/>
                  </a:lnTo>
                  <a:cubicBezTo>
                    <a:pt x="151279" y="109971"/>
                    <a:pt x="151250" y="109395"/>
                    <a:pt x="151250" y="108819"/>
                  </a:cubicBezTo>
                  <a:cubicBezTo>
                    <a:pt x="151250" y="108157"/>
                    <a:pt x="151307" y="106803"/>
                    <a:pt x="151451" y="105478"/>
                  </a:cubicBezTo>
                  <a:lnTo>
                    <a:pt x="151451" y="105478"/>
                  </a:lnTo>
                  <a:cubicBezTo>
                    <a:pt x="149694" y="105564"/>
                    <a:pt x="147275" y="105564"/>
                    <a:pt x="145547" y="105564"/>
                  </a:cubicBezTo>
                  <a:cubicBezTo>
                    <a:pt x="143847" y="105564"/>
                    <a:pt x="140160" y="105564"/>
                    <a:pt x="137366" y="105478"/>
                  </a:cubicBezTo>
                  <a:close/>
                  <a:moveTo>
                    <a:pt x="33528" y="105478"/>
                  </a:moveTo>
                  <a:lnTo>
                    <a:pt x="33528" y="106025"/>
                  </a:lnTo>
                  <a:cubicBezTo>
                    <a:pt x="34133" y="106083"/>
                    <a:pt x="34968" y="106400"/>
                    <a:pt x="35487" y="107840"/>
                  </a:cubicBezTo>
                  <a:lnTo>
                    <a:pt x="41449" y="125583"/>
                  </a:lnTo>
                  <a:lnTo>
                    <a:pt x="41910" y="125583"/>
                  </a:lnTo>
                  <a:lnTo>
                    <a:pt x="46403" y="111066"/>
                  </a:lnTo>
                  <a:lnTo>
                    <a:pt x="51300" y="125583"/>
                  </a:lnTo>
                  <a:lnTo>
                    <a:pt x="51761" y="125583"/>
                  </a:lnTo>
                  <a:lnTo>
                    <a:pt x="57090" y="108502"/>
                  </a:lnTo>
                  <a:cubicBezTo>
                    <a:pt x="57637" y="106774"/>
                    <a:pt x="58587" y="106198"/>
                    <a:pt x="59336" y="106054"/>
                  </a:cubicBezTo>
                  <a:lnTo>
                    <a:pt x="59336" y="105478"/>
                  </a:lnTo>
                  <a:cubicBezTo>
                    <a:pt x="58616" y="105536"/>
                    <a:pt x="57896" y="105564"/>
                    <a:pt x="57205" y="105564"/>
                  </a:cubicBezTo>
                  <a:cubicBezTo>
                    <a:pt x="56225" y="105564"/>
                    <a:pt x="55044" y="105536"/>
                    <a:pt x="53950" y="105478"/>
                  </a:cubicBezTo>
                  <a:lnTo>
                    <a:pt x="53950" y="106054"/>
                  </a:lnTo>
                  <a:cubicBezTo>
                    <a:pt x="55592" y="106083"/>
                    <a:pt x="56369" y="106486"/>
                    <a:pt x="56369" y="107782"/>
                  </a:cubicBezTo>
                  <a:cubicBezTo>
                    <a:pt x="56341" y="108560"/>
                    <a:pt x="56168" y="109309"/>
                    <a:pt x="55909" y="110058"/>
                  </a:cubicBezTo>
                  <a:lnTo>
                    <a:pt x="52423" y="120975"/>
                  </a:lnTo>
                  <a:lnTo>
                    <a:pt x="48391" y="108416"/>
                  </a:lnTo>
                  <a:cubicBezTo>
                    <a:pt x="48218" y="107955"/>
                    <a:pt x="48103" y="107494"/>
                    <a:pt x="48074" y="107033"/>
                  </a:cubicBezTo>
                  <a:cubicBezTo>
                    <a:pt x="48074" y="106169"/>
                    <a:pt x="48765" y="106083"/>
                    <a:pt x="50004" y="106025"/>
                  </a:cubicBezTo>
                  <a:lnTo>
                    <a:pt x="50004" y="105478"/>
                  </a:lnTo>
                  <a:cubicBezTo>
                    <a:pt x="49226" y="105536"/>
                    <a:pt x="47843" y="105564"/>
                    <a:pt x="46403" y="105564"/>
                  </a:cubicBezTo>
                  <a:cubicBezTo>
                    <a:pt x="45453" y="105564"/>
                    <a:pt x="44358" y="105536"/>
                    <a:pt x="43667" y="105478"/>
                  </a:cubicBezTo>
                  <a:lnTo>
                    <a:pt x="43667" y="106025"/>
                  </a:lnTo>
                  <a:cubicBezTo>
                    <a:pt x="44185" y="106054"/>
                    <a:pt x="44848" y="106400"/>
                    <a:pt x="45337" y="107840"/>
                  </a:cubicBezTo>
                  <a:lnTo>
                    <a:pt x="46086" y="110058"/>
                  </a:lnTo>
                  <a:lnTo>
                    <a:pt x="42659" y="121003"/>
                  </a:lnTo>
                  <a:lnTo>
                    <a:pt x="38540" y="108416"/>
                  </a:lnTo>
                  <a:cubicBezTo>
                    <a:pt x="38367" y="107955"/>
                    <a:pt x="38252" y="107494"/>
                    <a:pt x="38223" y="107005"/>
                  </a:cubicBezTo>
                  <a:cubicBezTo>
                    <a:pt x="38223" y="106371"/>
                    <a:pt x="38626" y="106112"/>
                    <a:pt x="39605" y="106025"/>
                  </a:cubicBezTo>
                  <a:lnTo>
                    <a:pt x="39605" y="105478"/>
                  </a:lnTo>
                  <a:cubicBezTo>
                    <a:pt x="38914" y="105536"/>
                    <a:pt x="37791" y="105564"/>
                    <a:pt x="36552" y="105564"/>
                  </a:cubicBezTo>
                  <a:cubicBezTo>
                    <a:pt x="35487" y="105564"/>
                    <a:pt x="34306" y="105536"/>
                    <a:pt x="33528" y="105478"/>
                  </a:cubicBezTo>
                  <a:close/>
                  <a:moveTo>
                    <a:pt x="54843" y="75406"/>
                  </a:moveTo>
                  <a:lnTo>
                    <a:pt x="83964" y="124921"/>
                  </a:lnTo>
                  <a:lnTo>
                    <a:pt x="133478" y="154042"/>
                  </a:lnTo>
                  <a:lnTo>
                    <a:pt x="104357" y="104499"/>
                  </a:lnTo>
                  <a:lnTo>
                    <a:pt x="54843" y="75406"/>
                  </a:lnTo>
                  <a:close/>
                  <a:moveTo>
                    <a:pt x="69993" y="138132"/>
                  </a:moveTo>
                  <a:cubicBezTo>
                    <a:pt x="69819" y="138132"/>
                    <a:pt x="69638" y="138203"/>
                    <a:pt x="69475" y="138372"/>
                  </a:cubicBezTo>
                  <a:lnTo>
                    <a:pt x="54324" y="153523"/>
                  </a:lnTo>
                  <a:cubicBezTo>
                    <a:pt x="53835" y="153984"/>
                    <a:pt x="54180" y="154791"/>
                    <a:pt x="54843" y="154791"/>
                  </a:cubicBezTo>
                  <a:cubicBezTo>
                    <a:pt x="55044" y="154791"/>
                    <a:pt x="55217" y="154704"/>
                    <a:pt x="55361" y="154560"/>
                  </a:cubicBezTo>
                  <a:lnTo>
                    <a:pt x="70512" y="139409"/>
                  </a:lnTo>
                  <a:cubicBezTo>
                    <a:pt x="71041" y="138880"/>
                    <a:pt x="70558" y="138132"/>
                    <a:pt x="69993" y="138132"/>
                  </a:cubicBezTo>
                  <a:close/>
                  <a:moveTo>
                    <a:pt x="92870" y="153402"/>
                  </a:moveTo>
                  <a:cubicBezTo>
                    <a:pt x="92782" y="153402"/>
                    <a:pt x="92693" y="153404"/>
                    <a:pt x="92605" y="153408"/>
                  </a:cubicBezTo>
                  <a:cubicBezTo>
                    <a:pt x="89811" y="153408"/>
                    <a:pt x="87305" y="154963"/>
                    <a:pt x="87305" y="158276"/>
                  </a:cubicBezTo>
                  <a:cubicBezTo>
                    <a:pt x="87305" y="161473"/>
                    <a:pt x="89638" y="163000"/>
                    <a:pt x="92346" y="164613"/>
                  </a:cubicBezTo>
                  <a:cubicBezTo>
                    <a:pt x="94938" y="166168"/>
                    <a:pt x="96724" y="167464"/>
                    <a:pt x="96724" y="169769"/>
                  </a:cubicBezTo>
                  <a:cubicBezTo>
                    <a:pt x="96724" y="172419"/>
                    <a:pt x="94880" y="173542"/>
                    <a:pt x="93066" y="173542"/>
                  </a:cubicBezTo>
                  <a:cubicBezTo>
                    <a:pt x="89465" y="173542"/>
                    <a:pt x="88140" y="170546"/>
                    <a:pt x="87910" y="167119"/>
                  </a:cubicBezTo>
                  <a:lnTo>
                    <a:pt x="87276" y="167119"/>
                  </a:lnTo>
                  <a:cubicBezTo>
                    <a:pt x="87276" y="171094"/>
                    <a:pt x="87247" y="172736"/>
                    <a:pt x="87161" y="173888"/>
                  </a:cubicBezTo>
                  <a:lnTo>
                    <a:pt x="87795" y="173888"/>
                  </a:lnTo>
                  <a:cubicBezTo>
                    <a:pt x="87910" y="173081"/>
                    <a:pt x="88054" y="172649"/>
                    <a:pt x="88428" y="172649"/>
                  </a:cubicBezTo>
                  <a:cubicBezTo>
                    <a:pt x="88774" y="172678"/>
                    <a:pt x="89120" y="172822"/>
                    <a:pt x="89379" y="173052"/>
                  </a:cubicBezTo>
                  <a:cubicBezTo>
                    <a:pt x="90449" y="173748"/>
                    <a:pt x="91692" y="174095"/>
                    <a:pt x="92949" y="174095"/>
                  </a:cubicBezTo>
                  <a:cubicBezTo>
                    <a:pt x="93045" y="174095"/>
                    <a:pt x="93142" y="174093"/>
                    <a:pt x="93239" y="174089"/>
                  </a:cubicBezTo>
                  <a:cubicBezTo>
                    <a:pt x="96522" y="174089"/>
                    <a:pt x="99230" y="172332"/>
                    <a:pt x="99230" y="168732"/>
                  </a:cubicBezTo>
                  <a:cubicBezTo>
                    <a:pt x="99230" y="165707"/>
                    <a:pt x="97069" y="164210"/>
                    <a:pt x="94160" y="162395"/>
                  </a:cubicBezTo>
                  <a:cubicBezTo>
                    <a:pt x="91626" y="160811"/>
                    <a:pt x="89408" y="159774"/>
                    <a:pt x="89408" y="157239"/>
                  </a:cubicBezTo>
                  <a:cubicBezTo>
                    <a:pt x="89408" y="155280"/>
                    <a:pt x="90848" y="153955"/>
                    <a:pt x="92864" y="153955"/>
                  </a:cubicBezTo>
                  <a:cubicBezTo>
                    <a:pt x="95975" y="153955"/>
                    <a:pt x="97271" y="156692"/>
                    <a:pt x="97473" y="159370"/>
                  </a:cubicBezTo>
                  <a:lnTo>
                    <a:pt x="98135" y="159370"/>
                  </a:lnTo>
                  <a:cubicBezTo>
                    <a:pt x="98135" y="155828"/>
                    <a:pt x="98193" y="154618"/>
                    <a:pt x="98279" y="153610"/>
                  </a:cubicBezTo>
                  <a:lnTo>
                    <a:pt x="97617" y="153610"/>
                  </a:lnTo>
                  <a:cubicBezTo>
                    <a:pt x="97502" y="154416"/>
                    <a:pt x="97357" y="154848"/>
                    <a:pt x="97012" y="154848"/>
                  </a:cubicBezTo>
                  <a:cubicBezTo>
                    <a:pt x="96637" y="154819"/>
                    <a:pt x="96321" y="154675"/>
                    <a:pt x="96033" y="154445"/>
                  </a:cubicBezTo>
                  <a:cubicBezTo>
                    <a:pt x="95123" y="153750"/>
                    <a:pt x="94015" y="153402"/>
                    <a:pt x="92870" y="153402"/>
                  </a:cubicBezTo>
                  <a:close/>
                  <a:moveTo>
                    <a:pt x="156135" y="140152"/>
                  </a:moveTo>
                  <a:cubicBezTo>
                    <a:pt x="155876" y="140152"/>
                    <a:pt x="155617" y="140290"/>
                    <a:pt x="155484" y="140619"/>
                  </a:cubicBezTo>
                  <a:cubicBezTo>
                    <a:pt x="148427" y="157181"/>
                    <a:pt x="135004" y="170201"/>
                    <a:pt x="118240" y="176768"/>
                  </a:cubicBezTo>
                  <a:cubicBezTo>
                    <a:pt x="117866" y="176912"/>
                    <a:pt x="117664" y="177344"/>
                    <a:pt x="117837" y="177719"/>
                  </a:cubicBezTo>
                  <a:cubicBezTo>
                    <a:pt x="117924" y="178007"/>
                    <a:pt x="118212" y="178208"/>
                    <a:pt x="118528" y="178208"/>
                  </a:cubicBezTo>
                  <a:cubicBezTo>
                    <a:pt x="118615" y="178208"/>
                    <a:pt x="118701" y="178180"/>
                    <a:pt x="118788" y="178151"/>
                  </a:cubicBezTo>
                  <a:cubicBezTo>
                    <a:pt x="135926" y="171439"/>
                    <a:pt x="149637" y="158132"/>
                    <a:pt x="156838" y="141195"/>
                  </a:cubicBezTo>
                  <a:cubicBezTo>
                    <a:pt x="157079" y="140602"/>
                    <a:pt x="156604" y="140152"/>
                    <a:pt x="156135" y="140152"/>
                  </a:cubicBezTo>
                  <a:close/>
                  <a:moveTo>
                    <a:pt x="0" y="115444"/>
                  </a:moveTo>
                  <a:cubicBezTo>
                    <a:pt x="144" y="139928"/>
                    <a:pt x="9851" y="163345"/>
                    <a:pt x="27047" y="180772"/>
                  </a:cubicBezTo>
                  <a:lnTo>
                    <a:pt x="42198" y="165621"/>
                  </a:lnTo>
                  <a:cubicBezTo>
                    <a:pt x="42198" y="165621"/>
                    <a:pt x="42227" y="165621"/>
                    <a:pt x="42227" y="165592"/>
                  </a:cubicBezTo>
                  <a:cubicBezTo>
                    <a:pt x="29063" y="152198"/>
                    <a:pt x="21603" y="134224"/>
                    <a:pt x="21459" y="115444"/>
                  </a:cubicBezTo>
                  <a:close/>
                  <a:moveTo>
                    <a:pt x="166862" y="115444"/>
                  </a:moveTo>
                  <a:cubicBezTo>
                    <a:pt x="166689" y="134224"/>
                    <a:pt x="159257" y="152198"/>
                    <a:pt x="146094" y="165592"/>
                  </a:cubicBezTo>
                  <a:lnTo>
                    <a:pt x="161245" y="180743"/>
                  </a:lnTo>
                  <a:lnTo>
                    <a:pt x="161245" y="180772"/>
                  </a:lnTo>
                  <a:cubicBezTo>
                    <a:pt x="178441" y="163345"/>
                    <a:pt x="188148" y="139928"/>
                    <a:pt x="188320" y="115473"/>
                  </a:cubicBezTo>
                  <a:lnTo>
                    <a:pt x="166862" y="115473"/>
                  </a:lnTo>
                  <a:lnTo>
                    <a:pt x="166862" y="115444"/>
                  </a:lnTo>
                  <a:close/>
                  <a:moveTo>
                    <a:pt x="38669" y="181276"/>
                  </a:moveTo>
                  <a:cubicBezTo>
                    <a:pt x="38824" y="181276"/>
                    <a:pt x="38989" y="181331"/>
                    <a:pt x="39145" y="181463"/>
                  </a:cubicBezTo>
                  <a:cubicBezTo>
                    <a:pt x="52567" y="192553"/>
                    <a:pt x="69043" y="199322"/>
                    <a:pt x="86412" y="200848"/>
                  </a:cubicBezTo>
                  <a:cubicBezTo>
                    <a:pt x="87334" y="200935"/>
                    <a:pt x="87276" y="202317"/>
                    <a:pt x="86354" y="202317"/>
                  </a:cubicBezTo>
                  <a:lnTo>
                    <a:pt x="86268" y="202317"/>
                  </a:lnTo>
                  <a:cubicBezTo>
                    <a:pt x="68611" y="200791"/>
                    <a:pt x="51847" y="193907"/>
                    <a:pt x="38223" y="182587"/>
                  </a:cubicBezTo>
                  <a:cubicBezTo>
                    <a:pt x="37607" y="182085"/>
                    <a:pt x="38075" y="181276"/>
                    <a:pt x="38669" y="181276"/>
                  </a:cubicBezTo>
                  <a:close/>
                  <a:moveTo>
                    <a:pt x="43264" y="166658"/>
                  </a:moveTo>
                  <a:lnTo>
                    <a:pt x="28113" y="181809"/>
                  </a:lnTo>
                  <a:cubicBezTo>
                    <a:pt x="45510" y="199005"/>
                    <a:pt x="68957" y="208712"/>
                    <a:pt x="93411" y="208856"/>
                  </a:cubicBezTo>
                  <a:lnTo>
                    <a:pt x="93411" y="187426"/>
                  </a:lnTo>
                  <a:cubicBezTo>
                    <a:pt x="74631" y="187253"/>
                    <a:pt x="56657" y="179793"/>
                    <a:pt x="43264" y="166658"/>
                  </a:cubicBezTo>
                  <a:close/>
                  <a:moveTo>
                    <a:pt x="145028" y="166658"/>
                  </a:moveTo>
                  <a:cubicBezTo>
                    <a:pt x="131634" y="179821"/>
                    <a:pt x="113661" y="187253"/>
                    <a:pt x="94880" y="187426"/>
                  </a:cubicBezTo>
                  <a:lnTo>
                    <a:pt x="94880" y="208856"/>
                  </a:lnTo>
                  <a:cubicBezTo>
                    <a:pt x="119364" y="208712"/>
                    <a:pt x="142810" y="199005"/>
                    <a:pt x="160237" y="181809"/>
                  </a:cubicBezTo>
                  <a:lnTo>
                    <a:pt x="160208" y="181809"/>
                  </a:lnTo>
                  <a:lnTo>
                    <a:pt x="145028" y="1666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4" name="Google Shape;544;p6"/>
          <p:cNvSpPr/>
          <p:nvPr/>
        </p:nvSpPr>
        <p:spPr>
          <a:xfrm>
            <a:off x="195973" y="4316020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6"/>
          <p:cNvSpPr/>
          <p:nvPr/>
        </p:nvSpPr>
        <p:spPr>
          <a:xfrm>
            <a:off x="1917523" y="48522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6"/>
          <p:cNvSpPr/>
          <p:nvPr/>
        </p:nvSpPr>
        <p:spPr>
          <a:xfrm>
            <a:off x="8739298" y="285437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6"/>
          <p:cNvSpPr/>
          <p:nvPr/>
        </p:nvSpPr>
        <p:spPr>
          <a:xfrm>
            <a:off x="478198" y="738845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6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7"/>
          <p:cNvGrpSpPr/>
          <p:nvPr/>
        </p:nvGrpSpPr>
        <p:grpSpPr>
          <a:xfrm flipH="1">
            <a:off x="-228608" y="3326375"/>
            <a:ext cx="3174500" cy="2386843"/>
            <a:chOff x="337275" y="238300"/>
            <a:chExt cx="6925175" cy="5206900"/>
          </a:xfrm>
        </p:grpSpPr>
        <p:sp>
          <p:nvSpPr>
            <p:cNvPr id="551" name="Google Shape;551;p7"/>
            <p:cNvSpPr/>
            <p:nvPr/>
          </p:nvSpPr>
          <p:spPr>
            <a:xfrm>
              <a:off x="6669425" y="2978975"/>
              <a:ext cx="49075" cy="95050"/>
            </a:xfrm>
            <a:custGeom>
              <a:avLst/>
              <a:gdLst/>
              <a:ahLst/>
              <a:cxnLst/>
              <a:rect l="l" t="t" r="r" b="b"/>
              <a:pathLst>
                <a:path w="1963" h="3802" extrusionOk="0">
                  <a:moveTo>
                    <a:pt x="420" y="0"/>
                  </a:moveTo>
                  <a:cubicBezTo>
                    <a:pt x="209" y="0"/>
                    <a:pt x="1" y="195"/>
                    <a:pt x="132" y="457"/>
                  </a:cubicBezTo>
                  <a:lnTo>
                    <a:pt x="1294" y="3591"/>
                  </a:lnTo>
                  <a:cubicBezTo>
                    <a:pt x="1329" y="3696"/>
                    <a:pt x="1435" y="3802"/>
                    <a:pt x="1576" y="3802"/>
                  </a:cubicBezTo>
                  <a:cubicBezTo>
                    <a:pt x="1646" y="3767"/>
                    <a:pt x="1681" y="3767"/>
                    <a:pt x="1716" y="3767"/>
                  </a:cubicBezTo>
                  <a:cubicBezTo>
                    <a:pt x="1892" y="3696"/>
                    <a:pt x="1963" y="3485"/>
                    <a:pt x="1892" y="3309"/>
                  </a:cubicBezTo>
                  <a:lnTo>
                    <a:pt x="731" y="246"/>
                  </a:lnTo>
                  <a:cubicBezTo>
                    <a:pt x="677" y="73"/>
                    <a:pt x="548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7"/>
            <p:cNvSpPr/>
            <p:nvPr/>
          </p:nvSpPr>
          <p:spPr>
            <a:xfrm>
              <a:off x="4994250" y="3308125"/>
              <a:ext cx="189250" cy="183100"/>
            </a:xfrm>
            <a:custGeom>
              <a:avLst/>
              <a:gdLst/>
              <a:ahLst/>
              <a:cxnLst/>
              <a:rect l="l" t="t" r="r" b="b"/>
              <a:pathLst>
                <a:path w="7570" h="7324" extrusionOk="0">
                  <a:moveTo>
                    <a:pt x="7569" y="1"/>
                  </a:moveTo>
                  <a:lnTo>
                    <a:pt x="0" y="2853"/>
                  </a:lnTo>
                  <a:lnTo>
                    <a:pt x="1655" y="7324"/>
                  </a:lnTo>
                  <a:lnTo>
                    <a:pt x="4753" y="6162"/>
                  </a:lnTo>
                  <a:lnTo>
                    <a:pt x="75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5041775" y="3483275"/>
              <a:ext cx="61625" cy="84525"/>
            </a:xfrm>
            <a:custGeom>
              <a:avLst/>
              <a:gdLst/>
              <a:ahLst/>
              <a:cxnLst/>
              <a:rect l="l" t="t" r="r" b="b"/>
              <a:pathLst>
                <a:path w="2465" h="3381" extrusionOk="0">
                  <a:moveTo>
                    <a:pt x="2465" y="1"/>
                  </a:moveTo>
                  <a:lnTo>
                    <a:pt x="0" y="916"/>
                  </a:lnTo>
                  <a:lnTo>
                    <a:pt x="916" y="3381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4899175" y="2988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611" y="1"/>
                  </a:moveTo>
                  <a:lnTo>
                    <a:pt x="1" y="5423"/>
                  </a:lnTo>
                  <a:lnTo>
                    <a:pt x="1691" y="9894"/>
                  </a:lnTo>
                  <a:lnTo>
                    <a:pt x="14964" y="4965"/>
                  </a:lnTo>
                  <a:lnTo>
                    <a:pt x="16196" y="2254"/>
                  </a:lnTo>
                  <a:lnTo>
                    <a:pt x="146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4946700" y="3133850"/>
              <a:ext cx="316900" cy="229750"/>
            </a:xfrm>
            <a:custGeom>
              <a:avLst/>
              <a:gdLst/>
              <a:ahLst/>
              <a:cxnLst/>
              <a:rect l="l" t="t" r="r" b="b"/>
              <a:pathLst>
                <a:path w="12676" h="9190" extrusionOk="0">
                  <a:moveTo>
                    <a:pt x="12675" y="1"/>
                  </a:moveTo>
                  <a:lnTo>
                    <a:pt x="1" y="4719"/>
                  </a:lnTo>
                  <a:lnTo>
                    <a:pt x="1656" y="9190"/>
                  </a:lnTo>
                  <a:lnTo>
                    <a:pt x="9859" y="6127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4944075" y="3688375"/>
              <a:ext cx="189250" cy="182200"/>
            </a:xfrm>
            <a:custGeom>
              <a:avLst/>
              <a:gdLst/>
              <a:ahLst/>
              <a:cxnLst/>
              <a:rect l="l" t="t" r="r" b="b"/>
              <a:pathLst>
                <a:path w="7570" h="7288" extrusionOk="0">
                  <a:moveTo>
                    <a:pt x="5915" y="0"/>
                  </a:moveTo>
                  <a:lnTo>
                    <a:pt x="2817" y="1162"/>
                  </a:lnTo>
                  <a:lnTo>
                    <a:pt x="0" y="7288"/>
                  </a:lnTo>
                  <a:lnTo>
                    <a:pt x="0" y="7288"/>
                  </a:lnTo>
                  <a:lnTo>
                    <a:pt x="7570" y="4471"/>
                  </a:lnTo>
                  <a:lnTo>
                    <a:pt x="59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5024175" y="3610900"/>
              <a:ext cx="61625" cy="85400"/>
            </a:xfrm>
            <a:custGeom>
              <a:avLst/>
              <a:gdLst/>
              <a:ahLst/>
              <a:cxnLst/>
              <a:rect l="l" t="t" r="r" b="b"/>
              <a:pathLst>
                <a:path w="2465" h="3416" extrusionOk="0">
                  <a:moveTo>
                    <a:pt x="1549" y="1"/>
                  </a:moveTo>
                  <a:lnTo>
                    <a:pt x="0" y="3416"/>
                  </a:lnTo>
                  <a:lnTo>
                    <a:pt x="2464" y="2501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4864850" y="3816000"/>
              <a:ext cx="316000" cy="229725"/>
            </a:xfrm>
            <a:custGeom>
              <a:avLst/>
              <a:gdLst/>
              <a:ahLst/>
              <a:cxnLst/>
              <a:rect l="l" t="t" r="r" b="b"/>
              <a:pathLst>
                <a:path w="12640" h="9189" extrusionOk="0">
                  <a:moveTo>
                    <a:pt x="10985" y="0"/>
                  </a:moveTo>
                  <a:lnTo>
                    <a:pt x="2782" y="3063"/>
                  </a:lnTo>
                  <a:lnTo>
                    <a:pt x="1" y="9189"/>
                  </a:lnTo>
                  <a:lnTo>
                    <a:pt x="1" y="9189"/>
                  </a:lnTo>
                  <a:lnTo>
                    <a:pt x="12640" y="4471"/>
                  </a:lnTo>
                  <a:lnTo>
                    <a:pt x="109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4709950" y="2529175"/>
              <a:ext cx="301925" cy="197200"/>
            </a:xfrm>
            <a:custGeom>
              <a:avLst/>
              <a:gdLst/>
              <a:ahLst/>
              <a:cxnLst/>
              <a:rect l="l" t="t" r="r" b="b"/>
              <a:pathLst>
                <a:path w="12077" h="7888" extrusionOk="0">
                  <a:moveTo>
                    <a:pt x="9224" y="1"/>
                  </a:moveTo>
                  <a:lnTo>
                    <a:pt x="0" y="3416"/>
                  </a:lnTo>
                  <a:lnTo>
                    <a:pt x="1655" y="7887"/>
                  </a:lnTo>
                  <a:lnTo>
                    <a:pt x="12076" y="4014"/>
                  </a:lnTo>
                  <a:lnTo>
                    <a:pt x="92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4567350" y="2184150"/>
              <a:ext cx="201600" cy="160225"/>
            </a:xfrm>
            <a:custGeom>
              <a:avLst/>
              <a:gdLst/>
              <a:ahLst/>
              <a:cxnLst/>
              <a:rect l="l" t="t" r="r" b="b"/>
              <a:pathLst>
                <a:path w="8064" h="6409" extrusionOk="0">
                  <a:moveTo>
                    <a:pt x="5247" y="1"/>
                  </a:moveTo>
                  <a:lnTo>
                    <a:pt x="1" y="1937"/>
                  </a:lnTo>
                  <a:lnTo>
                    <a:pt x="1656" y="6409"/>
                  </a:lnTo>
                  <a:lnTo>
                    <a:pt x="8063" y="4050"/>
                  </a:lnTo>
                  <a:lnTo>
                    <a:pt x="52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4614875" y="2299450"/>
              <a:ext cx="235050" cy="172550"/>
            </a:xfrm>
            <a:custGeom>
              <a:avLst/>
              <a:gdLst/>
              <a:ahLst/>
              <a:cxnLst/>
              <a:rect l="l" t="t" r="r" b="b"/>
              <a:pathLst>
                <a:path w="9402" h="6902" extrusionOk="0">
                  <a:moveTo>
                    <a:pt x="6549" y="1"/>
                  </a:moveTo>
                  <a:lnTo>
                    <a:pt x="1" y="2430"/>
                  </a:lnTo>
                  <a:lnTo>
                    <a:pt x="1656" y="6901"/>
                  </a:lnTo>
                  <a:lnTo>
                    <a:pt x="9401" y="401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4519825" y="2068850"/>
              <a:ext cx="168150" cy="148775"/>
            </a:xfrm>
            <a:custGeom>
              <a:avLst/>
              <a:gdLst/>
              <a:ahLst/>
              <a:cxnLst/>
              <a:rect l="l" t="t" r="r" b="b"/>
              <a:pathLst>
                <a:path w="6726" h="5951" extrusionOk="0">
                  <a:moveTo>
                    <a:pt x="3909" y="1"/>
                  </a:moveTo>
                  <a:lnTo>
                    <a:pt x="1" y="1480"/>
                  </a:lnTo>
                  <a:lnTo>
                    <a:pt x="1691" y="5951"/>
                  </a:lnTo>
                  <a:lnTo>
                    <a:pt x="6725" y="4050"/>
                  </a:lnTo>
                  <a:lnTo>
                    <a:pt x="39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4851650" y="2873325"/>
              <a:ext cx="402250" cy="235925"/>
            </a:xfrm>
            <a:custGeom>
              <a:avLst/>
              <a:gdLst/>
              <a:ahLst/>
              <a:cxnLst/>
              <a:rect l="l" t="t" r="r" b="b"/>
              <a:pathLst>
                <a:path w="16090" h="9437" extrusionOk="0">
                  <a:moveTo>
                    <a:pt x="13273" y="1"/>
                  </a:moveTo>
                  <a:lnTo>
                    <a:pt x="1" y="4930"/>
                  </a:lnTo>
                  <a:lnTo>
                    <a:pt x="1690" y="9436"/>
                  </a:lnTo>
                  <a:lnTo>
                    <a:pt x="16090" y="4049"/>
                  </a:lnTo>
                  <a:lnTo>
                    <a:pt x="13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4662425" y="24138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7886" y="1"/>
                  </a:moveTo>
                  <a:lnTo>
                    <a:pt x="0" y="2958"/>
                  </a:lnTo>
                  <a:lnTo>
                    <a:pt x="1655" y="7429"/>
                  </a:lnTo>
                  <a:lnTo>
                    <a:pt x="10738" y="4050"/>
                  </a:lnTo>
                  <a:lnTo>
                    <a:pt x="78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6691200" y="2950775"/>
              <a:ext cx="123250" cy="102125"/>
            </a:xfrm>
            <a:custGeom>
              <a:avLst/>
              <a:gdLst/>
              <a:ahLst/>
              <a:cxnLst/>
              <a:rect l="l" t="t" r="r" b="b"/>
              <a:pathLst>
                <a:path w="4930" h="4085" extrusionOk="0">
                  <a:moveTo>
                    <a:pt x="4472" y="1"/>
                  </a:moveTo>
                  <a:lnTo>
                    <a:pt x="0" y="1691"/>
                  </a:lnTo>
                  <a:lnTo>
                    <a:pt x="881" y="4085"/>
                  </a:lnTo>
                  <a:lnTo>
                    <a:pt x="4929" y="1233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4804125" y="2758900"/>
              <a:ext cx="369700" cy="222725"/>
            </a:xfrm>
            <a:custGeom>
              <a:avLst/>
              <a:gdLst/>
              <a:ahLst/>
              <a:cxnLst/>
              <a:rect l="l" t="t" r="r" b="b"/>
              <a:pathLst>
                <a:path w="14788" h="8909" extrusionOk="0">
                  <a:moveTo>
                    <a:pt x="11935" y="1"/>
                  </a:moveTo>
                  <a:lnTo>
                    <a:pt x="0" y="4437"/>
                  </a:lnTo>
                  <a:lnTo>
                    <a:pt x="1690" y="8908"/>
                  </a:lnTo>
                  <a:lnTo>
                    <a:pt x="14787" y="4014"/>
                  </a:lnTo>
                  <a:lnTo>
                    <a:pt x="11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4757475" y="2643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0562" y="1"/>
                  </a:moveTo>
                  <a:lnTo>
                    <a:pt x="0" y="3944"/>
                  </a:lnTo>
                  <a:lnTo>
                    <a:pt x="1655" y="8415"/>
                  </a:lnTo>
                  <a:lnTo>
                    <a:pt x="13414" y="4050"/>
                  </a:lnTo>
                  <a:lnTo>
                    <a:pt x="10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5162350" y="3520250"/>
              <a:ext cx="183100" cy="189275"/>
            </a:xfrm>
            <a:custGeom>
              <a:avLst/>
              <a:gdLst/>
              <a:ahLst/>
              <a:cxnLst/>
              <a:rect l="l" t="t" r="r" b="b"/>
              <a:pathLst>
                <a:path w="7324" h="7571" extrusionOk="0">
                  <a:moveTo>
                    <a:pt x="4507" y="1"/>
                  </a:moveTo>
                  <a:lnTo>
                    <a:pt x="0" y="1655"/>
                  </a:lnTo>
                  <a:lnTo>
                    <a:pt x="1162" y="4754"/>
                  </a:lnTo>
                  <a:lnTo>
                    <a:pt x="7323" y="7570"/>
                  </a:lnTo>
                  <a:lnTo>
                    <a:pt x="7323" y="7570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7"/>
            <p:cNvSpPr/>
            <p:nvPr/>
          </p:nvSpPr>
          <p:spPr>
            <a:xfrm>
              <a:off x="5289975" y="3472725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4472" y="0"/>
                  </a:moveTo>
                  <a:lnTo>
                    <a:pt x="0" y="1655"/>
                  </a:lnTo>
                  <a:lnTo>
                    <a:pt x="3063" y="9858"/>
                  </a:lnTo>
                  <a:lnTo>
                    <a:pt x="9189" y="12675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7"/>
            <p:cNvSpPr/>
            <p:nvPr/>
          </p:nvSpPr>
          <p:spPr>
            <a:xfrm>
              <a:off x="5085775" y="3567775"/>
              <a:ext cx="84525" cy="61650"/>
            </a:xfrm>
            <a:custGeom>
              <a:avLst/>
              <a:gdLst/>
              <a:ahLst/>
              <a:cxnLst/>
              <a:rect l="l" t="t" r="r" b="b"/>
              <a:pathLst>
                <a:path w="3381" h="2466" extrusionOk="0">
                  <a:moveTo>
                    <a:pt x="2465" y="1"/>
                  </a:moveTo>
                  <a:lnTo>
                    <a:pt x="0" y="916"/>
                  </a:lnTo>
                  <a:lnTo>
                    <a:pt x="3380" y="2465"/>
                  </a:lnTo>
                  <a:lnTo>
                    <a:pt x="24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5545225" y="3377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472" y="0"/>
                  </a:moveTo>
                  <a:lnTo>
                    <a:pt x="0" y="1690"/>
                  </a:lnTo>
                  <a:lnTo>
                    <a:pt x="5352" y="16090"/>
                  </a:lnTo>
                  <a:lnTo>
                    <a:pt x="9401" y="13273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5417600" y="34252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4472" y="0"/>
                  </a:moveTo>
                  <a:lnTo>
                    <a:pt x="0" y="1655"/>
                  </a:lnTo>
                  <a:lnTo>
                    <a:pt x="4929" y="14963"/>
                  </a:lnTo>
                  <a:lnTo>
                    <a:pt x="7640" y="16195"/>
                  </a:lnTo>
                  <a:lnTo>
                    <a:pt x="9893" y="14576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5079625" y="289270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5" y="0"/>
                  </a:moveTo>
                  <a:lnTo>
                    <a:pt x="9576" y="6373"/>
                  </a:lnTo>
                  <a:lnTo>
                    <a:pt x="8274" y="9189"/>
                  </a:lnTo>
                  <a:lnTo>
                    <a:pt x="5070" y="16195"/>
                  </a:lnTo>
                  <a:lnTo>
                    <a:pt x="1901" y="23166"/>
                  </a:lnTo>
                  <a:lnTo>
                    <a:pt x="0" y="27285"/>
                  </a:lnTo>
                  <a:lnTo>
                    <a:pt x="7886" y="24363"/>
                  </a:lnTo>
                  <a:lnTo>
                    <a:pt x="18061" y="20561"/>
                  </a:lnTo>
                  <a:lnTo>
                    <a:pt x="23166" y="18660"/>
                  </a:lnTo>
                  <a:lnTo>
                    <a:pt x="33341" y="14893"/>
                  </a:lnTo>
                  <a:lnTo>
                    <a:pt x="43551" y="11090"/>
                  </a:lnTo>
                  <a:lnTo>
                    <a:pt x="53725" y="7288"/>
                  </a:lnTo>
                  <a:lnTo>
                    <a:pt x="73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6817950" y="2907650"/>
              <a:ext cx="101225" cy="64275"/>
            </a:xfrm>
            <a:custGeom>
              <a:avLst/>
              <a:gdLst/>
              <a:ahLst/>
              <a:cxnLst/>
              <a:rect l="l" t="t" r="r" b="b"/>
              <a:pathLst>
                <a:path w="4049" h="2571" extrusionOk="0">
                  <a:moveTo>
                    <a:pt x="4049" y="1"/>
                  </a:moveTo>
                  <a:lnTo>
                    <a:pt x="0" y="1515"/>
                  </a:lnTo>
                  <a:lnTo>
                    <a:pt x="423" y="2571"/>
                  </a:lnTo>
                  <a:lnTo>
                    <a:pt x="4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4472300" y="1954425"/>
              <a:ext cx="135575" cy="135575"/>
            </a:xfrm>
            <a:custGeom>
              <a:avLst/>
              <a:gdLst/>
              <a:ahLst/>
              <a:cxnLst/>
              <a:rect l="l" t="t" r="r" b="b"/>
              <a:pathLst>
                <a:path w="5423" h="5423" extrusionOk="0">
                  <a:moveTo>
                    <a:pt x="2571" y="1"/>
                  </a:moveTo>
                  <a:lnTo>
                    <a:pt x="0" y="952"/>
                  </a:lnTo>
                  <a:lnTo>
                    <a:pt x="1690" y="5423"/>
                  </a:lnTo>
                  <a:lnTo>
                    <a:pt x="5422" y="4050"/>
                  </a:lnTo>
                  <a:lnTo>
                    <a:pt x="2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6053950" y="3188425"/>
              <a:ext cx="185750" cy="268475"/>
            </a:xfrm>
            <a:custGeom>
              <a:avLst/>
              <a:gdLst/>
              <a:ahLst/>
              <a:cxnLst/>
              <a:rect l="l" t="t" r="r" b="b"/>
              <a:pathLst>
                <a:path w="7430" h="10739" extrusionOk="0">
                  <a:moveTo>
                    <a:pt x="4472" y="1"/>
                  </a:moveTo>
                  <a:lnTo>
                    <a:pt x="1" y="1655"/>
                  </a:lnTo>
                  <a:lnTo>
                    <a:pt x="3381" y="10739"/>
                  </a:lnTo>
                  <a:lnTo>
                    <a:pt x="7429" y="7887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6309200" y="3093375"/>
              <a:ext cx="160225" cy="201575"/>
            </a:xfrm>
            <a:custGeom>
              <a:avLst/>
              <a:gdLst/>
              <a:ahLst/>
              <a:cxnLst/>
              <a:rect l="l" t="t" r="r" b="b"/>
              <a:pathLst>
                <a:path w="6409" h="8063" extrusionOk="0">
                  <a:moveTo>
                    <a:pt x="4472" y="0"/>
                  </a:moveTo>
                  <a:lnTo>
                    <a:pt x="1" y="1655"/>
                  </a:lnTo>
                  <a:lnTo>
                    <a:pt x="2360" y="8063"/>
                  </a:lnTo>
                  <a:lnTo>
                    <a:pt x="6408" y="5211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6181575" y="3140900"/>
              <a:ext cx="173425" cy="235025"/>
            </a:xfrm>
            <a:custGeom>
              <a:avLst/>
              <a:gdLst/>
              <a:ahLst/>
              <a:cxnLst/>
              <a:rect l="l" t="t" r="r" b="b"/>
              <a:pathLst>
                <a:path w="6937" h="9401" extrusionOk="0">
                  <a:moveTo>
                    <a:pt x="4472" y="1"/>
                  </a:moveTo>
                  <a:lnTo>
                    <a:pt x="1" y="1655"/>
                  </a:lnTo>
                  <a:lnTo>
                    <a:pt x="2888" y="9401"/>
                  </a:lnTo>
                  <a:lnTo>
                    <a:pt x="6936" y="6549"/>
                  </a:lnTo>
                  <a:lnTo>
                    <a:pt x="44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6435950" y="3045850"/>
              <a:ext cx="148775" cy="168125"/>
            </a:xfrm>
            <a:custGeom>
              <a:avLst/>
              <a:gdLst/>
              <a:ahLst/>
              <a:cxnLst/>
              <a:rect l="l" t="t" r="r" b="b"/>
              <a:pathLst>
                <a:path w="5951" h="6725" extrusionOk="0">
                  <a:moveTo>
                    <a:pt x="4472" y="0"/>
                  </a:moveTo>
                  <a:lnTo>
                    <a:pt x="0" y="1655"/>
                  </a:lnTo>
                  <a:lnTo>
                    <a:pt x="1902" y="6725"/>
                  </a:lnTo>
                  <a:lnTo>
                    <a:pt x="5950" y="3908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5671975" y="3330125"/>
              <a:ext cx="222700" cy="368825"/>
            </a:xfrm>
            <a:custGeom>
              <a:avLst/>
              <a:gdLst/>
              <a:ahLst/>
              <a:cxnLst/>
              <a:rect l="l" t="t" r="r" b="b"/>
              <a:pathLst>
                <a:path w="8908" h="14753" extrusionOk="0">
                  <a:moveTo>
                    <a:pt x="4471" y="1"/>
                  </a:moveTo>
                  <a:lnTo>
                    <a:pt x="0" y="1691"/>
                  </a:lnTo>
                  <a:lnTo>
                    <a:pt x="4894" y="14753"/>
                  </a:lnTo>
                  <a:lnTo>
                    <a:pt x="8907" y="11936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6563575" y="2998325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472" y="0"/>
                  </a:moveTo>
                  <a:lnTo>
                    <a:pt x="0" y="1690"/>
                  </a:lnTo>
                  <a:lnTo>
                    <a:pt x="1373" y="5387"/>
                  </a:lnTo>
                  <a:lnTo>
                    <a:pt x="5422" y="2570"/>
                  </a:lnTo>
                  <a:lnTo>
                    <a:pt x="44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5799600" y="328260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471" y="1"/>
                  </a:moveTo>
                  <a:lnTo>
                    <a:pt x="0" y="1691"/>
                  </a:lnTo>
                  <a:lnTo>
                    <a:pt x="4366" y="13450"/>
                  </a:lnTo>
                  <a:lnTo>
                    <a:pt x="8414" y="10598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5927225" y="3235950"/>
              <a:ext cx="197175" cy="301925"/>
            </a:xfrm>
            <a:custGeom>
              <a:avLst/>
              <a:gdLst/>
              <a:ahLst/>
              <a:cxnLst/>
              <a:rect l="l" t="t" r="r" b="b"/>
              <a:pathLst>
                <a:path w="7887" h="12077" extrusionOk="0">
                  <a:moveTo>
                    <a:pt x="4471" y="1"/>
                  </a:moveTo>
                  <a:lnTo>
                    <a:pt x="0" y="1656"/>
                  </a:lnTo>
                  <a:lnTo>
                    <a:pt x="3873" y="12077"/>
                  </a:lnTo>
                  <a:lnTo>
                    <a:pt x="7886" y="9225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4957275" y="3550175"/>
              <a:ext cx="85400" cy="61650"/>
            </a:xfrm>
            <a:custGeom>
              <a:avLst/>
              <a:gdLst/>
              <a:ahLst/>
              <a:cxnLst/>
              <a:rect l="l" t="t" r="r" b="b"/>
              <a:pathLst>
                <a:path w="3416" h="2466" extrusionOk="0">
                  <a:moveTo>
                    <a:pt x="0" y="1"/>
                  </a:moveTo>
                  <a:lnTo>
                    <a:pt x="916" y="2465"/>
                  </a:lnTo>
                  <a:lnTo>
                    <a:pt x="3415" y="155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5035600" y="4325600"/>
              <a:ext cx="335375" cy="210400"/>
            </a:xfrm>
            <a:custGeom>
              <a:avLst/>
              <a:gdLst/>
              <a:ahLst/>
              <a:cxnLst/>
              <a:rect l="l" t="t" r="r" b="b"/>
              <a:pathLst>
                <a:path w="13415" h="8416" extrusionOk="0">
                  <a:moveTo>
                    <a:pt x="11725" y="1"/>
                  </a:moveTo>
                  <a:lnTo>
                    <a:pt x="1" y="4366"/>
                  </a:lnTo>
                  <a:lnTo>
                    <a:pt x="2817" y="8415"/>
                  </a:lnTo>
                  <a:lnTo>
                    <a:pt x="13414" y="4472"/>
                  </a:lnTo>
                  <a:lnTo>
                    <a:pt x="11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5196675" y="4579975"/>
              <a:ext cx="268475" cy="185750"/>
            </a:xfrm>
            <a:custGeom>
              <a:avLst/>
              <a:gdLst/>
              <a:ahLst/>
              <a:cxnLst/>
              <a:rect l="l" t="t" r="r" b="b"/>
              <a:pathLst>
                <a:path w="10739" h="7430" extrusionOk="0">
                  <a:moveTo>
                    <a:pt x="9084" y="0"/>
                  </a:moveTo>
                  <a:lnTo>
                    <a:pt x="1" y="3380"/>
                  </a:lnTo>
                  <a:lnTo>
                    <a:pt x="2852" y="7429"/>
                  </a:lnTo>
                  <a:lnTo>
                    <a:pt x="10739" y="4472"/>
                  </a:lnTo>
                  <a:lnTo>
                    <a:pt x="90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4954625" y="4197975"/>
              <a:ext cx="368825" cy="222725"/>
            </a:xfrm>
            <a:custGeom>
              <a:avLst/>
              <a:gdLst/>
              <a:ahLst/>
              <a:cxnLst/>
              <a:rect l="l" t="t" r="r" b="b"/>
              <a:pathLst>
                <a:path w="14753" h="8909" extrusionOk="0">
                  <a:moveTo>
                    <a:pt x="13062" y="1"/>
                  </a:moveTo>
                  <a:lnTo>
                    <a:pt x="1" y="4859"/>
                  </a:lnTo>
                  <a:lnTo>
                    <a:pt x="2817" y="8908"/>
                  </a:lnTo>
                  <a:lnTo>
                    <a:pt x="14752" y="4472"/>
                  </a:lnTo>
                  <a:lnTo>
                    <a:pt x="130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5115700" y="4452350"/>
              <a:ext cx="302800" cy="198050"/>
            </a:xfrm>
            <a:custGeom>
              <a:avLst/>
              <a:gdLst/>
              <a:ahLst/>
              <a:cxnLst/>
              <a:rect l="l" t="t" r="r" b="b"/>
              <a:pathLst>
                <a:path w="12112" h="7922" extrusionOk="0">
                  <a:moveTo>
                    <a:pt x="10422" y="0"/>
                  </a:moveTo>
                  <a:lnTo>
                    <a:pt x="1" y="3908"/>
                  </a:lnTo>
                  <a:lnTo>
                    <a:pt x="2852" y="7922"/>
                  </a:lnTo>
                  <a:lnTo>
                    <a:pt x="12112" y="4507"/>
                  </a:lnTo>
                  <a:lnTo>
                    <a:pt x="104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3214550" y="3604750"/>
              <a:ext cx="1833400" cy="682150"/>
            </a:xfrm>
            <a:custGeom>
              <a:avLst/>
              <a:gdLst/>
              <a:ahLst/>
              <a:cxnLst/>
              <a:rect l="l" t="t" r="r" b="b"/>
              <a:pathLst>
                <a:path w="73336" h="27286" extrusionOk="0">
                  <a:moveTo>
                    <a:pt x="73336" y="0"/>
                  </a:moveTo>
                  <a:lnTo>
                    <a:pt x="65449" y="2923"/>
                  </a:lnTo>
                  <a:lnTo>
                    <a:pt x="39995" y="12393"/>
                  </a:lnTo>
                  <a:lnTo>
                    <a:pt x="29820" y="16196"/>
                  </a:lnTo>
                  <a:lnTo>
                    <a:pt x="0" y="27286"/>
                  </a:lnTo>
                  <a:lnTo>
                    <a:pt x="63759" y="20913"/>
                  </a:lnTo>
                  <a:lnTo>
                    <a:pt x="73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4873650" y="4070350"/>
              <a:ext cx="402275" cy="235925"/>
            </a:xfrm>
            <a:custGeom>
              <a:avLst/>
              <a:gdLst/>
              <a:ahLst/>
              <a:cxnLst/>
              <a:rect l="l" t="t" r="r" b="b"/>
              <a:pathLst>
                <a:path w="16091" h="9437" extrusionOk="0">
                  <a:moveTo>
                    <a:pt x="14435" y="1"/>
                  </a:moveTo>
                  <a:lnTo>
                    <a:pt x="1" y="5387"/>
                  </a:lnTo>
                  <a:lnTo>
                    <a:pt x="2852" y="9436"/>
                  </a:lnTo>
                  <a:lnTo>
                    <a:pt x="16090" y="4472"/>
                  </a:lnTo>
                  <a:lnTo>
                    <a:pt x="14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4823475" y="3943625"/>
              <a:ext cx="404900" cy="247350"/>
            </a:xfrm>
            <a:custGeom>
              <a:avLst/>
              <a:gdLst/>
              <a:ahLst/>
              <a:cxnLst/>
              <a:rect l="l" t="t" r="r" b="b"/>
              <a:pathLst>
                <a:path w="16196" h="9894" extrusionOk="0">
                  <a:moveTo>
                    <a:pt x="14541" y="0"/>
                  </a:moveTo>
                  <a:lnTo>
                    <a:pt x="1233" y="4929"/>
                  </a:lnTo>
                  <a:lnTo>
                    <a:pt x="1" y="7640"/>
                  </a:lnTo>
                  <a:lnTo>
                    <a:pt x="1620" y="9893"/>
                  </a:lnTo>
                  <a:lnTo>
                    <a:pt x="16196" y="4471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5078725" y="3605625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8626" y="23167"/>
                  </a:lnTo>
                  <a:lnTo>
                    <a:pt x="10528" y="28236"/>
                  </a:lnTo>
                  <a:lnTo>
                    <a:pt x="14295" y="38446"/>
                  </a:lnTo>
                  <a:lnTo>
                    <a:pt x="27286" y="73336"/>
                  </a:lnTo>
                  <a:lnTo>
                    <a:pt x="20914" y="95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5681650" y="534395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1057" y="1"/>
                  </a:moveTo>
                  <a:lnTo>
                    <a:pt x="0" y="388"/>
                  </a:lnTo>
                  <a:lnTo>
                    <a:pt x="2570" y="4050"/>
                  </a:lnTo>
                  <a:lnTo>
                    <a:pt x="10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5277650" y="4707600"/>
              <a:ext cx="235025" cy="172525"/>
            </a:xfrm>
            <a:custGeom>
              <a:avLst/>
              <a:gdLst/>
              <a:ahLst/>
              <a:cxnLst/>
              <a:rect l="l" t="t" r="r" b="b"/>
              <a:pathLst>
                <a:path w="9401" h="6901" extrusionOk="0">
                  <a:moveTo>
                    <a:pt x="7746" y="0"/>
                  </a:moveTo>
                  <a:lnTo>
                    <a:pt x="1" y="2887"/>
                  </a:lnTo>
                  <a:lnTo>
                    <a:pt x="2852" y="6901"/>
                  </a:lnTo>
                  <a:lnTo>
                    <a:pt x="9401" y="4472"/>
                  </a:lnTo>
                  <a:lnTo>
                    <a:pt x="77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3209250" y="4207675"/>
              <a:ext cx="100375" cy="64275"/>
            </a:xfrm>
            <a:custGeom>
              <a:avLst/>
              <a:gdLst/>
              <a:ahLst/>
              <a:cxnLst/>
              <a:rect l="l" t="t" r="r" b="b"/>
              <a:pathLst>
                <a:path w="4015" h="2571" extrusionOk="0">
                  <a:moveTo>
                    <a:pt x="3627" y="0"/>
                  </a:moveTo>
                  <a:lnTo>
                    <a:pt x="1" y="2570"/>
                  </a:lnTo>
                  <a:lnTo>
                    <a:pt x="1" y="2570"/>
                  </a:lnTo>
                  <a:lnTo>
                    <a:pt x="4015" y="1056"/>
                  </a:lnTo>
                  <a:lnTo>
                    <a:pt x="3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5601550" y="5217225"/>
              <a:ext cx="101250" cy="123225"/>
            </a:xfrm>
            <a:custGeom>
              <a:avLst/>
              <a:gdLst/>
              <a:ahLst/>
              <a:cxnLst/>
              <a:rect l="l" t="t" r="r" b="b"/>
              <a:pathLst>
                <a:path w="4050" h="4929" extrusionOk="0">
                  <a:moveTo>
                    <a:pt x="2395" y="0"/>
                  </a:moveTo>
                  <a:lnTo>
                    <a:pt x="1" y="880"/>
                  </a:lnTo>
                  <a:lnTo>
                    <a:pt x="2817" y="4929"/>
                  </a:lnTo>
                  <a:lnTo>
                    <a:pt x="4049" y="4471"/>
                  </a:lnTo>
                  <a:lnTo>
                    <a:pt x="2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5358625" y="4834350"/>
              <a:ext cx="201575" cy="161075"/>
            </a:xfrm>
            <a:custGeom>
              <a:avLst/>
              <a:gdLst/>
              <a:ahLst/>
              <a:cxnLst/>
              <a:rect l="l" t="t" r="r" b="b"/>
              <a:pathLst>
                <a:path w="8063" h="6443" extrusionOk="0">
                  <a:moveTo>
                    <a:pt x="6408" y="0"/>
                  </a:moveTo>
                  <a:lnTo>
                    <a:pt x="1" y="2394"/>
                  </a:lnTo>
                  <a:lnTo>
                    <a:pt x="2852" y="6443"/>
                  </a:lnTo>
                  <a:lnTo>
                    <a:pt x="8063" y="4507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5439600" y="4961975"/>
              <a:ext cx="168150" cy="147875"/>
            </a:xfrm>
            <a:custGeom>
              <a:avLst/>
              <a:gdLst/>
              <a:ahLst/>
              <a:cxnLst/>
              <a:rect l="l" t="t" r="r" b="b"/>
              <a:pathLst>
                <a:path w="6726" h="5915" extrusionOk="0">
                  <a:moveTo>
                    <a:pt x="5070" y="0"/>
                  </a:moveTo>
                  <a:lnTo>
                    <a:pt x="1" y="1901"/>
                  </a:lnTo>
                  <a:lnTo>
                    <a:pt x="2852" y="5915"/>
                  </a:lnTo>
                  <a:lnTo>
                    <a:pt x="6725" y="4471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5520575" y="5089600"/>
              <a:ext cx="134700" cy="135550"/>
            </a:xfrm>
            <a:custGeom>
              <a:avLst/>
              <a:gdLst/>
              <a:ahLst/>
              <a:cxnLst/>
              <a:rect l="l" t="t" r="r" b="b"/>
              <a:pathLst>
                <a:path w="5388" h="5422" extrusionOk="0">
                  <a:moveTo>
                    <a:pt x="3732" y="0"/>
                  </a:moveTo>
                  <a:lnTo>
                    <a:pt x="1" y="1373"/>
                  </a:lnTo>
                  <a:lnTo>
                    <a:pt x="2817" y="5422"/>
                  </a:lnTo>
                  <a:lnTo>
                    <a:pt x="5387" y="4471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4348200" y="3399675"/>
              <a:ext cx="235025" cy="402250"/>
            </a:xfrm>
            <a:custGeom>
              <a:avLst/>
              <a:gdLst/>
              <a:ahLst/>
              <a:cxnLst/>
              <a:rect l="l" t="t" r="r" b="b"/>
              <a:pathLst>
                <a:path w="9401" h="16090" extrusionOk="0">
                  <a:moveTo>
                    <a:pt x="4014" y="0"/>
                  </a:moveTo>
                  <a:lnTo>
                    <a:pt x="0" y="2817"/>
                  </a:lnTo>
                  <a:lnTo>
                    <a:pt x="4929" y="16090"/>
                  </a:lnTo>
                  <a:lnTo>
                    <a:pt x="9401" y="1440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3314000" y="4126700"/>
              <a:ext cx="123250" cy="102100"/>
            </a:xfrm>
            <a:custGeom>
              <a:avLst/>
              <a:gdLst/>
              <a:ahLst/>
              <a:cxnLst/>
              <a:rect l="l" t="t" r="r" b="b"/>
              <a:pathLst>
                <a:path w="4930" h="4084" extrusionOk="0">
                  <a:moveTo>
                    <a:pt x="4014" y="0"/>
                  </a:moveTo>
                  <a:lnTo>
                    <a:pt x="1" y="2852"/>
                  </a:lnTo>
                  <a:lnTo>
                    <a:pt x="423" y="4084"/>
                  </a:lnTo>
                  <a:lnTo>
                    <a:pt x="4930" y="2394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3543725" y="3965625"/>
              <a:ext cx="147900" cy="168125"/>
            </a:xfrm>
            <a:custGeom>
              <a:avLst/>
              <a:gdLst/>
              <a:ahLst/>
              <a:cxnLst/>
              <a:rect l="l" t="t" r="r" b="b"/>
              <a:pathLst>
                <a:path w="5916" h="6725" extrusionOk="0">
                  <a:moveTo>
                    <a:pt x="4014" y="0"/>
                  </a:moveTo>
                  <a:lnTo>
                    <a:pt x="1" y="2817"/>
                  </a:lnTo>
                  <a:lnTo>
                    <a:pt x="1444" y="6725"/>
                  </a:lnTo>
                  <a:lnTo>
                    <a:pt x="5915" y="5070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3658150" y="3884650"/>
              <a:ext cx="161100" cy="201575"/>
            </a:xfrm>
            <a:custGeom>
              <a:avLst/>
              <a:gdLst/>
              <a:ahLst/>
              <a:cxnLst/>
              <a:rect l="l" t="t" r="r" b="b"/>
              <a:pathLst>
                <a:path w="6444" h="8063" extrusionOk="0">
                  <a:moveTo>
                    <a:pt x="4049" y="0"/>
                  </a:moveTo>
                  <a:lnTo>
                    <a:pt x="0" y="2852"/>
                  </a:lnTo>
                  <a:lnTo>
                    <a:pt x="1972" y="8062"/>
                  </a:lnTo>
                  <a:lnTo>
                    <a:pt x="6443" y="640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4366675" y="1740550"/>
              <a:ext cx="682150" cy="1833425"/>
            </a:xfrm>
            <a:custGeom>
              <a:avLst/>
              <a:gdLst/>
              <a:ahLst/>
              <a:cxnLst/>
              <a:rect l="l" t="t" r="r" b="b"/>
              <a:pathLst>
                <a:path w="27286" h="73337" extrusionOk="0">
                  <a:moveTo>
                    <a:pt x="1" y="1"/>
                  </a:moveTo>
                  <a:lnTo>
                    <a:pt x="6373" y="63760"/>
                  </a:lnTo>
                  <a:lnTo>
                    <a:pt x="9190" y="65063"/>
                  </a:lnTo>
                  <a:lnTo>
                    <a:pt x="16196" y="68266"/>
                  </a:lnTo>
                  <a:lnTo>
                    <a:pt x="23167" y="71470"/>
                  </a:lnTo>
                  <a:lnTo>
                    <a:pt x="27286" y="73336"/>
                  </a:lnTo>
                  <a:lnTo>
                    <a:pt x="26265" y="70555"/>
                  </a:lnTo>
                  <a:lnTo>
                    <a:pt x="24364" y="65450"/>
                  </a:lnTo>
                  <a:lnTo>
                    <a:pt x="20561" y="55275"/>
                  </a:lnTo>
                  <a:lnTo>
                    <a:pt x="18695" y="50170"/>
                  </a:lnTo>
                  <a:lnTo>
                    <a:pt x="16794" y="45100"/>
                  </a:lnTo>
                  <a:lnTo>
                    <a:pt x="14893" y="39996"/>
                  </a:lnTo>
                  <a:lnTo>
                    <a:pt x="12992" y="34891"/>
                  </a:lnTo>
                  <a:lnTo>
                    <a:pt x="11091" y="29786"/>
                  </a:lnTo>
                  <a:lnTo>
                    <a:pt x="9190" y="24716"/>
                  </a:lnTo>
                  <a:lnTo>
                    <a:pt x="7288" y="19611"/>
                  </a:lnTo>
                  <a:lnTo>
                    <a:pt x="1620" y="43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4381650" y="1734400"/>
              <a:ext cx="64275" cy="101250"/>
            </a:xfrm>
            <a:custGeom>
              <a:avLst/>
              <a:gdLst/>
              <a:ahLst/>
              <a:cxnLst/>
              <a:rect l="l" t="t" r="r" b="b"/>
              <a:pathLst>
                <a:path w="2571" h="4050" extrusionOk="0">
                  <a:moveTo>
                    <a:pt x="0" y="0"/>
                  </a:moveTo>
                  <a:lnTo>
                    <a:pt x="1514" y="4049"/>
                  </a:lnTo>
                  <a:lnTo>
                    <a:pt x="2570" y="3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3428425" y="4046600"/>
              <a:ext cx="135575" cy="134675"/>
            </a:xfrm>
            <a:custGeom>
              <a:avLst/>
              <a:gdLst/>
              <a:ahLst/>
              <a:cxnLst/>
              <a:rect l="l" t="t" r="r" b="b"/>
              <a:pathLst>
                <a:path w="5423" h="5387" extrusionOk="0">
                  <a:moveTo>
                    <a:pt x="4049" y="0"/>
                  </a:moveTo>
                  <a:lnTo>
                    <a:pt x="0" y="2817"/>
                  </a:lnTo>
                  <a:lnTo>
                    <a:pt x="951" y="5387"/>
                  </a:lnTo>
                  <a:lnTo>
                    <a:pt x="5422" y="3697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3773450" y="3803675"/>
              <a:ext cx="172525" cy="235025"/>
            </a:xfrm>
            <a:custGeom>
              <a:avLst/>
              <a:gdLst/>
              <a:ahLst/>
              <a:cxnLst/>
              <a:rect l="l" t="t" r="r" b="b"/>
              <a:pathLst>
                <a:path w="6901" h="9401" extrusionOk="0">
                  <a:moveTo>
                    <a:pt x="4014" y="0"/>
                  </a:moveTo>
                  <a:lnTo>
                    <a:pt x="0" y="2852"/>
                  </a:lnTo>
                  <a:lnTo>
                    <a:pt x="2430" y="9400"/>
                  </a:lnTo>
                  <a:lnTo>
                    <a:pt x="6901" y="7746"/>
                  </a:lnTo>
                  <a:lnTo>
                    <a:pt x="40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4607850" y="3390000"/>
              <a:ext cx="229750" cy="316875"/>
            </a:xfrm>
            <a:custGeom>
              <a:avLst/>
              <a:gdLst/>
              <a:ahLst/>
              <a:cxnLst/>
              <a:rect l="l" t="t" r="r" b="b"/>
              <a:pathLst>
                <a:path w="9190" h="12675" extrusionOk="0">
                  <a:moveTo>
                    <a:pt x="0" y="0"/>
                  </a:moveTo>
                  <a:lnTo>
                    <a:pt x="4718" y="12674"/>
                  </a:lnTo>
                  <a:lnTo>
                    <a:pt x="9189" y="11020"/>
                  </a:lnTo>
                  <a:lnTo>
                    <a:pt x="6161" y="2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4462625" y="3349500"/>
              <a:ext cx="247350" cy="404900"/>
            </a:xfrm>
            <a:custGeom>
              <a:avLst/>
              <a:gdLst/>
              <a:ahLst/>
              <a:cxnLst/>
              <a:rect l="l" t="t" r="r" b="b"/>
              <a:pathLst>
                <a:path w="9894" h="16196" extrusionOk="0">
                  <a:moveTo>
                    <a:pt x="2253" y="1"/>
                  </a:moveTo>
                  <a:lnTo>
                    <a:pt x="0" y="1620"/>
                  </a:lnTo>
                  <a:lnTo>
                    <a:pt x="5422" y="16196"/>
                  </a:lnTo>
                  <a:lnTo>
                    <a:pt x="9893" y="14541"/>
                  </a:lnTo>
                  <a:lnTo>
                    <a:pt x="4964" y="1233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4783000" y="3470075"/>
              <a:ext cx="182225" cy="189275"/>
            </a:xfrm>
            <a:custGeom>
              <a:avLst/>
              <a:gdLst/>
              <a:ahLst/>
              <a:cxnLst/>
              <a:rect l="l" t="t" r="r" b="b"/>
              <a:pathLst>
                <a:path w="7289" h="7571" extrusionOk="0">
                  <a:moveTo>
                    <a:pt x="0" y="1"/>
                  </a:moveTo>
                  <a:lnTo>
                    <a:pt x="2817" y="7570"/>
                  </a:lnTo>
                  <a:lnTo>
                    <a:pt x="7288" y="5916"/>
                  </a:lnTo>
                  <a:lnTo>
                    <a:pt x="6126" y="28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4424775" y="1839125"/>
              <a:ext cx="102125" cy="123250"/>
            </a:xfrm>
            <a:custGeom>
              <a:avLst/>
              <a:gdLst/>
              <a:ahLst/>
              <a:cxnLst/>
              <a:rect l="l" t="t" r="r" b="b"/>
              <a:pathLst>
                <a:path w="4085" h="4930" extrusionOk="0">
                  <a:moveTo>
                    <a:pt x="1233" y="1"/>
                  </a:moveTo>
                  <a:lnTo>
                    <a:pt x="0" y="459"/>
                  </a:lnTo>
                  <a:lnTo>
                    <a:pt x="1690" y="4930"/>
                  </a:lnTo>
                  <a:lnTo>
                    <a:pt x="4084" y="4050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4232900" y="3480650"/>
              <a:ext cx="222700" cy="368800"/>
            </a:xfrm>
            <a:custGeom>
              <a:avLst/>
              <a:gdLst/>
              <a:ahLst/>
              <a:cxnLst/>
              <a:rect l="l" t="t" r="r" b="b"/>
              <a:pathLst>
                <a:path w="8908" h="14752" extrusionOk="0">
                  <a:moveTo>
                    <a:pt x="4049" y="0"/>
                  </a:moveTo>
                  <a:lnTo>
                    <a:pt x="0" y="2817"/>
                  </a:lnTo>
                  <a:lnTo>
                    <a:pt x="4436" y="14752"/>
                  </a:lnTo>
                  <a:lnTo>
                    <a:pt x="8908" y="13062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3887875" y="3722700"/>
              <a:ext cx="185725" cy="268475"/>
            </a:xfrm>
            <a:custGeom>
              <a:avLst/>
              <a:gdLst/>
              <a:ahLst/>
              <a:cxnLst/>
              <a:rect l="l" t="t" r="r" b="b"/>
              <a:pathLst>
                <a:path w="7429" h="10739" extrusionOk="0">
                  <a:moveTo>
                    <a:pt x="4049" y="0"/>
                  </a:moveTo>
                  <a:lnTo>
                    <a:pt x="0" y="2852"/>
                  </a:lnTo>
                  <a:lnTo>
                    <a:pt x="2958" y="10738"/>
                  </a:lnTo>
                  <a:lnTo>
                    <a:pt x="7429" y="90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4003175" y="3641725"/>
              <a:ext cx="198050" cy="301925"/>
            </a:xfrm>
            <a:custGeom>
              <a:avLst/>
              <a:gdLst/>
              <a:ahLst/>
              <a:cxnLst/>
              <a:rect l="l" t="t" r="r" b="b"/>
              <a:pathLst>
                <a:path w="7922" h="12077" extrusionOk="0">
                  <a:moveTo>
                    <a:pt x="4049" y="0"/>
                  </a:moveTo>
                  <a:lnTo>
                    <a:pt x="0" y="2852"/>
                  </a:lnTo>
                  <a:lnTo>
                    <a:pt x="3451" y="12076"/>
                  </a:lnTo>
                  <a:lnTo>
                    <a:pt x="7922" y="10421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4117600" y="3560750"/>
              <a:ext cx="210375" cy="336250"/>
            </a:xfrm>
            <a:custGeom>
              <a:avLst/>
              <a:gdLst/>
              <a:ahLst/>
              <a:cxnLst/>
              <a:rect l="l" t="t" r="r" b="b"/>
              <a:pathLst>
                <a:path w="8415" h="13450" extrusionOk="0">
                  <a:moveTo>
                    <a:pt x="4049" y="0"/>
                  </a:moveTo>
                  <a:lnTo>
                    <a:pt x="0" y="2852"/>
                  </a:lnTo>
                  <a:lnTo>
                    <a:pt x="3943" y="13449"/>
                  </a:lnTo>
                  <a:lnTo>
                    <a:pt x="8415" y="11759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5650850" y="3906650"/>
              <a:ext cx="169900" cy="224475"/>
            </a:xfrm>
            <a:custGeom>
              <a:avLst/>
              <a:gdLst/>
              <a:ahLst/>
              <a:cxnLst/>
              <a:rect l="l" t="t" r="r" b="b"/>
              <a:pathLst>
                <a:path w="6796" h="8979" extrusionOk="0">
                  <a:moveTo>
                    <a:pt x="3415" y="0"/>
                  </a:moveTo>
                  <a:lnTo>
                    <a:pt x="0" y="7394"/>
                  </a:lnTo>
                  <a:lnTo>
                    <a:pt x="106" y="8415"/>
                  </a:lnTo>
                  <a:lnTo>
                    <a:pt x="3415" y="8978"/>
                  </a:lnTo>
                  <a:cubicBezTo>
                    <a:pt x="3415" y="8943"/>
                    <a:pt x="3415" y="8943"/>
                    <a:pt x="3450" y="8908"/>
                  </a:cubicBezTo>
                  <a:lnTo>
                    <a:pt x="6795" y="1549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5534650" y="3805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5330450" y="2932300"/>
              <a:ext cx="203350" cy="93325"/>
            </a:xfrm>
            <a:custGeom>
              <a:avLst/>
              <a:gdLst/>
              <a:ahLst/>
              <a:cxnLst/>
              <a:rect l="l" t="t" r="r" b="b"/>
              <a:pathLst>
                <a:path w="8134" h="3733" extrusionOk="0">
                  <a:moveTo>
                    <a:pt x="1726" y="1"/>
                  </a:moveTo>
                  <a:lnTo>
                    <a:pt x="1" y="3732"/>
                  </a:lnTo>
                  <a:lnTo>
                    <a:pt x="8134" y="2923"/>
                  </a:lnTo>
                  <a:lnTo>
                    <a:pt x="17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5627950" y="3856475"/>
              <a:ext cx="93325" cy="202475"/>
            </a:xfrm>
            <a:custGeom>
              <a:avLst/>
              <a:gdLst/>
              <a:ahLst/>
              <a:cxnLst/>
              <a:rect l="l" t="t" r="r" b="b"/>
              <a:pathLst>
                <a:path w="3733" h="8099" extrusionOk="0">
                  <a:moveTo>
                    <a:pt x="1" y="1"/>
                  </a:moveTo>
                  <a:lnTo>
                    <a:pt x="811" y="8098"/>
                  </a:lnTo>
                  <a:lnTo>
                    <a:pt x="3733" y="1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5380625" y="2832850"/>
              <a:ext cx="225350" cy="169900"/>
            </a:xfrm>
            <a:custGeom>
              <a:avLst/>
              <a:gdLst/>
              <a:ahLst/>
              <a:cxnLst/>
              <a:rect l="l" t="t" r="r" b="b"/>
              <a:pathLst>
                <a:path w="9014" h="6796" extrusionOk="0">
                  <a:moveTo>
                    <a:pt x="1550" y="0"/>
                  </a:moveTo>
                  <a:lnTo>
                    <a:pt x="1" y="3380"/>
                  </a:lnTo>
                  <a:lnTo>
                    <a:pt x="7429" y="6795"/>
                  </a:lnTo>
                  <a:lnTo>
                    <a:pt x="8415" y="6689"/>
                  </a:lnTo>
                  <a:lnTo>
                    <a:pt x="9014" y="3380"/>
                  </a:lnTo>
                  <a:lnTo>
                    <a:pt x="8908" y="3380"/>
                  </a:lnTo>
                  <a:lnTo>
                    <a:pt x="15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5608600" y="2333800"/>
              <a:ext cx="94200" cy="119725"/>
            </a:xfrm>
            <a:custGeom>
              <a:avLst/>
              <a:gdLst/>
              <a:ahLst/>
              <a:cxnLst/>
              <a:rect l="l" t="t" r="r" b="b"/>
              <a:pathLst>
                <a:path w="3768" h="4789" extrusionOk="0">
                  <a:moveTo>
                    <a:pt x="1549" y="0"/>
                  </a:moveTo>
                  <a:lnTo>
                    <a:pt x="0" y="3380"/>
                  </a:lnTo>
                  <a:lnTo>
                    <a:pt x="3063" y="4788"/>
                  </a:lnTo>
                  <a:lnTo>
                    <a:pt x="3767" y="986"/>
                  </a:lnTo>
                  <a:lnTo>
                    <a:pt x="3697" y="98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5517050" y="2533575"/>
              <a:ext cx="147025" cy="143500"/>
            </a:xfrm>
            <a:custGeom>
              <a:avLst/>
              <a:gdLst/>
              <a:ahLst/>
              <a:cxnLst/>
              <a:rect l="l" t="t" r="r" b="b"/>
              <a:pathLst>
                <a:path w="5881" h="5740" extrusionOk="0">
                  <a:moveTo>
                    <a:pt x="1550" y="1"/>
                  </a:moveTo>
                  <a:lnTo>
                    <a:pt x="1" y="3381"/>
                  </a:lnTo>
                  <a:lnTo>
                    <a:pt x="5211" y="5740"/>
                  </a:lnTo>
                  <a:lnTo>
                    <a:pt x="5880" y="1937"/>
                  </a:lnTo>
                  <a:lnTo>
                    <a:pt x="5810" y="1937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5562825" y="2434125"/>
              <a:ext cx="120600" cy="131175"/>
            </a:xfrm>
            <a:custGeom>
              <a:avLst/>
              <a:gdLst/>
              <a:ahLst/>
              <a:cxnLst/>
              <a:rect l="l" t="t" r="r" b="b"/>
              <a:pathLst>
                <a:path w="4824" h="5247" extrusionOk="0">
                  <a:moveTo>
                    <a:pt x="1550" y="1"/>
                  </a:moveTo>
                  <a:lnTo>
                    <a:pt x="0" y="3380"/>
                  </a:lnTo>
                  <a:lnTo>
                    <a:pt x="4155" y="5246"/>
                  </a:lnTo>
                  <a:lnTo>
                    <a:pt x="4824" y="1444"/>
                  </a:lnTo>
                  <a:lnTo>
                    <a:pt x="4753" y="1444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5472175" y="2633050"/>
              <a:ext cx="172525" cy="155800"/>
            </a:xfrm>
            <a:custGeom>
              <a:avLst/>
              <a:gdLst/>
              <a:ahLst/>
              <a:cxnLst/>
              <a:rect l="l" t="t" r="r" b="b"/>
              <a:pathLst>
                <a:path w="6901" h="6232" extrusionOk="0">
                  <a:moveTo>
                    <a:pt x="1514" y="0"/>
                  </a:moveTo>
                  <a:lnTo>
                    <a:pt x="0" y="3380"/>
                  </a:lnTo>
                  <a:lnTo>
                    <a:pt x="6232" y="6232"/>
                  </a:lnTo>
                  <a:lnTo>
                    <a:pt x="6901" y="2430"/>
                  </a:lnTo>
                  <a:lnTo>
                    <a:pt x="6795" y="2430"/>
                  </a:lnTo>
                  <a:lnTo>
                    <a:pt x="15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4406275" y="3119775"/>
              <a:ext cx="94225" cy="203350"/>
            </a:xfrm>
            <a:custGeom>
              <a:avLst/>
              <a:gdLst/>
              <a:ahLst/>
              <a:cxnLst/>
              <a:rect l="l" t="t" r="r" b="b"/>
              <a:pathLst>
                <a:path w="3769" h="8134" extrusionOk="0">
                  <a:moveTo>
                    <a:pt x="2958" y="1"/>
                  </a:moveTo>
                  <a:lnTo>
                    <a:pt x="1" y="6408"/>
                  </a:lnTo>
                  <a:lnTo>
                    <a:pt x="3768" y="813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4425650" y="4726075"/>
              <a:ext cx="93325" cy="119725"/>
            </a:xfrm>
            <a:custGeom>
              <a:avLst/>
              <a:gdLst/>
              <a:ahLst/>
              <a:cxnLst/>
              <a:rect l="l" t="t" r="r" b="b"/>
              <a:pathLst>
                <a:path w="3733" h="4789" extrusionOk="0">
                  <a:moveTo>
                    <a:pt x="669" y="1"/>
                  </a:moveTo>
                  <a:lnTo>
                    <a:pt x="1" y="3803"/>
                  </a:lnTo>
                  <a:cubicBezTo>
                    <a:pt x="1" y="3803"/>
                    <a:pt x="36" y="3803"/>
                    <a:pt x="71" y="3838"/>
                  </a:cubicBezTo>
                  <a:lnTo>
                    <a:pt x="2183" y="4789"/>
                  </a:lnTo>
                  <a:lnTo>
                    <a:pt x="3732" y="1409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4306825" y="3047600"/>
              <a:ext cx="169900" cy="225350"/>
            </a:xfrm>
            <a:custGeom>
              <a:avLst/>
              <a:gdLst/>
              <a:ahLst/>
              <a:cxnLst/>
              <a:rect l="l" t="t" r="r" b="b"/>
              <a:pathLst>
                <a:path w="6796" h="9014" extrusionOk="0">
                  <a:moveTo>
                    <a:pt x="3380" y="1"/>
                  </a:moveTo>
                  <a:cubicBezTo>
                    <a:pt x="3380" y="36"/>
                    <a:pt x="3380" y="71"/>
                    <a:pt x="3380" y="106"/>
                  </a:cubicBezTo>
                  <a:lnTo>
                    <a:pt x="1" y="7464"/>
                  </a:lnTo>
                  <a:lnTo>
                    <a:pt x="3380" y="9014"/>
                  </a:lnTo>
                  <a:lnTo>
                    <a:pt x="6796" y="1620"/>
                  </a:lnTo>
                  <a:lnTo>
                    <a:pt x="6690" y="599"/>
                  </a:lnTo>
                  <a:lnTo>
                    <a:pt x="33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4444125" y="4613425"/>
              <a:ext cx="120625" cy="132050"/>
            </a:xfrm>
            <a:custGeom>
              <a:avLst/>
              <a:gdLst/>
              <a:ahLst/>
              <a:cxnLst/>
              <a:rect l="l" t="t" r="r" b="b"/>
              <a:pathLst>
                <a:path w="4825" h="5282" extrusionOk="0">
                  <a:moveTo>
                    <a:pt x="670" y="0"/>
                  </a:moveTo>
                  <a:lnTo>
                    <a:pt x="1" y="3838"/>
                  </a:lnTo>
                  <a:lnTo>
                    <a:pt x="106" y="3838"/>
                  </a:lnTo>
                  <a:lnTo>
                    <a:pt x="3275" y="5281"/>
                  </a:lnTo>
                  <a:lnTo>
                    <a:pt x="4824" y="1901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4594650" y="4153975"/>
              <a:ext cx="202450" cy="93325"/>
            </a:xfrm>
            <a:custGeom>
              <a:avLst/>
              <a:gdLst/>
              <a:ahLst/>
              <a:cxnLst/>
              <a:rect l="l" t="t" r="r" b="b"/>
              <a:pathLst>
                <a:path w="8098" h="3733" extrusionOk="0">
                  <a:moveTo>
                    <a:pt x="8098" y="0"/>
                  </a:moveTo>
                  <a:lnTo>
                    <a:pt x="0" y="810"/>
                  </a:lnTo>
                  <a:lnTo>
                    <a:pt x="6373" y="3732"/>
                  </a:lnTo>
                  <a:lnTo>
                    <a:pt x="8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4502225" y="4278075"/>
              <a:ext cx="199825" cy="169025"/>
            </a:xfrm>
            <a:custGeom>
              <a:avLst/>
              <a:gdLst/>
              <a:ahLst/>
              <a:cxnLst/>
              <a:rect l="l" t="t" r="r" b="b"/>
              <a:pathLst>
                <a:path w="7993" h="6761" extrusionOk="0">
                  <a:moveTo>
                    <a:pt x="669" y="1"/>
                  </a:moveTo>
                  <a:lnTo>
                    <a:pt x="1" y="3838"/>
                  </a:lnTo>
                  <a:lnTo>
                    <a:pt x="71" y="3838"/>
                  </a:lnTo>
                  <a:lnTo>
                    <a:pt x="6408" y="6760"/>
                  </a:lnTo>
                  <a:lnTo>
                    <a:pt x="7992" y="3345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4464375" y="4502525"/>
              <a:ext cx="146125" cy="143475"/>
            </a:xfrm>
            <a:custGeom>
              <a:avLst/>
              <a:gdLst/>
              <a:ahLst/>
              <a:cxnLst/>
              <a:rect l="l" t="t" r="r" b="b"/>
              <a:pathLst>
                <a:path w="5845" h="5739" extrusionOk="0">
                  <a:moveTo>
                    <a:pt x="634" y="0"/>
                  </a:moveTo>
                  <a:lnTo>
                    <a:pt x="1" y="3803"/>
                  </a:lnTo>
                  <a:lnTo>
                    <a:pt x="71" y="3803"/>
                  </a:lnTo>
                  <a:lnTo>
                    <a:pt x="4296" y="5739"/>
                  </a:lnTo>
                  <a:lnTo>
                    <a:pt x="5845" y="239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4522475" y="4176850"/>
              <a:ext cx="225350" cy="169025"/>
            </a:xfrm>
            <a:custGeom>
              <a:avLst/>
              <a:gdLst/>
              <a:ahLst/>
              <a:cxnLst/>
              <a:rect l="l" t="t" r="r" b="b"/>
              <a:pathLst>
                <a:path w="9014" h="6761" extrusionOk="0">
                  <a:moveTo>
                    <a:pt x="1585" y="1"/>
                  </a:moveTo>
                  <a:lnTo>
                    <a:pt x="564" y="106"/>
                  </a:lnTo>
                  <a:lnTo>
                    <a:pt x="0" y="3416"/>
                  </a:lnTo>
                  <a:lnTo>
                    <a:pt x="71" y="3416"/>
                  </a:lnTo>
                  <a:lnTo>
                    <a:pt x="7429" y="6760"/>
                  </a:lnTo>
                  <a:lnTo>
                    <a:pt x="9013" y="3416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4483750" y="4389850"/>
              <a:ext cx="172525" cy="156700"/>
            </a:xfrm>
            <a:custGeom>
              <a:avLst/>
              <a:gdLst/>
              <a:ahLst/>
              <a:cxnLst/>
              <a:rect l="l" t="t" r="r" b="b"/>
              <a:pathLst>
                <a:path w="6901" h="6268" extrusionOk="0">
                  <a:moveTo>
                    <a:pt x="634" y="1"/>
                  </a:moveTo>
                  <a:lnTo>
                    <a:pt x="0" y="3838"/>
                  </a:lnTo>
                  <a:lnTo>
                    <a:pt x="71" y="3838"/>
                  </a:lnTo>
                  <a:lnTo>
                    <a:pt x="5352" y="6268"/>
                  </a:lnTo>
                  <a:lnTo>
                    <a:pt x="6901" y="288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3597425" y="2909425"/>
              <a:ext cx="219175" cy="89800"/>
            </a:xfrm>
            <a:custGeom>
              <a:avLst/>
              <a:gdLst/>
              <a:ahLst/>
              <a:cxnLst/>
              <a:rect l="l" t="t" r="r" b="b"/>
              <a:pathLst>
                <a:path w="8767" h="3592" extrusionOk="0">
                  <a:moveTo>
                    <a:pt x="0" y="0"/>
                  </a:moveTo>
                  <a:lnTo>
                    <a:pt x="7816" y="3591"/>
                  </a:lnTo>
                  <a:lnTo>
                    <a:pt x="8767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5752950" y="3951525"/>
              <a:ext cx="167250" cy="198950"/>
            </a:xfrm>
            <a:custGeom>
              <a:avLst/>
              <a:gdLst/>
              <a:ahLst/>
              <a:cxnLst/>
              <a:rect l="l" t="t" r="r" b="b"/>
              <a:pathLst>
                <a:path w="6690" h="7958" extrusionOk="0">
                  <a:moveTo>
                    <a:pt x="3310" y="1"/>
                  </a:moveTo>
                  <a:lnTo>
                    <a:pt x="0" y="7324"/>
                  </a:lnTo>
                  <a:lnTo>
                    <a:pt x="3802" y="7958"/>
                  </a:lnTo>
                  <a:cubicBezTo>
                    <a:pt x="3802" y="7958"/>
                    <a:pt x="3802" y="7922"/>
                    <a:pt x="3802" y="7887"/>
                  </a:cubicBezTo>
                  <a:lnTo>
                    <a:pt x="6689" y="1585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5976500" y="4043075"/>
              <a:ext cx="143500" cy="147000"/>
            </a:xfrm>
            <a:custGeom>
              <a:avLst/>
              <a:gdLst/>
              <a:ahLst/>
              <a:cxnLst/>
              <a:rect l="l" t="t" r="r" b="b"/>
              <a:pathLst>
                <a:path w="5740" h="5880" extrusionOk="0">
                  <a:moveTo>
                    <a:pt x="2359" y="0"/>
                  </a:moveTo>
                  <a:lnTo>
                    <a:pt x="1" y="5211"/>
                  </a:lnTo>
                  <a:lnTo>
                    <a:pt x="3803" y="5880"/>
                  </a:lnTo>
                  <a:cubicBezTo>
                    <a:pt x="3803" y="5845"/>
                    <a:pt x="3803" y="5809"/>
                    <a:pt x="3803" y="5774"/>
                  </a:cubicBezTo>
                  <a:lnTo>
                    <a:pt x="5739" y="1549"/>
                  </a:lnTo>
                  <a:lnTo>
                    <a:pt x="23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5864725" y="3997300"/>
              <a:ext cx="155800" cy="173425"/>
            </a:xfrm>
            <a:custGeom>
              <a:avLst/>
              <a:gdLst/>
              <a:ahLst/>
              <a:cxnLst/>
              <a:rect l="l" t="t" r="r" b="b"/>
              <a:pathLst>
                <a:path w="6232" h="6937" extrusionOk="0">
                  <a:moveTo>
                    <a:pt x="2852" y="1"/>
                  </a:moveTo>
                  <a:lnTo>
                    <a:pt x="0" y="6267"/>
                  </a:lnTo>
                  <a:lnTo>
                    <a:pt x="3838" y="6936"/>
                  </a:lnTo>
                  <a:cubicBezTo>
                    <a:pt x="3803" y="6901"/>
                    <a:pt x="3803" y="6866"/>
                    <a:pt x="3838" y="6831"/>
                  </a:cubicBezTo>
                  <a:lnTo>
                    <a:pt x="6232" y="1550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4399250" y="4160125"/>
              <a:ext cx="563325" cy="903075"/>
            </a:xfrm>
            <a:custGeom>
              <a:avLst/>
              <a:gdLst/>
              <a:ahLst/>
              <a:cxnLst/>
              <a:rect l="l" t="t" r="r" b="b"/>
              <a:pathLst>
                <a:path w="22533" h="36123" extrusionOk="0">
                  <a:moveTo>
                    <a:pt x="16512" y="1"/>
                  </a:moveTo>
                  <a:lnTo>
                    <a:pt x="14681" y="4050"/>
                  </a:lnTo>
                  <a:lnTo>
                    <a:pt x="12851" y="8028"/>
                  </a:lnTo>
                  <a:lnTo>
                    <a:pt x="5528" y="24012"/>
                  </a:lnTo>
                  <a:lnTo>
                    <a:pt x="3697" y="28025"/>
                  </a:lnTo>
                  <a:lnTo>
                    <a:pt x="0" y="36123"/>
                  </a:lnTo>
                  <a:lnTo>
                    <a:pt x="22533" y="8591"/>
                  </a:lnTo>
                  <a:lnTo>
                    <a:pt x="16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5635000" y="3691000"/>
              <a:ext cx="903075" cy="563325"/>
            </a:xfrm>
            <a:custGeom>
              <a:avLst/>
              <a:gdLst/>
              <a:ahLst/>
              <a:cxnLst/>
              <a:rect l="l" t="t" r="r" b="b"/>
              <a:pathLst>
                <a:path w="36123" h="22533" extrusionOk="0">
                  <a:moveTo>
                    <a:pt x="8556" y="1"/>
                  </a:moveTo>
                  <a:lnTo>
                    <a:pt x="0" y="6021"/>
                  </a:lnTo>
                  <a:lnTo>
                    <a:pt x="8028" y="9718"/>
                  </a:lnTo>
                  <a:lnTo>
                    <a:pt x="15984" y="13344"/>
                  </a:lnTo>
                  <a:lnTo>
                    <a:pt x="19998" y="15175"/>
                  </a:lnTo>
                  <a:lnTo>
                    <a:pt x="27990" y="18836"/>
                  </a:lnTo>
                  <a:lnTo>
                    <a:pt x="36122" y="22533"/>
                  </a:lnTo>
                  <a:lnTo>
                    <a:pt x="8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6311850" y="4180375"/>
              <a:ext cx="219175" cy="88925"/>
            </a:xfrm>
            <a:custGeom>
              <a:avLst/>
              <a:gdLst/>
              <a:ahLst/>
              <a:cxnLst/>
              <a:rect l="l" t="t" r="r" b="b"/>
              <a:pathLst>
                <a:path w="8767" h="3557" extrusionOk="0">
                  <a:moveTo>
                    <a:pt x="916" y="1"/>
                  </a:moveTo>
                  <a:lnTo>
                    <a:pt x="0" y="2043"/>
                  </a:lnTo>
                  <a:lnTo>
                    <a:pt x="8767" y="3556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5426400" y="2732500"/>
              <a:ext cx="198050" cy="168150"/>
            </a:xfrm>
            <a:custGeom>
              <a:avLst/>
              <a:gdLst/>
              <a:ahLst/>
              <a:cxnLst/>
              <a:rect l="l" t="t" r="r" b="b"/>
              <a:pathLst>
                <a:path w="7922" h="6726" extrusionOk="0">
                  <a:moveTo>
                    <a:pt x="1550" y="1"/>
                  </a:moveTo>
                  <a:lnTo>
                    <a:pt x="0" y="3416"/>
                  </a:lnTo>
                  <a:lnTo>
                    <a:pt x="7288" y="6725"/>
                  </a:lnTo>
                  <a:lnTo>
                    <a:pt x="7922" y="2923"/>
                  </a:lnTo>
                  <a:lnTo>
                    <a:pt x="7852" y="2923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4384275" y="4837850"/>
              <a:ext cx="88925" cy="219200"/>
            </a:xfrm>
            <a:custGeom>
              <a:avLst/>
              <a:gdLst/>
              <a:ahLst/>
              <a:cxnLst/>
              <a:rect l="l" t="t" r="r" b="b"/>
              <a:pathLst>
                <a:path w="3557" h="8768" extrusionOk="0">
                  <a:moveTo>
                    <a:pt x="1515" y="1"/>
                  </a:moveTo>
                  <a:lnTo>
                    <a:pt x="1" y="8767"/>
                  </a:lnTo>
                  <a:lnTo>
                    <a:pt x="3557" y="91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6200075" y="4134600"/>
              <a:ext cx="119725" cy="94200"/>
            </a:xfrm>
            <a:custGeom>
              <a:avLst/>
              <a:gdLst/>
              <a:ahLst/>
              <a:cxnLst/>
              <a:rect l="l" t="t" r="r" b="b"/>
              <a:pathLst>
                <a:path w="4789" h="3768" extrusionOk="0">
                  <a:moveTo>
                    <a:pt x="1408" y="1"/>
                  </a:moveTo>
                  <a:lnTo>
                    <a:pt x="0" y="3099"/>
                  </a:lnTo>
                  <a:lnTo>
                    <a:pt x="3802" y="3768"/>
                  </a:lnTo>
                  <a:cubicBezTo>
                    <a:pt x="3802" y="3733"/>
                    <a:pt x="3802" y="3698"/>
                    <a:pt x="3802" y="3698"/>
                  </a:cubicBezTo>
                  <a:lnTo>
                    <a:pt x="4788" y="1550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6088275" y="4088850"/>
              <a:ext cx="131175" cy="120600"/>
            </a:xfrm>
            <a:custGeom>
              <a:avLst/>
              <a:gdLst/>
              <a:ahLst/>
              <a:cxnLst/>
              <a:rect l="l" t="t" r="r" b="b"/>
              <a:pathLst>
                <a:path w="5247" h="4824" extrusionOk="0">
                  <a:moveTo>
                    <a:pt x="1867" y="0"/>
                  </a:moveTo>
                  <a:lnTo>
                    <a:pt x="1" y="4155"/>
                  </a:lnTo>
                  <a:lnTo>
                    <a:pt x="3803" y="4823"/>
                  </a:lnTo>
                  <a:cubicBezTo>
                    <a:pt x="3803" y="4788"/>
                    <a:pt x="3803" y="4753"/>
                    <a:pt x="3803" y="4718"/>
                  </a:cubicBezTo>
                  <a:lnTo>
                    <a:pt x="5247" y="1549"/>
                  </a:lnTo>
                  <a:lnTo>
                    <a:pt x="18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4207375" y="3028250"/>
              <a:ext cx="168125" cy="198925"/>
            </a:xfrm>
            <a:custGeom>
              <a:avLst/>
              <a:gdLst/>
              <a:ahLst/>
              <a:cxnLst/>
              <a:rect l="l" t="t" r="r" b="b"/>
              <a:pathLst>
                <a:path w="6725" h="7957" extrusionOk="0">
                  <a:moveTo>
                    <a:pt x="2887" y="0"/>
                  </a:moveTo>
                  <a:cubicBezTo>
                    <a:pt x="2887" y="35"/>
                    <a:pt x="2887" y="71"/>
                    <a:pt x="2887" y="106"/>
                  </a:cubicBezTo>
                  <a:lnTo>
                    <a:pt x="0" y="6408"/>
                  </a:lnTo>
                  <a:lnTo>
                    <a:pt x="3380" y="7957"/>
                  </a:lnTo>
                  <a:lnTo>
                    <a:pt x="6725" y="669"/>
                  </a:lnTo>
                  <a:lnTo>
                    <a:pt x="28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5165000" y="2116400"/>
              <a:ext cx="564200" cy="903075"/>
            </a:xfrm>
            <a:custGeom>
              <a:avLst/>
              <a:gdLst/>
              <a:ahLst/>
              <a:cxnLst/>
              <a:rect l="l" t="t" r="r" b="b"/>
              <a:pathLst>
                <a:path w="22568" h="36123" extrusionOk="0">
                  <a:moveTo>
                    <a:pt x="22568" y="0"/>
                  </a:moveTo>
                  <a:lnTo>
                    <a:pt x="0" y="27532"/>
                  </a:lnTo>
                  <a:lnTo>
                    <a:pt x="1091" y="29081"/>
                  </a:lnTo>
                  <a:lnTo>
                    <a:pt x="4331" y="33693"/>
                  </a:lnTo>
                  <a:lnTo>
                    <a:pt x="6020" y="36122"/>
                  </a:lnTo>
                  <a:lnTo>
                    <a:pt x="11548" y="24081"/>
                  </a:lnTo>
                  <a:lnTo>
                    <a:pt x="18836" y="8098"/>
                  </a:lnTo>
                  <a:lnTo>
                    <a:pt x="225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4107025" y="3008875"/>
              <a:ext cx="156700" cy="173425"/>
            </a:xfrm>
            <a:custGeom>
              <a:avLst/>
              <a:gdLst/>
              <a:ahLst/>
              <a:cxnLst/>
              <a:rect l="l" t="t" r="r" b="b"/>
              <a:pathLst>
                <a:path w="6268" h="6937" extrusionOk="0">
                  <a:moveTo>
                    <a:pt x="2430" y="1"/>
                  </a:moveTo>
                  <a:cubicBezTo>
                    <a:pt x="2430" y="36"/>
                    <a:pt x="2430" y="71"/>
                    <a:pt x="2430" y="106"/>
                  </a:cubicBezTo>
                  <a:lnTo>
                    <a:pt x="1" y="5387"/>
                  </a:lnTo>
                  <a:lnTo>
                    <a:pt x="3416" y="6936"/>
                  </a:lnTo>
                  <a:lnTo>
                    <a:pt x="6268" y="669"/>
                  </a:lnTo>
                  <a:lnTo>
                    <a:pt x="24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5654350" y="2122550"/>
              <a:ext cx="89825" cy="219175"/>
            </a:xfrm>
            <a:custGeom>
              <a:avLst/>
              <a:gdLst/>
              <a:ahLst/>
              <a:cxnLst/>
              <a:rect l="l" t="t" r="r" b="b"/>
              <a:pathLst>
                <a:path w="3593" h="8767" extrusionOk="0">
                  <a:moveTo>
                    <a:pt x="3592" y="0"/>
                  </a:moveTo>
                  <a:lnTo>
                    <a:pt x="1" y="7852"/>
                  </a:lnTo>
                  <a:lnTo>
                    <a:pt x="2043" y="8767"/>
                  </a:lnTo>
                  <a:lnTo>
                    <a:pt x="3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4007575" y="2989525"/>
              <a:ext cx="144375" cy="147000"/>
            </a:xfrm>
            <a:custGeom>
              <a:avLst/>
              <a:gdLst/>
              <a:ahLst/>
              <a:cxnLst/>
              <a:rect l="l" t="t" r="r" b="b"/>
              <a:pathLst>
                <a:path w="5775" h="5880" extrusionOk="0">
                  <a:moveTo>
                    <a:pt x="1937" y="0"/>
                  </a:moveTo>
                  <a:cubicBezTo>
                    <a:pt x="1937" y="35"/>
                    <a:pt x="1937" y="70"/>
                    <a:pt x="1937" y="106"/>
                  </a:cubicBezTo>
                  <a:lnTo>
                    <a:pt x="0" y="4330"/>
                  </a:lnTo>
                  <a:lnTo>
                    <a:pt x="3380" y="5880"/>
                  </a:lnTo>
                  <a:lnTo>
                    <a:pt x="5774" y="669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3807775" y="2951675"/>
              <a:ext cx="120600" cy="93325"/>
            </a:xfrm>
            <a:custGeom>
              <a:avLst/>
              <a:gdLst/>
              <a:ahLst/>
              <a:cxnLst/>
              <a:rect l="l" t="t" r="r" b="b"/>
              <a:pathLst>
                <a:path w="4824" h="3733" extrusionOk="0">
                  <a:moveTo>
                    <a:pt x="986" y="0"/>
                  </a:moveTo>
                  <a:cubicBezTo>
                    <a:pt x="986" y="0"/>
                    <a:pt x="986" y="35"/>
                    <a:pt x="986" y="71"/>
                  </a:cubicBezTo>
                  <a:lnTo>
                    <a:pt x="0" y="2183"/>
                  </a:lnTo>
                  <a:lnTo>
                    <a:pt x="3380" y="3732"/>
                  </a:lnTo>
                  <a:lnTo>
                    <a:pt x="4824" y="634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3590375" y="2925250"/>
              <a:ext cx="903075" cy="563350"/>
            </a:xfrm>
            <a:custGeom>
              <a:avLst/>
              <a:gdLst/>
              <a:ahLst/>
              <a:cxnLst/>
              <a:rect l="l" t="t" r="r" b="b"/>
              <a:pathLst>
                <a:path w="36123" h="22534" extrusionOk="0">
                  <a:moveTo>
                    <a:pt x="0" y="1"/>
                  </a:moveTo>
                  <a:lnTo>
                    <a:pt x="27567" y="22533"/>
                  </a:lnTo>
                  <a:lnTo>
                    <a:pt x="36122" y="16513"/>
                  </a:lnTo>
                  <a:lnTo>
                    <a:pt x="8133" y="36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3908125" y="2970150"/>
              <a:ext cx="132050" cy="120600"/>
            </a:xfrm>
            <a:custGeom>
              <a:avLst/>
              <a:gdLst/>
              <a:ahLst/>
              <a:cxnLst/>
              <a:rect l="l" t="t" r="r" b="b"/>
              <a:pathLst>
                <a:path w="5282" h="4824" extrusionOk="0">
                  <a:moveTo>
                    <a:pt x="1444" y="0"/>
                  </a:moveTo>
                  <a:cubicBezTo>
                    <a:pt x="1444" y="36"/>
                    <a:pt x="1444" y="71"/>
                    <a:pt x="1444" y="71"/>
                  </a:cubicBezTo>
                  <a:lnTo>
                    <a:pt x="0" y="3275"/>
                  </a:lnTo>
                  <a:lnTo>
                    <a:pt x="3380" y="4824"/>
                  </a:lnTo>
                  <a:lnTo>
                    <a:pt x="5281" y="669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5595400" y="238300"/>
              <a:ext cx="1667050" cy="2782925"/>
            </a:xfrm>
            <a:custGeom>
              <a:avLst/>
              <a:gdLst/>
              <a:ahLst/>
              <a:cxnLst/>
              <a:rect l="l" t="t" r="r" b="b"/>
              <a:pathLst>
                <a:path w="66682" h="111317" extrusionOk="0">
                  <a:moveTo>
                    <a:pt x="62457" y="2422"/>
                  </a:moveTo>
                  <a:lnTo>
                    <a:pt x="62316" y="2528"/>
                  </a:lnTo>
                  <a:cubicBezTo>
                    <a:pt x="61788" y="3021"/>
                    <a:pt x="61330" y="3619"/>
                    <a:pt x="60978" y="4253"/>
                  </a:cubicBezTo>
                  <a:cubicBezTo>
                    <a:pt x="59675" y="6541"/>
                    <a:pt x="60168" y="8724"/>
                    <a:pt x="60626" y="10837"/>
                  </a:cubicBezTo>
                  <a:lnTo>
                    <a:pt x="60696" y="11118"/>
                  </a:lnTo>
                  <a:cubicBezTo>
                    <a:pt x="61119" y="13125"/>
                    <a:pt x="61612" y="15202"/>
                    <a:pt x="60837" y="17279"/>
                  </a:cubicBezTo>
                  <a:cubicBezTo>
                    <a:pt x="60063" y="19357"/>
                    <a:pt x="58267" y="21293"/>
                    <a:pt x="54394" y="24321"/>
                  </a:cubicBezTo>
                  <a:lnTo>
                    <a:pt x="54394" y="24286"/>
                  </a:lnTo>
                  <a:cubicBezTo>
                    <a:pt x="54676" y="23757"/>
                    <a:pt x="54852" y="23159"/>
                    <a:pt x="54958" y="22560"/>
                  </a:cubicBezTo>
                  <a:cubicBezTo>
                    <a:pt x="55486" y="20166"/>
                    <a:pt x="54641" y="18089"/>
                    <a:pt x="53831" y="16082"/>
                  </a:cubicBezTo>
                  <a:cubicBezTo>
                    <a:pt x="53021" y="14076"/>
                    <a:pt x="52247" y="12139"/>
                    <a:pt x="53057" y="9780"/>
                  </a:cubicBezTo>
                  <a:cubicBezTo>
                    <a:pt x="53409" y="8619"/>
                    <a:pt x="54324" y="7386"/>
                    <a:pt x="55767" y="6084"/>
                  </a:cubicBezTo>
                  <a:cubicBezTo>
                    <a:pt x="56648" y="5344"/>
                    <a:pt x="57598" y="4711"/>
                    <a:pt x="58619" y="4183"/>
                  </a:cubicBezTo>
                  <a:cubicBezTo>
                    <a:pt x="59816" y="3478"/>
                    <a:pt x="61119" y="2880"/>
                    <a:pt x="62457" y="2422"/>
                  </a:cubicBezTo>
                  <a:close/>
                  <a:moveTo>
                    <a:pt x="53620" y="7562"/>
                  </a:moveTo>
                  <a:lnTo>
                    <a:pt x="53620" y="7562"/>
                  </a:lnTo>
                  <a:cubicBezTo>
                    <a:pt x="53127" y="8196"/>
                    <a:pt x="52775" y="8865"/>
                    <a:pt x="52493" y="9640"/>
                  </a:cubicBezTo>
                  <a:cubicBezTo>
                    <a:pt x="51613" y="12139"/>
                    <a:pt x="52493" y="14252"/>
                    <a:pt x="53303" y="16294"/>
                  </a:cubicBezTo>
                  <a:cubicBezTo>
                    <a:pt x="54113" y="18230"/>
                    <a:pt x="54887" y="20202"/>
                    <a:pt x="54430" y="22490"/>
                  </a:cubicBezTo>
                  <a:cubicBezTo>
                    <a:pt x="54289" y="23089"/>
                    <a:pt x="54113" y="23687"/>
                    <a:pt x="53831" y="24250"/>
                  </a:cubicBezTo>
                  <a:cubicBezTo>
                    <a:pt x="53479" y="24919"/>
                    <a:pt x="53127" y="25553"/>
                    <a:pt x="52704" y="26187"/>
                  </a:cubicBezTo>
                  <a:cubicBezTo>
                    <a:pt x="51543" y="27701"/>
                    <a:pt x="50275" y="29109"/>
                    <a:pt x="48937" y="30447"/>
                  </a:cubicBezTo>
                  <a:cubicBezTo>
                    <a:pt x="49113" y="29848"/>
                    <a:pt x="49254" y="29250"/>
                    <a:pt x="49325" y="28651"/>
                  </a:cubicBezTo>
                  <a:cubicBezTo>
                    <a:pt x="49395" y="27489"/>
                    <a:pt x="49219" y="26328"/>
                    <a:pt x="48797" y="25271"/>
                  </a:cubicBezTo>
                  <a:cubicBezTo>
                    <a:pt x="48409" y="24250"/>
                    <a:pt x="47916" y="23265"/>
                    <a:pt x="47353" y="22314"/>
                  </a:cubicBezTo>
                  <a:cubicBezTo>
                    <a:pt x="46790" y="21399"/>
                    <a:pt x="46332" y="20448"/>
                    <a:pt x="45945" y="19427"/>
                  </a:cubicBezTo>
                  <a:cubicBezTo>
                    <a:pt x="45557" y="18406"/>
                    <a:pt x="45452" y="17279"/>
                    <a:pt x="45663" y="16223"/>
                  </a:cubicBezTo>
                  <a:cubicBezTo>
                    <a:pt x="45804" y="15554"/>
                    <a:pt x="46050" y="14921"/>
                    <a:pt x="46332" y="14322"/>
                  </a:cubicBezTo>
                  <a:cubicBezTo>
                    <a:pt x="46508" y="13970"/>
                    <a:pt x="46719" y="13618"/>
                    <a:pt x="46931" y="13301"/>
                  </a:cubicBezTo>
                  <a:cubicBezTo>
                    <a:pt x="47177" y="12949"/>
                    <a:pt x="47459" y="12597"/>
                    <a:pt x="47776" y="12210"/>
                  </a:cubicBezTo>
                  <a:cubicBezTo>
                    <a:pt x="48515" y="11365"/>
                    <a:pt x="49325" y="10590"/>
                    <a:pt x="50205" y="9886"/>
                  </a:cubicBezTo>
                  <a:cubicBezTo>
                    <a:pt x="50698" y="9499"/>
                    <a:pt x="51261" y="9112"/>
                    <a:pt x="51859" y="8689"/>
                  </a:cubicBezTo>
                  <a:cubicBezTo>
                    <a:pt x="52423" y="8267"/>
                    <a:pt x="53021" y="7914"/>
                    <a:pt x="53620" y="7562"/>
                  </a:cubicBezTo>
                  <a:close/>
                  <a:moveTo>
                    <a:pt x="45945" y="13970"/>
                  </a:moveTo>
                  <a:lnTo>
                    <a:pt x="45874" y="14111"/>
                  </a:lnTo>
                  <a:cubicBezTo>
                    <a:pt x="45557" y="14745"/>
                    <a:pt x="45311" y="15414"/>
                    <a:pt x="45170" y="16118"/>
                  </a:cubicBezTo>
                  <a:cubicBezTo>
                    <a:pt x="44924" y="17279"/>
                    <a:pt x="45029" y="18512"/>
                    <a:pt x="45452" y="19638"/>
                  </a:cubicBezTo>
                  <a:cubicBezTo>
                    <a:pt x="45839" y="20659"/>
                    <a:pt x="46332" y="21680"/>
                    <a:pt x="46895" y="22631"/>
                  </a:cubicBezTo>
                  <a:cubicBezTo>
                    <a:pt x="47459" y="23546"/>
                    <a:pt x="47916" y="24497"/>
                    <a:pt x="48304" y="25483"/>
                  </a:cubicBezTo>
                  <a:cubicBezTo>
                    <a:pt x="48691" y="26468"/>
                    <a:pt x="48867" y="27525"/>
                    <a:pt x="48797" y="28616"/>
                  </a:cubicBezTo>
                  <a:cubicBezTo>
                    <a:pt x="48726" y="29215"/>
                    <a:pt x="48585" y="29813"/>
                    <a:pt x="48409" y="30412"/>
                  </a:cubicBezTo>
                  <a:cubicBezTo>
                    <a:pt x="48163" y="31151"/>
                    <a:pt x="47846" y="31820"/>
                    <a:pt x="47494" y="32489"/>
                  </a:cubicBezTo>
                  <a:lnTo>
                    <a:pt x="47353" y="32735"/>
                  </a:lnTo>
                  <a:cubicBezTo>
                    <a:pt x="46931" y="33404"/>
                    <a:pt x="46473" y="34179"/>
                    <a:pt x="45910" y="34988"/>
                  </a:cubicBezTo>
                  <a:lnTo>
                    <a:pt x="45452" y="35657"/>
                  </a:lnTo>
                  <a:cubicBezTo>
                    <a:pt x="45065" y="36115"/>
                    <a:pt x="44677" y="36678"/>
                    <a:pt x="44255" y="37206"/>
                  </a:cubicBezTo>
                  <a:cubicBezTo>
                    <a:pt x="44360" y="36608"/>
                    <a:pt x="44431" y="36009"/>
                    <a:pt x="44396" y="35376"/>
                  </a:cubicBezTo>
                  <a:cubicBezTo>
                    <a:pt x="44360" y="32911"/>
                    <a:pt x="43023" y="31080"/>
                    <a:pt x="41720" y="29320"/>
                  </a:cubicBezTo>
                  <a:lnTo>
                    <a:pt x="41650" y="29285"/>
                  </a:lnTo>
                  <a:cubicBezTo>
                    <a:pt x="40382" y="27525"/>
                    <a:pt x="39185" y="25870"/>
                    <a:pt x="39291" y="23476"/>
                  </a:cubicBezTo>
                  <a:cubicBezTo>
                    <a:pt x="39361" y="22244"/>
                    <a:pt x="39854" y="20906"/>
                    <a:pt x="40840" y="19286"/>
                  </a:cubicBezTo>
                  <a:cubicBezTo>
                    <a:pt x="42248" y="17244"/>
                    <a:pt x="43973" y="15449"/>
                    <a:pt x="45945" y="13970"/>
                  </a:cubicBezTo>
                  <a:close/>
                  <a:moveTo>
                    <a:pt x="39291" y="21187"/>
                  </a:moveTo>
                  <a:lnTo>
                    <a:pt x="39291" y="21187"/>
                  </a:lnTo>
                  <a:cubicBezTo>
                    <a:pt x="39009" y="21892"/>
                    <a:pt x="38833" y="22666"/>
                    <a:pt x="38763" y="23441"/>
                  </a:cubicBezTo>
                  <a:cubicBezTo>
                    <a:pt x="38657" y="26011"/>
                    <a:pt x="39960" y="27841"/>
                    <a:pt x="41227" y="29567"/>
                  </a:cubicBezTo>
                  <a:lnTo>
                    <a:pt x="41297" y="29602"/>
                  </a:lnTo>
                  <a:cubicBezTo>
                    <a:pt x="42530" y="31327"/>
                    <a:pt x="43832" y="33052"/>
                    <a:pt x="43868" y="35340"/>
                  </a:cubicBezTo>
                  <a:cubicBezTo>
                    <a:pt x="43903" y="36749"/>
                    <a:pt x="43586" y="38157"/>
                    <a:pt x="43023" y="39460"/>
                  </a:cubicBezTo>
                  <a:cubicBezTo>
                    <a:pt x="42635" y="40375"/>
                    <a:pt x="42213" y="41290"/>
                    <a:pt x="41685" y="42135"/>
                  </a:cubicBezTo>
                  <a:cubicBezTo>
                    <a:pt x="41297" y="42945"/>
                    <a:pt x="40769" y="43755"/>
                    <a:pt x="40241" y="44600"/>
                  </a:cubicBezTo>
                  <a:cubicBezTo>
                    <a:pt x="40312" y="43966"/>
                    <a:pt x="40312" y="43332"/>
                    <a:pt x="40241" y="42699"/>
                  </a:cubicBezTo>
                  <a:cubicBezTo>
                    <a:pt x="39924" y="40129"/>
                    <a:pt x="38340" y="38439"/>
                    <a:pt x="36932" y="36960"/>
                  </a:cubicBezTo>
                  <a:lnTo>
                    <a:pt x="36791" y="36784"/>
                  </a:lnTo>
                  <a:cubicBezTo>
                    <a:pt x="35348" y="35235"/>
                    <a:pt x="33975" y="33721"/>
                    <a:pt x="33869" y="31433"/>
                  </a:cubicBezTo>
                  <a:cubicBezTo>
                    <a:pt x="33834" y="30764"/>
                    <a:pt x="33904" y="30095"/>
                    <a:pt x="34045" y="29426"/>
                  </a:cubicBezTo>
                  <a:cubicBezTo>
                    <a:pt x="34256" y="28616"/>
                    <a:pt x="34538" y="27841"/>
                    <a:pt x="34925" y="27067"/>
                  </a:cubicBezTo>
                  <a:cubicBezTo>
                    <a:pt x="35383" y="26081"/>
                    <a:pt x="35981" y="25131"/>
                    <a:pt x="36650" y="24286"/>
                  </a:cubicBezTo>
                  <a:cubicBezTo>
                    <a:pt x="37425" y="23194"/>
                    <a:pt x="38340" y="22138"/>
                    <a:pt x="39291" y="21187"/>
                  </a:cubicBezTo>
                  <a:close/>
                  <a:moveTo>
                    <a:pt x="33552" y="29179"/>
                  </a:moveTo>
                  <a:lnTo>
                    <a:pt x="33517" y="29320"/>
                  </a:lnTo>
                  <a:cubicBezTo>
                    <a:pt x="33341" y="30024"/>
                    <a:pt x="33306" y="30728"/>
                    <a:pt x="33306" y="31468"/>
                  </a:cubicBezTo>
                  <a:cubicBezTo>
                    <a:pt x="33446" y="33932"/>
                    <a:pt x="34925" y="35587"/>
                    <a:pt x="36369" y="37136"/>
                  </a:cubicBezTo>
                  <a:lnTo>
                    <a:pt x="36545" y="37312"/>
                  </a:lnTo>
                  <a:cubicBezTo>
                    <a:pt x="37953" y="38826"/>
                    <a:pt x="39396" y="40410"/>
                    <a:pt x="39713" y="42769"/>
                  </a:cubicBezTo>
                  <a:cubicBezTo>
                    <a:pt x="39819" y="44213"/>
                    <a:pt x="39643" y="45621"/>
                    <a:pt x="39150" y="46994"/>
                  </a:cubicBezTo>
                  <a:cubicBezTo>
                    <a:pt x="38833" y="47944"/>
                    <a:pt x="38446" y="48930"/>
                    <a:pt x="38058" y="49846"/>
                  </a:cubicBezTo>
                  <a:cubicBezTo>
                    <a:pt x="37706" y="50585"/>
                    <a:pt x="37284" y="51430"/>
                    <a:pt x="36721" y="52416"/>
                  </a:cubicBezTo>
                  <a:cubicBezTo>
                    <a:pt x="36756" y="51782"/>
                    <a:pt x="36721" y="51148"/>
                    <a:pt x="36615" y="50515"/>
                  </a:cubicBezTo>
                  <a:cubicBezTo>
                    <a:pt x="36157" y="48050"/>
                    <a:pt x="34397" y="46431"/>
                    <a:pt x="32883" y="45022"/>
                  </a:cubicBezTo>
                  <a:lnTo>
                    <a:pt x="32777" y="44917"/>
                  </a:lnTo>
                  <a:cubicBezTo>
                    <a:pt x="31193" y="43438"/>
                    <a:pt x="29715" y="42065"/>
                    <a:pt x="29327" y="39777"/>
                  </a:cubicBezTo>
                  <a:cubicBezTo>
                    <a:pt x="28940" y="36819"/>
                    <a:pt x="30313" y="33334"/>
                    <a:pt x="33552" y="29179"/>
                  </a:cubicBezTo>
                  <a:close/>
                  <a:moveTo>
                    <a:pt x="28834" y="37629"/>
                  </a:moveTo>
                  <a:lnTo>
                    <a:pt x="28834" y="37629"/>
                  </a:lnTo>
                  <a:cubicBezTo>
                    <a:pt x="28764" y="38368"/>
                    <a:pt x="28764" y="39108"/>
                    <a:pt x="28834" y="39882"/>
                  </a:cubicBezTo>
                  <a:cubicBezTo>
                    <a:pt x="29257" y="42347"/>
                    <a:pt x="30876" y="43860"/>
                    <a:pt x="32461" y="45304"/>
                  </a:cubicBezTo>
                  <a:lnTo>
                    <a:pt x="32566" y="45410"/>
                  </a:lnTo>
                  <a:cubicBezTo>
                    <a:pt x="34115" y="46818"/>
                    <a:pt x="35700" y="48297"/>
                    <a:pt x="36122" y="50620"/>
                  </a:cubicBezTo>
                  <a:cubicBezTo>
                    <a:pt x="36580" y="53014"/>
                    <a:pt x="35805" y="56112"/>
                    <a:pt x="33693" y="60584"/>
                  </a:cubicBezTo>
                  <a:cubicBezTo>
                    <a:pt x="33658" y="59915"/>
                    <a:pt x="33587" y="59281"/>
                    <a:pt x="33446" y="58647"/>
                  </a:cubicBezTo>
                  <a:cubicBezTo>
                    <a:pt x="32848" y="56112"/>
                    <a:pt x="31017" y="54634"/>
                    <a:pt x="29433" y="53331"/>
                  </a:cubicBezTo>
                  <a:lnTo>
                    <a:pt x="29327" y="53225"/>
                  </a:lnTo>
                  <a:cubicBezTo>
                    <a:pt x="27637" y="51888"/>
                    <a:pt x="26088" y="50585"/>
                    <a:pt x="25560" y="48332"/>
                  </a:cubicBezTo>
                  <a:cubicBezTo>
                    <a:pt x="25278" y="46888"/>
                    <a:pt x="25349" y="45410"/>
                    <a:pt x="25807" y="44001"/>
                  </a:cubicBezTo>
                  <a:cubicBezTo>
                    <a:pt x="26088" y="42980"/>
                    <a:pt x="26440" y="41995"/>
                    <a:pt x="26933" y="41044"/>
                  </a:cubicBezTo>
                  <a:cubicBezTo>
                    <a:pt x="27180" y="40516"/>
                    <a:pt x="27461" y="39917"/>
                    <a:pt x="27813" y="39354"/>
                  </a:cubicBezTo>
                  <a:cubicBezTo>
                    <a:pt x="28130" y="38756"/>
                    <a:pt x="28482" y="38227"/>
                    <a:pt x="28834" y="37629"/>
                  </a:cubicBezTo>
                  <a:close/>
                  <a:moveTo>
                    <a:pt x="24856" y="46255"/>
                  </a:moveTo>
                  <a:cubicBezTo>
                    <a:pt x="24821" y="46994"/>
                    <a:pt x="24856" y="47733"/>
                    <a:pt x="25032" y="48437"/>
                  </a:cubicBezTo>
                  <a:cubicBezTo>
                    <a:pt x="25595" y="50867"/>
                    <a:pt x="27320" y="52275"/>
                    <a:pt x="29010" y="53648"/>
                  </a:cubicBezTo>
                  <a:lnTo>
                    <a:pt x="29116" y="53718"/>
                  </a:lnTo>
                  <a:cubicBezTo>
                    <a:pt x="30736" y="55056"/>
                    <a:pt x="32390" y="56394"/>
                    <a:pt x="32954" y="58753"/>
                  </a:cubicBezTo>
                  <a:cubicBezTo>
                    <a:pt x="33517" y="61112"/>
                    <a:pt x="32848" y="64456"/>
                    <a:pt x="30841" y="68963"/>
                  </a:cubicBezTo>
                  <a:cubicBezTo>
                    <a:pt x="30806" y="68294"/>
                    <a:pt x="30736" y="67660"/>
                    <a:pt x="30559" y="67026"/>
                  </a:cubicBezTo>
                  <a:cubicBezTo>
                    <a:pt x="29891" y="64492"/>
                    <a:pt x="28025" y="63048"/>
                    <a:pt x="26370" y="61816"/>
                  </a:cubicBezTo>
                  <a:lnTo>
                    <a:pt x="26229" y="61675"/>
                  </a:lnTo>
                  <a:cubicBezTo>
                    <a:pt x="24504" y="60408"/>
                    <a:pt x="22920" y="59175"/>
                    <a:pt x="22286" y="57028"/>
                  </a:cubicBezTo>
                  <a:cubicBezTo>
                    <a:pt x="21547" y="54352"/>
                    <a:pt x="22392" y="50831"/>
                    <a:pt x="24856" y="46255"/>
                  </a:cubicBezTo>
                  <a:close/>
                  <a:moveTo>
                    <a:pt x="21511" y="54986"/>
                  </a:moveTo>
                  <a:lnTo>
                    <a:pt x="21511" y="54986"/>
                  </a:lnTo>
                  <a:cubicBezTo>
                    <a:pt x="21476" y="55725"/>
                    <a:pt x="21582" y="56464"/>
                    <a:pt x="21793" y="57169"/>
                  </a:cubicBezTo>
                  <a:cubicBezTo>
                    <a:pt x="22462" y="59527"/>
                    <a:pt x="24187" y="60830"/>
                    <a:pt x="25877" y="62133"/>
                  </a:cubicBezTo>
                  <a:lnTo>
                    <a:pt x="26053" y="62238"/>
                  </a:lnTo>
                  <a:cubicBezTo>
                    <a:pt x="27637" y="63435"/>
                    <a:pt x="29433" y="64808"/>
                    <a:pt x="30067" y="67167"/>
                  </a:cubicBezTo>
                  <a:cubicBezTo>
                    <a:pt x="30700" y="69667"/>
                    <a:pt x="30102" y="72976"/>
                    <a:pt x="28130" y="77518"/>
                  </a:cubicBezTo>
                  <a:cubicBezTo>
                    <a:pt x="28095" y="76849"/>
                    <a:pt x="28025" y="76180"/>
                    <a:pt x="27849" y="75546"/>
                  </a:cubicBezTo>
                  <a:cubicBezTo>
                    <a:pt x="27144" y="72976"/>
                    <a:pt x="25278" y="71603"/>
                    <a:pt x="23589" y="70406"/>
                  </a:cubicBezTo>
                  <a:lnTo>
                    <a:pt x="23448" y="70301"/>
                  </a:lnTo>
                  <a:cubicBezTo>
                    <a:pt x="21723" y="69033"/>
                    <a:pt x="20068" y="67836"/>
                    <a:pt x="19364" y="65724"/>
                  </a:cubicBezTo>
                  <a:cubicBezTo>
                    <a:pt x="18554" y="63154"/>
                    <a:pt x="19258" y="59633"/>
                    <a:pt x="21511" y="54986"/>
                  </a:cubicBezTo>
                  <a:close/>
                  <a:moveTo>
                    <a:pt x="18519" y="63717"/>
                  </a:moveTo>
                  <a:cubicBezTo>
                    <a:pt x="18554" y="64456"/>
                    <a:pt x="18660" y="65161"/>
                    <a:pt x="18871" y="65865"/>
                  </a:cubicBezTo>
                  <a:cubicBezTo>
                    <a:pt x="19645" y="68188"/>
                    <a:pt x="21406" y="69456"/>
                    <a:pt x="23131" y="70723"/>
                  </a:cubicBezTo>
                  <a:lnTo>
                    <a:pt x="23272" y="70829"/>
                  </a:lnTo>
                  <a:cubicBezTo>
                    <a:pt x="24891" y="71991"/>
                    <a:pt x="26687" y="73293"/>
                    <a:pt x="27356" y="75687"/>
                  </a:cubicBezTo>
                  <a:cubicBezTo>
                    <a:pt x="28025" y="78222"/>
                    <a:pt x="27356" y="81672"/>
                    <a:pt x="25384" y="86214"/>
                  </a:cubicBezTo>
                  <a:lnTo>
                    <a:pt x="25384" y="86179"/>
                  </a:lnTo>
                  <a:cubicBezTo>
                    <a:pt x="25384" y="85510"/>
                    <a:pt x="25278" y="84841"/>
                    <a:pt x="25138" y="84207"/>
                  </a:cubicBezTo>
                  <a:cubicBezTo>
                    <a:pt x="24469" y="81602"/>
                    <a:pt x="22568" y="80264"/>
                    <a:pt x="20878" y="79032"/>
                  </a:cubicBezTo>
                  <a:lnTo>
                    <a:pt x="20702" y="78856"/>
                  </a:lnTo>
                  <a:cubicBezTo>
                    <a:pt x="18976" y="77624"/>
                    <a:pt x="17357" y="76462"/>
                    <a:pt x="16653" y="74349"/>
                  </a:cubicBezTo>
                  <a:cubicBezTo>
                    <a:pt x="15808" y="71885"/>
                    <a:pt x="16442" y="68400"/>
                    <a:pt x="18519" y="63717"/>
                  </a:cubicBezTo>
                  <a:close/>
                  <a:moveTo>
                    <a:pt x="15773" y="72413"/>
                  </a:moveTo>
                  <a:cubicBezTo>
                    <a:pt x="15808" y="73117"/>
                    <a:pt x="15949" y="73857"/>
                    <a:pt x="16160" y="74525"/>
                  </a:cubicBezTo>
                  <a:cubicBezTo>
                    <a:pt x="16935" y="76779"/>
                    <a:pt x="18695" y="78046"/>
                    <a:pt x="20385" y="79278"/>
                  </a:cubicBezTo>
                  <a:lnTo>
                    <a:pt x="20596" y="79454"/>
                  </a:lnTo>
                  <a:cubicBezTo>
                    <a:pt x="22180" y="80616"/>
                    <a:pt x="24011" y="81919"/>
                    <a:pt x="24645" y="84348"/>
                  </a:cubicBezTo>
                  <a:cubicBezTo>
                    <a:pt x="25278" y="86953"/>
                    <a:pt x="24539" y="90404"/>
                    <a:pt x="22392" y="94945"/>
                  </a:cubicBezTo>
                  <a:lnTo>
                    <a:pt x="22392" y="94910"/>
                  </a:lnTo>
                  <a:cubicBezTo>
                    <a:pt x="22427" y="94241"/>
                    <a:pt x="22356" y="93572"/>
                    <a:pt x="22216" y="92939"/>
                  </a:cubicBezTo>
                  <a:cubicBezTo>
                    <a:pt x="21617" y="90263"/>
                    <a:pt x="19681" y="88784"/>
                    <a:pt x="18096" y="87622"/>
                  </a:cubicBezTo>
                  <a:lnTo>
                    <a:pt x="17920" y="87446"/>
                  </a:lnTo>
                  <a:cubicBezTo>
                    <a:pt x="16230" y="86179"/>
                    <a:pt x="14611" y="84982"/>
                    <a:pt x="13942" y="82905"/>
                  </a:cubicBezTo>
                  <a:cubicBezTo>
                    <a:pt x="13132" y="80440"/>
                    <a:pt x="13731" y="77096"/>
                    <a:pt x="15773" y="72413"/>
                  </a:cubicBezTo>
                  <a:close/>
                  <a:moveTo>
                    <a:pt x="13062" y="80968"/>
                  </a:moveTo>
                  <a:cubicBezTo>
                    <a:pt x="13097" y="81672"/>
                    <a:pt x="13203" y="82377"/>
                    <a:pt x="13449" y="83081"/>
                  </a:cubicBezTo>
                  <a:cubicBezTo>
                    <a:pt x="14188" y="85299"/>
                    <a:pt x="15914" y="86637"/>
                    <a:pt x="17603" y="87869"/>
                  </a:cubicBezTo>
                  <a:lnTo>
                    <a:pt x="17779" y="88045"/>
                  </a:lnTo>
                  <a:cubicBezTo>
                    <a:pt x="19681" y="89453"/>
                    <a:pt x="21195" y="90756"/>
                    <a:pt x="21723" y="93044"/>
                  </a:cubicBezTo>
                  <a:cubicBezTo>
                    <a:pt x="22286" y="95720"/>
                    <a:pt x="21371" y="99276"/>
                    <a:pt x="19012" y="103677"/>
                  </a:cubicBezTo>
                  <a:cubicBezTo>
                    <a:pt x="19047" y="103008"/>
                    <a:pt x="19047" y="102339"/>
                    <a:pt x="18941" y="101670"/>
                  </a:cubicBezTo>
                  <a:cubicBezTo>
                    <a:pt x="18484" y="98959"/>
                    <a:pt x="16688" y="97445"/>
                    <a:pt x="15069" y="96142"/>
                  </a:cubicBezTo>
                  <a:lnTo>
                    <a:pt x="14857" y="95931"/>
                  </a:lnTo>
                  <a:cubicBezTo>
                    <a:pt x="13238" y="94628"/>
                    <a:pt x="11689" y="93361"/>
                    <a:pt x="11055" y="91284"/>
                  </a:cubicBezTo>
                  <a:cubicBezTo>
                    <a:pt x="10351" y="88855"/>
                    <a:pt x="10985" y="85580"/>
                    <a:pt x="13062" y="80968"/>
                  </a:cubicBezTo>
                  <a:close/>
                  <a:moveTo>
                    <a:pt x="66406" y="1"/>
                  </a:moveTo>
                  <a:cubicBezTo>
                    <a:pt x="66370" y="1"/>
                    <a:pt x="66332" y="9"/>
                    <a:pt x="66294" y="28"/>
                  </a:cubicBezTo>
                  <a:cubicBezTo>
                    <a:pt x="65660" y="310"/>
                    <a:pt x="65097" y="592"/>
                    <a:pt x="64569" y="908"/>
                  </a:cubicBezTo>
                  <a:cubicBezTo>
                    <a:pt x="63935" y="1225"/>
                    <a:pt x="63337" y="1648"/>
                    <a:pt x="62809" y="2141"/>
                  </a:cubicBezTo>
                  <a:cubicBezTo>
                    <a:pt x="62809" y="2105"/>
                    <a:pt x="62809" y="2070"/>
                    <a:pt x="62809" y="2035"/>
                  </a:cubicBezTo>
                  <a:cubicBezTo>
                    <a:pt x="62780" y="1948"/>
                    <a:pt x="62655" y="1885"/>
                    <a:pt x="62553" y="1885"/>
                  </a:cubicBezTo>
                  <a:cubicBezTo>
                    <a:pt x="62532" y="1885"/>
                    <a:pt x="62511" y="1888"/>
                    <a:pt x="62492" y="1894"/>
                  </a:cubicBezTo>
                  <a:cubicBezTo>
                    <a:pt x="61048" y="2387"/>
                    <a:pt x="59675" y="2986"/>
                    <a:pt x="58338" y="3760"/>
                  </a:cubicBezTo>
                  <a:cubicBezTo>
                    <a:pt x="57317" y="4288"/>
                    <a:pt x="56331" y="4957"/>
                    <a:pt x="55415" y="5732"/>
                  </a:cubicBezTo>
                  <a:cubicBezTo>
                    <a:pt x="54887" y="6189"/>
                    <a:pt x="54394" y="6682"/>
                    <a:pt x="53937" y="7210"/>
                  </a:cubicBezTo>
                  <a:cubicBezTo>
                    <a:pt x="53937" y="7175"/>
                    <a:pt x="53937" y="7175"/>
                    <a:pt x="53937" y="7140"/>
                  </a:cubicBezTo>
                  <a:cubicBezTo>
                    <a:pt x="53890" y="7046"/>
                    <a:pt x="53811" y="6999"/>
                    <a:pt x="53723" y="6999"/>
                  </a:cubicBezTo>
                  <a:cubicBezTo>
                    <a:pt x="53678" y="6999"/>
                    <a:pt x="53632" y="7011"/>
                    <a:pt x="53585" y="7034"/>
                  </a:cubicBezTo>
                  <a:cubicBezTo>
                    <a:pt x="52880" y="7386"/>
                    <a:pt x="52212" y="7809"/>
                    <a:pt x="51578" y="8267"/>
                  </a:cubicBezTo>
                  <a:cubicBezTo>
                    <a:pt x="50979" y="8654"/>
                    <a:pt x="50416" y="9076"/>
                    <a:pt x="49888" y="9464"/>
                  </a:cubicBezTo>
                  <a:cubicBezTo>
                    <a:pt x="48973" y="10203"/>
                    <a:pt x="48163" y="11013"/>
                    <a:pt x="47388" y="11893"/>
                  </a:cubicBezTo>
                  <a:cubicBezTo>
                    <a:pt x="47071" y="12245"/>
                    <a:pt x="46755" y="12632"/>
                    <a:pt x="46508" y="12984"/>
                  </a:cubicBezTo>
                  <a:cubicBezTo>
                    <a:pt x="46402" y="13195"/>
                    <a:pt x="46297" y="13372"/>
                    <a:pt x="46191" y="13548"/>
                  </a:cubicBezTo>
                  <a:cubicBezTo>
                    <a:pt x="46191" y="13512"/>
                    <a:pt x="46156" y="13477"/>
                    <a:pt x="46156" y="13477"/>
                  </a:cubicBezTo>
                  <a:cubicBezTo>
                    <a:pt x="46094" y="13395"/>
                    <a:pt x="46020" y="13360"/>
                    <a:pt x="45941" y="13360"/>
                  </a:cubicBezTo>
                  <a:cubicBezTo>
                    <a:pt x="45885" y="13360"/>
                    <a:pt x="45827" y="13378"/>
                    <a:pt x="45769" y="13407"/>
                  </a:cubicBezTo>
                  <a:cubicBezTo>
                    <a:pt x="43692" y="14991"/>
                    <a:pt x="41896" y="16857"/>
                    <a:pt x="40417" y="19005"/>
                  </a:cubicBezTo>
                  <a:cubicBezTo>
                    <a:pt x="40065" y="19568"/>
                    <a:pt x="39748" y="20166"/>
                    <a:pt x="39467" y="20800"/>
                  </a:cubicBezTo>
                  <a:cubicBezTo>
                    <a:pt x="39467" y="20765"/>
                    <a:pt x="39432" y="20730"/>
                    <a:pt x="39432" y="20730"/>
                  </a:cubicBezTo>
                  <a:cubicBezTo>
                    <a:pt x="39379" y="20677"/>
                    <a:pt x="39308" y="20651"/>
                    <a:pt x="39238" y="20651"/>
                  </a:cubicBezTo>
                  <a:cubicBezTo>
                    <a:pt x="39167" y="20651"/>
                    <a:pt x="39097" y="20677"/>
                    <a:pt x="39044" y="20730"/>
                  </a:cubicBezTo>
                  <a:cubicBezTo>
                    <a:pt x="38023" y="21716"/>
                    <a:pt x="37073" y="22807"/>
                    <a:pt x="36193" y="23969"/>
                  </a:cubicBezTo>
                  <a:cubicBezTo>
                    <a:pt x="35524" y="24884"/>
                    <a:pt x="34925" y="25835"/>
                    <a:pt x="34432" y="26856"/>
                  </a:cubicBezTo>
                  <a:cubicBezTo>
                    <a:pt x="34151" y="27454"/>
                    <a:pt x="33904" y="28088"/>
                    <a:pt x="33693" y="28722"/>
                  </a:cubicBezTo>
                  <a:cubicBezTo>
                    <a:pt x="33693" y="28722"/>
                    <a:pt x="33658" y="28686"/>
                    <a:pt x="33622" y="28686"/>
                  </a:cubicBezTo>
                  <a:cubicBezTo>
                    <a:pt x="33578" y="28642"/>
                    <a:pt x="33528" y="28623"/>
                    <a:pt x="33476" y="28623"/>
                  </a:cubicBezTo>
                  <a:cubicBezTo>
                    <a:pt x="33405" y="28623"/>
                    <a:pt x="33332" y="28660"/>
                    <a:pt x="33270" y="28722"/>
                  </a:cubicBezTo>
                  <a:cubicBezTo>
                    <a:pt x="30806" y="31890"/>
                    <a:pt x="29362" y="34672"/>
                    <a:pt x="28905" y="37171"/>
                  </a:cubicBezTo>
                  <a:cubicBezTo>
                    <a:pt x="28905" y="37136"/>
                    <a:pt x="28905" y="37136"/>
                    <a:pt x="28870" y="37101"/>
                  </a:cubicBezTo>
                  <a:cubicBezTo>
                    <a:pt x="28834" y="37077"/>
                    <a:pt x="28791" y="37066"/>
                    <a:pt x="28747" y="37066"/>
                  </a:cubicBezTo>
                  <a:cubicBezTo>
                    <a:pt x="28658" y="37066"/>
                    <a:pt x="28564" y="37113"/>
                    <a:pt x="28517" y="37206"/>
                  </a:cubicBezTo>
                  <a:cubicBezTo>
                    <a:pt x="28095" y="37840"/>
                    <a:pt x="27708" y="38474"/>
                    <a:pt x="27320" y="39108"/>
                  </a:cubicBezTo>
                  <a:cubicBezTo>
                    <a:pt x="26968" y="39706"/>
                    <a:pt x="26722" y="40269"/>
                    <a:pt x="26440" y="40868"/>
                  </a:cubicBezTo>
                  <a:cubicBezTo>
                    <a:pt x="25983" y="41854"/>
                    <a:pt x="25595" y="42875"/>
                    <a:pt x="25314" y="43931"/>
                  </a:cubicBezTo>
                  <a:cubicBezTo>
                    <a:pt x="25138" y="44565"/>
                    <a:pt x="24997" y="45198"/>
                    <a:pt x="24926" y="45832"/>
                  </a:cubicBezTo>
                  <a:cubicBezTo>
                    <a:pt x="24926" y="45832"/>
                    <a:pt x="24891" y="45797"/>
                    <a:pt x="24856" y="45797"/>
                  </a:cubicBezTo>
                  <a:cubicBezTo>
                    <a:pt x="24821" y="45773"/>
                    <a:pt x="24778" y="45762"/>
                    <a:pt x="24733" y="45762"/>
                  </a:cubicBezTo>
                  <a:cubicBezTo>
                    <a:pt x="24645" y="45762"/>
                    <a:pt x="24551" y="45809"/>
                    <a:pt x="24504" y="45902"/>
                  </a:cubicBezTo>
                  <a:cubicBezTo>
                    <a:pt x="22638" y="49318"/>
                    <a:pt x="21652" y="52169"/>
                    <a:pt x="21547" y="54563"/>
                  </a:cubicBezTo>
                  <a:lnTo>
                    <a:pt x="21476" y="54528"/>
                  </a:lnTo>
                  <a:cubicBezTo>
                    <a:pt x="21437" y="54508"/>
                    <a:pt x="21398" y="54500"/>
                    <a:pt x="21360" y="54500"/>
                  </a:cubicBezTo>
                  <a:cubicBezTo>
                    <a:pt x="21262" y="54500"/>
                    <a:pt x="21175" y="54558"/>
                    <a:pt x="21124" y="54634"/>
                  </a:cubicBezTo>
                  <a:cubicBezTo>
                    <a:pt x="19434" y="58084"/>
                    <a:pt x="18554" y="60936"/>
                    <a:pt x="18519" y="63259"/>
                  </a:cubicBezTo>
                  <a:cubicBezTo>
                    <a:pt x="18519" y="63259"/>
                    <a:pt x="18484" y="63224"/>
                    <a:pt x="18484" y="63224"/>
                  </a:cubicBezTo>
                  <a:cubicBezTo>
                    <a:pt x="18446" y="63205"/>
                    <a:pt x="18406" y="63197"/>
                    <a:pt x="18366" y="63197"/>
                  </a:cubicBezTo>
                  <a:cubicBezTo>
                    <a:pt x="18259" y="63197"/>
                    <a:pt x="18157" y="63262"/>
                    <a:pt x="18132" y="63365"/>
                  </a:cubicBezTo>
                  <a:cubicBezTo>
                    <a:pt x="16547" y="66850"/>
                    <a:pt x="15773" y="69667"/>
                    <a:pt x="15773" y="71955"/>
                  </a:cubicBezTo>
                  <a:cubicBezTo>
                    <a:pt x="15737" y="71920"/>
                    <a:pt x="15737" y="71920"/>
                    <a:pt x="15702" y="71920"/>
                  </a:cubicBezTo>
                  <a:cubicBezTo>
                    <a:pt x="15665" y="71901"/>
                    <a:pt x="15627" y="71893"/>
                    <a:pt x="15590" y="71893"/>
                  </a:cubicBezTo>
                  <a:cubicBezTo>
                    <a:pt x="15491" y="71893"/>
                    <a:pt x="15402" y="71958"/>
                    <a:pt x="15350" y="72061"/>
                  </a:cubicBezTo>
                  <a:cubicBezTo>
                    <a:pt x="13836" y="75511"/>
                    <a:pt x="13097" y="78257"/>
                    <a:pt x="13062" y="80511"/>
                  </a:cubicBezTo>
                  <a:cubicBezTo>
                    <a:pt x="13062" y="80511"/>
                    <a:pt x="13027" y="80475"/>
                    <a:pt x="13027" y="80475"/>
                  </a:cubicBezTo>
                  <a:cubicBezTo>
                    <a:pt x="12989" y="80457"/>
                    <a:pt x="12949" y="80448"/>
                    <a:pt x="12909" y="80448"/>
                  </a:cubicBezTo>
                  <a:cubicBezTo>
                    <a:pt x="12802" y="80448"/>
                    <a:pt x="12700" y="80513"/>
                    <a:pt x="12675" y="80616"/>
                  </a:cubicBezTo>
                  <a:cubicBezTo>
                    <a:pt x="11125" y="83996"/>
                    <a:pt x="10316" y="86707"/>
                    <a:pt x="10280" y="88890"/>
                  </a:cubicBezTo>
                  <a:cubicBezTo>
                    <a:pt x="10245" y="88890"/>
                    <a:pt x="10245" y="88890"/>
                    <a:pt x="10210" y="88855"/>
                  </a:cubicBezTo>
                  <a:cubicBezTo>
                    <a:pt x="10172" y="88836"/>
                    <a:pt x="10135" y="88827"/>
                    <a:pt x="10098" y="88827"/>
                  </a:cubicBezTo>
                  <a:cubicBezTo>
                    <a:pt x="9999" y="88827"/>
                    <a:pt x="9910" y="88892"/>
                    <a:pt x="9858" y="88995"/>
                  </a:cubicBezTo>
                  <a:cubicBezTo>
                    <a:pt x="8238" y="92305"/>
                    <a:pt x="7358" y="94910"/>
                    <a:pt x="7182" y="97023"/>
                  </a:cubicBezTo>
                  <a:lnTo>
                    <a:pt x="7147" y="96987"/>
                  </a:lnTo>
                  <a:cubicBezTo>
                    <a:pt x="7100" y="96964"/>
                    <a:pt x="7053" y="96952"/>
                    <a:pt x="7009" y="96952"/>
                  </a:cubicBezTo>
                  <a:cubicBezTo>
                    <a:pt x="6920" y="96952"/>
                    <a:pt x="6842" y="96999"/>
                    <a:pt x="6795" y="97093"/>
                  </a:cubicBezTo>
                  <a:cubicBezTo>
                    <a:pt x="4999" y="100262"/>
                    <a:pt x="3978" y="102796"/>
                    <a:pt x="3697" y="104874"/>
                  </a:cubicBezTo>
                  <a:lnTo>
                    <a:pt x="3662" y="104803"/>
                  </a:lnTo>
                  <a:cubicBezTo>
                    <a:pt x="3615" y="104780"/>
                    <a:pt x="3568" y="104768"/>
                    <a:pt x="3522" y="104768"/>
                  </a:cubicBezTo>
                  <a:cubicBezTo>
                    <a:pt x="3431" y="104768"/>
                    <a:pt x="3345" y="104815"/>
                    <a:pt x="3274" y="104909"/>
                  </a:cubicBezTo>
                  <a:cubicBezTo>
                    <a:pt x="2042" y="106704"/>
                    <a:pt x="986" y="108641"/>
                    <a:pt x="176" y="110683"/>
                  </a:cubicBezTo>
                  <a:cubicBezTo>
                    <a:pt x="141" y="110788"/>
                    <a:pt x="106" y="110894"/>
                    <a:pt x="71" y="111000"/>
                  </a:cubicBezTo>
                  <a:cubicBezTo>
                    <a:pt x="0" y="111140"/>
                    <a:pt x="106" y="111281"/>
                    <a:pt x="247" y="111316"/>
                  </a:cubicBezTo>
                  <a:lnTo>
                    <a:pt x="317" y="111316"/>
                  </a:lnTo>
                  <a:cubicBezTo>
                    <a:pt x="423" y="111316"/>
                    <a:pt x="528" y="111246"/>
                    <a:pt x="563" y="111140"/>
                  </a:cubicBezTo>
                  <a:cubicBezTo>
                    <a:pt x="599" y="111070"/>
                    <a:pt x="634" y="110964"/>
                    <a:pt x="669" y="110859"/>
                  </a:cubicBezTo>
                  <a:cubicBezTo>
                    <a:pt x="1479" y="108922"/>
                    <a:pt x="2465" y="107056"/>
                    <a:pt x="3662" y="105296"/>
                  </a:cubicBezTo>
                  <a:lnTo>
                    <a:pt x="3662" y="105296"/>
                  </a:lnTo>
                  <a:cubicBezTo>
                    <a:pt x="3415" y="107232"/>
                    <a:pt x="4014" y="109204"/>
                    <a:pt x="5246" y="110718"/>
                  </a:cubicBezTo>
                  <a:cubicBezTo>
                    <a:pt x="5316" y="110788"/>
                    <a:pt x="5387" y="110824"/>
                    <a:pt x="5457" y="110824"/>
                  </a:cubicBezTo>
                  <a:cubicBezTo>
                    <a:pt x="5528" y="110824"/>
                    <a:pt x="5563" y="110788"/>
                    <a:pt x="5633" y="110753"/>
                  </a:cubicBezTo>
                  <a:cubicBezTo>
                    <a:pt x="5739" y="110683"/>
                    <a:pt x="5774" y="110507"/>
                    <a:pt x="5668" y="110401"/>
                  </a:cubicBezTo>
                  <a:cubicBezTo>
                    <a:pt x="4964" y="109486"/>
                    <a:pt x="4471" y="108429"/>
                    <a:pt x="4225" y="107303"/>
                  </a:cubicBezTo>
                  <a:cubicBezTo>
                    <a:pt x="3802" y="104944"/>
                    <a:pt x="4718" y="101881"/>
                    <a:pt x="7182" y="97480"/>
                  </a:cubicBezTo>
                  <a:lnTo>
                    <a:pt x="7182" y="97480"/>
                  </a:lnTo>
                  <a:cubicBezTo>
                    <a:pt x="7147" y="98184"/>
                    <a:pt x="7217" y="98888"/>
                    <a:pt x="7394" y="99593"/>
                  </a:cubicBezTo>
                  <a:cubicBezTo>
                    <a:pt x="7922" y="101811"/>
                    <a:pt x="9506" y="103289"/>
                    <a:pt x="11055" y="104698"/>
                  </a:cubicBezTo>
                  <a:lnTo>
                    <a:pt x="11266" y="104874"/>
                  </a:lnTo>
                  <a:cubicBezTo>
                    <a:pt x="12851" y="106352"/>
                    <a:pt x="14118" y="107655"/>
                    <a:pt x="14505" y="109697"/>
                  </a:cubicBezTo>
                  <a:cubicBezTo>
                    <a:pt x="14505" y="109803"/>
                    <a:pt x="14611" y="109908"/>
                    <a:pt x="14752" y="109908"/>
                  </a:cubicBezTo>
                  <a:lnTo>
                    <a:pt x="14822" y="109908"/>
                  </a:lnTo>
                  <a:cubicBezTo>
                    <a:pt x="14963" y="109873"/>
                    <a:pt x="15069" y="109732"/>
                    <a:pt x="15033" y="109591"/>
                  </a:cubicBezTo>
                  <a:cubicBezTo>
                    <a:pt x="14611" y="107232"/>
                    <a:pt x="12956" y="105719"/>
                    <a:pt x="11618" y="104486"/>
                  </a:cubicBezTo>
                  <a:lnTo>
                    <a:pt x="11442" y="104310"/>
                  </a:lnTo>
                  <a:cubicBezTo>
                    <a:pt x="9893" y="102867"/>
                    <a:pt x="8415" y="101529"/>
                    <a:pt x="7922" y="99452"/>
                  </a:cubicBezTo>
                  <a:cubicBezTo>
                    <a:pt x="7323" y="97093"/>
                    <a:pt x="8062" y="93995"/>
                    <a:pt x="10280" y="89383"/>
                  </a:cubicBezTo>
                  <a:cubicBezTo>
                    <a:pt x="10280" y="90087"/>
                    <a:pt x="10386" y="90791"/>
                    <a:pt x="10597" y="91460"/>
                  </a:cubicBezTo>
                  <a:cubicBezTo>
                    <a:pt x="11266" y="93678"/>
                    <a:pt x="12921" y="95051"/>
                    <a:pt x="14540" y="96389"/>
                  </a:cubicBezTo>
                  <a:lnTo>
                    <a:pt x="14787" y="96565"/>
                  </a:lnTo>
                  <a:cubicBezTo>
                    <a:pt x="16301" y="97832"/>
                    <a:pt x="18061" y="99276"/>
                    <a:pt x="18448" y="101775"/>
                  </a:cubicBezTo>
                  <a:cubicBezTo>
                    <a:pt x="18660" y="103325"/>
                    <a:pt x="18484" y="104909"/>
                    <a:pt x="17956" y="106388"/>
                  </a:cubicBezTo>
                  <a:cubicBezTo>
                    <a:pt x="17639" y="107409"/>
                    <a:pt x="17251" y="108359"/>
                    <a:pt x="16794" y="109310"/>
                  </a:cubicBezTo>
                  <a:cubicBezTo>
                    <a:pt x="16723" y="109450"/>
                    <a:pt x="16758" y="109591"/>
                    <a:pt x="16899" y="109662"/>
                  </a:cubicBezTo>
                  <a:cubicBezTo>
                    <a:pt x="16935" y="109662"/>
                    <a:pt x="16970" y="109697"/>
                    <a:pt x="17005" y="109697"/>
                  </a:cubicBezTo>
                  <a:cubicBezTo>
                    <a:pt x="17111" y="109697"/>
                    <a:pt x="17216" y="109627"/>
                    <a:pt x="17251" y="109556"/>
                  </a:cubicBezTo>
                  <a:cubicBezTo>
                    <a:pt x="17744" y="108570"/>
                    <a:pt x="18132" y="107585"/>
                    <a:pt x="18448" y="106564"/>
                  </a:cubicBezTo>
                  <a:cubicBezTo>
                    <a:pt x="18624" y="106071"/>
                    <a:pt x="18765" y="105578"/>
                    <a:pt x="18871" y="105085"/>
                  </a:cubicBezTo>
                  <a:cubicBezTo>
                    <a:pt x="18906" y="105050"/>
                    <a:pt x="18906" y="105014"/>
                    <a:pt x="18941" y="104979"/>
                  </a:cubicBezTo>
                  <a:cubicBezTo>
                    <a:pt x="20842" y="101670"/>
                    <a:pt x="21969" y="98783"/>
                    <a:pt x="22321" y="96318"/>
                  </a:cubicBezTo>
                  <a:cubicBezTo>
                    <a:pt x="22356" y="96283"/>
                    <a:pt x="22392" y="96248"/>
                    <a:pt x="22392" y="96213"/>
                  </a:cubicBezTo>
                  <a:cubicBezTo>
                    <a:pt x="24117" y="92833"/>
                    <a:pt x="25102" y="89946"/>
                    <a:pt x="25349" y="87552"/>
                  </a:cubicBezTo>
                  <a:cubicBezTo>
                    <a:pt x="25384" y="87517"/>
                    <a:pt x="25419" y="87517"/>
                    <a:pt x="25419" y="87482"/>
                  </a:cubicBezTo>
                  <a:cubicBezTo>
                    <a:pt x="27039" y="84066"/>
                    <a:pt x="27919" y="81215"/>
                    <a:pt x="28130" y="78856"/>
                  </a:cubicBezTo>
                  <a:cubicBezTo>
                    <a:pt x="28165" y="78856"/>
                    <a:pt x="28165" y="78821"/>
                    <a:pt x="28201" y="78785"/>
                  </a:cubicBezTo>
                  <a:cubicBezTo>
                    <a:pt x="29750" y="75370"/>
                    <a:pt x="30630" y="72589"/>
                    <a:pt x="30841" y="70265"/>
                  </a:cubicBezTo>
                  <a:cubicBezTo>
                    <a:pt x="30876" y="70265"/>
                    <a:pt x="30912" y="70230"/>
                    <a:pt x="30912" y="70195"/>
                  </a:cubicBezTo>
                  <a:cubicBezTo>
                    <a:pt x="32461" y="66850"/>
                    <a:pt x="33376" y="64104"/>
                    <a:pt x="33622" y="61886"/>
                  </a:cubicBezTo>
                  <a:cubicBezTo>
                    <a:pt x="33658" y="61851"/>
                    <a:pt x="33693" y="61816"/>
                    <a:pt x="33693" y="61816"/>
                  </a:cubicBezTo>
                  <a:cubicBezTo>
                    <a:pt x="35348" y="58506"/>
                    <a:pt x="36333" y="55866"/>
                    <a:pt x="36650" y="53718"/>
                  </a:cubicBezTo>
                  <a:cubicBezTo>
                    <a:pt x="36685" y="53683"/>
                    <a:pt x="36721" y="53683"/>
                    <a:pt x="36721" y="53648"/>
                  </a:cubicBezTo>
                  <a:cubicBezTo>
                    <a:pt x="37530" y="52204"/>
                    <a:pt x="38129" y="51078"/>
                    <a:pt x="38587" y="50092"/>
                  </a:cubicBezTo>
                  <a:cubicBezTo>
                    <a:pt x="39009" y="49141"/>
                    <a:pt x="39396" y="48156"/>
                    <a:pt x="39713" y="47170"/>
                  </a:cubicBezTo>
                  <a:cubicBezTo>
                    <a:pt x="39854" y="46712"/>
                    <a:pt x="39995" y="46290"/>
                    <a:pt x="40065" y="45832"/>
                  </a:cubicBezTo>
                  <a:cubicBezTo>
                    <a:pt x="40100" y="45832"/>
                    <a:pt x="40136" y="45797"/>
                    <a:pt x="40136" y="45797"/>
                  </a:cubicBezTo>
                  <a:cubicBezTo>
                    <a:pt x="40875" y="44670"/>
                    <a:pt x="41614" y="43508"/>
                    <a:pt x="42178" y="42417"/>
                  </a:cubicBezTo>
                  <a:cubicBezTo>
                    <a:pt x="42706" y="41537"/>
                    <a:pt x="43163" y="40621"/>
                    <a:pt x="43551" y="39671"/>
                  </a:cubicBezTo>
                  <a:cubicBezTo>
                    <a:pt x="43727" y="39213"/>
                    <a:pt x="43868" y="38826"/>
                    <a:pt x="44008" y="38439"/>
                  </a:cubicBezTo>
                  <a:cubicBezTo>
                    <a:pt x="44044" y="38403"/>
                    <a:pt x="44044" y="38403"/>
                    <a:pt x="44079" y="38368"/>
                  </a:cubicBezTo>
                  <a:cubicBezTo>
                    <a:pt x="44783" y="37488"/>
                    <a:pt x="45381" y="36678"/>
                    <a:pt x="45910" y="35974"/>
                  </a:cubicBezTo>
                  <a:lnTo>
                    <a:pt x="46402" y="35305"/>
                  </a:lnTo>
                  <a:cubicBezTo>
                    <a:pt x="46966" y="34496"/>
                    <a:pt x="47423" y="33721"/>
                    <a:pt x="47846" y="33017"/>
                  </a:cubicBezTo>
                  <a:lnTo>
                    <a:pt x="47987" y="32770"/>
                  </a:lnTo>
                  <a:cubicBezTo>
                    <a:pt x="48198" y="32383"/>
                    <a:pt x="48409" y="31996"/>
                    <a:pt x="48550" y="31609"/>
                  </a:cubicBezTo>
                  <a:cubicBezTo>
                    <a:pt x="48585" y="31609"/>
                    <a:pt x="48620" y="31573"/>
                    <a:pt x="48656" y="31538"/>
                  </a:cubicBezTo>
                  <a:cubicBezTo>
                    <a:pt x="50310" y="29989"/>
                    <a:pt x="51789" y="28299"/>
                    <a:pt x="53162" y="26504"/>
                  </a:cubicBezTo>
                  <a:cubicBezTo>
                    <a:pt x="53444" y="26081"/>
                    <a:pt x="53655" y="25729"/>
                    <a:pt x="53866" y="25412"/>
                  </a:cubicBezTo>
                  <a:cubicBezTo>
                    <a:pt x="53901" y="25412"/>
                    <a:pt x="53937" y="25377"/>
                    <a:pt x="53937" y="25377"/>
                  </a:cubicBezTo>
                  <a:cubicBezTo>
                    <a:pt x="56718" y="23229"/>
                    <a:pt x="58619" y="21575"/>
                    <a:pt x="59816" y="20061"/>
                  </a:cubicBezTo>
                  <a:cubicBezTo>
                    <a:pt x="59851" y="20026"/>
                    <a:pt x="59887" y="20026"/>
                    <a:pt x="59922" y="20026"/>
                  </a:cubicBezTo>
                  <a:cubicBezTo>
                    <a:pt x="60450" y="19674"/>
                    <a:pt x="60978" y="19392"/>
                    <a:pt x="61436" y="19145"/>
                  </a:cubicBezTo>
                  <a:cubicBezTo>
                    <a:pt x="62034" y="18793"/>
                    <a:pt x="62598" y="18476"/>
                    <a:pt x="63090" y="18160"/>
                  </a:cubicBezTo>
                  <a:cubicBezTo>
                    <a:pt x="63407" y="17948"/>
                    <a:pt x="63689" y="17737"/>
                    <a:pt x="63971" y="17561"/>
                  </a:cubicBezTo>
                  <a:cubicBezTo>
                    <a:pt x="64499" y="17209"/>
                    <a:pt x="64992" y="16892"/>
                    <a:pt x="65449" y="16540"/>
                  </a:cubicBezTo>
                  <a:cubicBezTo>
                    <a:pt x="65872" y="16188"/>
                    <a:pt x="66224" y="15871"/>
                    <a:pt x="66541" y="15590"/>
                  </a:cubicBezTo>
                  <a:cubicBezTo>
                    <a:pt x="66646" y="15484"/>
                    <a:pt x="66681" y="15308"/>
                    <a:pt x="66576" y="15202"/>
                  </a:cubicBezTo>
                  <a:cubicBezTo>
                    <a:pt x="66523" y="15149"/>
                    <a:pt x="66453" y="15123"/>
                    <a:pt x="66382" y="15123"/>
                  </a:cubicBezTo>
                  <a:cubicBezTo>
                    <a:pt x="66312" y="15123"/>
                    <a:pt x="66241" y="15149"/>
                    <a:pt x="66189" y="15202"/>
                  </a:cubicBezTo>
                  <a:cubicBezTo>
                    <a:pt x="65907" y="15484"/>
                    <a:pt x="65555" y="15766"/>
                    <a:pt x="65132" y="16153"/>
                  </a:cubicBezTo>
                  <a:cubicBezTo>
                    <a:pt x="64675" y="16505"/>
                    <a:pt x="64252" y="16787"/>
                    <a:pt x="63689" y="17103"/>
                  </a:cubicBezTo>
                  <a:cubicBezTo>
                    <a:pt x="63407" y="17315"/>
                    <a:pt x="63090" y="17491"/>
                    <a:pt x="62809" y="17702"/>
                  </a:cubicBezTo>
                  <a:cubicBezTo>
                    <a:pt x="62316" y="18019"/>
                    <a:pt x="61788" y="18336"/>
                    <a:pt x="61189" y="18653"/>
                  </a:cubicBezTo>
                  <a:lnTo>
                    <a:pt x="60520" y="19040"/>
                  </a:lnTo>
                  <a:cubicBezTo>
                    <a:pt x="60872" y="18547"/>
                    <a:pt x="61119" y="18019"/>
                    <a:pt x="61330" y="17456"/>
                  </a:cubicBezTo>
                  <a:cubicBezTo>
                    <a:pt x="62140" y="15237"/>
                    <a:pt x="61682" y="13090"/>
                    <a:pt x="61189" y="11013"/>
                  </a:cubicBezTo>
                  <a:lnTo>
                    <a:pt x="61154" y="10766"/>
                  </a:lnTo>
                  <a:cubicBezTo>
                    <a:pt x="60696" y="8724"/>
                    <a:pt x="60274" y="6647"/>
                    <a:pt x="61436" y="4535"/>
                  </a:cubicBezTo>
                  <a:cubicBezTo>
                    <a:pt x="61788" y="3936"/>
                    <a:pt x="62210" y="3408"/>
                    <a:pt x="62703" y="2915"/>
                  </a:cubicBezTo>
                  <a:cubicBezTo>
                    <a:pt x="63337" y="2281"/>
                    <a:pt x="64041" y="1753"/>
                    <a:pt x="64816" y="1331"/>
                  </a:cubicBezTo>
                  <a:cubicBezTo>
                    <a:pt x="65379" y="1049"/>
                    <a:pt x="65907" y="768"/>
                    <a:pt x="66505" y="521"/>
                  </a:cubicBezTo>
                  <a:cubicBezTo>
                    <a:pt x="66646" y="451"/>
                    <a:pt x="66681" y="310"/>
                    <a:pt x="66646" y="169"/>
                  </a:cubicBezTo>
                  <a:cubicBezTo>
                    <a:pt x="66595" y="66"/>
                    <a:pt x="66505" y="1"/>
                    <a:pt x="6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337275" y="3343125"/>
              <a:ext cx="3656250" cy="1265050"/>
            </a:xfrm>
            <a:custGeom>
              <a:avLst/>
              <a:gdLst/>
              <a:ahLst/>
              <a:cxnLst/>
              <a:rect l="l" t="t" r="r" b="b"/>
              <a:pathLst>
                <a:path w="146250" h="50602" extrusionOk="0">
                  <a:moveTo>
                    <a:pt x="79295" y="934"/>
                  </a:moveTo>
                  <a:cubicBezTo>
                    <a:pt x="81051" y="934"/>
                    <a:pt x="83067" y="1202"/>
                    <a:pt x="85306" y="1734"/>
                  </a:cubicBezTo>
                  <a:cubicBezTo>
                    <a:pt x="84567" y="1875"/>
                    <a:pt x="83863" y="2121"/>
                    <a:pt x="83194" y="2474"/>
                  </a:cubicBezTo>
                  <a:cubicBezTo>
                    <a:pt x="81011" y="3671"/>
                    <a:pt x="80096" y="5713"/>
                    <a:pt x="79251" y="7684"/>
                  </a:cubicBezTo>
                  <a:lnTo>
                    <a:pt x="79216" y="7790"/>
                  </a:lnTo>
                  <a:cubicBezTo>
                    <a:pt x="78371" y="9726"/>
                    <a:pt x="77491" y="11698"/>
                    <a:pt x="75484" y="12895"/>
                  </a:cubicBezTo>
                  <a:cubicBezTo>
                    <a:pt x="74956" y="13212"/>
                    <a:pt x="74357" y="13458"/>
                    <a:pt x="73759" y="13634"/>
                  </a:cubicBezTo>
                  <a:cubicBezTo>
                    <a:pt x="73019" y="13881"/>
                    <a:pt x="72245" y="14057"/>
                    <a:pt x="71470" y="14127"/>
                  </a:cubicBezTo>
                  <a:lnTo>
                    <a:pt x="71505" y="14127"/>
                  </a:lnTo>
                  <a:cubicBezTo>
                    <a:pt x="70190" y="14247"/>
                    <a:pt x="68890" y="14317"/>
                    <a:pt x="67585" y="14317"/>
                  </a:cubicBezTo>
                  <a:cubicBezTo>
                    <a:pt x="66969" y="14317"/>
                    <a:pt x="66352" y="14302"/>
                    <a:pt x="65732" y="14268"/>
                  </a:cubicBezTo>
                  <a:cubicBezTo>
                    <a:pt x="66295" y="14021"/>
                    <a:pt x="66858" y="13704"/>
                    <a:pt x="67351" y="13317"/>
                  </a:cubicBezTo>
                  <a:cubicBezTo>
                    <a:pt x="69287" y="11803"/>
                    <a:pt x="69992" y="9691"/>
                    <a:pt x="70696" y="7614"/>
                  </a:cubicBezTo>
                  <a:lnTo>
                    <a:pt x="70696" y="7508"/>
                  </a:lnTo>
                  <a:cubicBezTo>
                    <a:pt x="71365" y="5466"/>
                    <a:pt x="72034" y="3530"/>
                    <a:pt x="74005" y="2192"/>
                  </a:cubicBezTo>
                  <a:cubicBezTo>
                    <a:pt x="75315" y="1351"/>
                    <a:pt x="77102" y="934"/>
                    <a:pt x="79295" y="934"/>
                  </a:cubicBezTo>
                  <a:close/>
                  <a:moveTo>
                    <a:pt x="87656" y="2028"/>
                  </a:moveTo>
                  <a:cubicBezTo>
                    <a:pt x="89610" y="2028"/>
                    <a:pt x="91933" y="2434"/>
                    <a:pt x="94601" y="3248"/>
                  </a:cubicBezTo>
                  <a:cubicBezTo>
                    <a:pt x="93862" y="3354"/>
                    <a:pt x="93158" y="3565"/>
                    <a:pt x="92489" y="3847"/>
                  </a:cubicBezTo>
                  <a:cubicBezTo>
                    <a:pt x="90235" y="4903"/>
                    <a:pt x="89179" y="6874"/>
                    <a:pt x="88193" y="8776"/>
                  </a:cubicBezTo>
                  <a:lnTo>
                    <a:pt x="88123" y="8881"/>
                  </a:lnTo>
                  <a:cubicBezTo>
                    <a:pt x="87137" y="10747"/>
                    <a:pt x="86151" y="12683"/>
                    <a:pt x="84004" y="13704"/>
                  </a:cubicBezTo>
                  <a:cubicBezTo>
                    <a:pt x="82701" y="14268"/>
                    <a:pt x="81293" y="14549"/>
                    <a:pt x="79849" y="14585"/>
                  </a:cubicBezTo>
                  <a:cubicBezTo>
                    <a:pt x="78969" y="14585"/>
                    <a:pt x="77913" y="14514"/>
                    <a:pt x="76822" y="14479"/>
                  </a:cubicBezTo>
                  <a:cubicBezTo>
                    <a:pt x="76258" y="14409"/>
                    <a:pt x="75660" y="14338"/>
                    <a:pt x="75026" y="14268"/>
                  </a:cubicBezTo>
                  <a:lnTo>
                    <a:pt x="74392" y="14162"/>
                  </a:lnTo>
                  <a:lnTo>
                    <a:pt x="74005" y="14092"/>
                  </a:lnTo>
                  <a:cubicBezTo>
                    <a:pt x="74639" y="13916"/>
                    <a:pt x="75202" y="13669"/>
                    <a:pt x="75730" y="13352"/>
                  </a:cubicBezTo>
                  <a:cubicBezTo>
                    <a:pt x="77878" y="12085"/>
                    <a:pt x="78793" y="10008"/>
                    <a:pt x="79673" y="8001"/>
                  </a:cubicBezTo>
                  <a:lnTo>
                    <a:pt x="79709" y="7895"/>
                  </a:lnTo>
                  <a:cubicBezTo>
                    <a:pt x="80589" y="5924"/>
                    <a:pt x="81363" y="4058"/>
                    <a:pt x="83440" y="2931"/>
                  </a:cubicBezTo>
                  <a:cubicBezTo>
                    <a:pt x="84564" y="2329"/>
                    <a:pt x="85974" y="2028"/>
                    <a:pt x="87656" y="2028"/>
                  </a:cubicBezTo>
                  <a:close/>
                  <a:moveTo>
                    <a:pt x="70969" y="511"/>
                  </a:moveTo>
                  <a:cubicBezTo>
                    <a:pt x="71241" y="511"/>
                    <a:pt x="71514" y="520"/>
                    <a:pt x="71787" y="537"/>
                  </a:cubicBezTo>
                  <a:cubicBezTo>
                    <a:pt x="71922" y="534"/>
                    <a:pt x="72056" y="532"/>
                    <a:pt x="72191" y="532"/>
                  </a:cubicBezTo>
                  <a:cubicBezTo>
                    <a:pt x="73365" y="532"/>
                    <a:pt x="74562" y="665"/>
                    <a:pt x="75730" y="854"/>
                  </a:cubicBezTo>
                  <a:cubicBezTo>
                    <a:pt x="74991" y="1065"/>
                    <a:pt x="74322" y="1347"/>
                    <a:pt x="73688" y="1769"/>
                  </a:cubicBezTo>
                  <a:cubicBezTo>
                    <a:pt x="71541" y="3178"/>
                    <a:pt x="70837" y="5290"/>
                    <a:pt x="70168" y="7367"/>
                  </a:cubicBezTo>
                  <a:lnTo>
                    <a:pt x="70132" y="7438"/>
                  </a:lnTo>
                  <a:cubicBezTo>
                    <a:pt x="69463" y="9444"/>
                    <a:pt x="68795" y="11486"/>
                    <a:pt x="66999" y="12895"/>
                  </a:cubicBezTo>
                  <a:cubicBezTo>
                    <a:pt x="66471" y="13282"/>
                    <a:pt x="65943" y="13564"/>
                    <a:pt x="65379" y="13810"/>
                  </a:cubicBezTo>
                  <a:cubicBezTo>
                    <a:pt x="64711" y="14127"/>
                    <a:pt x="64006" y="14373"/>
                    <a:pt x="63267" y="14585"/>
                  </a:cubicBezTo>
                  <a:cubicBezTo>
                    <a:pt x="61436" y="14972"/>
                    <a:pt x="59570" y="15254"/>
                    <a:pt x="57704" y="15394"/>
                  </a:cubicBezTo>
                  <a:cubicBezTo>
                    <a:pt x="58197" y="15078"/>
                    <a:pt x="58690" y="14690"/>
                    <a:pt x="59148" y="14268"/>
                  </a:cubicBezTo>
                  <a:cubicBezTo>
                    <a:pt x="59922" y="13423"/>
                    <a:pt x="60521" y="12437"/>
                    <a:pt x="60908" y="11346"/>
                  </a:cubicBezTo>
                  <a:cubicBezTo>
                    <a:pt x="61260" y="10325"/>
                    <a:pt x="61507" y="9268"/>
                    <a:pt x="61683" y="8177"/>
                  </a:cubicBezTo>
                  <a:lnTo>
                    <a:pt x="61683" y="8107"/>
                  </a:lnTo>
                  <a:cubicBezTo>
                    <a:pt x="62105" y="5994"/>
                    <a:pt x="62493" y="3987"/>
                    <a:pt x="64358" y="2438"/>
                  </a:cubicBezTo>
                  <a:cubicBezTo>
                    <a:pt x="65344" y="1629"/>
                    <a:pt x="66717" y="1100"/>
                    <a:pt x="68513" y="748"/>
                  </a:cubicBezTo>
                  <a:cubicBezTo>
                    <a:pt x="69331" y="590"/>
                    <a:pt x="70150" y="511"/>
                    <a:pt x="70969" y="511"/>
                  </a:cubicBezTo>
                  <a:close/>
                  <a:moveTo>
                    <a:pt x="96091" y="3664"/>
                  </a:moveTo>
                  <a:cubicBezTo>
                    <a:pt x="96381" y="3664"/>
                    <a:pt x="96671" y="3678"/>
                    <a:pt x="96960" y="3706"/>
                  </a:cubicBezTo>
                  <a:cubicBezTo>
                    <a:pt x="98755" y="3776"/>
                    <a:pt x="100973" y="4269"/>
                    <a:pt x="103684" y="5220"/>
                  </a:cubicBezTo>
                  <a:cubicBezTo>
                    <a:pt x="102980" y="5290"/>
                    <a:pt x="102241" y="5466"/>
                    <a:pt x="101572" y="5748"/>
                  </a:cubicBezTo>
                  <a:cubicBezTo>
                    <a:pt x="99283" y="6698"/>
                    <a:pt x="98157" y="8600"/>
                    <a:pt x="97101" y="10430"/>
                  </a:cubicBezTo>
                  <a:lnTo>
                    <a:pt x="96995" y="10571"/>
                  </a:lnTo>
                  <a:cubicBezTo>
                    <a:pt x="95974" y="12296"/>
                    <a:pt x="94847" y="14233"/>
                    <a:pt x="92594" y="15113"/>
                  </a:cubicBezTo>
                  <a:cubicBezTo>
                    <a:pt x="91584" y="15523"/>
                    <a:pt x="90404" y="15728"/>
                    <a:pt x="88979" y="15728"/>
                  </a:cubicBezTo>
                  <a:cubicBezTo>
                    <a:pt x="87224" y="15728"/>
                    <a:pt x="85096" y="15417"/>
                    <a:pt x="82455" y="14796"/>
                  </a:cubicBezTo>
                  <a:lnTo>
                    <a:pt x="82419" y="14796"/>
                  </a:lnTo>
                  <a:cubicBezTo>
                    <a:pt x="83053" y="14655"/>
                    <a:pt x="83652" y="14444"/>
                    <a:pt x="84250" y="14162"/>
                  </a:cubicBezTo>
                  <a:cubicBezTo>
                    <a:pt x="86539" y="13071"/>
                    <a:pt x="87630" y="10994"/>
                    <a:pt x="88616" y="9128"/>
                  </a:cubicBezTo>
                  <a:lnTo>
                    <a:pt x="88651" y="9022"/>
                  </a:lnTo>
                  <a:cubicBezTo>
                    <a:pt x="89672" y="7121"/>
                    <a:pt x="90623" y="5325"/>
                    <a:pt x="92700" y="4339"/>
                  </a:cubicBezTo>
                  <a:cubicBezTo>
                    <a:pt x="93770" y="3889"/>
                    <a:pt x="94931" y="3664"/>
                    <a:pt x="96091" y="3664"/>
                  </a:cubicBezTo>
                  <a:close/>
                  <a:moveTo>
                    <a:pt x="104814" y="5661"/>
                  </a:moveTo>
                  <a:cubicBezTo>
                    <a:pt x="105211" y="5661"/>
                    <a:pt x="105609" y="5689"/>
                    <a:pt x="106008" y="5748"/>
                  </a:cubicBezTo>
                  <a:cubicBezTo>
                    <a:pt x="108261" y="6029"/>
                    <a:pt x="110479" y="6593"/>
                    <a:pt x="112592" y="7473"/>
                  </a:cubicBezTo>
                  <a:cubicBezTo>
                    <a:pt x="111887" y="7508"/>
                    <a:pt x="111148" y="7684"/>
                    <a:pt x="110479" y="7931"/>
                  </a:cubicBezTo>
                  <a:cubicBezTo>
                    <a:pt x="108191" y="8811"/>
                    <a:pt x="107029" y="10677"/>
                    <a:pt x="105867" y="12472"/>
                  </a:cubicBezTo>
                  <a:lnTo>
                    <a:pt x="105797" y="12613"/>
                  </a:lnTo>
                  <a:cubicBezTo>
                    <a:pt x="104705" y="14303"/>
                    <a:pt x="103508" y="16204"/>
                    <a:pt x="101220" y="16979"/>
                  </a:cubicBezTo>
                  <a:cubicBezTo>
                    <a:pt x="100351" y="17282"/>
                    <a:pt x="99354" y="17437"/>
                    <a:pt x="98199" y="17437"/>
                  </a:cubicBezTo>
                  <a:cubicBezTo>
                    <a:pt x="96267" y="17437"/>
                    <a:pt x="93893" y="17002"/>
                    <a:pt x="90939" y="16099"/>
                  </a:cubicBezTo>
                  <a:cubicBezTo>
                    <a:pt x="91573" y="15993"/>
                    <a:pt x="92207" y="15852"/>
                    <a:pt x="92805" y="15606"/>
                  </a:cubicBezTo>
                  <a:cubicBezTo>
                    <a:pt x="95199" y="14655"/>
                    <a:pt x="96397" y="12613"/>
                    <a:pt x="97453" y="10818"/>
                  </a:cubicBezTo>
                  <a:lnTo>
                    <a:pt x="97523" y="10712"/>
                  </a:lnTo>
                  <a:cubicBezTo>
                    <a:pt x="98615" y="8846"/>
                    <a:pt x="99671" y="7121"/>
                    <a:pt x="101783" y="6241"/>
                  </a:cubicBezTo>
                  <a:cubicBezTo>
                    <a:pt x="102751" y="5858"/>
                    <a:pt x="103775" y="5661"/>
                    <a:pt x="104814" y="5661"/>
                  </a:cubicBezTo>
                  <a:close/>
                  <a:moveTo>
                    <a:pt x="64006" y="854"/>
                  </a:moveTo>
                  <a:cubicBezTo>
                    <a:pt x="64570" y="854"/>
                    <a:pt x="65203" y="854"/>
                    <a:pt x="65837" y="889"/>
                  </a:cubicBezTo>
                  <a:lnTo>
                    <a:pt x="66048" y="889"/>
                  </a:lnTo>
                  <a:cubicBezTo>
                    <a:pt x="65344" y="1171"/>
                    <a:pt x="64675" y="1558"/>
                    <a:pt x="64077" y="2016"/>
                  </a:cubicBezTo>
                  <a:cubicBezTo>
                    <a:pt x="62070" y="3706"/>
                    <a:pt x="61612" y="5889"/>
                    <a:pt x="61190" y="8036"/>
                  </a:cubicBezTo>
                  <a:lnTo>
                    <a:pt x="61190" y="8071"/>
                  </a:lnTo>
                  <a:cubicBezTo>
                    <a:pt x="61014" y="9128"/>
                    <a:pt x="60767" y="10149"/>
                    <a:pt x="60415" y="11170"/>
                  </a:cubicBezTo>
                  <a:cubicBezTo>
                    <a:pt x="60098" y="12191"/>
                    <a:pt x="59535" y="13106"/>
                    <a:pt x="58796" y="13881"/>
                  </a:cubicBezTo>
                  <a:cubicBezTo>
                    <a:pt x="58373" y="14303"/>
                    <a:pt x="57880" y="14690"/>
                    <a:pt x="57352" y="15007"/>
                  </a:cubicBezTo>
                  <a:cubicBezTo>
                    <a:pt x="56719" y="15394"/>
                    <a:pt x="56015" y="15746"/>
                    <a:pt x="55310" y="16063"/>
                  </a:cubicBezTo>
                  <a:lnTo>
                    <a:pt x="55346" y="16063"/>
                  </a:lnTo>
                  <a:cubicBezTo>
                    <a:pt x="54958" y="16204"/>
                    <a:pt x="54536" y="16380"/>
                    <a:pt x="54078" y="16486"/>
                  </a:cubicBezTo>
                  <a:lnTo>
                    <a:pt x="53374" y="16697"/>
                  </a:lnTo>
                  <a:lnTo>
                    <a:pt x="52599" y="16943"/>
                  </a:lnTo>
                  <a:cubicBezTo>
                    <a:pt x="51860" y="17225"/>
                    <a:pt x="50980" y="17401"/>
                    <a:pt x="50029" y="17648"/>
                  </a:cubicBezTo>
                  <a:cubicBezTo>
                    <a:pt x="50487" y="17260"/>
                    <a:pt x="50910" y="16803"/>
                    <a:pt x="51262" y="16310"/>
                  </a:cubicBezTo>
                  <a:cubicBezTo>
                    <a:pt x="51931" y="15359"/>
                    <a:pt x="52388" y="14303"/>
                    <a:pt x="52564" y="13176"/>
                  </a:cubicBezTo>
                  <a:cubicBezTo>
                    <a:pt x="52776" y="12120"/>
                    <a:pt x="52881" y="11064"/>
                    <a:pt x="52916" y="9973"/>
                  </a:cubicBezTo>
                  <a:lnTo>
                    <a:pt x="52916" y="9902"/>
                  </a:lnTo>
                  <a:cubicBezTo>
                    <a:pt x="53022" y="7719"/>
                    <a:pt x="53128" y="5642"/>
                    <a:pt x="54782" y="3847"/>
                  </a:cubicBezTo>
                  <a:cubicBezTo>
                    <a:pt x="55909" y="2826"/>
                    <a:pt x="57247" y="2051"/>
                    <a:pt x="58725" y="1629"/>
                  </a:cubicBezTo>
                  <a:cubicBezTo>
                    <a:pt x="59782" y="1312"/>
                    <a:pt x="60873" y="1136"/>
                    <a:pt x="62000" y="1030"/>
                  </a:cubicBezTo>
                  <a:cubicBezTo>
                    <a:pt x="62633" y="960"/>
                    <a:pt x="63302" y="924"/>
                    <a:pt x="64006" y="854"/>
                  </a:cubicBezTo>
                  <a:close/>
                  <a:moveTo>
                    <a:pt x="113520" y="7942"/>
                  </a:moveTo>
                  <a:cubicBezTo>
                    <a:pt x="115621" y="7942"/>
                    <a:pt x="118221" y="8560"/>
                    <a:pt x="121393" y="9797"/>
                  </a:cubicBezTo>
                  <a:cubicBezTo>
                    <a:pt x="120689" y="9867"/>
                    <a:pt x="119950" y="10008"/>
                    <a:pt x="119281" y="10289"/>
                  </a:cubicBezTo>
                  <a:cubicBezTo>
                    <a:pt x="117028" y="11134"/>
                    <a:pt x="115831" y="12965"/>
                    <a:pt x="114669" y="14725"/>
                  </a:cubicBezTo>
                  <a:lnTo>
                    <a:pt x="114563" y="14901"/>
                  </a:lnTo>
                  <a:cubicBezTo>
                    <a:pt x="113472" y="16556"/>
                    <a:pt x="112239" y="18422"/>
                    <a:pt x="109881" y="19161"/>
                  </a:cubicBezTo>
                  <a:cubicBezTo>
                    <a:pt x="109102" y="19417"/>
                    <a:pt x="108220" y="19546"/>
                    <a:pt x="107219" y="19546"/>
                  </a:cubicBezTo>
                  <a:cubicBezTo>
                    <a:pt x="105188" y="19546"/>
                    <a:pt x="102667" y="19014"/>
                    <a:pt x="99530" y="17929"/>
                  </a:cubicBezTo>
                  <a:cubicBezTo>
                    <a:pt x="100164" y="17859"/>
                    <a:pt x="100797" y="17718"/>
                    <a:pt x="101431" y="17507"/>
                  </a:cubicBezTo>
                  <a:cubicBezTo>
                    <a:pt x="103896" y="16627"/>
                    <a:pt x="105163" y="14655"/>
                    <a:pt x="106254" y="12895"/>
                  </a:cubicBezTo>
                  <a:lnTo>
                    <a:pt x="106325" y="12754"/>
                  </a:lnTo>
                  <a:cubicBezTo>
                    <a:pt x="107487" y="10958"/>
                    <a:pt x="108578" y="9233"/>
                    <a:pt x="110690" y="8423"/>
                  </a:cubicBezTo>
                  <a:cubicBezTo>
                    <a:pt x="111510" y="8103"/>
                    <a:pt x="112450" y="7942"/>
                    <a:pt x="113520" y="7942"/>
                  </a:cubicBezTo>
                  <a:close/>
                  <a:moveTo>
                    <a:pt x="56261" y="2157"/>
                  </a:moveTo>
                  <a:lnTo>
                    <a:pt x="56261" y="2157"/>
                  </a:lnTo>
                  <a:cubicBezTo>
                    <a:pt x="55557" y="2509"/>
                    <a:pt x="54958" y="2966"/>
                    <a:pt x="54395" y="3495"/>
                  </a:cubicBezTo>
                  <a:cubicBezTo>
                    <a:pt x="52635" y="5466"/>
                    <a:pt x="52494" y="7719"/>
                    <a:pt x="52388" y="9867"/>
                  </a:cubicBezTo>
                  <a:lnTo>
                    <a:pt x="52388" y="9973"/>
                  </a:lnTo>
                  <a:cubicBezTo>
                    <a:pt x="52353" y="11029"/>
                    <a:pt x="52247" y="12050"/>
                    <a:pt x="52071" y="13071"/>
                  </a:cubicBezTo>
                  <a:cubicBezTo>
                    <a:pt x="51895" y="14127"/>
                    <a:pt x="51473" y="15148"/>
                    <a:pt x="50874" y="16028"/>
                  </a:cubicBezTo>
                  <a:cubicBezTo>
                    <a:pt x="50205" y="16873"/>
                    <a:pt x="49255" y="17683"/>
                    <a:pt x="47776" y="18633"/>
                  </a:cubicBezTo>
                  <a:cubicBezTo>
                    <a:pt x="47459" y="18845"/>
                    <a:pt x="47107" y="19021"/>
                    <a:pt x="46720" y="19232"/>
                  </a:cubicBezTo>
                  <a:lnTo>
                    <a:pt x="46614" y="19267"/>
                  </a:lnTo>
                  <a:cubicBezTo>
                    <a:pt x="46192" y="19514"/>
                    <a:pt x="45734" y="19725"/>
                    <a:pt x="45277" y="19971"/>
                  </a:cubicBezTo>
                  <a:cubicBezTo>
                    <a:pt x="44960" y="20112"/>
                    <a:pt x="44608" y="20253"/>
                    <a:pt x="44220" y="20429"/>
                  </a:cubicBezTo>
                  <a:cubicBezTo>
                    <a:pt x="43798" y="20640"/>
                    <a:pt x="43340" y="20816"/>
                    <a:pt x="42847" y="21027"/>
                  </a:cubicBezTo>
                  <a:cubicBezTo>
                    <a:pt x="43235" y="20570"/>
                    <a:pt x="43551" y="20042"/>
                    <a:pt x="43833" y="19514"/>
                  </a:cubicBezTo>
                  <a:cubicBezTo>
                    <a:pt x="44924" y="17436"/>
                    <a:pt x="44678" y="15218"/>
                    <a:pt x="44432" y="13036"/>
                  </a:cubicBezTo>
                  <a:lnTo>
                    <a:pt x="44432" y="12895"/>
                  </a:lnTo>
                  <a:cubicBezTo>
                    <a:pt x="44220" y="10853"/>
                    <a:pt x="44009" y="8705"/>
                    <a:pt x="45382" y="6698"/>
                  </a:cubicBezTo>
                  <a:cubicBezTo>
                    <a:pt x="46368" y="5501"/>
                    <a:pt x="47600" y="4516"/>
                    <a:pt x="49008" y="3882"/>
                  </a:cubicBezTo>
                  <a:cubicBezTo>
                    <a:pt x="50029" y="3424"/>
                    <a:pt x="51086" y="3072"/>
                    <a:pt x="52177" y="2826"/>
                  </a:cubicBezTo>
                  <a:cubicBezTo>
                    <a:pt x="52811" y="2650"/>
                    <a:pt x="53515" y="2509"/>
                    <a:pt x="54184" y="2368"/>
                  </a:cubicBezTo>
                  <a:cubicBezTo>
                    <a:pt x="54817" y="2227"/>
                    <a:pt x="55522" y="2192"/>
                    <a:pt x="56261" y="2157"/>
                  </a:cubicBezTo>
                  <a:close/>
                  <a:moveTo>
                    <a:pt x="122440" y="10286"/>
                  </a:moveTo>
                  <a:cubicBezTo>
                    <a:pt x="122829" y="10286"/>
                    <a:pt x="123220" y="10311"/>
                    <a:pt x="123611" y="10360"/>
                  </a:cubicBezTo>
                  <a:cubicBezTo>
                    <a:pt x="125794" y="10677"/>
                    <a:pt x="127906" y="11205"/>
                    <a:pt x="129984" y="12015"/>
                  </a:cubicBezTo>
                  <a:cubicBezTo>
                    <a:pt x="129244" y="12085"/>
                    <a:pt x="128575" y="12261"/>
                    <a:pt x="127906" y="12543"/>
                  </a:cubicBezTo>
                  <a:cubicBezTo>
                    <a:pt x="125688" y="13458"/>
                    <a:pt x="124527" y="15289"/>
                    <a:pt x="123365" y="17049"/>
                  </a:cubicBezTo>
                  <a:lnTo>
                    <a:pt x="123259" y="17225"/>
                  </a:lnTo>
                  <a:cubicBezTo>
                    <a:pt x="121957" y="19232"/>
                    <a:pt x="120795" y="20816"/>
                    <a:pt x="118541" y="21520"/>
                  </a:cubicBezTo>
                  <a:cubicBezTo>
                    <a:pt x="117812" y="21746"/>
                    <a:pt x="116988" y="21860"/>
                    <a:pt x="116063" y="21860"/>
                  </a:cubicBezTo>
                  <a:cubicBezTo>
                    <a:pt x="113955" y="21860"/>
                    <a:pt x="111327" y="21266"/>
                    <a:pt x="108120" y="20042"/>
                  </a:cubicBezTo>
                  <a:cubicBezTo>
                    <a:pt x="108754" y="20006"/>
                    <a:pt x="109388" y="19866"/>
                    <a:pt x="110021" y="19690"/>
                  </a:cubicBezTo>
                  <a:cubicBezTo>
                    <a:pt x="112556" y="18880"/>
                    <a:pt x="113824" y="16908"/>
                    <a:pt x="114986" y="15183"/>
                  </a:cubicBezTo>
                  <a:lnTo>
                    <a:pt x="115091" y="15042"/>
                  </a:lnTo>
                  <a:cubicBezTo>
                    <a:pt x="116253" y="13247"/>
                    <a:pt x="117380" y="11557"/>
                    <a:pt x="119492" y="10782"/>
                  </a:cubicBezTo>
                  <a:cubicBezTo>
                    <a:pt x="120433" y="10452"/>
                    <a:pt x="121429" y="10286"/>
                    <a:pt x="122440" y="10286"/>
                  </a:cubicBezTo>
                  <a:close/>
                  <a:moveTo>
                    <a:pt x="131203" y="12488"/>
                  </a:moveTo>
                  <a:cubicBezTo>
                    <a:pt x="133133" y="12488"/>
                    <a:pt x="135531" y="12961"/>
                    <a:pt x="138504" y="13916"/>
                  </a:cubicBezTo>
                  <a:cubicBezTo>
                    <a:pt x="137799" y="14021"/>
                    <a:pt x="137131" y="14233"/>
                    <a:pt x="136497" y="14549"/>
                  </a:cubicBezTo>
                  <a:cubicBezTo>
                    <a:pt x="134314" y="15570"/>
                    <a:pt x="133187" y="17436"/>
                    <a:pt x="132096" y="19267"/>
                  </a:cubicBezTo>
                  <a:lnTo>
                    <a:pt x="131990" y="19373"/>
                  </a:lnTo>
                  <a:cubicBezTo>
                    <a:pt x="130758" y="21415"/>
                    <a:pt x="129632" y="23069"/>
                    <a:pt x="127414" y="23774"/>
                  </a:cubicBezTo>
                  <a:cubicBezTo>
                    <a:pt x="126487" y="24060"/>
                    <a:pt x="125533" y="24195"/>
                    <a:pt x="124577" y="24195"/>
                  </a:cubicBezTo>
                  <a:cubicBezTo>
                    <a:pt x="124007" y="24195"/>
                    <a:pt x="123437" y="24147"/>
                    <a:pt x="122872" y="24055"/>
                  </a:cubicBezTo>
                  <a:cubicBezTo>
                    <a:pt x="120759" y="23703"/>
                    <a:pt x="118718" y="23140"/>
                    <a:pt x="116781" y="22365"/>
                  </a:cubicBezTo>
                  <a:cubicBezTo>
                    <a:pt x="117415" y="22295"/>
                    <a:pt x="118084" y="22189"/>
                    <a:pt x="118718" y="22013"/>
                  </a:cubicBezTo>
                  <a:cubicBezTo>
                    <a:pt x="121288" y="21203"/>
                    <a:pt x="122625" y="19161"/>
                    <a:pt x="123717" y="17507"/>
                  </a:cubicBezTo>
                  <a:lnTo>
                    <a:pt x="123822" y="17331"/>
                  </a:lnTo>
                  <a:cubicBezTo>
                    <a:pt x="124984" y="15570"/>
                    <a:pt x="126076" y="13881"/>
                    <a:pt x="128118" y="13036"/>
                  </a:cubicBezTo>
                  <a:cubicBezTo>
                    <a:pt x="128982" y="12671"/>
                    <a:pt x="130002" y="12488"/>
                    <a:pt x="131203" y="12488"/>
                  </a:cubicBezTo>
                  <a:close/>
                  <a:moveTo>
                    <a:pt x="46544" y="4762"/>
                  </a:moveTo>
                  <a:lnTo>
                    <a:pt x="46544" y="4762"/>
                  </a:lnTo>
                  <a:cubicBezTo>
                    <a:pt x="45910" y="5220"/>
                    <a:pt x="45382" y="5783"/>
                    <a:pt x="44924" y="6381"/>
                  </a:cubicBezTo>
                  <a:cubicBezTo>
                    <a:pt x="43411" y="8564"/>
                    <a:pt x="43657" y="10782"/>
                    <a:pt x="43868" y="13000"/>
                  </a:cubicBezTo>
                  <a:lnTo>
                    <a:pt x="43868" y="13106"/>
                  </a:lnTo>
                  <a:cubicBezTo>
                    <a:pt x="44115" y="15218"/>
                    <a:pt x="44361" y="17366"/>
                    <a:pt x="43305" y="19267"/>
                  </a:cubicBezTo>
                  <a:cubicBezTo>
                    <a:pt x="42390" y="21203"/>
                    <a:pt x="40488" y="22893"/>
                    <a:pt x="36088" y="25534"/>
                  </a:cubicBezTo>
                  <a:cubicBezTo>
                    <a:pt x="36440" y="25041"/>
                    <a:pt x="36686" y="24478"/>
                    <a:pt x="36897" y="23879"/>
                  </a:cubicBezTo>
                  <a:cubicBezTo>
                    <a:pt x="37249" y="22788"/>
                    <a:pt x="37355" y="21626"/>
                    <a:pt x="37214" y="20499"/>
                  </a:cubicBezTo>
                  <a:cubicBezTo>
                    <a:pt x="37073" y="19408"/>
                    <a:pt x="36862" y="18352"/>
                    <a:pt x="36545" y="17296"/>
                  </a:cubicBezTo>
                  <a:cubicBezTo>
                    <a:pt x="36228" y="16275"/>
                    <a:pt x="36017" y="15218"/>
                    <a:pt x="35912" y="14162"/>
                  </a:cubicBezTo>
                  <a:cubicBezTo>
                    <a:pt x="35876" y="13634"/>
                    <a:pt x="35912" y="13071"/>
                    <a:pt x="35982" y="12578"/>
                  </a:cubicBezTo>
                  <a:cubicBezTo>
                    <a:pt x="36088" y="12015"/>
                    <a:pt x="36264" y="11451"/>
                    <a:pt x="36510" y="10958"/>
                  </a:cubicBezTo>
                  <a:cubicBezTo>
                    <a:pt x="37214" y="9585"/>
                    <a:pt x="38306" y="8459"/>
                    <a:pt x="39643" y="7649"/>
                  </a:cubicBezTo>
                  <a:cubicBezTo>
                    <a:pt x="40031" y="7367"/>
                    <a:pt x="40524" y="7086"/>
                    <a:pt x="40946" y="6804"/>
                  </a:cubicBezTo>
                  <a:cubicBezTo>
                    <a:pt x="41404" y="6522"/>
                    <a:pt x="42002" y="6276"/>
                    <a:pt x="42601" y="6029"/>
                  </a:cubicBezTo>
                  <a:cubicBezTo>
                    <a:pt x="43199" y="5783"/>
                    <a:pt x="43798" y="5537"/>
                    <a:pt x="44502" y="5290"/>
                  </a:cubicBezTo>
                  <a:cubicBezTo>
                    <a:pt x="45171" y="5079"/>
                    <a:pt x="45805" y="4938"/>
                    <a:pt x="46544" y="4762"/>
                  </a:cubicBezTo>
                  <a:close/>
                  <a:moveTo>
                    <a:pt x="37355" y="8811"/>
                  </a:moveTo>
                  <a:cubicBezTo>
                    <a:pt x="36827" y="9374"/>
                    <a:pt x="36369" y="10008"/>
                    <a:pt x="36052" y="10712"/>
                  </a:cubicBezTo>
                  <a:cubicBezTo>
                    <a:pt x="35771" y="11275"/>
                    <a:pt x="35559" y="11874"/>
                    <a:pt x="35454" y="12472"/>
                  </a:cubicBezTo>
                  <a:cubicBezTo>
                    <a:pt x="35383" y="13036"/>
                    <a:pt x="35348" y="13634"/>
                    <a:pt x="35383" y="14197"/>
                  </a:cubicBezTo>
                  <a:cubicBezTo>
                    <a:pt x="35524" y="15324"/>
                    <a:pt x="35736" y="16415"/>
                    <a:pt x="36052" y="17472"/>
                  </a:cubicBezTo>
                  <a:cubicBezTo>
                    <a:pt x="36334" y="18493"/>
                    <a:pt x="36580" y="19514"/>
                    <a:pt x="36686" y="20570"/>
                  </a:cubicBezTo>
                  <a:cubicBezTo>
                    <a:pt x="36827" y="21626"/>
                    <a:pt x="36721" y="22717"/>
                    <a:pt x="36404" y="23703"/>
                  </a:cubicBezTo>
                  <a:cubicBezTo>
                    <a:pt x="35700" y="25780"/>
                    <a:pt x="33870" y="27858"/>
                    <a:pt x="29962" y="30956"/>
                  </a:cubicBezTo>
                  <a:lnTo>
                    <a:pt x="29926" y="30956"/>
                  </a:lnTo>
                  <a:cubicBezTo>
                    <a:pt x="30208" y="30392"/>
                    <a:pt x="30384" y="29794"/>
                    <a:pt x="30525" y="29195"/>
                  </a:cubicBezTo>
                  <a:cubicBezTo>
                    <a:pt x="30771" y="28069"/>
                    <a:pt x="30736" y="26907"/>
                    <a:pt x="30455" y="25816"/>
                  </a:cubicBezTo>
                  <a:cubicBezTo>
                    <a:pt x="30173" y="24724"/>
                    <a:pt x="29786" y="23668"/>
                    <a:pt x="29328" y="22682"/>
                  </a:cubicBezTo>
                  <a:cubicBezTo>
                    <a:pt x="28483" y="20640"/>
                    <a:pt x="27708" y="18704"/>
                    <a:pt x="28413" y="16415"/>
                  </a:cubicBezTo>
                  <a:cubicBezTo>
                    <a:pt x="28765" y="15254"/>
                    <a:pt x="29610" y="14021"/>
                    <a:pt x="30983" y="12719"/>
                  </a:cubicBezTo>
                  <a:cubicBezTo>
                    <a:pt x="31828" y="11944"/>
                    <a:pt x="32743" y="11275"/>
                    <a:pt x="33694" y="10712"/>
                  </a:cubicBezTo>
                  <a:cubicBezTo>
                    <a:pt x="34855" y="9973"/>
                    <a:pt x="36088" y="9339"/>
                    <a:pt x="37355" y="8811"/>
                  </a:cubicBezTo>
                  <a:close/>
                  <a:moveTo>
                    <a:pt x="28976" y="14233"/>
                  </a:moveTo>
                  <a:lnTo>
                    <a:pt x="28976" y="14233"/>
                  </a:lnTo>
                  <a:cubicBezTo>
                    <a:pt x="28518" y="14866"/>
                    <a:pt x="28166" y="15570"/>
                    <a:pt x="27920" y="16310"/>
                  </a:cubicBezTo>
                  <a:cubicBezTo>
                    <a:pt x="27145" y="18774"/>
                    <a:pt x="27990" y="20887"/>
                    <a:pt x="28870" y="22929"/>
                  </a:cubicBezTo>
                  <a:cubicBezTo>
                    <a:pt x="29293" y="23914"/>
                    <a:pt x="29645" y="24900"/>
                    <a:pt x="29926" y="25956"/>
                  </a:cubicBezTo>
                  <a:cubicBezTo>
                    <a:pt x="30208" y="26977"/>
                    <a:pt x="30208" y="28069"/>
                    <a:pt x="29997" y="29125"/>
                  </a:cubicBezTo>
                  <a:cubicBezTo>
                    <a:pt x="29680" y="30463"/>
                    <a:pt x="29081" y="31730"/>
                    <a:pt x="28237" y="32822"/>
                  </a:cubicBezTo>
                  <a:cubicBezTo>
                    <a:pt x="27779" y="33420"/>
                    <a:pt x="27145" y="34230"/>
                    <a:pt x="26335" y="35110"/>
                  </a:cubicBezTo>
                  <a:lnTo>
                    <a:pt x="25948" y="35533"/>
                  </a:lnTo>
                  <a:cubicBezTo>
                    <a:pt x="25490" y="36025"/>
                    <a:pt x="24962" y="36554"/>
                    <a:pt x="24399" y="37117"/>
                  </a:cubicBezTo>
                  <a:cubicBezTo>
                    <a:pt x="24575" y="36554"/>
                    <a:pt x="24716" y="35920"/>
                    <a:pt x="24786" y="35321"/>
                  </a:cubicBezTo>
                  <a:cubicBezTo>
                    <a:pt x="25068" y="32857"/>
                    <a:pt x="23941" y="30885"/>
                    <a:pt x="22885" y="28984"/>
                  </a:cubicBezTo>
                  <a:lnTo>
                    <a:pt x="22850" y="28914"/>
                  </a:lnTo>
                  <a:cubicBezTo>
                    <a:pt x="21794" y="27013"/>
                    <a:pt x="20808" y="25217"/>
                    <a:pt x="21195" y="22858"/>
                  </a:cubicBezTo>
                  <a:cubicBezTo>
                    <a:pt x="21547" y="21415"/>
                    <a:pt x="22251" y="20042"/>
                    <a:pt x="23272" y="18915"/>
                  </a:cubicBezTo>
                  <a:cubicBezTo>
                    <a:pt x="23977" y="18070"/>
                    <a:pt x="24751" y="17296"/>
                    <a:pt x="25596" y="16591"/>
                  </a:cubicBezTo>
                  <a:lnTo>
                    <a:pt x="25666" y="16521"/>
                  </a:lnTo>
                  <a:cubicBezTo>
                    <a:pt x="26723" y="15711"/>
                    <a:pt x="27814" y="14937"/>
                    <a:pt x="28976" y="14233"/>
                  </a:cubicBezTo>
                  <a:close/>
                  <a:moveTo>
                    <a:pt x="21442" y="20605"/>
                  </a:moveTo>
                  <a:lnTo>
                    <a:pt x="21442" y="20605"/>
                  </a:lnTo>
                  <a:cubicBezTo>
                    <a:pt x="21090" y="21274"/>
                    <a:pt x="20843" y="22013"/>
                    <a:pt x="20702" y="22753"/>
                  </a:cubicBezTo>
                  <a:cubicBezTo>
                    <a:pt x="20245" y="25287"/>
                    <a:pt x="21336" y="27224"/>
                    <a:pt x="22392" y="29125"/>
                  </a:cubicBezTo>
                  <a:lnTo>
                    <a:pt x="22427" y="29195"/>
                  </a:lnTo>
                  <a:cubicBezTo>
                    <a:pt x="23448" y="31061"/>
                    <a:pt x="24540" y="32963"/>
                    <a:pt x="24258" y="35251"/>
                  </a:cubicBezTo>
                  <a:cubicBezTo>
                    <a:pt x="24082" y="37469"/>
                    <a:pt x="22639" y="40039"/>
                    <a:pt x="19400" y="43877"/>
                  </a:cubicBezTo>
                  <a:cubicBezTo>
                    <a:pt x="19576" y="43278"/>
                    <a:pt x="19646" y="42644"/>
                    <a:pt x="19646" y="42046"/>
                  </a:cubicBezTo>
                  <a:cubicBezTo>
                    <a:pt x="19681" y="39511"/>
                    <a:pt x="18414" y="37680"/>
                    <a:pt x="17146" y="35920"/>
                  </a:cubicBezTo>
                  <a:lnTo>
                    <a:pt x="17041" y="35744"/>
                  </a:lnTo>
                  <a:cubicBezTo>
                    <a:pt x="15879" y="34054"/>
                    <a:pt x="14647" y="32329"/>
                    <a:pt x="14823" y="30005"/>
                  </a:cubicBezTo>
                  <a:cubicBezTo>
                    <a:pt x="14999" y="28526"/>
                    <a:pt x="15527" y="27083"/>
                    <a:pt x="16407" y="25886"/>
                  </a:cubicBezTo>
                  <a:cubicBezTo>
                    <a:pt x="17006" y="24935"/>
                    <a:pt x="17710" y="24090"/>
                    <a:pt x="18484" y="23316"/>
                  </a:cubicBezTo>
                  <a:cubicBezTo>
                    <a:pt x="18907" y="22893"/>
                    <a:pt x="19364" y="22401"/>
                    <a:pt x="19893" y="21943"/>
                  </a:cubicBezTo>
                  <a:cubicBezTo>
                    <a:pt x="20315" y="21556"/>
                    <a:pt x="20808" y="21133"/>
                    <a:pt x="21442" y="20605"/>
                  </a:cubicBezTo>
                  <a:close/>
                  <a:moveTo>
                    <a:pt x="71224" y="0"/>
                  </a:moveTo>
                  <a:cubicBezTo>
                    <a:pt x="70285" y="0"/>
                    <a:pt x="69346" y="74"/>
                    <a:pt x="68407" y="220"/>
                  </a:cubicBezTo>
                  <a:cubicBezTo>
                    <a:pt x="67774" y="361"/>
                    <a:pt x="67105" y="537"/>
                    <a:pt x="66471" y="748"/>
                  </a:cubicBezTo>
                  <a:cubicBezTo>
                    <a:pt x="66471" y="713"/>
                    <a:pt x="66471" y="678"/>
                    <a:pt x="66471" y="678"/>
                  </a:cubicBezTo>
                  <a:cubicBezTo>
                    <a:pt x="66471" y="537"/>
                    <a:pt x="66365" y="396"/>
                    <a:pt x="66189" y="396"/>
                  </a:cubicBezTo>
                  <a:lnTo>
                    <a:pt x="65802" y="396"/>
                  </a:lnTo>
                  <a:cubicBezTo>
                    <a:pt x="65329" y="371"/>
                    <a:pt x="64891" y="347"/>
                    <a:pt x="64451" y="347"/>
                  </a:cubicBezTo>
                  <a:cubicBezTo>
                    <a:pt x="64269" y="347"/>
                    <a:pt x="64086" y="351"/>
                    <a:pt x="63901" y="361"/>
                  </a:cubicBezTo>
                  <a:cubicBezTo>
                    <a:pt x="63197" y="396"/>
                    <a:pt x="62528" y="467"/>
                    <a:pt x="61859" y="537"/>
                  </a:cubicBezTo>
                  <a:cubicBezTo>
                    <a:pt x="60732" y="608"/>
                    <a:pt x="59606" y="819"/>
                    <a:pt x="58514" y="1171"/>
                  </a:cubicBezTo>
                  <a:cubicBezTo>
                    <a:pt x="57845" y="1382"/>
                    <a:pt x="57212" y="1629"/>
                    <a:pt x="56613" y="1945"/>
                  </a:cubicBezTo>
                  <a:cubicBezTo>
                    <a:pt x="56613" y="1910"/>
                    <a:pt x="56613" y="1875"/>
                    <a:pt x="56613" y="1840"/>
                  </a:cubicBezTo>
                  <a:cubicBezTo>
                    <a:pt x="56582" y="1718"/>
                    <a:pt x="56499" y="1622"/>
                    <a:pt x="56385" y="1622"/>
                  </a:cubicBezTo>
                  <a:cubicBezTo>
                    <a:pt x="56368" y="1622"/>
                    <a:pt x="56350" y="1624"/>
                    <a:pt x="56331" y="1629"/>
                  </a:cubicBezTo>
                  <a:lnTo>
                    <a:pt x="56226" y="1629"/>
                  </a:lnTo>
                  <a:cubicBezTo>
                    <a:pt x="55451" y="1699"/>
                    <a:pt x="54712" y="1734"/>
                    <a:pt x="54008" y="1875"/>
                  </a:cubicBezTo>
                  <a:cubicBezTo>
                    <a:pt x="53268" y="1981"/>
                    <a:pt x="52599" y="2157"/>
                    <a:pt x="51966" y="2298"/>
                  </a:cubicBezTo>
                  <a:cubicBezTo>
                    <a:pt x="50839" y="2579"/>
                    <a:pt x="49748" y="2931"/>
                    <a:pt x="48692" y="3424"/>
                  </a:cubicBezTo>
                  <a:cubicBezTo>
                    <a:pt x="48058" y="3706"/>
                    <a:pt x="47459" y="4058"/>
                    <a:pt x="46896" y="4480"/>
                  </a:cubicBezTo>
                  <a:cubicBezTo>
                    <a:pt x="46896" y="4445"/>
                    <a:pt x="46896" y="4410"/>
                    <a:pt x="46896" y="4410"/>
                  </a:cubicBezTo>
                  <a:cubicBezTo>
                    <a:pt x="46867" y="4263"/>
                    <a:pt x="46764" y="4190"/>
                    <a:pt x="46649" y="4190"/>
                  </a:cubicBezTo>
                  <a:cubicBezTo>
                    <a:pt x="46626" y="4190"/>
                    <a:pt x="46603" y="4193"/>
                    <a:pt x="46579" y="4199"/>
                  </a:cubicBezTo>
                  <a:cubicBezTo>
                    <a:pt x="45805" y="4375"/>
                    <a:pt x="45030" y="4586"/>
                    <a:pt x="44291" y="4797"/>
                  </a:cubicBezTo>
                  <a:cubicBezTo>
                    <a:pt x="43587" y="5008"/>
                    <a:pt x="42953" y="5290"/>
                    <a:pt x="42354" y="5537"/>
                  </a:cubicBezTo>
                  <a:cubicBezTo>
                    <a:pt x="41756" y="5783"/>
                    <a:pt x="41193" y="6065"/>
                    <a:pt x="40664" y="6346"/>
                  </a:cubicBezTo>
                  <a:cubicBezTo>
                    <a:pt x="40136" y="6593"/>
                    <a:pt x="39679" y="6910"/>
                    <a:pt x="39291" y="7226"/>
                  </a:cubicBezTo>
                  <a:cubicBezTo>
                    <a:pt x="38693" y="7614"/>
                    <a:pt x="38165" y="8036"/>
                    <a:pt x="37637" y="8529"/>
                  </a:cubicBezTo>
                  <a:cubicBezTo>
                    <a:pt x="37637" y="8494"/>
                    <a:pt x="37637" y="8459"/>
                    <a:pt x="37637" y="8423"/>
                  </a:cubicBezTo>
                  <a:cubicBezTo>
                    <a:pt x="37586" y="8347"/>
                    <a:pt x="37480" y="8290"/>
                    <a:pt x="37386" y="8290"/>
                  </a:cubicBezTo>
                  <a:cubicBezTo>
                    <a:pt x="37349" y="8290"/>
                    <a:pt x="37314" y="8298"/>
                    <a:pt x="37285" y="8318"/>
                  </a:cubicBezTo>
                  <a:cubicBezTo>
                    <a:pt x="35912" y="8881"/>
                    <a:pt x="34609" y="9550"/>
                    <a:pt x="33341" y="10325"/>
                  </a:cubicBezTo>
                  <a:cubicBezTo>
                    <a:pt x="32356" y="10923"/>
                    <a:pt x="31440" y="11592"/>
                    <a:pt x="30595" y="12367"/>
                  </a:cubicBezTo>
                  <a:cubicBezTo>
                    <a:pt x="30102" y="12860"/>
                    <a:pt x="29645" y="13352"/>
                    <a:pt x="29222" y="13881"/>
                  </a:cubicBezTo>
                  <a:cubicBezTo>
                    <a:pt x="29187" y="13881"/>
                    <a:pt x="29187" y="13845"/>
                    <a:pt x="29187" y="13810"/>
                  </a:cubicBezTo>
                  <a:cubicBezTo>
                    <a:pt x="29140" y="13716"/>
                    <a:pt x="29046" y="13669"/>
                    <a:pt x="28958" y="13669"/>
                  </a:cubicBezTo>
                  <a:cubicBezTo>
                    <a:pt x="28913" y="13669"/>
                    <a:pt x="28870" y="13681"/>
                    <a:pt x="28835" y="13704"/>
                  </a:cubicBezTo>
                  <a:cubicBezTo>
                    <a:pt x="27603" y="14444"/>
                    <a:pt x="26441" y="15254"/>
                    <a:pt x="25314" y="16134"/>
                  </a:cubicBezTo>
                  <a:lnTo>
                    <a:pt x="25244" y="16204"/>
                  </a:lnTo>
                  <a:cubicBezTo>
                    <a:pt x="24364" y="16943"/>
                    <a:pt x="23554" y="17718"/>
                    <a:pt x="22815" y="18598"/>
                  </a:cubicBezTo>
                  <a:cubicBezTo>
                    <a:pt x="22392" y="19126"/>
                    <a:pt x="22005" y="19654"/>
                    <a:pt x="21653" y="20253"/>
                  </a:cubicBezTo>
                  <a:cubicBezTo>
                    <a:pt x="21653" y="20218"/>
                    <a:pt x="21618" y="20218"/>
                    <a:pt x="21618" y="20182"/>
                  </a:cubicBezTo>
                  <a:cubicBezTo>
                    <a:pt x="21556" y="20121"/>
                    <a:pt x="21483" y="20084"/>
                    <a:pt x="21405" y="20084"/>
                  </a:cubicBezTo>
                  <a:cubicBezTo>
                    <a:pt x="21348" y="20084"/>
                    <a:pt x="21289" y="20103"/>
                    <a:pt x="21230" y="20147"/>
                  </a:cubicBezTo>
                  <a:cubicBezTo>
                    <a:pt x="20491" y="20711"/>
                    <a:pt x="19963" y="21168"/>
                    <a:pt x="19470" y="21591"/>
                  </a:cubicBezTo>
                  <a:cubicBezTo>
                    <a:pt x="19012" y="22013"/>
                    <a:pt x="18519" y="22506"/>
                    <a:pt x="18097" y="22964"/>
                  </a:cubicBezTo>
                  <a:cubicBezTo>
                    <a:pt x="17287" y="23774"/>
                    <a:pt x="16583" y="24654"/>
                    <a:pt x="15985" y="25604"/>
                  </a:cubicBezTo>
                  <a:cubicBezTo>
                    <a:pt x="15597" y="26168"/>
                    <a:pt x="15280" y="26731"/>
                    <a:pt x="14999" y="27365"/>
                  </a:cubicBezTo>
                  <a:cubicBezTo>
                    <a:pt x="14999" y="27329"/>
                    <a:pt x="14964" y="27294"/>
                    <a:pt x="14964" y="27294"/>
                  </a:cubicBezTo>
                  <a:cubicBezTo>
                    <a:pt x="14911" y="27241"/>
                    <a:pt x="14840" y="27215"/>
                    <a:pt x="14770" y="27215"/>
                  </a:cubicBezTo>
                  <a:cubicBezTo>
                    <a:pt x="14700" y="27215"/>
                    <a:pt x="14629" y="27241"/>
                    <a:pt x="14576" y="27294"/>
                  </a:cubicBezTo>
                  <a:cubicBezTo>
                    <a:pt x="11725" y="30076"/>
                    <a:pt x="9929" y="32681"/>
                    <a:pt x="9155" y="35075"/>
                  </a:cubicBezTo>
                  <a:cubicBezTo>
                    <a:pt x="9155" y="35075"/>
                    <a:pt x="9119" y="35040"/>
                    <a:pt x="9119" y="35040"/>
                  </a:cubicBezTo>
                  <a:cubicBezTo>
                    <a:pt x="9066" y="34987"/>
                    <a:pt x="8996" y="34960"/>
                    <a:pt x="8926" y="34960"/>
                  </a:cubicBezTo>
                  <a:cubicBezTo>
                    <a:pt x="8855" y="34960"/>
                    <a:pt x="8785" y="34987"/>
                    <a:pt x="8732" y="35040"/>
                  </a:cubicBezTo>
                  <a:cubicBezTo>
                    <a:pt x="6197" y="38032"/>
                    <a:pt x="4648" y="40778"/>
                    <a:pt x="4085" y="43243"/>
                  </a:cubicBezTo>
                  <a:cubicBezTo>
                    <a:pt x="4085" y="43208"/>
                    <a:pt x="4050" y="43208"/>
                    <a:pt x="4050" y="43172"/>
                  </a:cubicBezTo>
                  <a:cubicBezTo>
                    <a:pt x="4000" y="43147"/>
                    <a:pt x="3945" y="43136"/>
                    <a:pt x="3893" y="43136"/>
                  </a:cubicBezTo>
                  <a:cubicBezTo>
                    <a:pt x="3797" y="43136"/>
                    <a:pt x="3708" y="43175"/>
                    <a:pt x="3662" y="43243"/>
                  </a:cubicBezTo>
                  <a:cubicBezTo>
                    <a:pt x="2853" y="44369"/>
                    <a:pt x="2113" y="45566"/>
                    <a:pt x="1479" y="46799"/>
                  </a:cubicBezTo>
                  <a:cubicBezTo>
                    <a:pt x="951" y="47785"/>
                    <a:pt x="529" y="48770"/>
                    <a:pt x="177" y="49826"/>
                  </a:cubicBezTo>
                  <a:lnTo>
                    <a:pt x="36" y="50249"/>
                  </a:lnTo>
                  <a:cubicBezTo>
                    <a:pt x="1" y="50390"/>
                    <a:pt x="106" y="50566"/>
                    <a:pt x="247" y="50601"/>
                  </a:cubicBezTo>
                  <a:lnTo>
                    <a:pt x="318" y="50601"/>
                  </a:lnTo>
                  <a:cubicBezTo>
                    <a:pt x="423" y="50601"/>
                    <a:pt x="529" y="50495"/>
                    <a:pt x="564" y="50390"/>
                  </a:cubicBezTo>
                  <a:cubicBezTo>
                    <a:pt x="599" y="50249"/>
                    <a:pt x="635" y="50108"/>
                    <a:pt x="705" y="49967"/>
                  </a:cubicBezTo>
                  <a:cubicBezTo>
                    <a:pt x="1022" y="48946"/>
                    <a:pt x="1444" y="47961"/>
                    <a:pt x="1937" y="47010"/>
                  </a:cubicBezTo>
                  <a:cubicBezTo>
                    <a:pt x="2536" y="45848"/>
                    <a:pt x="3240" y="44757"/>
                    <a:pt x="4014" y="43701"/>
                  </a:cubicBezTo>
                  <a:lnTo>
                    <a:pt x="4014" y="43701"/>
                  </a:lnTo>
                  <a:cubicBezTo>
                    <a:pt x="3874" y="44440"/>
                    <a:pt x="3838" y="45179"/>
                    <a:pt x="3909" y="45954"/>
                  </a:cubicBezTo>
                  <a:cubicBezTo>
                    <a:pt x="4120" y="47961"/>
                    <a:pt x="5247" y="49404"/>
                    <a:pt x="6303" y="50531"/>
                  </a:cubicBezTo>
                  <a:cubicBezTo>
                    <a:pt x="6338" y="50566"/>
                    <a:pt x="6408" y="50601"/>
                    <a:pt x="6479" y="50601"/>
                  </a:cubicBezTo>
                  <a:cubicBezTo>
                    <a:pt x="6549" y="50601"/>
                    <a:pt x="6620" y="50566"/>
                    <a:pt x="6655" y="50531"/>
                  </a:cubicBezTo>
                  <a:cubicBezTo>
                    <a:pt x="6760" y="50425"/>
                    <a:pt x="6760" y="50249"/>
                    <a:pt x="6655" y="50179"/>
                  </a:cubicBezTo>
                  <a:cubicBezTo>
                    <a:pt x="5634" y="49052"/>
                    <a:pt x="4613" y="47749"/>
                    <a:pt x="4402" y="45883"/>
                  </a:cubicBezTo>
                  <a:cubicBezTo>
                    <a:pt x="4120" y="43032"/>
                    <a:pt x="5669" y="39511"/>
                    <a:pt x="9014" y="35533"/>
                  </a:cubicBezTo>
                  <a:lnTo>
                    <a:pt x="9014" y="35533"/>
                  </a:lnTo>
                  <a:cubicBezTo>
                    <a:pt x="8802" y="36237"/>
                    <a:pt x="8732" y="37011"/>
                    <a:pt x="8732" y="37751"/>
                  </a:cubicBezTo>
                  <a:cubicBezTo>
                    <a:pt x="8802" y="40321"/>
                    <a:pt x="10281" y="42011"/>
                    <a:pt x="11689" y="43665"/>
                  </a:cubicBezTo>
                  <a:lnTo>
                    <a:pt x="11725" y="43736"/>
                  </a:lnTo>
                  <a:cubicBezTo>
                    <a:pt x="13027" y="45285"/>
                    <a:pt x="14436" y="46940"/>
                    <a:pt x="14647" y="49298"/>
                  </a:cubicBezTo>
                  <a:cubicBezTo>
                    <a:pt x="14647" y="49650"/>
                    <a:pt x="14647" y="50003"/>
                    <a:pt x="14647" y="50319"/>
                  </a:cubicBezTo>
                  <a:cubicBezTo>
                    <a:pt x="14612" y="50460"/>
                    <a:pt x="14752" y="50601"/>
                    <a:pt x="14893" y="50601"/>
                  </a:cubicBezTo>
                  <a:cubicBezTo>
                    <a:pt x="15034" y="50601"/>
                    <a:pt x="15140" y="50495"/>
                    <a:pt x="15140" y="50355"/>
                  </a:cubicBezTo>
                  <a:cubicBezTo>
                    <a:pt x="15175" y="50003"/>
                    <a:pt x="15175" y="49615"/>
                    <a:pt x="15140" y="49263"/>
                  </a:cubicBezTo>
                  <a:cubicBezTo>
                    <a:pt x="14964" y="46693"/>
                    <a:pt x="13450" y="44933"/>
                    <a:pt x="12112" y="43384"/>
                  </a:cubicBezTo>
                  <a:lnTo>
                    <a:pt x="12077" y="43348"/>
                  </a:lnTo>
                  <a:cubicBezTo>
                    <a:pt x="10668" y="41694"/>
                    <a:pt x="9331" y="40109"/>
                    <a:pt x="9260" y="37751"/>
                  </a:cubicBezTo>
                  <a:cubicBezTo>
                    <a:pt x="9190" y="34864"/>
                    <a:pt x="11056" y="31484"/>
                    <a:pt x="14823" y="27787"/>
                  </a:cubicBezTo>
                  <a:lnTo>
                    <a:pt x="14823" y="27787"/>
                  </a:lnTo>
                  <a:cubicBezTo>
                    <a:pt x="14541" y="28491"/>
                    <a:pt x="14365" y="29231"/>
                    <a:pt x="14295" y="29970"/>
                  </a:cubicBezTo>
                  <a:cubicBezTo>
                    <a:pt x="14119" y="32434"/>
                    <a:pt x="15351" y="34265"/>
                    <a:pt x="16583" y="36025"/>
                  </a:cubicBezTo>
                  <a:lnTo>
                    <a:pt x="16724" y="36202"/>
                  </a:lnTo>
                  <a:cubicBezTo>
                    <a:pt x="17921" y="37891"/>
                    <a:pt x="19153" y="39652"/>
                    <a:pt x="19118" y="42046"/>
                  </a:cubicBezTo>
                  <a:cubicBezTo>
                    <a:pt x="19118" y="44193"/>
                    <a:pt x="18062" y="46693"/>
                    <a:pt x="15738" y="50179"/>
                  </a:cubicBezTo>
                  <a:cubicBezTo>
                    <a:pt x="15633" y="50284"/>
                    <a:pt x="15668" y="50460"/>
                    <a:pt x="15809" y="50531"/>
                  </a:cubicBezTo>
                  <a:cubicBezTo>
                    <a:pt x="15850" y="50572"/>
                    <a:pt x="15903" y="50592"/>
                    <a:pt x="15956" y="50592"/>
                  </a:cubicBezTo>
                  <a:cubicBezTo>
                    <a:pt x="16037" y="50592"/>
                    <a:pt x="16118" y="50545"/>
                    <a:pt x="16161" y="50460"/>
                  </a:cubicBezTo>
                  <a:cubicBezTo>
                    <a:pt x="17322" y="48806"/>
                    <a:pt x="18308" y="47010"/>
                    <a:pt x="19048" y="45109"/>
                  </a:cubicBezTo>
                  <a:cubicBezTo>
                    <a:pt x="19083" y="45074"/>
                    <a:pt x="19118" y="45074"/>
                    <a:pt x="19153" y="45038"/>
                  </a:cubicBezTo>
                  <a:cubicBezTo>
                    <a:pt x="21547" y="42257"/>
                    <a:pt x="23061" y="40109"/>
                    <a:pt x="23906" y="38279"/>
                  </a:cubicBezTo>
                  <a:cubicBezTo>
                    <a:pt x="23941" y="38244"/>
                    <a:pt x="23977" y="38244"/>
                    <a:pt x="24012" y="38208"/>
                  </a:cubicBezTo>
                  <a:cubicBezTo>
                    <a:pt x="24892" y="37363"/>
                    <a:pt x="25666" y="36554"/>
                    <a:pt x="26335" y="35849"/>
                  </a:cubicBezTo>
                  <a:lnTo>
                    <a:pt x="26723" y="35462"/>
                  </a:lnTo>
                  <a:cubicBezTo>
                    <a:pt x="27532" y="34547"/>
                    <a:pt x="28166" y="33737"/>
                    <a:pt x="28624" y="33139"/>
                  </a:cubicBezTo>
                  <a:cubicBezTo>
                    <a:pt x="28905" y="32751"/>
                    <a:pt x="29152" y="32364"/>
                    <a:pt x="29363" y="32012"/>
                  </a:cubicBezTo>
                  <a:cubicBezTo>
                    <a:pt x="29398" y="32012"/>
                    <a:pt x="29398" y="32012"/>
                    <a:pt x="29434" y="31977"/>
                  </a:cubicBezTo>
                  <a:cubicBezTo>
                    <a:pt x="32285" y="29794"/>
                    <a:pt x="34186" y="28069"/>
                    <a:pt x="35383" y="26520"/>
                  </a:cubicBezTo>
                  <a:cubicBezTo>
                    <a:pt x="35419" y="26520"/>
                    <a:pt x="35454" y="26520"/>
                    <a:pt x="35489" y="26484"/>
                  </a:cubicBezTo>
                  <a:cubicBezTo>
                    <a:pt x="38622" y="24619"/>
                    <a:pt x="40664" y="23210"/>
                    <a:pt x="42002" y="21908"/>
                  </a:cubicBezTo>
                  <a:lnTo>
                    <a:pt x="42073" y="21908"/>
                  </a:lnTo>
                  <a:cubicBezTo>
                    <a:pt x="42918" y="21556"/>
                    <a:pt x="43727" y="21203"/>
                    <a:pt x="44396" y="20887"/>
                  </a:cubicBezTo>
                  <a:lnTo>
                    <a:pt x="45453" y="20429"/>
                  </a:lnTo>
                  <a:cubicBezTo>
                    <a:pt x="45945" y="20182"/>
                    <a:pt x="46403" y="19971"/>
                    <a:pt x="46826" y="19725"/>
                  </a:cubicBezTo>
                  <a:lnTo>
                    <a:pt x="46931" y="19654"/>
                  </a:lnTo>
                  <a:cubicBezTo>
                    <a:pt x="47318" y="19478"/>
                    <a:pt x="47706" y="19267"/>
                    <a:pt x="48023" y="19056"/>
                  </a:cubicBezTo>
                  <a:cubicBezTo>
                    <a:pt x="48375" y="18845"/>
                    <a:pt x="48762" y="18598"/>
                    <a:pt x="49079" y="18352"/>
                  </a:cubicBezTo>
                  <a:lnTo>
                    <a:pt x="49149" y="18352"/>
                  </a:lnTo>
                  <a:lnTo>
                    <a:pt x="49360" y="18317"/>
                  </a:lnTo>
                  <a:cubicBezTo>
                    <a:pt x="50628" y="18035"/>
                    <a:pt x="51755" y="17788"/>
                    <a:pt x="52740" y="17436"/>
                  </a:cubicBezTo>
                  <a:lnTo>
                    <a:pt x="53480" y="17190"/>
                  </a:lnTo>
                  <a:lnTo>
                    <a:pt x="54219" y="16979"/>
                  </a:lnTo>
                  <a:cubicBezTo>
                    <a:pt x="54641" y="16838"/>
                    <a:pt x="55099" y="16697"/>
                    <a:pt x="55522" y="16521"/>
                  </a:cubicBezTo>
                  <a:cubicBezTo>
                    <a:pt x="55909" y="16380"/>
                    <a:pt x="56296" y="16169"/>
                    <a:pt x="56648" y="15993"/>
                  </a:cubicBezTo>
                  <a:lnTo>
                    <a:pt x="56719" y="15993"/>
                  </a:lnTo>
                  <a:cubicBezTo>
                    <a:pt x="58972" y="15852"/>
                    <a:pt x="61190" y="15535"/>
                    <a:pt x="63408" y="15078"/>
                  </a:cubicBezTo>
                  <a:cubicBezTo>
                    <a:pt x="63830" y="14972"/>
                    <a:pt x="64253" y="14866"/>
                    <a:pt x="64640" y="14725"/>
                  </a:cubicBezTo>
                  <a:lnTo>
                    <a:pt x="64746" y="14725"/>
                  </a:lnTo>
                  <a:cubicBezTo>
                    <a:pt x="65837" y="14796"/>
                    <a:pt x="66893" y="14831"/>
                    <a:pt x="67879" y="14831"/>
                  </a:cubicBezTo>
                  <a:cubicBezTo>
                    <a:pt x="69111" y="14831"/>
                    <a:pt x="70344" y="14796"/>
                    <a:pt x="71576" y="14655"/>
                  </a:cubicBezTo>
                  <a:cubicBezTo>
                    <a:pt x="71998" y="14620"/>
                    <a:pt x="72456" y="14514"/>
                    <a:pt x="72878" y="14444"/>
                  </a:cubicBezTo>
                  <a:cubicBezTo>
                    <a:pt x="72914" y="14444"/>
                    <a:pt x="72949" y="14444"/>
                    <a:pt x="72984" y="14479"/>
                  </a:cubicBezTo>
                  <a:cubicBezTo>
                    <a:pt x="73477" y="14514"/>
                    <a:pt x="73935" y="14585"/>
                    <a:pt x="74357" y="14655"/>
                  </a:cubicBezTo>
                  <a:lnTo>
                    <a:pt x="75026" y="14761"/>
                  </a:lnTo>
                  <a:cubicBezTo>
                    <a:pt x="75625" y="14866"/>
                    <a:pt x="76258" y="14937"/>
                    <a:pt x="76857" y="14972"/>
                  </a:cubicBezTo>
                  <a:cubicBezTo>
                    <a:pt x="77807" y="15042"/>
                    <a:pt x="78723" y="15113"/>
                    <a:pt x="79568" y="15113"/>
                  </a:cubicBezTo>
                  <a:lnTo>
                    <a:pt x="79920" y="15113"/>
                  </a:lnTo>
                  <a:cubicBezTo>
                    <a:pt x="80378" y="15113"/>
                    <a:pt x="80835" y="15042"/>
                    <a:pt x="81258" y="15007"/>
                  </a:cubicBezTo>
                  <a:cubicBezTo>
                    <a:pt x="81293" y="15042"/>
                    <a:pt x="81328" y="15042"/>
                    <a:pt x="81363" y="15042"/>
                  </a:cubicBezTo>
                  <a:cubicBezTo>
                    <a:pt x="84497" y="15852"/>
                    <a:pt x="86996" y="16275"/>
                    <a:pt x="89038" y="16275"/>
                  </a:cubicBezTo>
                  <a:cubicBezTo>
                    <a:pt x="89285" y="16275"/>
                    <a:pt x="89496" y="16275"/>
                    <a:pt x="89707" y="16239"/>
                  </a:cubicBezTo>
                  <a:cubicBezTo>
                    <a:pt x="89742" y="16275"/>
                    <a:pt x="89778" y="16275"/>
                    <a:pt x="89813" y="16310"/>
                  </a:cubicBezTo>
                  <a:cubicBezTo>
                    <a:pt x="93334" y="17436"/>
                    <a:pt x="96080" y="18000"/>
                    <a:pt x="98262" y="18000"/>
                  </a:cubicBezTo>
                  <a:cubicBezTo>
                    <a:pt x="98298" y="18000"/>
                    <a:pt x="98298" y="18035"/>
                    <a:pt x="98333" y="18035"/>
                  </a:cubicBezTo>
                  <a:cubicBezTo>
                    <a:pt x="101818" y="19338"/>
                    <a:pt x="104600" y="20006"/>
                    <a:pt x="106818" y="20077"/>
                  </a:cubicBezTo>
                  <a:cubicBezTo>
                    <a:pt x="106853" y="20112"/>
                    <a:pt x="106888" y="20112"/>
                    <a:pt x="106923" y="20147"/>
                  </a:cubicBezTo>
                  <a:cubicBezTo>
                    <a:pt x="110338" y="21520"/>
                    <a:pt x="113190" y="22260"/>
                    <a:pt x="115479" y="22330"/>
                  </a:cubicBezTo>
                  <a:cubicBezTo>
                    <a:pt x="115514" y="22365"/>
                    <a:pt x="115549" y="22401"/>
                    <a:pt x="115584" y="22436"/>
                  </a:cubicBezTo>
                  <a:cubicBezTo>
                    <a:pt x="117908" y="23422"/>
                    <a:pt x="120337" y="24161"/>
                    <a:pt x="122837" y="24583"/>
                  </a:cubicBezTo>
                  <a:cubicBezTo>
                    <a:pt x="123330" y="24654"/>
                    <a:pt x="123822" y="24689"/>
                    <a:pt x="124280" y="24689"/>
                  </a:cubicBezTo>
                  <a:cubicBezTo>
                    <a:pt x="124315" y="24724"/>
                    <a:pt x="124351" y="24759"/>
                    <a:pt x="124386" y="24759"/>
                  </a:cubicBezTo>
                  <a:cubicBezTo>
                    <a:pt x="126146" y="25463"/>
                    <a:pt x="127977" y="26027"/>
                    <a:pt x="129843" y="26449"/>
                  </a:cubicBezTo>
                  <a:lnTo>
                    <a:pt x="129878" y="26449"/>
                  </a:lnTo>
                  <a:cubicBezTo>
                    <a:pt x="130195" y="26449"/>
                    <a:pt x="130265" y="25956"/>
                    <a:pt x="129948" y="25921"/>
                  </a:cubicBezTo>
                  <a:cubicBezTo>
                    <a:pt x="128470" y="25604"/>
                    <a:pt x="127061" y="25182"/>
                    <a:pt x="125653" y="24654"/>
                  </a:cubicBezTo>
                  <a:cubicBezTo>
                    <a:pt x="126322" y="24619"/>
                    <a:pt x="126956" y="24478"/>
                    <a:pt x="127625" y="24302"/>
                  </a:cubicBezTo>
                  <a:cubicBezTo>
                    <a:pt x="130195" y="23422"/>
                    <a:pt x="131462" y="21344"/>
                    <a:pt x="132483" y="19654"/>
                  </a:cubicBezTo>
                  <a:lnTo>
                    <a:pt x="132554" y="19514"/>
                  </a:lnTo>
                  <a:cubicBezTo>
                    <a:pt x="133680" y="17683"/>
                    <a:pt x="134701" y="15958"/>
                    <a:pt x="136708" y="15007"/>
                  </a:cubicBezTo>
                  <a:cubicBezTo>
                    <a:pt x="137693" y="14549"/>
                    <a:pt x="138874" y="14320"/>
                    <a:pt x="140310" y="14320"/>
                  </a:cubicBezTo>
                  <a:cubicBezTo>
                    <a:pt x="141853" y="14320"/>
                    <a:pt x="143691" y="14584"/>
                    <a:pt x="145897" y="15113"/>
                  </a:cubicBezTo>
                  <a:cubicBezTo>
                    <a:pt x="145921" y="15119"/>
                    <a:pt x="145945" y="15122"/>
                    <a:pt x="145969" y="15122"/>
                  </a:cubicBezTo>
                  <a:cubicBezTo>
                    <a:pt x="146083" y="15122"/>
                    <a:pt x="146185" y="15053"/>
                    <a:pt x="146214" y="14937"/>
                  </a:cubicBezTo>
                  <a:cubicBezTo>
                    <a:pt x="146249" y="14796"/>
                    <a:pt x="146143" y="14655"/>
                    <a:pt x="146003" y="14620"/>
                  </a:cubicBezTo>
                  <a:cubicBezTo>
                    <a:pt x="143755" y="14078"/>
                    <a:pt x="141882" y="13807"/>
                    <a:pt x="140304" y="13807"/>
                  </a:cubicBezTo>
                  <a:cubicBezTo>
                    <a:pt x="139831" y="13807"/>
                    <a:pt x="139384" y="13832"/>
                    <a:pt x="138961" y="13881"/>
                  </a:cubicBezTo>
                  <a:cubicBezTo>
                    <a:pt x="138997" y="13845"/>
                    <a:pt x="138997" y="13845"/>
                    <a:pt x="138997" y="13810"/>
                  </a:cubicBezTo>
                  <a:cubicBezTo>
                    <a:pt x="139032" y="13669"/>
                    <a:pt x="138961" y="13528"/>
                    <a:pt x="138820" y="13493"/>
                  </a:cubicBezTo>
                  <a:cubicBezTo>
                    <a:pt x="135690" y="12460"/>
                    <a:pt x="133199" y="11956"/>
                    <a:pt x="131151" y="11956"/>
                  </a:cubicBezTo>
                  <a:cubicBezTo>
                    <a:pt x="130898" y="11956"/>
                    <a:pt x="130652" y="11964"/>
                    <a:pt x="130412" y="11979"/>
                  </a:cubicBezTo>
                  <a:lnTo>
                    <a:pt x="130412" y="11979"/>
                  </a:lnTo>
                  <a:cubicBezTo>
                    <a:pt x="130441" y="11975"/>
                    <a:pt x="130441" y="11944"/>
                    <a:pt x="130441" y="11944"/>
                  </a:cubicBezTo>
                  <a:cubicBezTo>
                    <a:pt x="130512" y="11803"/>
                    <a:pt x="130441" y="11627"/>
                    <a:pt x="130300" y="11592"/>
                  </a:cubicBezTo>
                  <a:cubicBezTo>
                    <a:pt x="128153" y="10747"/>
                    <a:pt x="125935" y="10149"/>
                    <a:pt x="123646" y="9832"/>
                  </a:cubicBezTo>
                  <a:cubicBezTo>
                    <a:pt x="123048" y="9761"/>
                    <a:pt x="122449" y="9761"/>
                    <a:pt x="121851" y="9761"/>
                  </a:cubicBezTo>
                  <a:cubicBezTo>
                    <a:pt x="121851" y="9761"/>
                    <a:pt x="121886" y="9726"/>
                    <a:pt x="121886" y="9726"/>
                  </a:cubicBezTo>
                  <a:cubicBezTo>
                    <a:pt x="121921" y="9585"/>
                    <a:pt x="121851" y="9444"/>
                    <a:pt x="121745" y="9374"/>
                  </a:cubicBezTo>
                  <a:cubicBezTo>
                    <a:pt x="118476" y="8066"/>
                    <a:pt x="115783" y="7426"/>
                    <a:pt x="113583" y="7426"/>
                  </a:cubicBezTo>
                  <a:cubicBezTo>
                    <a:pt x="113414" y="7426"/>
                    <a:pt x="113248" y="7430"/>
                    <a:pt x="113084" y="7438"/>
                  </a:cubicBezTo>
                  <a:cubicBezTo>
                    <a:pt x="113084" y="7402"/>
                    <a:pt x="113120" y="7402"/>
                    <a:pt x="113155" y="7402"/>
                  </a:cubicBezTo>
                  <a:cubicBezTo>
                    <a:pt x="113190" y="7262"/>
                    <a:pt x="113120" y="7086"/>
                    <a:pt x="112979" y="7050"/>
                  </a:cubicBezTo>
                  <a:cubicBezTo>
                    <a:pt x="110761" y="6135"/>
                    <a:pt x="108437" y="5501"/>
                    <a:pt x="106078" y="5220"/>
                  </a:cubicBezTo>
                  <a:cubicBezTo>
                    <a:pt x="105630" y="5195"/>
                    <a:pt x="105182" y="5170"/>
                    <a:pt x="104734" y="5170"/>
                  </a:cubicBezTo>
                  <a:cubicBezTo>
                    <a:pt x="104550" y="5170"/>
                    <a:pt x="104366" y="5174"/>
                    <a:pt x="104183" y="5184"/>
                  </a:cubicBezTo>
                  <a:lnTo>
                    <a:pt x="104183" y="5184"/>
                  </a:lnTo>
                  <a:cubicBezTo>
                    <a:pt x="104212" y="5181"/>
                    <a:pt x="104212" y="5147"/>
                    <a:pt x="104212" y="5114"/>
                  </a:cubicBezTo>
                  <a:cubicBezTo>
                    <a:pt x="104283" y="5008"/>
                    <a:pt x="104212" y="4832"/>
                    <a:pt x="104072" y="4797"/>
                  </a:cubicBezTo>
                  <a:cubicBezTo>
                    <a:pt x="101185" y="3776"/>
                    <a:pt x="98896" y="3248"/>
                    <a:pt x="96995" y="3178"/>
                  </a:cubicBezTo>
                  <a:cubicBezTo>
                    <a:pt x="96733" y="3163"/>
                    <a:pt x="96470" y="3155"/>
                    <a:pt x="96208" y="3155"/>
                  </a:cubicBezTo>
                  <a:cubicBezTo>
                    <a:pt x="95836" y="3155"/>
                    <a:pt x="95465" y="3172"/>
                    <a:pt x="95094" y="3213"/>
                  </a:cubicBezTo>
                  <a:cubicBezTo>
                    <a:pt x="95094" y="3178"/>
                    <a:pt x="95129" y="3142"/>
                    <a:pt x="95129" y="3142"/>
                  </a:cubicBezTo>
                  <a:cubicBezTo>
                    <a:pt x="95164" y="3002"/>
                    <a:pt x="95094" y="2861"/>
                    <a:pt x="94953" y="2790"/>
                  </a:cubicBezTo>
                  <a:cubicBezTo>
                    <a:pt x="92186" y="1947"/>
                    <a:pt x="89754" y="1518"/>
                    <a:pt x="87702" y="1518"/>
                  </a:cubicBezTo>
                  <a:cubicBezTo>
                    <a:pt x="87013" y="1518"/>
                    <a:pt x="86366" y="1566"/>
                    <a:pt x="85764" y="1664"/>
                  </a:cubicBezTo>
                  <a:cubicBezTo>
                    <a:pt x="85799" y="1629"/>
                    <a:pt x="85799" y="1593"/>
                    <a:pt x="85799" y="1593"/>
                  </a:cubicBezTo>
                  <a:cubicBezTo>
                    <a:pt x="85835" y="1453"/>
                    <a:pt x="85764" y="1312"/>
                    <a:pt x="85623" y="1277"/>
                  </a:cubicBezTo>
                  <a:cubicBezTo>
                    <a:pt x="83268" y="693"/>
                    <a:pt x="81179" y="402"/>
                    <a:pt x="79354" y="402"/>
                  </a:cubicBezTo>
                  <a:cubicBezTo>
                    <a:pt x="78205" y="402"/>
                    <a:pt x="77162" y="517"/>
                    <a:pt x="76223" y="748"/>
                  </a:cubicBezTo>
                  <a:cubicBezTo>
                    <a:pt x="76223" y="713"/>
                    <a:pt x="76223" y="713"/>
                    <a:pt x="76223" y="678"/>
                  </a:cubicBezTo>
                  <a:cubicBezTo>
                    <a:pt x="76258" y="537"/>
                    <a:pt x="76153" y="396"/>
                    <a:pt x="76012" y="361"/>
                  </a:cubicBezTo>
                  <a:cubicBezTo>
                    <a:pt x="74639" y="115"/>
                    <a:pt x="73195" y="9"/>
                    <a:pt x="71787" y="9"/>
                  </a:cubicBezTo>
                  <a:cubicBezTo>
                    <a:pt x="71599" y="3"/>
                    <a:pt x="71412" y="0"/>
                    <a:pt x="7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" name="Google Shape;655;p7"/>
          <p:cNvGrpSpPr/>
          <p:nvPr/>
        </p:nvGrpSpPr>
        <p:grpSpPr>
          <a:xfrm flipH="1">
            <a:off x="6351425" y="-168696"/>
            <a:ext cx="3157678" cy="2644227"/>
            <a:chOff x="1256400" y="892550"/>
            <a:chExt cx="5453675" cy="4567675"/>
          </a:xfrm>
        </p:grpSpPr>
        <p:sp>
          <p:nvSpPr>
            <p:cNvPr id="656" name="Google Shape;656;p7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8" name="Google Shape;658;p7"/>
          <p:cNvGrpSpPr/>
          <p:nvPr/>
        </p:nvGrpSpPr>
        <p:grpSpPr>
          <a:xfrm flipH="1">
            <a:off x="8205953" y="-556275"/>
            <a:ext cx="1557900" cy="1557900"/>
            <a:chOff x="-125575" y="-285950"/>
            <a:chExt cx="1557900" cy="1557900"/>
          </a:xfrm>
        </p:grpSpPr>
        <p:sp>
          <p:nvSpPr>
            <p:cNvPr id="659" name="Google Shape;659;p7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0" name="Google Shape;660;p7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661" name="Google Shape;661;p7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662" name="Google Shape;662;p7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663;p7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4" name="Google Shape;664;p7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5" name="Google Shape;665;p7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7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7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7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7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7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7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7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7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7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7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7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7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7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" name="Google Shape;679;p7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7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7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7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7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4" name="Google Shape;684;p7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5" name="Google Shape;685;p7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7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7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7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9" name="Google Shape;689;p7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690" name="Google Shape;690;p7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1" name="Google Shape;691;p7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7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7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4" name="Google Shape;694;p7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5" name="Google Shape;695;p7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7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7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8" name="Google Shape;698;p7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9" name="Google Shape;699;p7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700" name="Google Shape;700;p7"/>
          <p:cNvSpPr/>
          <p:nvPr/>
        </p:nvSpPr>
        <p:spPr>
          <a:xfrm flipH="1">
            <a:off x="8851862" y="474823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7"/>
          <p:cNvSpPr/>
          <p:nvPr/>
        </p:nvSpPr>
        <p:spPr>
          <a:xfrm flipH="1">
            <a:off x="8555537" y="14515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7"/>
          <p:cNvSpPr/>
          <p:nvPr/>
        </p:nvSpPr>
        <p:spPr>
          <a:xfrm flipH="1">
            <a:off x="1677762" y="43523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7"/>
          <p:cNvSpPr txBox="1">
            <a:spLocks noGrp="1"/>
          </p:cNvSpPr>
          <p:nvPr>
            <p:ph type="body" idx="1"/>
          </p:nvPr>
        </p:nvSpPr>
        <p:spPr>
          <a:xfrm>
            <a:off x="930725" y="1855225"/>
            <a:ext cx="4394700" cy="20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 sz="12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 sz="12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 sz="12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 sz="12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 sz="12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 sz="12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704" name="Google Shape;704;p7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05" name="Google Shape;705;p7"/>
          <p:cNvSpPr>
            <a:spLocks noGrp="1"/>
          </p:cNvSpPr>
          <p:nvPr>
            <p:ph type="pic" idx="2"/>
          </p:nvPr>
        </p:nvSpPr>
        <p:spPr>
          <a:xfrm>
            <a:off x="5524850" y="1451575"/>
            <a:ext cx="2900700" cy="2900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"/>
          <p:cNvSpPr txBox="1">
            <a:spLocks noGrp="1"/>
          </p:cNvSpPr>
          <p:nvPr>
            <p:ph type="title"/>
          </p:nvPr>
        </p:nvSpPr>
        <p:spPr>
          <a:xfrm>
            <a:off x="1767600" y="1353001"/>
            <a:ext cx="5608800" cy="24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08" name="Google Shape;708;p8"/>
          <p:cNvSpPr/>
          <p:nvPr/>
        </p:nvSpPr>
        <p:spPr>
          <a:xfrm rot="-2700000">
            <a:off x="6283739" y="3673601"/>
            <a:ext cx="3831315" cy="1090570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9" name="Google Shape;709;p8"/>
          <p:cNvGrpSpPr/>
          <p:nvPr/>
        </p:nvGrpSpPr>
        <p:grpSpPr>
          <a:xfrm flipH="1">
            <a:off x="-602877" y="-303074"/>
            <a:ext cx="3241652" cy="4279432"/>
            <a:chOff x="1824775" y="237950"/>
            <a:chExt cx="3950825" cy="5216275"/>
          </a:xfrm>
        </p:grpSpPr>
        <p:sp>
          <p:nvSpPr>
            <p:cNvPr id="710" name="Google Shape;710;p8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extrusionOk="0">
                  <a:moveTo>
                    <a:pt x="8407" y="1"/>
                  </a:moveTo>
                  <a:lnTo>
                    <a:pt x="0" y="2329"/>
                  </a:lnTo>
                  <a:lnTo>
                    <a:pt x="5662" y="22941"/>
                  </a:lnTo>
                  <a:lnTo>
                    <a:pt x="7990" y="31347"/>
                  </a:lnTo>
                  <a:lnTo>
                    <a:pt x="24117" y="89997"/>
                  </a:lnTo>
                  <a:lnTo>
                    <a:pt x="29950" y="91492"/>
                  </a:lnTo>
                  <a:lnTo>
                    <a:pt x="32499" y="87620"/>
                  </a:lnTo>
                  <a:lnTo>
                    <a:pt x="16397" y="29044"/>
                  </a:lnTo>
                  <a:lnTo>
                    <a:pt x="14068" y="20637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4053850" y="2804175"/>
              <a:ext cx="812475" cy="2287300"/>
            </a:xfrm>
            <a:custGeom>
              <a:avLst/>
              <a:gdLst/>
              <a:ahLst/>
              <a:cxnLst/>
              <a:rect l="l" t="t" r="r" b="b"/>
              <a:pathLst>
                <a:path w="32499" h="91492" fill="none" extrusionOk="0">
                  <a:moveTo>
                    <a:pt x="8407" y="1"/>
                  </a:moveTo>
                  <a:lnTo>
                    <a:pt x="14068" y="20637"/>
                  </a:lnTo>
                  <a:lnTo>
                    <a:pt x="16397" y="29044"/>
                  </a:lnTo>
                  <a:lnTo>
                    <a:pt x="32499" y="87620"/>
                  </a:lnTo>
                  <a:lnTo>
                    <a:pt x="29950" y="91492"/>
                  </a:lnTo>
                  <a:lnTo>
                    <a:pt x="24117" y="89997"/>
                  </a:lnTo>
                  <a:lnTo>
                    <a:pt x="7990" y="31347"/>
                  </a:lnTo>
                  <a:lnTo>
                    <a:pt x="5662" y="22941"/>
                  </a:lnTo>
                  <a:lnTo>
                    <a:pt x="0" y="2329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3461975" y="3953650"/>
              <a:ext cx="2306275" cy="1500575"/>
            </a:xfrm>
            <a:custGeom>
              <a:avLst/>
              <a:gdLst/>
              <a:ahLst/>
              <a:cxnLst/>
              <a:rect l="l" t="t" r="r" b="b"/>
              <a:pathLst>
                <a:path w="92251" h="60023" extrusionOk="0">
                  <a:moveTo>
                    <a:pt x="86981" y="0"/>
                  </a:moveTo>
                  <a:lnTo>
                    <a:pt x="76957" y="2745"/>
                  </a:lnTo>
                  <a:cubicBezTo>
                    <a:pt x="81687" y="19950"/>
                    <a:pt x="70536" y="38038"/>
                    <a:pt x="52056" y="43111"/>
                  </a:cubicBezTo>
                  <a:cubicBezTo>
                    <a:pt x="48751" y="44023"/>
                    <a:pt x="45435" y="44457"/>
                    <a:pt x="42190" y="44457"/>
                  </a:cubicBezTo>
                  <a:cubicBezTo>
                    <a:pt x="27294" y="44457"/>
                    <a:pt x="13908" y="35304"/>
                    <a:pt x="10024" y="21176"/>
                  </a:cubicBezTo>
                  <a:lnTo>
                    <a:pt x="0" y="23945"/>
                  </a:lnTo>
                  <a:cubicBezTo>
                    <a:pt x="5065" y="42322"/>
                    <a:pt x="22473" y="54198"/>
                    <a:pt x="41839" y="54198"/>
                  </a:cubicBezTo>
                  <a:cubicBezTo>
                    <a:pt x="42620" y="54198"/>
                    <a:pt x="43403" y="54179"/>
                    <a:pt x="44189" y="54140"/>
                  </a:cubicBezTo>
                  <a:lnTo>
                    <a:pt x="44165" y="54140"/>
                  </a:lnTo>
                  <a:cubicBezTo>
                    <a:pt x="44196" y="54140"/>
                    <a:pt x="44228" y="54139"/>
                    <a:pt x="44260" y="54139"/>
                  </a:cubicBezTo>
                  <a:cubicBezTo>
                    <a:pt x="47861" y="54139"/>
                    <a:pt x="55839" y="56864"/>
                    <a:pt x="56713" y="60022"/>
                  </a:cubicBezTo>
                  <a:cubicBezTo>
                    <a:pt x="55831" y="56812"/>
                    <a:pt x="61419" y="50341"/>
                    <a:pt x="64507" y="48528"/>
                  </a:cubicBezTo>
                  <a:lnTo>
                    <a:pt x="64458" y="48528"/>
                  </a:lnTo>
                  <a:cubicBezTo>
                    <a:pt x="82423" y="39018"/>
                    <a:pt x="92251" y="19117"/>
                    <a:pt x="86981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3669075" y="4793075"/>
              <a:ext cx="755500" cy="428925"/>
            </a:xfrm>
            <a:custGeom>
              <a:avLst/>
              <a:gdLst/>
              <a:ahLst/>
              <a:cxnLst/>
              <a:rect l="l" t="t" r="r" b="b"/>
              <a:pathLst>
                <a:path w="30220" h="17157" fill="none" extrusionOk="0">
                  <a:moveTo>
                    <a:pt x="0" y="0"/>
                  </a:moveTo>
                  <a:cubicBezTo>
                    <a:pt x="6593" y="9853"/>
                    <a:pt x="17793" y="16151"/>
                    <a:pt x="30219" y="17156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5175725" y="4265525"/>
              <a:ext cx="321700" cy="636025"/>
            </a:xfrm>
            <a:custGeom>
              <a:avLst/>
              <a:gdLst/>
              <a:ahLst/>
              <a:cxnLst/>
              <a:rect l="l" t="t" r="r" b="b"/>
              <a:pathLst>
                <a:path w="12868" h="25441" fill="none" extrusionOk="0">
                  <a:moveTo>
                    <a:pt x="1" y="25440"/>
                  </a:moveTo>
                  <a:cubicBezTo>
                    <a:pt x="7623" y="18872"/>
                    <a:pt x="12329" y="9706"/>
                    <a:pt x="12868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extrusionOk="0">
                  <a:moveTo>
                    <a:pt x="5515" y="0"/>
                  </a:moveTo>
                  <a:cubicBezTo>
                    <a:pt x="5523" y="15"/>
                    <a:pt x="5532" y="30"/>
                    <a:pt x="5540" y="44"/>
                  </a:cubicBezTo>
                  <a:lnTo>
                    <a:pt x="5540" y="44"/>
                  </a:lnTo>
                  <a:cubicBezTo>
                    <a:pt x="5540" y="30"/>
                    <a:pt x="5540" y="15"/>
                    <a:pt x="5540" y="0"/>
                  </a:cubicBezTo>
                  <a:close/>
                  <a:moveTo>
                    <a:pt x="5540" y="44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1"/>
                    <a:pt x="5540" y="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8"/>
            <p:cNvSpPr/>
            <p:nvPr/>
          </p:nvSpPr>
          <p:spPr>
            <a:xfrm>
              <a:off x="3322875" y="4059650"/>
              <a:ext cx="528800" cy="530625"/>
            </a:xfrm>
            <a:custGeom>
              <a:avLst/>
              <a:gdLst/>
              <a:ahLst/>
              <a:cxnLst/>
              <a:rect l="l" t="t" r="r" b="b"/>
              <a:pathLst>
                <a:path w="21152" h="21225" fill="none" extrusionOk="0">
                  <a:moveTo>
                    <a:pt x="5540" y="0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1" y="11642"/>
                    <a:pt x="5515" y="0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3420925" y="42569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1" y="3480"/>
                    <a:pt x="1569" y="6838"/>
                    <a:pt x="0" y="10024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extrusionOk="0">
                  <a:moveTo>
                    <a:pt x="5515" y="1"/>
                  </a:moveTo>
                  <a:cubicBezTo>
                    <a:pt x="5524" y="15"/>
                    <a:pt x="5532" y="30"/>
                    <a:pt x="5540" y="45"/>
                  </a:cubicBezTo>
                  <a:lnTo>
                    <a:pt x="5540" y="45"/>
                  </a:lnTo>
                  <a:cubicBezTo>
                    <a:pt x="5540" y="30"/>
                    <a:pt x="5540" y="15"/>
                    <a:pt x="5540" y="1"/>
                  </a:cubicBezTo>
                  <a:close/>
                  <a:moveTo>
                    <a:pt x="5540" y="45"/>
                  </a:moveTo>
                  <a:cubicBezTo>
                    <a:pt x="5748" y="13424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204" y="11652"/>
                    <a:pt x="5540" y="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5246800" y="3530250"/>
              <a:ext cx="528800" cy="530650"/>
            </a:xfrm>
            <a:custGeom>
              <a:avLst/>
              <a:gdLst/>
              <a:ahLst/>
              <a:cxnLst/>
              <a:rect l="l" t="t" r="r" b="b"/>
              <a:pathLst>
                <a:path w="21152" h="21226" fill="none" extrusionOk="0">
                  <a:moveTo>
                    <a:pt x="5540" y="1"/>
                  </a:moveTo>
                  <a:cubicBezTo>
                    <a:pt x="5760" y="13407"/>
                    <a:pt x="1" y="21225"/>
                    <a:pt x="1" y="21225"/>
                  </a:cubicBezTo>
                  <a:lnTo>
                    <a:pt x="21152" y="15392"/>
                  </a:lnTo>
                  <a:cubicBezTo>
                    <a:pt x="21152" y="15392"/>
                    <a:pt x="12182" y="11642"/>
                    <a:pt x="5515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5344850" y="3727550"/>
              <a:ext cx="82125" cy="250625"/>
            </a:xfrm>
            <a:custGeom>
              <a:avLst/>
              <a:gdLst/>
              <a:ahLst/>
              <a:cxnLst/>
              <a:rect l="l" t="t" r="r" b="b"/>
              <a:pathLst>
                <a:path w="3285" h="10025" fill="none" extrusionOk="0">
                  <a:moveTo>
                    <a:pt x="3284" y="0"/>
                  </a:moveTo>
                  <a:cubicBezTo>
                    <a:pt x="2672" y="3481"/>
                    <a:pt x="1569" y="6838"/>
                    <a:pt x="0" y="10025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4419650" y="3961000"/>
              <a:ext cx="131125" cy="476725"/>
            </a:xfrm>
            <a:custGeom>
              <a:avLst/>
              <a:gdLst/>
              <a:ahLst/>
              <a:cxnLst/>
              <a:rect l="l" t="t" r="r" b="b"/>
              <a:pathLst>
                <a:path w="5245" h="19069" fill="none" extrusionOk="0">
                  <a:moveTo>
                    <a:pt x="0" y="0"/>
                  </a:moveTo>
                  <a:lnTo>
                    <a:pt x="5245" y="1906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4256050" y="3007000"/>
              <a:ext cx="67425" cy="245725"/>
            </a:xfrm>
            <a:custGeom>
              <a:avLst/>
              <a:gdLst/>
              <a:ahLst/>
              <a:cxnLst/>
              <a:rect l="l" t="t" r="r" b="b"/>
              <a:pathLst>
                <a:path w="2697" h="9829" fill="none" extrusionOk="0">
                  <a:moveTo>
                    <a:pt x="0" y="0"/>
                  </a:moveTo>
                  <a:lnTo>
                    <a:pt x="2696" y="9828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3678875" y="3137425"/>
              <a:ext cx="1301425" cy="633125"/>
            </a:xfrm>
            <a:custGeom>
              <a:avLst/>
              <a:gdLst/>
              <a:ahLst/>
              <a:cxnLst/>
              <a:rect l="l" t="t" r="r" b="b"/>
              <a:pathLst>
                <a:path w="52057" h="25325" extrusionOk="0">
                  <a:moveTo>
                    <a:pt x="43619" y="4690"/>
                  </a:moveTo>
                  <a:cubicBezTo>
                    <a:pt x="45882" y="4690"/>
                    <a:pt x="47520" y="7201"/>
                    <a:pt x="46297" y="9341"/>
                  </a:cubicBezTo>
                  <a:cubicBezTo>
                    <a:pt x="45687" y="10419"/>
                    <a:pt x="44638" y="10931"/>
                    <a:pt x="43595" y="10931"/>
                  </a:cubicBezTo>
                  <a:cubicBezTo>
                    <a:pt x="42290" y="10931"/>
                    <a:pt x="40995" y="10129"/>
                    <a:pt x="40586" y="8631"/>
                  </a:cubicBezTo>
                  <a:cubicBezTo>
                    <a:pt x="40121" y="6989"/>
                    <a:pt x="41101" y="5273"/>
                    <a:pt x="42768" y="4807"/>
                  </a:cubicBezTo>
                  <a:cubicBezTo>
                    <a:pt x="43058" y="4727"/>
                    <a:pt x="43343" y="4690"/>
                    <a:pt x="43619" y="4690"/>
                  </a:cubicBezTo>
                  <a:close/>
                  <a:moveTo>
                    <a:pt x="8497" y="14364"/>
                  </a:moveTo>
                  <a:cubicBezTo>
                    <a:pt x="10747" y="14364"/>
                    <a:pt x="12371" y="16867"/>
                    <a:pt x="11152" y="19022"/>
                  </a:cubicBezTo>
                  <a:cubicBezTo>
                    <a:pt x="10543" y="20088"/>
                    <a:pt x="9495" y="20594"/>
                    <a:pt x="8453" y="20594"/>
                  </a:cubicBezTo>
                  <a:cubicBezTo>
                    <a:pt x="7147" y="20594"/>
                    <a:pt x="5850" y="19798"/>
                    <a:pt x="5441" y="18312"/>
                  </a:cubicBezTo>
                  <a:cubicBezTo>
                    <a:pt x="5000" y="16645"/>
                    <a:pt x="5980" y="14929"/>
                    <a:pt x="7622" y="14488"/>
                  </a:cubicBezTo>
                  <a:cubicBezTo>
                    <a:pt x="7921" y="14403"/>
                    <a:pt x="8214" y="14364"/>
                    <a:pt x="8497" y="14364"/>
                  </a:cubicBezTo>
                  <a:close/>
                  <a:moveTo>
                    <a:pt x="43573" y="0"/>
                  </a:moveTo>
                  <a:cubicBezTo>
                    <a:pt x="40209" y="0"/>
                    <a:pt x="37229" y="2157"/>
                    <a:pt x="36150" y="5346"/>
                  </a:cubicBezTo>
                  <a:lnTo>
                    <a:pt x="13578" y="11572"/>
                  </a:lnTo>
                  <a:cubicBezTo>
                    <a:pt x="12114" y="10313"/>
                    <a:pt x="10291" y="9673"/>
                    <a:pt x="8458" y="9673"/>
                  </a:cubicBezTo>
                  <a:cubicBezTo>
                    <a:pt x="7009" y="9673"/>
                    <a:pt x="5553" y="10073"/>
                    <a:pt x="4265" y="10885"/>
                  </a:cubicBezTo>
                  <a:cubicBezTo>
                    <a:pt x="1373" y="12724"/>
                    <a:pt x="0" y="16253"/>
                    <a:pt x="907" y="19586"/>
                  </a:cubicBezTo>
                  <a:cubicBezTo>
                    <a:pt x="1814" y="22895"/>
                    <a:pt x="4804" y="25223"/>
                    <a:pt x="8260" y="25321"/>
                  </a:cubicBezTo>
                  <a:cubicBezTo>
                    <a:pt x="8334" y="25323"/>
                    <a:pt x="8408" y="25324"/>
                    <a:pt x="8482" y="25324"/>
                  </a:cubicBezTo>
                  <a:cubicBezTo>
                    <a:pt x="11824" y="25324"/>
                    <a:pt x="14827" y="23167"/>
                    <a:pt x="15882" y="19978"/>
                  </a:cubicBezTo>
                  <a:lnTo>
                    <a:pt x="38479" y="13753"/>
                  </a:lnTo>
                  <a:cubicBezTo>
                    <a:pt x="39929" y="15012"/>
                    <a:pt x="41746" y="15652"/>
                    <a:pt x="43576" y="15652"/>
                  </a:cubicBezTo>
                  <a:cubicBezTo>
                    <a:pt x="45024" y="15652"/>
                    <a:pt x="46479" y="15251"/>
                    <a:pt x="47768" y="14439"/>
                  </a:cubicBezTo>
                  <a:cubicBezTo>
                    <a:pt x="50684" y="12601"/>
                    <a:pt x="52057" y="9072"/>
                    <a:pt x="51125" y="5763"/>
                  </a:cubicBezTo>
                  <a:cubicBezTo>
                    <a:pt x="50218" y="2430"/>
                    <a:pt x="47253" y="102"/>
                    <a:pt x="43797" y="4"/>
                  </a:cubicBezTo>
                  <a:cubicBezTo>
                    <a:pt x="43722" y="1"/>
                    <a:pt x="43648" y="0"/>
                    <a:pt x="43573" y="0"/>
                  </a:cubicBezTo>
                  <a:close/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4118800" y="3500225"/>
              <a:ext cx="223050" cy="61300"/>
            </a:xfrm>
            <a:custGeom>
              <a:avLst/>
              <a:gdLst/>
              <a:ahLst/>
              <a:cxnLst/>
              <a:rect l="l" t="t" r="r" b="b"/>
              <a:pathLst>
                <a:path w="8922" h="2452" fill="none" extrusionOk="0">
                  <a:moveTo>
                    <a:pt x="0" y="2452"/>
                  </a:moveTo>
                  <a:lnTo>
                    <a:pt x="8922" y="1"/>
                  </a:ln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3658650" y="2106875"/>
              <a:ext cx="822900" cy="754000"/>
            </a:xfrm>
            <a:custGeom>
              <a:avLst/>
              <a:gdLst/>
              <a:ahLst/>
              <a:cxnLst/>
              <a:rect l="l" t="t" r="r" b="b"/>
              <a:pathLst>
                <a:path w="32916" h="30160" extrusionOk="0">
                  <a:moveTo>
                    <a:pt x="16169" y="0"/>
                  </a:moveTo>
                  <a:cubicBezTo>
                    <a:pt x="8878" y="0"/>
                    <a:pt x="2611" y="5215"/>
                    <a:pt x="1324" y="12379"/>
                  </a:cubicBezTo>
                  <a:cubicBezTo>
                    <a:pt x="0" y="19633"/>
                    <a:pt x="4118" y="26765"/>
                    <a:pt x="11054" y="29265"/>
                  </a:cubicBezTo>
                  <a:cubicBezTo>
                    <a:pt x="12727" y="29870"/>
                    <a:pt x="14447" y="30160"/>
                    <a:pt x="16146" y="30160"/>
                  </a:cubicBezTo>
                  <a:cubicBezTo>
                    <a:pt x="21463" y="30160"/>
                    <a:pt x="26564" y="27325"/>
                    <a:pt x="29313" y="22476"/>
                  </a:cubicBezTo>
                  <a:cubicBezTo>
                    <a:pt x="32915" y="16055"/>
                    <a:pt x="31347" y="7943"/>
                    <a:pt x="25612" y="3335"/>
                  </a:cubicBezTo>
                  <a:cubicBezTo>
                    <a:pt x="25538" y="3580"/>
                    <a:pt x="25465" y="3801"/>
                    <a:pt x="25367" y="3997"/>
                  </a:cubicBezTo>
                  <a:cubicBezTo>
                    <a:pt x="25269" y="4291"/>
                    <a:pt x="25122" y="4585"/>
                    <a:pt x="24975" y="4854"/>
                  </a:cubicBezTo>
                  <a:cubicBezTo>
                    <a:pt x="24779" y="6546"/>
                    <a:pt x="24313" y="8212"/>
                    <a:pt x="23578" y="9781"/>
                  </a:cubicBezTo>
                  <a:cubicBezTo>
                    <a:pt x="23455" y="10050"/>
                    <a:pt x="23308" y="10295"/>
                    <a:pt x="23161" y="10541"/>
                  </a:cubicBezTo>
                  <a:lnTo>
                    <a:pt x="23161" y="10516"/>
                  </a:lnTo>
                  <a:cubicBezTo>
                    <a:pt x="23014" y="11251"/>
                    <a:pt x="22818" y="11913"/>
                    <a:pt x="22646" y="12526"/>
                  </a:cubicBezTo>
                  <a:lnTo>
                    <a:pt x="22622" y="12526"/>
                  </a:lnTo>
                  <a:cubicBezTo>
                    <a:pt x="22720" y="12722"/>
                    <a:pt x="22916" y="12991"/>
                    <a:pt x="22965" y="13236"/>
                  </a:cubicBezTo>
                  <a:cubicBezTo>
                    <a:pt x="24285" y="18004"/>
                    <a:pt x="20522" y="22201"/>
                    <a:pt x="16156" y="22201"/>
                  </a:cubicBezTo>
                  <a:cubicBezTo>
                    <a:pt x="15091" y="22201"/>
                    <a:pt x="13989" y="21951"/>
                    <a:pt x="12916" y="21398"/>
                  </a:cubicBezTo>
                  <a:cubicBezTo>
                    <a:pt x="7426" y="18579"/>
                    <a:pt x="7917" y="10590"/>
                    <a:pt x="13701" y="8457"/>
                  </a:cubicBezTo>
                  <a:cubicBezTo>
                    <a:pt x="14019" y="7060"/>
                    <a:pt x="14534" y="5737"/>
                    <a:pt x="15245" y="4511"/>
                  </a:cubicBezTo>
                  <a:cubicBezTo>
                    <a:pt x="15514" y="2869"/>
                    <a:pt x="15956" y="933"/>
                    <a:pt x="16372" y="2"/>
                  </a:cubicBezTo>
                  <a:cubicBezTo>
                    <a:pt x="16304" y="1"/>
                    <a:pt x="16236" y="0"/>
                    <a:pt x="16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3711950" y="2179825"/>
              <a:ext cx="267175" cy="388475"/>
            </a:xfrm>
            <a:custGeom>
              <a:avLst/>
              <a:gdLst/>
              <a:ahLst/>
              <a:cxnLst/>
              <a:rect l="l" t="t" r="r" b="b"/>
              <a:pathLst>
                <a:path w="10687" h="15539" fill="none" extrusionOk="0">
                  <a:moveTo>
                    <a:pt x="10686" y="0"/>
                  </a:moveTo>
                  <a:cubicBezTo>
                    <a:pt x="3947" y="1863"/>
                    <a:pt x="1" y="8823"/>
                    <a:pt x="1839" y="15539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4126150" y="2421225"/>
              <a:ext cx="203450" cy="294750"/>
            </a:xfrm>
            <a:custGeom>
              <a:avLst/>
              <a:gdLst/>
              <a:ahLst/>
              <a:cxnLst/>
              <a:rect l="l" t="t" r="r" b="b"/>
              <a:pathLst>
                <a:path w="8138" h="11790" fill="none" extrusionOk="0">
                  <a:moveTo>
                    <a:pt x="0" y="11789"/>
                  </a:moveTo>
                  <a:cubicBezTo>
                    <a:pt x="5123" y="10392"/>
                    <a:pt x="8137" y="5099"/>
                    <a:pt x="6716" y="1"/>
                  </a:cubicBezTo>
                </a:path>
              </a:pathLst>
            </a:custGeom>
            <a:solidFill>
              <a:schemeClr val="dk1"/>
            </a:solidFill>
            <a:ln w="79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4524050" y="3768400"/>
              <a:ext cx="570225" cy="343400"/>
            </a:xfrm>
            <a:custGeom>
              <a:avLst/>
              <a:gdLst/>
              <a:ahLst/>
              <a:cxnLst/>
              <a:rect l="l" t="t" r="r" b="b"/>
              <a:pathLst>
                <a:path w="22809" h="13736" extrusionOk="0">
                  <a:moveTo>
                    <a:pt x="1412" y="768"/>
                  </a:moveTo>
                  <a:lnTo>
                    <a:pt x="1412" y="768"/>
                  </a:lnTo>
                  <a:cubicBezTo>
                    <a:pt x="4353" y="1283"/>
                    <a:pt x="6118" y="2018"/>
                    <a:pt x="7074" y="3146"/>
                  </a:cubicBezTo>
                  <a:cubicBezTo>
                    <a:pt x="8054" y="4249"/>
                    <a:pt x="8275" y="5768"/>
                    <a:pt x="8446" y="7190"/>
                  </a:cubicBezTo>
                  <a:lnTo>
                    <a:pt x="8446" y="7263"/>
                  </a:lnTo>
                  <a:cubicBezTo>
                    <a:pt x="8618" y="8758"/>
                    <a:pt x="8789" y="10278"/>
                    <a:pt x="9917" y="11454"/>
                  </a:cubicBezTo>
                  <a:cubicBezTo>
                    <a:pt x="10260" y="11797"/>
                    <a:pt x="10627" y="12091"/>
                    <a:pt x="11068" y="12312"/>
                  </a:cubicBezTo>
                  <a:cubicBezTo>
                    <a:pt x="7784" y="12238"/>
                    <a:pt x="5554" y="11503"/>
                    <a:pt x="4402" y="10131"/>
                  </a:cubicBezTo>
                  <a:cubicBezTo>
                    <a:pt x="3446" y="8979"/>
                    <a:pt x="3373" y="7484"/>
                    <a:pt x="3324" y="6062"/>
                  </a:cubicBezTo>
                  <a:lnTo>
                    <a:pt x="3324" y="5989"/>
                  </a:lnTo>
                  <a:cubicBezTo>
                    <a:pt x="3250" y="4494"/>
                    <a:pt x="3177" y="2950"/>
                    <a:pt x="2221" y="1651"/>
                  </a:cubicBezTo>
                  <a:cubicBezTo>
                    <a:pt x="1976" y="1332"/>
                    <a:pt x="1706" y="1038"/>
                    <a:pt x="1412" y="768"/>
                  </a:cubicBezTo>
                  <a:close/>
                  <a:moveTo>
                    <a:pt x="6436" y="2067"/>
                  </a:moveTo>
                  <a:lnTo>
                    <a:pt x="6436" y="2067"/>
                  </a:lnTo>
                  <a:cubicBezTo>
                    <a:pt x="9451" y="2337"/>
                    <a:pt x="11314" y="2950"/>
                    <a:pt x="12392" y="4028"/>
                  </a:cubicBezTo>
                  <a:cubicBezTo>
                    <a:pt x="13470" y="5082"/>
                    <a:pt x="13764" y="6577"/>
                    <a:pt x="14010" y="7998"/>
                  </a:cubicBezTo>
                  <a:lnTo>
                    <a:pt x="14034" y="8096"/>
                  </a:lnTo>
                  <a:cubicBezTo>
                    <a:pt x="14279" y="9542"/>
                    <a:pt x="14549" y="11062"/>
                    <a:pt x="15725" y="12165"/>
                  </a:cubicBezTo>
                  <a:cubicBezTo>
                    <a:pt x="16093" y="12484"/>
                    <a:pt x="16485" y="12753"/>
                    <a:pt x="16926" y="12949"/>
                  </a:cubicBezTo>
                  <a:cubicBezTo>
                    <a:pt x="16645" y="12960"/>
                    <a:pt x="16372" y="12965"/>
                    <a:pt x="16105" y="12965"/>
                  </a:cubicBezTo>
                  <a:cubicBezTo>
                    <a:pt x="13285" y="12965"/>
                    <a:pt x="11306" y="12372"/>
                    <a:pt x="10186" y="11185"/>
                  </a:cubicBezTo>
                  <a:cubicBezTo>
                    <a:pt x="9157" y="10106"/>
                    <a:pt x="8985" y="8636"/>
                    <a:pt x="8814" y="7214"/>
                  </a:cubicBezTo>
                  <a:lnTo>
                    <a:pt x="8814" y="7116"/>
                  </a:lnTo>
                  <a:cubicBezTo>
                    <a:pt x="8642" y="5719"/>
                    <a:pt x="8471" y="4102"/>
                    <a:pt x="7368" y="2876"/>
                  </a:cubicBezTo>
                  <a:cubicBezTo>
                    <a:pt x="7098" y="2582"/>
                    <a:pt x="6779" y="2312"/>
                    <a:pt x="6436" y="2067"/>
                  </a:cubicBezTo>
                  <a:close/>
                  <a:moveTo>
                    <a:pt x="285" y="0"/>
                  </a:moveTo>
                  <a:cubicBezTo>
                    <a:pt x="146" y="0"/>
                    <a:pt x="0" y="290"/>
                    <a:pt x="187" y="352"/>
                  </a:cubicBezTo>
                  <a:cubicBezTo>
                    <a:pt x="505" y="548"/>
                    <a:pt x="824" y="744"/>
                    <a:pt x="1118" y="989"/>
                  </a:cubicBezTo>
                  <a:cubicBezTo>
                    <a:pt x="1437" y="1234"/>
                    <a:pt x="1706" y="1528"/>
                    <a:pt x="1927" y="1871"/>
                  </a:cubicBezTo>
                  <a:cubicBezTo>
                    <a:pt x="2834" y="3072"/>
                    <a:pt x="2883" y="4543"/>
                    <a:pt x="2932" y="5989"/>
                  </a:cubicBezTo>
                  <a:lnTo>
                    <a:pt x="2932" y="6062"/>
                  </a:lnTo>
                  <a:cubicBezTo>
                    <a:pt x="3005" y="7557"/>
                    <a:pt x="3079" y="9101"/>
                    <a:pt x="4108" y="10351"/>
                  </a:cubicBezTo>
                  <a:cubicBezTo>
                    <a:pt x="5333" y="11846"/>
                    <a:pt x="7711" y="12631"/>
                    <a:pt x="11167" y="12680"/>
                  </a:cubicBezTo>
                  <a:cubicBezTo>
                    <a:pt x="11265" y="12680"/>
                    <a:pt x="11338" y="12606"/>
                    <a:pt x="11338" y="12508"/>
                  </a:cubicBezTo>
                  <a:cubicBezTo>
                    <a:pt x="11338" y="12484"/>
                    <a:pt x="11338" y="12459"/>
                    <a:pt x="11338" y="12459"/>
                  </a:cubicBezTo>
                  <a:cubicBezTo>
                    <a:pt x="12564" y="13047"/>
                    <a:pt x="14157" y="13341"/>
                    <a:pt x="16191" y="13341"/>
                  </a:cubicBezTo>
                  <a:cubicBezTo>
                    <a:pt x="16460" y="13341"/>
                    <a:pt x="16755" y="13341"/>
                    <a:pt x="17049" y="13317"/>
                  </a:cubicBezTo>
                  <a:cubicBezTo>
                    <a:pt x="17147" y="13317"/>
                    <a:pt x="17220" y="13219"/>
                    <a:pt x="17220" y="13121"/>
                  </a:cubicBezTo>
                  <a:cubicBezTo>
                    <a:pt x="17220" y="13121"/>
                    <a:pt x="17220" y="13096"/>
                    <a:pt x="17220" y="13096"/>
                  </a:cubicBezTo>
                  <a:cubicBezTo>
                    <a:pt x="18378" y="13536"/>
                    <a:pt x="19601" y="13735"/>
                    <a:pt x="20828" y="13735"/>
                  </a:cubicBezTo>
                  <a:cubicBezTo>
                    <a:pt x="20900" y="13735"/>
                    <a:pt x="20972" y="13735"/>
                    <a:pt x="21044" y="13733"/>
                  </a:cubicBezTo>
                  <a:cubicBezTo>
                    <a:pt x="21534" y="13733"/>
                    <a:pt x="22073" y="13709"/>
                    <a:pt x="22637" y="13660"/>
                  </a:cubicBezTo>
                  <a:cubicBezTo>
                    <a:pt x="22735" y="13660"/>
                    <a:pt x="22808" y="13562"/>
                    <a:pt x="22808" y="13464"/>
                  </a:cubicBezTo>
                  <a:cubicBezTo>
                    <a:pt x="22784" y="13366"/>
                    <a:pt x="22686" y="13292"/>
                    <a:pt x="22588" y="13292"/>
                  </a:cubicBezTo>
                  <a:cubicBezTo>
                    <a:pt x="22052" y="13334"/>
                    <a:pt x="21544" y="13356"/>
                    <a:pt x="21061" y="13356"/>
                  </a:cubicBezTo>
                  <a:cubicBezTo>
                    <a:pt x="18737" y="13356"/>
                    <a:pt x="17030" y="12865"/>
                    <a:pt x="15995" y="11871"/>
                  </a:cubicBezTo>
                  <a:cubicBezTo>
                    <a:pt x="14916" y="10866"/>
                    <a:pt x="14647" y="9420"/>
                    <a:pt x="14402" y="8023"/>
                  </a:cubicBezTo>
                  <a:lnTo>
                    <a:pt x="14377" y="7925"/>
                  </a:lnTo>
                  <a:cubicBezTo>
                    <a:pt x="14132" y="6528"/>
                    <a:pt x="13838" y="4935"/>
                    <a:pt x="12662" y="3758"/>
                  </a:cubicBezTo>
                  <a:cubicBezTo>
                    <a:pt x="12343" y="3489"/>
                    <a:pt x="12024" y="3244"/>
                    <a:pt x="11657" y="3023"/>
                  </a:cubicBezTo>
                  <a:lnTo>
                    <a:pt x="11657" y="3023"/>
                  </a:lnTo>
                  <a:cubicBezTo>
                    <a:pt x="14720" y="3097"/>
                    <a:pt x="16607" y="3587"/>
                    <a:pt x="17784" y="4616"/>
                  </a:cubicBezTo>
                  <a:cubicBezTo>
                    <a:pt x="18936" y="5646"/>
                    <a:pt x="19279" y="7092"/>
                    <a:pt x="19622" y="8489"/>
                  </a:cubicBezTo>
                  <a:lnTo>
                    <a:pt x="19647" y="8587"/>
                  </a:lnTo>
                  <a:cubicBezTo>
                    <a:pt x="19990" y="10033"/>
                    <a:pt x="20333" y="11528"/>
                    <a:pt x="21558" y="12557"/>
                  </a:cubicBezTo>
                  <a:cubicBezTo>
                    <a:pt x="21852" y="12802"/>
                    <a:pt x="22171" y="13023"/>
                    <a:pt x="22539" y="13194"/>
                  </a:cubicBezTo>
                  <a:lnTo>
                    <a:pt x="22612" y="13194"/>
                  </a:lnTo>
                  <a:cubicBezTo>
                    <a:pt x="22686" y="13194"/>
                    <a:pt x="22735" y="13170"/>
                    <a:pt x="22784" y="13096"/>
                  </a:cubicBezTo>
                  <a:cubicBezTo>
                    <a:pt x="22808" y="12998"/>
                    <a:pt x="22784" y="12900"/>
                    <a:pt x="22686" y="12851"/>
                  </a:cubicBezTo>
                  <a:cubicBezTo>
                    <a:pt x="22367" y="12704"/>
                    <a:pt x="22073" y="12508"/>
                    <a:pt x="21803" y="12263"/>
                  </a:cubicBezTo>
                  <a:cubicBezTo>
                    <a:pt x="20651" y="11307"/>
                    <a:pt x="20333" y="9886"/>
                    <a:pt x="19990" y="8513"/>
                  </a:cubicBezTo>
                  <a:lnTo>
                    <a:pt x="19965" y="8391"/>
                  </a:lnTo>
                  <a:cubicBezTo>
                    <a:pt x="19647" y="7018"/>
                    <a:pt x="19279" y="5449"/>
                    <a:pt x="18004" y="4347"/>
                  </a:cubicBezTo>
                  <a:cubicBezTo>
                    <a:pt x="17710" y="4077"/>
                    <a:pt x="17367" y="3856"/>
                    <a:pt x="17000" y="3660"/>
                  </a:cubicBezTo>
                  <a:cubicBezTo>
                    <a:pt x="17269" y="3653"/>
                    <a:pt x="17530" y="3649"/>
                    <a:pt x="17783" y="3649"/>
                  </a:cubicBezTo>
                  <a:cubicBezTo>
                    <a:pt x="19899" y="3649"/>
                    <a:pt x="21441" y="3924"/>
                    <a:pt x="22514" y="4494"/>
                  </a:cubicBezTo>
                  <a:cubicBezTo>
                    <a:pt x="22541" y="4507"/>
                    <a:pt x="22569" y="4513"/>
                    <a:pt x="22595" y="4513"/>
                  </a:cubicBezTo>
                  <a:cubicBezTo>
                    <a:pt x="22663" y="4513"/>
                    <a:pt x="22724" y="4473"/>
                    <a:pt x="22759" y="4420"/>
                  </a:cubicBezTo>
                  <a:cubicBezTo>
                    <a:pt x="22808" y="4322"/>
                    <a:pt x="22784" y="4200"/>
                    <a:pt x="22686" y="4151"/>
                  </a:cubicBezTo>
                  <a:cubicBezTo>
                    <a:pt x="21580" y="3578"/>
                    <a:pt x="20045" y="3292"/>
                    <a:pt x="17940" y="3292"/>
                  </a:cubicBezTo>
                  <a:cubicBezTo>
                    <a:pt x="17431" y="3292"/>
                    <a:pt x="16890" y="3308"/>
                    <a:pt x="16313" y="3342"/>
                  </a:cubicBezTo>
                  <a:lnTo>
                    <a:pt x="16240" y="3342"/>
                  </a:lnTo>
                  <a:cubicBezTo>
                    <a:pt x="14965" y="2901"/>
                    <a:pt x="13274" y="2680"/>
                    <a:pt x="10995" y="2655"/>
                  </a:cubicBezTo>
                  <a:cubicBezTo>
                    <a:pt x="10970" y="2655"/>
                    <a:pt x="10946" y="2680"/>
                    <a:pt x="10946" y="2680"/>
                  </a:cubicBezTo>
                  <a:cubicBezTo>
                    <a:pt x="9721" y="2165"/>
                    <a:pt x="8054" y="1847"/>
                    <a:pt x="5824" y="1675"/>
                  </a:cubicBezTo>
                  <a:lnTo>
                    <a:pt x="5750" y="1675"/>
                  </a:lnTo>
                  <a:cubicBezTo>
                    <a:pt x="4574" y="1087"/>
                    <a:pt x="2981" y="646"/>
                    <a:pt x="848" y="303"/>
                  </a:cubicBezTo>
                  <a:lnTo>
                    <a:pt x="775" y="303"/>
                  </a:lnTo>
                  <a:cubicBezTo>
                    <a:pt x="652" y="205"/>
                    <a:pt x="505" y="131"/>
                    <a:pt x="358" y="33"/>
                  </a:cubicBezTo>
                  <a:cubicBezTo>
                    <a:pt x="335" y="10"/>
                    <a:pt x="310" y="0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4034850" y="3613075"/>
              <a:ext cx="326600" cy="355900"/>
            </a:xfrm>
            <a:custGeom>
              <a:avLst/>
              <a:gdLst/>
              <a:ahLst/>
              <a:cxnLst/>
              <a:rect l="l" t="t" r="r" b="b"/>
              <a:pathLst>
                <a:path w="13064" h="14236" extrusionOk="0">
                  <a:moveTo>
                    <a:pt x="4462" y="1"/>
                  </a:moveTo>
                  <a:cubicBezTo>
                    <a:pt x="4408" y="1"/>
                    <a:pt x="4357" y="27"/>
                    <a:pt x="4314" y="70"/>
                  </a:cubicBezTo>
                  <a:lnTo>
                    <a:pt x="4020" y="462"/>
                  </a:lnTo>
                  <a:cubicBezTo>
                    <a:pt x="3113" y="1663"/>
                    <a:pt x="2182" y="2913"/>
                    <a:pt x="2255" y="4579"/>
                  </a:cubicBezTo>
                  <a:cubicBezTo>
                    <a:pt x="2280" y="5070"/>
                    <a:pt x="2403" y="5560"/>
                    <a:pt x="2574" y="6025"/>
                  </a:cubicBezTo>
                  <a:cubicBezTo>
                    <a:pt x="1741" y="5266"/>
                    <a:pt x="981" y="4408"/>
                    <a:pt x="368" y="3477"/>
                  </a:cubicBezTo>
                  <a:cubicBezTo>
                    <a:pt x="321" y="3429"/>
                    <a:pt x="263" y="3402"/>
                    <a:pt x="202" y="3402"/>
                  </a:cubicBezTo>
                  <a:cubicBezTo>
                    <a:pt x="168" y="3402"/>
                    <a:pt x="133" y="3410"/>
                    <a:pt x="99" y="3428"/>
                  </a:cubicBezTo>
                  <a:cubicBezTo>
                    <a:pt x="25" y="3501"/>
                    <a:pt x="1" y="3599"/>
                    <a:pt x="50" y="3697"/>
                  </a:cubicBezTo>
                  <a:cubicBezTo>
                    <a:pt x="736" y="4677"/>
                    <a:pt x="1520" y="5584"/>
                    <a:pt x="2403" y="6393"/>
                  </a:cubicBezTo>
                  <a:cubicBezTo>
                    <a:pt x="2452" y="6418"/>
                    <a:pt x="2476" y="6442"/>
                    <a:pt x="2525" y="6442"/>
                  </a:cubicBezTo>
                  <a:cubicBezTo>
                    <a:pt x="2574" y="6442"/>
                    <a:pt x="2623" y="6418"/>
                    <a:pt x="2672" y="6369"/>
                  </a:cubicBezTo>
                  <a:cubicBezTo>
                    <a:pt x="2672" y="6369"/>
                    <a:pt x="2697" y="6344"/>
                    <a:pt x="2697" y="6344"/>
                  </a:cubicBezTo>
                  <a:cubicBezTo>
                    <a:pt x="2868" y="6736"/>
                    <a:pt x="3064" y="7104"/>
                    <a:pt x="3309" y="7471"/>
                  </a:cubicBezTo>
                  <a:cubicBezTo>
                    <a:pt x="3726" y="8060"/>
                    <a:pt x="4192" y="8623"/>
                    <a:pt x="4706" y="9138"/>
                  </a:cubicBezTo>
                  <a:cubicBezTo>
                    <a:pt x="5025" y="9432"/>
                    <a:pt x="5417" y="9775"/>
                    <a:pt x="5858" y="10118"/>
                  </a:cubicBezTo>
                  <a:cubicBezTo>
                    <a:pt x="6201" y="10388"/>
                    <a:pt x="6544" y="10633"/>
                    <a:pt x="6937" y="10829"/>
                  </a:cubicBezTo>
                  <a:lnTo>
                    <a:pt x="7255" y="11050"/>
                  </a:lnTo>
                  <a:cubicBezTo>
                    <a:pt x="7280" y="11050"/>
                    <a:pt x="7304" y="11074"/>
                    <a:pt x="7353" y="11074"/>
                  </a:cubicBezTo>
                  <a:cubicBezTo>
                    <a:pt x="7402" y="11074"/>
                    <a:pt x="7476" y="11050"/>
                    <a:pt x="7500" y="10976"/>
                  </a:cubicBezTo>
                  <a:cubicBezTo>
                    <a:pt x="7525" y="10976"/>
                    <a:pt x="7525" y="10952"/>
                    <a:pt x="7525" y="10927"/>
                  </a:cubicBezTo>
                  <a:cubicBezTo>
                    <a:pt x="7819" y="11295"/>
                    <a:pt x="8162" y="11638"/>
                    <a:pt x="8530" y="11957"/>
                  </a:cubicBezTo>
                  <a:cubicBezTo>
                    <a:pt x="9118" y="12447"/>
                    <a:pt x="9755" y="12888"/>
                    <a:pt x="10441" y="13256"/>
                  </a:cubicBezTo>
                  <a:cubicBezTo>
                    <a:pt x="11201" y="13648"/>
                    <a:pt x="11985" y="13966"/>
                    <a:pt x="12794" y="14236"/>
                  </a:cubicBezTo>
                  <a:lnTo>
                    <a:pt x="12868" y="14236"/>
                  </a:lnTo>
                  <a:cubicBezTo>
                    <a:pt x="12941" y="14236"/>
                    <a:pt x="13015" y="14187"/>
                    <a:pt x="13039" y="14113"/>
                  </a:cubicBezTo>
                  <a:cubicBezTo>
                    <a:pt x="13064" y="14040"/>
                    <a:pt x="13015" y="13942"/>
                    <a:pt x="12941" y="13893"/>
                  </a:cubicBezTo>
                  <a:cubicBezTo>
                    <a:pt x="12157" y="13623"/>
                    <a:pt x="11373" y="13305"/>
                    <a:pt x="10637" y="12937"/>
                  </a:cubicBezTo>
                  <a:cubicBezTo>
                    <a:pt x="9976" y="12569"/>
                    <a:pt x="9363" y="12153"/>
                    <a:pt x="8775" y="11687"/>
                  </a:cubicBezTo>
                  <a:cubicBezTo>
                    <a:pt x="8334" y="11295"/>
                    <a:pt x="7917" y="10854"/>
                    <a:pt x="7598" y="10364"/>
                  </a:cubicBezTo>
                  <a:cubicBezTo>
                    <a:pt x="7329" y="9971"/>
                    <a:pt x="7108" y="9555"/>
                    <a:pt x="6986" y="9114"/>
                  </a:cubicBezTo>
                  <a:cubicBezTo>
                    <a:pt x="6520" y="7594"/>
                    <a:pt x="7157" y="6442"/>
                    <a:pt x="7794" y="5241"/>
                  </a:cubicBezTo>
                  <a:cubicBezTo>
                    <a:pt x="7868" y="5119"/>
                    <a:pt x="7941" y="4996"/>
                    <a:pt x="7991" y="4874"/>
                  </a:cubicBezTo>
                  <a:lnTo>
                    <a:pt x="8015" y="4825"/>
                  </a:lnTo>
                  <a:cubicBezTo>
                    <a:pt x="8383" y="4212"/>
                    <a:pt x="8726" y="3550"/>
                    <a:pt x="8995" y="2864"/>
                  </a:cubicBezTo>
                  <a:cubicBezTo>
                    <a:pt x="9240" y="2251"/>
                    <a:pt x="9387" y="1614"/>
                    <a:pt x="9387" y="952"/>
                  </a:cubicBezTo>
                  <a:cubicBezTo>
                    <a:pt x="9412" y="854"/>
                    <a:pt x="9314" y="781"/>
                    <a:pt x="9216" y="756"/>
                  </a:cubicBezTo>
                  <a:cubicBezTo>
                    <a:pt x="9118" y="756"/>
                    <a:pt x="9020" y="854"/>
                    <a:pt x="9020" y="952"/>
                  </a:cubicBezTo>
                  <a:cubicBezTo>
                    <a:pt x="9020" y="1565"/>
                    <a:pt x="8897" y="2153"/>
                    <a:pt x="8652" y="2741"/>
                  </a:cubicBezTo>
                  <a:cubicBezTo>
                    <a:pt x="8383" y="3403"/>
                    <a:pt x="8064" y="4040"/>
                    <a:pt x="7696" y="4653"/>
                  </a:cubicBezTo>
                  <a:lnTo>
                    <a:pt x="7672" y="4702"/>
                  </a:lnTo>
                  <a:lnTo>
                    <a:pt x="7476" y="5070"/>
                  </a:lnTo>
                  <a:cubicBezTo>
                    <a:pt x="6814" y="6295"/>
                    <a:pt x="6128" y="7545"/>
                    <a:pt x="6618" y="9212"/>
                  </a:cubicBezTo>
                  <a:cubicBezTo>
                    <a:pt x="6765" y="9702"/>
                    <a:pt x="6986" y="10143"/>
                    <a:pt x="7280" y="10560"/>
                  </a:cubicBezTo>
                  <a:lnTo>
                    <a:pt x="7353" y="10658"/>
                  </a:lnTo>
                  <a:lnTo>
                    <a:pt x="7157" y="10535"/>
                  </a:lnTo>
                  <a:cubicBezTo>
                    <a:pt x="6790" y="10315"/>
                    <a:pt x="6446" y="10094"/>
                    <a:pt x="6103" y="9824"/>
                  </a:cubicBezTo>
                  <a:cubicBezTo>
                    <a:pt x="5711" y="9506"/>
                    <a:pt x="5295" y="9163"/>
                    <a:pt x="5000" y="8868"/>
                  </a:cubicBezTo>
                  <a:cubicBezTo>
                    <a:pt x="4510" y="8378"/>
                    <a:pt x="4045" y="7839"/>
                    <a:pt x="3628" y="7251"/>
                  </a:cubicBezTo>
                  <a:cubicBezTo>
                    <a:pt x="3064" y="6467"/>
                    <a:pt x="2721" y="5535"/>
                    <a:pt x="2623" y="4555"/>
                  </a:cubicBezTo>
                  <a:cubicBezTo>
                    <a:pt x="2550" y="3035"/>
                    <a:pt x="3456" y="1834"/>
                    <a:pt x="4314" y="683"/>
                  </a:cubicBezTo>
                  <a:lnTo>
                    <a:pt x="4608" y="290"/>
                  </a:lnTo>
                  <a:cubicBezTo>
                    <a:pt x="4682" y="217"/>
                    <a:pt x="4657" y="94"/>
                    <a:pt x="4584" y="45"/>
                  </a:cubicBezTo>
                  <a:cubicBezTo>
                    <a:pt x="4543" y="15"/>
                    <a:pt x="4502" y="1"/>
                    <a:pt x="4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3811225" y="2784425"/>
              <a:ext cx="324750" cy="620250"/>
            </a:xfrm>
            <a:custGeom>
              <a:avLst/>
              <a:gdLst/>
              <a:ahLst/>
              <a:cxnLst/>
              <a:rect l="l" t="t" r="r" b="b"/>
              <a:pathLst>
                <a:path w="12990" h="24810" extrusionOk="0">
                  <a:moveTo>
                    <a:pt x="9754" y="9589"/>
                  </a:moveTo>
                  <a:cubicBezTo>
                    <a:pt x="9754" y="9663"/>
                    <a:pt x="9779" y="9712"/>
                    <a:pt x="9779" y="9761"/>
                  </a:cubicBezTo>
                  <a:cubicBezTo>
                    <a:pt x="9877" y="10251"/>
                    <a:pt x="9926" y="10766"/>
                    <a:pt x="9951" y="11256"/>
                  </a:cubicBezTo>
                  <a:lnTo>
                    <a:pt x="9975" y="11624"/>
                  </a:lnTo>
                  <a:cubicBezTo>
                    <a:pt x="10024" y="12089"/>
                    <a:pt x="10049" y="12555"/>
                    <a:pt x="10024" y="13021"/>
                  </a:cubicBezTo>
                  <a:cubicBezTo>
                    <a:pt x="10000" y="13266"/>
                    <a:pt x="9975" y="13511"/>
                    <a:pt x="9926" y="13756"/>
                  </a:cubicBezTo>
                  <a:cubicBezTo>
                    <a:pt x="9902" y="13976"/>
                    <a:pt x="9877" y="14197"/>
                    <a:pt x="9828" y="14418"/>
                  </a:cubicBezTo>
                  <a:cubicBezTo>
                    <a:pt x="9730" y="14810"/>
                    <a:pt x="9583" y="15153"/>
                    <a:pt x="9411" y="15496"/>
                  </a:cubicBezTo>
                  <a:cubicBezTo>
                    <a:pt x="9068" y="16109"/>
                    <a:pt x="8578" y="16648"/>
                    <a:pt x="8014" y="17065"/>
                  </a:cubicBezTo>
                  <a:cubicBezTo>
                    <a:pt x="7426" y="17506"/>
                    <a:pt x="6813" y="17898"/>
                    <a:pt x="6176" y="18216"/>
                  </a:cubicBezTo>
                  <a:lnTo>
                    <a:pt x="6103" y="18265"/>
                  </a:lnTo>
                  <a:cubicBezTo>
                    <a:pt x="4779" y="19025"/>
                    <a:pt x="3431" y="19810"/>
                    <a:pt x="2843" y="21354"/>
                  </a:cubicBezTo>
                  <a:cubicBezTo>
                    <a:pt x="2671" y="21819"/>
                    <a:pt x="2573" y="22309"/>
                    <a:pt x="2549" y="22824"/>
                  </a:cubicBezTo>
                  <a:cubicBezTo>
                    <a:pt x="2206" y="22015"/>
                    <a:pt x="1912" y="21207"/>
                    <a:pt x="1691" y="20398"/>
                  </a:cubicBezTo>
                  <a:cubicBezTo>
                    <a:pt x="1544" y="19712"/>
                    <a:pt x="1422" y="19025"/>
                    <a:pt x="1397" y="18315"/>
                  </a:cubicBezTo>
                  <a:cubicBezTo>
                    <a:pt x="1299" y="17334"/>
                    <a:pt x="1495" y="16378"/>
                    <a:pt x="1936" y="15496"/>
                  </a:cubicBezTo>
                  <a:cubicBezTo>
                    <a:pt x="2671" y="14148"/>
                    <a:pt x="4044" y="13609"/>
                    <a:pt x="5367" y="13045"/>
                  </a:cubicBezTo>
                  <a:lnTo>
                    <a:pt x="5441" y="13021"/>
                  </a:lnTo>
                  <a:cubicBezTo>
                    <a:pt x="6813" y="12481"/>
                    <a:pt x="8235" y="11918"/>
                    <a:pt x="9191" y="10619"/>
                  </a:cubicBezTo>
                  <a:cubicBezTo>
                    <a:pt x="9436" y="10300"/>
                    <a:pt x="9607" y="9957"/>
                    <a:pt x="9754" y="9589"/>
                  </a:cubicBezTo>
                  <a:close/>
                  <a:moveTo>
                    <a:pt x="1151" y="0"/>
                  </a:moveTo>
                  <a:cubicBezTo>
                    <a:pt x="1071" y="0"/>
                    <a:pt x="996" y="48"/>
                    <a:pt x="956" y="129"/>
                  </a:cubicBezTo>
                  <a:cubicBezTo>
                    <a:pt x="588" y="1526"/>
                    <a:pt x="392" y="2948"/>
                    <a:pt x="417" y="4369"/>
                  </a:cubicBezTo>
                  <a:cubicBezTo>
                    <a:pt x="417" y="4467"/>
                    <a:pt x="490" y="4565"/>
                    <a:pt x="588" y="4565"/>
                  </a:cubicBezTo>
                  <a:lnTo>
                    <a:pt x="637" y="4565"/>
                  </a:lnTo>
                  <a:cubicBezTo>
                    <a:pt x="490" y="4957"/>
                    <a:pt x="343" y="5374"/>
                    <a:pt x="245" y="5791"/>
                  </a:cubicBezTo>
                  <a:cubicBezTo>
                    <a:pt x="74" y="6501"/>
                    <a:pt x="0" y="7212"/>
                    <a:pt x="0" y="7947"/>
                  </a:cubicBezTo>
                  <a:cubicBezTo>
                    <a:pt x="0" y="8364"/>
                    <a:pt x="0" y="8805"/>
                    <a:pt x="0" y="9246"/>
                  </a:cubicBezTo>
                  <a:cubicBezTo>
                    <a:pt x="25" y="9663"/>
                    <a:pt x="74" y="10080"/>
                    <a:pt x="147" y="10472"/>
                  </a:cubicBezTo>
                  <a:lnTo>
                    <a:pt x="172" y="10717"/>
                  </a:lnTo>
                  <a:cubicBezTo>
                    <a:pt x="196" y="10815"/>
                    <a:pt x="270" y="10888"/>
                    <a:pt x="368" y="10888"/>
                  </a:cubicBezTo>
                  <a:lnTo>
                    <a:pt x="392" y="10888"/>
                  </a:lnTo>
                  <a:lnTo>
                    <a:pt x="417" y="10864"/>
                  </a:lnTo>
                  <a:lnTo>
                    <a:pt x="417" y="10864"/>
                  </a:lnTo>
                  <a:cubicBezTo>
                    <a:pt x="319" y="11280"/>
                    <a:pt x="245" y="11697"/>
                    <a:pt x="196" y="12138"/>
                  </a:cubicBezTo>
                  <a:cubicBezTo>
                    <a:pt x="98" y="13780"/>
                    <a:pt x="319" y="15422"/>
                    <a:pt x="809" y="16991"/>
                  </a:cubicBezTo>
                  <a:cubicBezTo>
                    <a:pt x="833" y="17065"/>
                    <a:pt x="907" y="17114"/>
                    <a:pt x="980" y="17114"/>
                  </a:cubicBezTo>
                  <a:lnTo>
                    <a:pt x="1078" y="17114"/>
                  </a:lnTo>
                  <a:cubicBezTo>
                    <a:pt x="1005" y="17530"/>
                    <a:pt x="1005" y="17947"/>
                    <a:pt x="1029" y="18388"/>
                  </a:cubicBezTo>
                  <a:cubicBezTo>
                    <a:pt x="1078" y="19099"/>
                    <a:pt x="1176" y="19810"/>
                    <a:pt x="1348" y="20520"/>
                  </a:cubicBezTo>
                  <a:cubicBezTo>
                    <a:pt x="1593" y="21403"/>
                    <a:pt x="1912" y="22260"/>
                    <a:pt x="2279" y="23118"/>
                  </a:cubicBezTo>
                  <a:cubicBezTo>
                    <a:pt x="2304" y="23192"/>
                    <a:pt x="2353" y="23241"/>
                    <a:pt x="2426" y="23241"/>
                  </a:cubicBezTo>
                  <a:cubicBezTo>
                    <a:pt x="2451" y="23241"/>
                    <a:pt x="2475" y="23216"/>
                    <a:pt x="2500" y="23216"/>
                  </a:cubicBezTo>
                  <a:cubicBezTo>
                    <a:pt x="2524" y="23216"/>
                    <a:pt x="2549" y="23192"/>
                    <a:pt x="2549" y="23192"/>
                  </a:cubicBezTo>
                  <a:cubicBezTo>
                    <a:pt x="2549" y="23412"/>
                    <a:pt x="2573" y="23633"/>
                    <a:pt x="2598" y="23853"/>
                  </a:cubicBezTo>
                  <a:cubicBezTo>
                    <a:pt x="2598" y="23952"/>
                    <a:pt x="2671" y="24025"/>
                    <a:pt x="2770" y="24025"/>
                  </a:cubicBezTo>
                  <a:lnTo>
                    <a:pt x="2794" y="24025"/>
                  </a:lnTo>
                  <a:cubicBezTo>
                    <a:pt x="2892" y="24001"/>
                    <a:pt x="2966" y="23927"/>
                    <a:pt x="2966" y="23829"/>
                  </a:cubicBezTo>
                  <a:cubicBezTo>
                    <a:pt x="2868" y="23045"/>
                    <a:pt x="2941" y="22260"/>
                    <a:pt x="3211" y="21525"/>
                  </a:cubicBezTo>
                  <a:cubicBezTo>
                    <a:pt x="3750" y="20079"/>
                    <a:pt x="5049" y="19344"/>
                    <a:pt x="6299" y="18633"/>
                  </a:cubicBezTo>
                  <a:lnTo>
                    <a:pt x="6397" y="18584"/>
                  </a:lnTo>
                  <a:cubicBezTo>
                    <a:pt x="7034" y="18241"/>
                    <a:pt x="7671" y="17849"/>
                    <a:pt x="8259" y="17408"/>
                  </a:cubicBezTo>
                  <a:cubicBezTo>
                    <a:pt x="8872" y="16967"/>
                    <a:pt x="9387" y="16378"/>
                    <a:pt x="9754" y="15717"/>
                  </a:cubicBezTo>
                  <a:cubicBezTo>
                    <a:pt x="9926" y="15373"/>
                    <a:pt x="10073" y="15030"/>
                    <a:pt x="10171" y="14638"/>
                  </a:cubicBezTo>
                  <a:cubicBezTo>
                    <a:pt x="11004" y="17604"/>
                    <a:pt x="11127" y="19246"/>
                    <a:pt x="10612" y="20545"/>
                  </a:cubicBezTo>
                  <a:cubicBezTo>
                    <a:pt x="10122" y="21893"/>
                    <a:pt x="8921" y="22800"/>
                    <a:pt x="7769" y="23682"/>
                  </a:cubicBezTo>
                  <a:cubicBezTo>
                    <a:pt x="7377" y="23976"/>
                    <a:pt x="7059" y="24221"/>
                    <a:pt x="6740" y="24491"/>
                  </a:cubicBezTo>
                  <a:cubicBezTo>
                    <a:pt x="6666" y="24540"/>
                    <a:pt x="6642" y="24662"/>
                    <a:pt x="6715" y="24736"/>
                  </a:cubicBezTo>
                  <a:cubicBezTo>
                    <a:pt x="6764" y="24785"/>
                    <a:pt x="6813" y="24809"/>
                    <a:pt x="6862" y="24809"/>
                  </a:cubicBezTo>
                  <a:cubicBezTo>
                    <a:pt x="6911" y="24809"/>
                    <a:pt x="6936" y="24785"/>
                    <a:pt x="6985" y="24760"/>
                  </a:cubicBezTo>
                  <a:cubicBezTo>
                    <a:pt x="7279" y="24491"/>
                    <a:pt x="7598" y="24270"/>
                    <a:pt x="7990" y="23976"/>
                  </a:cubicBezTo>
                  <a:cubicBezTo>
                    <a:pt x="9191" y="23020"/>
                    <a:pt x="10416" y="22089"/>
                    <a:pt x="10931" y="20618"/>
                  </a:cubicBezTo>
                  <a:cubicBezTo>
                    <a:pt x="11078" y="20251"/>
                    <a:pt x="11176" y="19859"/>
                    <a:pt x="11249" y="19466"/>
                  </a:cubicBezTo>
                  <a:cubicBezTo>
                    <a:pt x="12230" y="21697"/>
                    <a:pt x="12622" y="23216"/>
                    <a:pt x="12573" y="24442"/>
                  </a:cubicBezTo>
                  <a:cubicBezTo>
                    <a:pt x="12573" y="24540"/>
                    <a:pt x="12646" y="24638"/>
                    <a:pt x="12745" y="24638"/>
                  </a:cubicBezTo>
                  <a:cubicBezTo>
                    <a:pt x="12843" y="24638"/>
                    <a:pt x="12916" y="24564"/>
                    <a:pt x="12941" y="24466"/>
                  </a:cubicBezTo>
                  <a:cubicBezTo>
                    <a:pt x="12990" y="23069"/>
                    <a:pt x="12499" y="21354"/>
                    <a:pt x="11299" y="18756"/>
                  </a:cubicBezTo>
                  <a:cubicBezTo>
                    <a:pt x="11299" y="18731"/>
                    <a:pt x="11299" y="18707"/>
                    <a:pt x="11274" y="18707"/>
                  </a:cubicBezTo>
                  <a:cubicBezTo>
                    <a:pt x="11274" y="17506"/>
                    <a:pt x="10980" y="16011"/>
                    <a:pt x="10318" y="13878"/>
                  </a:cubicBezTo>
                  <a:cubicBezTo>
                    <a:pt x="10318" y="13854"/>
                    <a:pt x="10318" y="13854"/>
                    <a:pt x="10294" y="13829"/>
                  </a:cubicBezTo>
                  <a:cubicBezTo>
                    <a:pt x="10343" y="13560"/>
                    <a:pt x="10367" y="13315"/>
                    <a:pt x="10367" y="13070"/>
                  </a:cubicBezTo>
                  <a:cubicBezTo>
                    <a:pt x="10392" y="12579"/>
                    <a:pt x="10392" y="12089"/>
                    <a:pt x="10343" y="11599"/>
                  </a:cubicBezTo>
                  <a:lnTo>
                    <a:pt x="10318" y="11231"/>
                  </a:lnTo>
                  <a:cubicBezTo>
                    <a:pt x="10294" y="10741"/>
                    <a:pt x="10220" y="10227"/>
                    <a:pt x="10147" y="9712"/>
                  </a:cubicBezTo>
                  <a:cubicBezTo>
                    <a:pt x="10098" y="9467"/>
                    <a:pt x="10073" y="9222"/>
                    <a:pt x="10024" y="8952"/>
                  </a:cubicBezTo>
                  <a:cubicBezTo>
                    <a:pt x="10024" y="8928"/>
                    <a:pt x="10024" y="8903"/>
                    <a:pt x="10000" y="8879"/>
                  </a:cubicBezTo>
                  <a:cubicBezTo>
                    <a:pt x="10073" y="8634"/>
                    <a:pt x="10147" y="8388"/>
                    <a:pt x="10196" y="8119"/>
                  </a:cubicBezTo>
                  <a:cubicBezTo>
                    <a:pt x="10245" y="7849"/>
                    <a:pt x="10269" y="7580"/>
                    <a:pt x="10294" y="7286"/>
                  </a:cubicBezTo>
                  <a:lnTo>
                    <a:pt x="10294" y="7188"/>
                  </a:lnTo>
                  <a:cubicBezTo>
                    <a:pt x="10318" y="6918"/>
                    <a:pt x="10367" y="6648"/>
                    <a:pt x="10367" y="6330"/>
                  </a:cubicBezTo>
                  <a:cubicBezTo>
                    <a:pt x="10392" y="5962"/>
                    <a:pt x="10392" y="5570"/>
                    <a:pt x="10392" y="5129"/>
                  </a:cubicBezTo>
                  <a:cubicBezTo>
                    <a:pt x="10392" y="5031"/>
                    <a:pt x="10318" y="4933"/>
                    <a:pt x="10220" y="4933"/>
                  </a:cubicBezTo>
                  <a:cubicBezTo>
                    <a:pt x="10122" y="4933"/>
                    <a:pt x="10024" y="5031"/>
                    <a:pt x="10024" y="5129"/>
                  </a:cubicBezTo>
                  <a:cubicBezTo>
                    <a:pt x="10024" y="5545"/>
                    <a:pt x="10024" y="5938"/>
                    <a:pt x="10000" y="6305"/>
                  </a:cubicBezTo>
                  <a:cubicBezTo>
                    <a:pt x="10000" y="6624"/>
                    <a:pt x="9951" y="6893"/>
                    <a:pt x="9926" y="7163"/>
                  </a:cubicBezTo>
                  <a:lnTo>
                    <a:pt x="9926" y="7261"/>
                  </a:lnTo>
                  <a:cubicBezTo>
                    <a:pt x="9902" y="7531"/>
                    <a:pt x="9877" y="7800"/>
                    <a:pt x="9828" y="8070"/>
                  </a:cubicBezTo>
                  <a:cubicBezTo>
                    <a:pt x="9754" y="8536"/>
                    <a:pt x="9607" y="8977"/>
                    <a:pt x="9436" y="9418"/>
                  </a:cubicBezTo>
                  <a:cubicBezTo>
                    <a:pt x="9313" y="9761"/>
                    <a:pt x="9117" y="10104"/>
                    <a:pt x="8897" y="10423"/>
                  </a:cubicBezTo>
                  <a:cubicBezTo>
                    <a:pt x="8014" y="11624"/>
                    <a:pt x="6617" y="12163"/>
                    <a:pt x="5294" y="12677"/>
                  </a:cubicBezTo>
                  <a:lnTo>
                    <a:pt x="5220" y="12727"/>
                  </a:lnTo>
                  <a:cubicBezTo>
                    <a:pt x="3823" y="13290"/>
                    <a:pt x="2402" y="13878"/>
                    <a:pt x="1593" y="15324"/>
                  </a:cubicBezTo>
                  <a:cubicBezTo>
                    <a:pt x="1373" y="15766"/>
                    <a:pt x="1201" y="16256"/>
                    <a:pt x="1103" y="16721"/>
                  </a:cubicBezTo>
                  <a:cubicBezTo>
                    <a:pt x="662" y="15251"/>
                    <a:pt x="466" y="13682"/>
                    <a:pt x="539" y="12138"/>
                  </a:cubicBezTo>
                  <a:cubicBezTo>
                    <a:pt x="613" y="11158"/>
                    <a:pt x="931" y="10227"/>
                    <a:pt x="1471" y="9418"/>
                  </a:cubicBezTo>
                  <a:cubicBezTo>
                    <a:pt x="2426" y="8143"/>
                    <a:pt x="3799" y="7800"/>
                    <a:pt x="5294" y="7433"/>
                  </a:cubicBezTo>
                  <a:lnTo>
                    <a:pt x="5392" y="7408"/>
                  </a:lnTo>
                  <a:cubicBezTo>
                    <a:pt x="6838" y="7065"/>
                    <a:pt x="8308" y="6697"/>
                    <a:pt x="9362" y="5594"/>
                  </a:cubicBezTo>
                  <a:cubicBezTo>
                    <a:pt x="9656" y="5251"/>
                    <a:pt x="9951" y="4859"/>
                    <a:pt x="10171" y="4467"/>
                  </a:cubicBezTo>
                  <a:cubicBezTo>
                    <a:pt x="10253" y="4319"/>
                    <a:pt x="10137" y="4193"/>
                    <a:pt x="10014" y="4193"/>
                  </a:cubicBezTo>
                  <a:cubicBezTo>
                    <a:pt x="9954" y="4193"/>
                    <a:pt x="9893" y="4223"/>
                    <a:pt x="9853" y="4295"/>
                  </a:cubicBezTo>
                  <a:cubicBezTo>
                    <a:pt x="9632" y="4663"/>
                    <a:pt x="9387" y="5031"/>
                    <a:pt x="9093" y="5349"/>
                  </a:cubicBezTo>
                  <a:cubicBezTo>
                    <a:pt x="8112" y="6354"/>
                    <a:pt x="6691" y="6722"/>
                    <a:pt x="5294" y="7065"/>
                  </a:cubicBezTo>
                  <a:lnTo>
                    <a:pt x="5171" y="7089"/>
                  </a:lnTo>
                  <a:cubicBezTo>
                    <a:pt x="3725" y="7457"/>
                    <a:pt x="2206" y="7825"/>
                    <a:pt x="1176" y="9197"/>
                  </a:cubicBezTo>
                  <a:cubicBezTo>
                    <a:pt x="882" y="9589"/>
                    <a:pt x="662" y="10055"/>
                    <a:pt x="515" y="10521"/>
                  </a:cubicBezTo>
                  <a:lnTo>
                    <a:pt x="490" y="10423"/>
                  </a:lnTo>
                  <a:cubicBezTo>
                    <a:pt x="441" y="9982"/>
                    <a:pt x="368" y="9589"/>
                    <a:pt x="368" y="9222"/>
                  </a:cubicBezTo>
                  <a:cubicBezTo>
                    <a:pt x="343" y="8781"/>
                    <a:pt x="343" y="8339"/>
                    <a:pt x="368" y="7947"/>
                  </a:cubicBezTo>
                  <a:cubicBezTo>
                    <a:pt x="368" y="7237"/>
                    <a:pt x="441" y="6550"/>
                    <a:pt x="613" y="5864"/>
                  </a:cubicBezTo>
                  <a:cubicBezTo>
                    <a:pt x="882" y="4688"/>
                    <a:pt x="1323" y="3854"/>
                    <a:pt x="1912" y="3291"/>
                  </a:cubicBezTo>
                  <a:cubicBezTo>
                    <a:pt x="2549" y="2678"/>
                    <a:pt x="3358" y="2261"/>
                    <a:pt x="4216" y="2114"/>
                  </a:cubicBezTo>
                  <a:cubicBezTo>
                    <a:pt x="4428" y="2043"/>
                    <a:pt x="4390" y="1745"/>
                    <a:pt x="4168" y="1745"/>
                  </a:cubicBezTo>
                  <a:cubicBezTo>
                    <a:pt x="4160" y="1745"/>
                    <a:pt x="4151" y="1746"/>
                    <a:pt x="4142" y="1747"/>
                  </a:cubicBezTo>
                  <a:cubicBezTo>
                    <a:pt x="3211" y="1918"/>
                    <a:pt x="2328" y="2359"/>
                    <a:pt x="1642" y="3021"/>
                  </a:cubicBezTo>
                  <a:cubicBezTo>
                    <a:pt x="1299" y="3364"/>
                    <a:pt x="1005" y="3781"/>
                    <a:pt x="784" y="4246"/>
                  </a:cubicBezTo>
                  <a:cubicBezTo>
                    <a:pt x="784" y="2898"/>
                    <a:pt x="956" y="1551"/>
                    <a:pt x="1323" y="252"/>
                  </a:cubicBezTo>
                  <a:cubicBezTo>
                    <a:pt x="1348" y="154"/>
                    <a:pt x="1299" y="55"/>
                    <a:pt x="1201" y="6"/>
                  </a:cubicBezTo>
                  <a:cubicBezTo>
                    <a:pt x="1184" y="2"/>
                    <a:pt x="1167" y="0"/>
                    <a:pt x="1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3931925" y="3507475"/>
              <a:ext cx="38625" cy="83625"/>
            </a:xfrm>
            <a:custGeom>
              <a:avLst/>
              <a:gdLst/>
              <a:ahLst/>
              <a:cxnLst/>
              <a:rect l="l" t="t" r="r" b="b"/>
              <a:pathLst>
                <a:path w="1545" h="3345" extrusionOk="0">
                  <a:moveTo>
                    <a:pt x="210" y="0"/>
                  </a:moveTo>
                  <a:cubicBezTo>
                    <a:pt x="198" y="0"/>
                    <a:pt x="185" y="2"/>
                    <a:pt x="172" y="5"/>
                  </a:cubicBezTo>
                  <a:cubicBezTo>
                    <a:pt x="74" y="5"/>
                    <a:pt x="0" y="103"/>
                    <a:pt x="25" y="201"/>
                  </a:cubicBezTo>
                  <a:cubicBezTo>
                    <a:pt x="98" y="569"/>
                    <a:pt x="172" y="936"/>
                    <a:pt x="294" y="1279"/>
                  </a:cubicBezTo>
                  <a:cubicBezTo>
                    <a:pt x="392" y="1598"/>
                    <a:pt x="515" y="1916"/>
                    <a:pt x="637" y="2235"/>
                  </a:cubicBezTo>
                  <a:cubicBezTo>
                    <a:pt x="809" y="2578"/>
                    <a:pt x="981" y="2897"/>
                    <a:pt x="1177" y="3264"/>
                  </a:cubicBezTo>
                  <a:cubicBezTo>
                    <a:pt x="1217" y="3305"/>
                    <a:pt x="1257" y="3345"/>
                    <a:pt x="1310" y="3345"/>
                  </a:cubicBezTo>
                  <a:cubicBezTo>
                    <a:pt x="1322" y="3345"/>
                    <a:pt x="1335" y="3343"/>
                    <a:pt x="1348" y="3338"/>
                  </a:cubicBezTo>
                  <a:lnTo>
                    <a:pt x="1446" y="3338"/>
                  </a:lnTo>
                  <a:cubicBezTo>
                    <a:pt x="1520" y="3264"/>
                    <a:pt x="1544" y="3166"/>
                    <a:pt x="1495" y="3068"/>
                  </a:cubicBezTo>
                  <a:cubicBezTo>
                    <a:pt x="1299" y="2750"/>
                    <a:pt x="1128" y="2407"/>
                    <a:pt x="981" y="2088"/>
                  </a:cubicBezTo>
                  <a:cubicBezTo>
                    <a:pt x="858" y="1794"/>
                    <a:pt x="735" y="1475"/>
                    <a:pt x="637" y="1181"/>
                  </a:cubicBezTo>
                  <a:cubicBezTo>
                    <a:pt x="539" y="838"/>
                    <a:pt x="441" y="495"/>
                    <a:pt x="392" y="152"/>
                  </a:cubicBezTo>
                  <a:cubicBezTo>
                    <a:pt x="371" y="67"/>
                    <a:pt x="294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1824775" y="237950"/>
              <a:ext cx="2525650" cy="2414925"/>
            </a:xfrm>
            <a:custGeom>
              <a:avLst/>
              <a:gdLst/>
              <a:ahLst/>
              <a:cxnLst/>
              <a:rect l="l" t="t" r="r" b="b"/>
              <a:pathLst>
                <a:path w="101026" h="96597" extrusionOk="0">
                  <a:moveTo>
                    <a:pt x="10491" y="3120"/>
                  </a:moveTo>
                  <a:cubicBezTo>
                    <a:pt x="11079" y="3953"/>
                    <a:pt x="11618" y="4786"/>
                    <a:pt x="12108" y="5669"/>
                  </a:cubicBezTo>
                  <a:cubicBezTo>
                    <a:pt x="12451" y="6355"/>
                    <a:pt x="12672" y="7090"/>
                    <a:pt x="12721" y="7850"/>
                  </a:cubicBezTo>
                  <a:cubicBezTo>
                    <a:pt x="12819" y="9198"/>
                    <a:pt x="12255" y="10472"/>
                    <a:pt x="11667" y="11845"/>
                  </a:cubicBezTo>
                  <a:lnTo>
                    <a:pt x="11643" y="11943"/>
                  </a:lnTo>
                  <a:cubicBezTo>
                    <a:pt x="11324" y="12629"/>
                    <a:pt x="11054" y="13364"/>
                    <a:pt x="10883" y="14100"/>
                  </a:cubicBezTo>
                  <a:cubicBezTo>
                    <a:pt x="10711" y="14884"/>
                    <a:pt x="10760" y="15717"/>
                    <a:pt x="11030" y="16477"/>
                  </a:cubicBezTo>
                  <a:cubicBezTo>
                    <a:pt x="11226" y="16967"/>
                    <a:pt x="11471" y="17433"/>
                    <a:pt x="11814" y="17825"/>
                  </a:cubicBezTo>
                  <a:cubicBezTo>
                    <a:pt x="10270" y="17114"/>
                    <a:pt x="8898" y="16085"/>
                    <a:pt x="7795" y="14786"/>
                  </a:cubicBezTo>
                  <a:lnTo>
                    <a:pt x="7795" y="14786"/>
                  </a:lnTo>
                  <a:lnTo>
                    <a:pt x="7819" y="14810"/>
                  </a:lnTo>
                  <a:cubicBezTo>
                    <a:pt x="7599" y="14541"/>
                    <a:pt x="7427" y="14296"/>
                    <a:pt x="7256" y="14051"/>
                  </a:cubicBezTo>
                  <a:cubicBezTo>
                    <a:pt x="7108" y="13805"/>
                    <a:pt x="6986" y="13560"/>
                    <a:pt x="6863" y="13315"/>
                  </a:cubicBezTo>
                  <a:cubicBezTo>
                    <a:pt x="6667" y="12899"/>
                    <a:pt x="6545" y="12457"/>
                    <a:pt x="6496" y="11992"/>
                  </a:cubicBezTo>
                  <a:cubicBezTo>
                    <a:pt x="6324" y="10350"/>
                    <a:pt x="7256" y="9173"/>
                    <a:pt x="8162" y="8021"/>
                  </a:cubicBezTo>
                  <a:lnTo>
                    <a:pt x="8407" y="7727"/>
                  </a:lnTo>
                  <a:cubicBezTo>
                    <a:pt x="8775" y="7237"/>
                    <a:pt x="9192" y="6747"/>
                    <a:pt x="9510" y="6232"/>
                  </a:cubicBezTo>
                  <a:cubicBezTo>
                    <a:pt x="9927" y="5620"/>
                    <a:pt x="10221" y="4933"/>
                    <a:pt x="10393" y="4223"/>
                  </a:cubicBezTo>
                  <a:cubicBezTo>
                    <a:pt x="10466" y="3855"/>
                    <a:pt x="10491" y="3487"/>
                    <a:pt x="10491" y="3120"/>
                  </a:cubicBezTo>
                  <a:close/>
                  <a:moveTo>
                    <a:pt x="12893" y="6747"/>
                  </a:moveTo>
                  <a:lnTo>
                    <a:pt x="12893" y="6747"/>
                  </a:lnTo>
                  <a:cubicBezTo>
                    <a:pt x="13701" y="7384"/>
                    <a:pt x="14437" y="8046"/>
                    <a:pt x="15147" y="8781"/>
                  </a:cubicBezTo>
                  <a:cubicBezTo>
                    <a:pt x="15441" y="9100"/>
                    <a:pt x="15711" y="9443"/>
                    <a:pt x="15932" y="9811"/>
                  </a:cubicBezTo>
                  <a:cubicBezTo>
                    <a:pt x="16128" y="10105"/>
                    <a:pt x="16275" y="10448"/>
                    <a:pt x="16397" y="10791"/>
                  </a:cubicBezTo>
                  <a:cubicBezTo>
                    <a:pt x="16863" y="12139"/>
                    <a:pt x="16593" y="13536"/>
                    <a:pt x="16299" y="15031"/>
                  </a:cubicBezTo>
                  <a:cubicBezTo>
                    <a:pt x="16005" y="16526"/>
                    <a:pt x="15736" y="18045"/>
                    <a:pt x="16593" y="19590"/>
                  </a:cubicBezTo>
                  <a:cubicBezTo>
                    <a:pt x="16863" y="20006"/>
                    <a:pt x="17182" y="20398"/>
                    <a:pt x="17574" y="20717"/>
                  </a:cubicBezTo>
                  <a:cubicBezTo>
                    <a:pt x="16005" y="20325"/>
                    <a:pt x="14535" y="19639"/>
                    <a:pt x="13236" y="18707"/>
                  </a:cubicBezTo>
                  <a:cubicBezTo>
                    <a:pt x="12402" y="18094"/>
                    <a:pt x="11765" y="17286"/>
                    <a:pt x="11373" y="16354"/>
                  </a:cubicBezTo>
                  <a:cubicBezTo>
                    <a:pt x="11128" y="15644"/>
                    <a:pt x="11079" y="14884"/>
                    <a:pt x="11226" y="14149"/>
                  </a:cubicBezTo>
                  <a:cubicBezTo>
                    <a:pt x="11397" y="13438"/>
                    <a:pt x="11643" y="12727"/>
                    <a:pt x="11961" y="12065"/>
                  </a:cubicBezTo>
                  <a:lnTo>
                    <a:pt x="12010" y="11967"/>
                  </a:lnTo>
                  <a:cubicBezTo>
                    <a:pt x="12574" y="10644"/>
                    <a:pt x="13187" y="9247"/>
                    <a:pt x="13089" y="7825"/>
                  </a:cubicBezTo>
                  <a:cubicBezTo>
                    <a:pt x="13064" y="7458"/>
                    <a:pt x="12991" y="7090"/>
                    <a:pt x="12893" y="6747"/>
                  </a:cubicBezTo>
                  <a:close/>
                  <a:moveTo>
                    <a:pt x="16275" y="9663"/>
                  </a:moveTo>
                  <a:lnTo>
                    <a:pt x="16275" y="9663"/>
                  </a:lnTo>
                  <a:cubicBezTo>
                    <a:pt x="17255" y="10105"/>
                    <a:pt x="18186" y="10619"/>
                    <a:pt x="19093" y="11232"/>
                  </a:cubicBezTo>
                  <a:cubicBezTo>
                    <a:pt x="19779" y="11673"/>
                    <a:pt x="20368" y="12286"/>
                    <a:pt x="20809" y="12997"/>
                  </a:cubicBezTo>
                  <a:cubicBezTo>
                    <a:pt x="21569" y="14296"/>
                    <a:pt x="21520" y="15766"/>
                    <a:pt x="21471" y="17212"/>
                  </a:cubicBezTo>
                  <a:cubicBezTo>
                    <a:pt x="21446" y="18732"/>
                    <a:pt x="21397" y="20300"/>
                    <a:pt x="22451" y="21624"/>
                  </a:cubicBezTo>
                  <a:cubicBezTo>
                    <a:pt x="22745" y="22016"/>
                    <a:pt x="23113" y="22359"/>
                    <a:pt x="23529" y="22629"/>
                  </a:cubicBezTo>
                  <a:cubicBezTo>
                    <a:pt x="19069" y="22016"/>
                    <a:pt x="17476" y="20325"/>
                    <a:pt x="16912" y="19393"/>
                  </a:cubicBezTo>
                  <a:cubicBezTo>
                    <a:pt x="16103" y="17972"/>
                    <a:pt x="16397" y="16501"/>
                    <a:pt x="16667" y="15104"/>
                  </a:cubicBezTo>
                  <a:cubicBezTo>
                    <a:pt x="16936" y="13634"/>
                    <a:pt x="17231" y="12114"/>
                    <a:pt x="16740" y="10693"/>
                  </a:cubicBezTo>
                  <a:cubicBezTo>
                    <a:pt x="16618" y="10325"/>
                    <a:pt x="16471" y="9982"/>
                    <a:pt x="16275" y="9663"/>
                  </a:cubicBezTo>
                  <a:close/>
                  <a:moveTo>
                    <a:pt x="20441" y="11894"/>
                  </a:moveTo>
                  <a:lnTo>
                    <a:pt x="20441" y="11894"/>
                  </a:lnTo>
                  <a:cubicBezTo>
                    <a:pt x="21520" y="12163"/>
                    <a:pt x="22598" y="12531"/>
                    <a:pt x="23627" y="12997"/>
                  </a:cubicBezTo>
                  <a:cubicBezTo>
                    <a:pt x="24044" y="13193"/>
                    <a:pt x="24461" y="13438"/>
                    <a:pt x="24853" y="13707"/>
                  </a:cubicBezTo>
                  <a:cubicBezTo>
                    <a:pt x="25147" y="13952"/>
                    <a:pt x="25441" y="14222"/>
                    <a:pt x="25686" y="14516"/>
                  </a:cubicBezTo>
                  <a:cubicBezTo>
                    <a:pt x="26642" y="15693"/>
                    <a:pt x="26789" y="17237"/>
                    <a:pt x="26911" y="18609"/>
                  </a:cubicBezTo>
                  <a:lnTo>
                    <a:pt x="26911" y="18658"/>
                  </a:lnTo>
                  <a:cubicBezTo>
                    <a:pt x="27059" y="20153"/>
                    <a:pt x="27230" y="21673"/>
                    <a:pt x="28333" y="22874"/>
                  </a:cubicBezTo>
                  <a:cubicBezTo>
                    <a:pt x="28676" y="23217"/>
                    <a:pt x="29068" y="23535"/>
                    <a:pt x="29509" y="23756"/>
                  </a:cubicBezTo>
                  <a:cubicBezTo>
                    <a:pt x="28676" y="23731"/>
                    <a:pt x="27843" y="23658"/>
                    <a:pt x="27034" y="23511"/>
                  </a:cubicBezTo>
                  <a:cubicBezTo>
                    <a:pt x="26348" y="23413"/>
                    <a:pt x="25711" y="23241"/>
                    <a:pt x="25073" y="22996"/>
                  </a:cubicBezTo>
                  <a:cubicBezTo>
                    <a:pt x="24167" y="22678"/>
                    <a:pt x="23358" y="22138"/>
                    <a:pt x="22720" y="21403"/>
                  </a:cubicBezTo>
                  <a:cubicBezTo>
                    <a:pt x="21765" y="20178"/>
                    <a:pt x="21814" y="18658"/>
                    <a:pt x="21838" y="17188"/>
                  </a:cubicBezTo>
                  <a:cubicBezTo>
                    <a:pt x="21887" y="15791"/>
                    <a:pt x="21936" y="14173"/>
                    <a:pt x="21127" y="12801"/>
                  </a:cubicBezTo>
                  <a:cubicBezTo>
                    <a:pt x="20931" y="12482"/>
                    <a:pt x="20686" y="12163"/>
                    <a:pt x="20441" y="11894"/>
                  </a:cubicBezTo>
                  <a:close/>
                  <a:moveTo>
                    <a:pt x="25147" y="13462"/>
                  </a:moveTo>
                  <a:lnTo>
                    <a:pt x="25147" y="13462"/>
                  </a:lnTo>
                  <a:cubicBezTo>
                    <a:pt x="26299" y="13585"/>
                    <a:pt x="27475" y="13830"/>
                    <a:pt x="28603" y="14173"/>
                  </a:cubicBezTo>
                  <a:cubicBezTo>
                    <a:pt x="29436" y="14418"/>
                    <a:pt x="30220" y="14884"/>
                    <a:pt x="30882" y="15497"/>
                  </a:cubicBezTo>
                  <a:cubicBezTo>
                    <a:pt x="31960" y="16550"/>
                    <a:pt x="32230" y="18021"/>
                    <a:pt x="32475" y="19442"/>
                  </a:cubicBezTo>
                  <a:lnTo>
                    <a:pt x="32475" y="19516"/>
                  </a:lnTo>
                  <a:cubicBezTo>
                    <a:pt x="32745" y="20987"/>
                    <a:pt x="32990" y="22506"/>
                    <a:pt x="34166" y="23609"/>
                  </a:cubicBezTo>
                  <a:cubicBezTo>
                    <a:pt x="34534" y="23952"/>
                    <a:pt x="34926" y="24222"/>
                    <a:pt x="35367" y="24442"/>
                  </a:cubicBezTo>
                  <a:cubicBezTo>
                    <a:pt x="35236" y="24444"/>
                    <a:pt x="35108" y="24445"/>
                    <a:pt x="34981" y="24445"/>
                  </a:cubicBezTo>
                  <a:cubicBezTo>
                    <a:pt x="33328" y="24445"/>
                    <a:pt x="32029" y="24295"/>
                    <a:pt x="31004" y="23977"/>
                  </a:cubicBezTo>
                  <a:cubicBezTo>
                    <a:pt x="30098" y="23756"/>
                    <a:pt x="29264" y="23290"/>
                    <a:pt x="28627" y="22629"/>
                  </a:cubicBezTo>
                  <a:cubicBezTo>
                    <a:pt x="27573" y="21501"/>
                    <a:pt x="27426" y="20104"/>
                    <a:pt x="27279" y="18634"/>
                  </a:cubicBezTo>
                  <a:lnTo>
                    <a:pt x="27279" y="18585"/>
                  </a:lnTo>
                  <a:cubicBezTo>
                    <a:pt x="27157" y="17163"/>
                    <a:pt x="27010" y="15570"/>
                    <a:pt x="25980" y="14296"/>
                  </a:cubicBezTo>
                  <a:cubicBezTo>
                    <a:pt x="25735" y="13977"/>
                    <a:pt x="25441" y="13707"/>
                    <a:pt x="25147" y="13462"/>
                  </a:cubicBezTo>
                  <a:close/>
                  <a:moveTo>
                    <a:pt x="30171" y="14467"/>
                  </a:moveTo>
                  <a:lnTo>
                    <a:pt x="30171" y="14467"/>
                  </a:lnTo>
                  <a:cubicBezTo>
                    <a:pt x="33235" y="14565"/>
                    <a:pt x="35122" y="15055"/>
                    <a:pt x="36274" y="16085"/>
                  </a:cubicBezTo>
                  <a:cubicBezTo>
                    <a:pt x="37426" y="17090"/>
                    <a:pt x="37793" y="18609"/>
                    <a:pt x="38112" y="19957"/>
                  </a:cubicBezTo>
                  <a:lnTo>
                    <a:pt x="38136" y="20031"/>
                  </a:lnTo>
                  <a:cubicBezTo>
                    <a:pt x="38455" y="21477"/>
                    <a:pt x="38798" y="22972"/>
                    <a:pt x="39975" y="24026"/>
                  </a:cubicBezTo>
                  <a:cubicBezTo>
                    <a:pt x="40318" y="24344"/>
                    <a:pt x="40710" y="24614"/>
                    <a:pt x="41151" y="24834"/>
                  </a:cubicBezTo>
                  <a:cubicBezTo>
                    <a:pt x="40743" y="24869"/>
                    <a:pt x="40335" y="24886"/>
                    <a:pt x="39928" y="24886"/>
                  </a:cubicBezTo>
                  <a:cubicBezTo>
                    <a:pt x="38893" y="24886"/>
                    <a:pt x="37865" y="24776"/>
                    <a:pt x="36862" y="24565"/>
                  </a:cubicBezTo>
                  <a:cubicBezTo>
                    <a:pt x="35955" y="24369"/>
                    <a:pt x="35122" y="23952"/>
                    <a:pt x="34460" y="23339"/>
                  </a:cubicBezTo>
                  <a:cubicBezTo>
                    <a:pt x="33357" y="22310"/>
                    <a:pt x="33112" y="20913"/>
                    <a:pt x="32843" y="19442"/>
                  </a:cubicBezTo>
                  <a:lnTo>
                    <a:pt x="32843" y="19369"/>
                  </a:lnTo>
                  <a:cubicBezTo>
                    <a:pt x="32597" y="17972"/>
                    <a:pt x="32328" y="16379"/>
                    <a:pt x="31151" y="15227"/>
                  </a:cubicBezTo>
                  <a:cubicBezTo>
                    <a:pt x="30857" y="14933"/>
                    <a:pt x="30514" y="14688"/>
                    <a:pt x="30171" y="14467"/>
                  </a:cubicBezTo>
                  <a:close/>
                  <a:moveTo>
                    <a:pt x="36275" y="15116"/>
                  </a:moveTo>
                  <a:cubicBezTo>
                    <a:pt x="38887" y="15116"/>
                    <a:pt x="40650" y="15561"/>
                    <a:pt x="41764" y="16452"/>
                  </a:cubicBezTo>
                  <a:cubicBezTo>
                    <a:pt x="42989" y="17457"/>
                    <a:pt x="43381" y="18952"/>
                    <a:pt x="43700" y="20276"/>
                  </a:cubicBezTo>
                  <a:lnTo>
                    <a:pt x="43724" y="20374"/>
                  </a:lnTo>
                  <a:cubicBezTo>
                    <a:pt x="44068" y="21820"/>
                    <a:pt x="44435" y="23290"/>
                    <a:pt x="45612" y="24344"/>
                  </a:cubicBezTo>
                  <a:cubicBezTo>
                    <a:pt x="45955" y="24638"/>
                    <a:pt x="46347" y="24908"/>
                    <a:pt x="46763" y="25104"/>
                  </a:cubicBezTo>
                  <a:cubicBezTo>
                    <a:pt x="46217" y="25142"/>
                    <a:pt x="45702" y="25161"/>
                    <a:pt x="45216" y="25161"/>
                  </a:cubicBezTo>
                  <a:cubicBezTo>
                    <a:pt x="42865" y="25161"/>
                    <a:pt x="41211" y="24715"/>
                    <a:pt x="40195" y="23781"/>
                  </a:cubicBezTo>
                  <a:cubicBezTo>
                    <a:pt x="39092" y="22800"/>
                    <a:pt x="38798" y="21428"/>
                    <a:pt x="38455" y="19957"/>
                  </a:cubicBezTo>
                  <a:lnTo>
                    <a:pt x="38455" y="19884"/>
                  </a:lnTo>
                  <a:cubicBezTo>
                    <a:pt x="38136" y="18487"/>
                    <a:pt x="37769" y="16918"/>
                    <a:pt x="36494" y="15815"/>
                  </a:cubicBezTo>
                  <a:cubicBezTo>
                    <a:pt x="36176" y="15546"/>
                    <a:pt x="35833" y="15300"/>
                    <a:pt x="35465" y="15129"/>
                  </a:cubicBezTo>
                  <a:cubicBezTo>
                    <a:pt x="35743" y="15120"/>
                    <a:pt x="36013" y="15116"/>
                    <a:pt x="36275" y="15116"/>
                  </a:cubicBezTo>
                  <a:close/>
                  <a:moveTo>
                    <a:pt x="42374" y="15497"/>
                  </a:moveTo>
                  <a:cubicBezTo>
                    <a:pt x="44669" y="15497"/>
                    <a:pt x="46313" y="15912"/>
                    <a:pt x="47376" y="16771"/>
                  </a:cubicBezTo>
                  <a:cubicBezTo>
                    <a:pt x="48553" y="17678"/>
                    <a:pt x="48945" y="18977"/>
                    <a:pt x="49312" y="20594"/>
                  </a:cubicBezTo>
                  <a:lnTo>
                    <a:pt x="49337" y="20643"/>
                  </a:lnTo>
                  <a:cubicBezTo>
                    <a:pt x="49680" y="22089"/>
                    <a:pt x="50023" y="23584"/>
                    <a:pt x="51151" y="24663"/>
                  </a:cubicBezTo>
                  <a:cubicBezTo>
                    <a:pt x="51494" y="24981"/>
                    <a:pt x="51861" y="25227"/>
                    <a:pt x="52278" y="25447"/>
                  </a:cubicBezTo>
                  <a:cubicBezTo>
                    <a:pt x="51871" y="25466"/>
                    <a:pt x="51483" y="25476"/>
                    <a:pt x="51112" y="25476"/>
                  </a:cubicBezTo>
                  <a:cubicBezTo>
                    <a:pt x="48601" y="25476"/>
                    <a:pt x="46903" y="25036"/>
                    <a:pt x="45857" y="24075"/>
                  </a:cubicBezTo>
                  <a:cubicBezTo>
                    <a:pt x="44778" y="23094"/>
                    <a:pt x="44435" y="21746"/>
                    <a:pt x="44092" y="20300"/>
                  </a:cubicBezTo>
                  <a:lnTo>
                    <a:pt x="44068" y="20202"/>
                  </a:lnTo>
                  <a:cubicBezTo>
                    <a:pt x="43724" y="18830"/>
                    <a:pt x="43332" y="17261"/>
                    <a:pt x="41984" y="16183"/>
                  </a:cubicBezTo>
                  <a:cubicBezTo>
                    <a:pt x="41666" y="15913"/>
                    <a:pt x="41298" y="15693"/>
                    <a:pt x="40930" y="15546"/>
                  </a:cubicBezTo>
                  <a:cubicBezTo>
                    <a:pt x="41438" y="15513"/>
                    <a:pt x="41918" y="15497"/>
                    <a:pt x="42374" y="15497"/>
                  </a:cubicBezTo>
                  <a:close/>
                  <a:moveTo>
                    <a:pt x="47892" y="15744"/>
                  </a:moveTo>
                  <a:cubicBezTo>
                    <a:pt x="50243" y="15744"/>
                    <a:pt x="51994" y="16183"/>
                    <a:pt x="53087" y="17090"/>
                  </a:cubicBezTo>
                  <a:cubicBezTo>
                    <a:pt x="54263" y="18021"/>
                    <a:pt x="54631" y="19393"/>
                    <a:pt x="54925" y="20962"/>
                  </a:cubicBezTo>
                  <a:lnTo>
                    <a:pt x="54949" y="21085"/>
                  </a:lnTo>
                  <a:cubicBezTo>
                    <a:pt x="55219" y="22506"/>
                    <a:pt x="55513" y="24001"/>
                    <a:pt x="56542" y="25104"/>
                  </a:cubicBezTo>
                  <a:cubicBezTo>
                    <a:pt x="56861" y="25447"/>
                    <a:pt x="57229" y="25717"/>
                    <a:pt x="57596" y="25962"/>
                  </a:cubicBezTo>
                  <a:lnTo>
                    <a:pt x="57572" y="25986"/>
                  </a:lnTo>
                  <a:cubicBezTo>
                    <a:pt x="54508" y="25986"/>
                    <a:pt x="52523" y="25472"/>
                    <a:pt x="51396" y="24393"/>
                  </a:cubicBezTo>
                  <a:cubicBezTo>
                    <a:pt x="50342" y="23364"/>
                    <a:pt x="50048" y="21991"/>
                    <a:pt x="49705" y="20545"/>
                  </a:cubicBezTo>
                  <a:lnTo>
                    <a:pt x="49680" y="20472"/>
                  </a:lnTo>
                  <a:cubicBezTo>
                    <a:pt x="49361" y="19148"/>
                    <a:pt x="48994" y="17506"/>
                    <a:pt x="47597" y="16428"/>
                  </a:cubicBezTo>
                  <a:cubicBezTo>
                    <a:pt x="47254" y="16183"/>
                    <a:pt x="46886" y="15962"/>
                    <a:pt x="46494" y="15791"/>
                  </a:cubicBezTo>
                  <a:cubicBezTo>
                    <a:pt x="46981" y="15759"/>
                    <a:pt x="47447" y="15744"/>
                    <a:pt x="47892" y="15744"/>
                  </a:cubicBezTo>
                  <a:close/>
                  <a:moveTo>
                    <a:pt x="53234" y="16140"/>
                  </a:moveTo>
                  <a:cubicBezTo>
                    <a:pt x="53559" y="16140"/>
                    <a:pt x="53871" y="16146"/>
                    <a:pt x="54165" y="16158"/>
                  </a:cubicBezTo>
                  <a:cubicBezTo>
                    <a:pt x="54876" y="16207"/>
                    <a:pt x="55587" y="16305"/>
                    <a:pt x="56273" y="16452"/>
                  </a:cubicBezTo>
                  <a:cubicBezTo>
                    <a:pt x="57229" y="16648"/>
                    <a:pt x="58135" y="17065"/>
                    <a:pt x="58895" y="17727"/>
                  </a:cubicBezTo>
                  <a:cubicBezTo>
                    <a:pt x="60072" y="18732"/>
                    <a:pt x="60317" y="20129"/>
                    <a:pt x="60513" y="21697"/>
                  </a:cubicBezTo>
                  <a:lnTo>
                    <a:pt x="60537" y="21893"/>
                  </a:lnTo>
                  <a:cubicBezTo>
                    <a:pt x="60709" y="23315"/>
                    <a:pt x="60905" y="24785"/>
                    <a:pt x="61812" y="25937"/>
                  </a:cubicBezTo>
                  <a:cubicBezTo>
                    <a:pt x="62081" y="26280"/>
                    <a:pt x="62400" y="26599"/>
                    <a:pt x="62768" y="26869"/>
                  </a:cubicBezTo>
                  <a:cubicBezTo>
                    <a:pt x="62375" y="26820"/>
                    <a:pt x="62032" y="26795"/>
                    <a:pt x="61689" y="26746"/>
                  </a:cubicBezTo>
                  <a:lnTo>
                    <a:pt x="61444" y="26722"/>
                  </a:lnTo>
                  <a:cubicBezTo>
                    <a:pt x="61150" y="26697"/>
                    <a:pt x="60905" y="26648"/>
                    <a:pt x="60660" y="26624"/>
                  </a:cubicBezTo>
                  <a:cubicBezTo>
                    <a:pt x="60072" y="26525"/>
                    <a:pt x="59508" y="26378"/>
                    <a:pt x="58969" y="26182"/>
                  </a:cubicBezTo>
                  <a:cubicBezTo>
                    <a:pt x="58160" y="25962"/>
                    <a:pt x="57425" y="25496"/>
                    <a:pt x="56837" y="24883"/>
                  </a:cubicBezTo>
                  <a:cubicBezTo>
                    <a:pt x="55856" y="23854"/>
                    <a:pt x="55611" y="22482"/>
                    <a:pt x="55317" y="21036"/>
                  </a:cubicBezTo>
                  <a:lnTo>
                    <a:pt x="55292" y="20913"/>
                  </a:lnTo>
                  <a:cubicBezTo>
                    <a:pt x="54998" y="19295"/>
                    <a:pt x="54606" y="17849"/>
                    <a:pt x="53332" y="16820"/>
                  </a:cubicBezTo>
                  <a:cubicBezTo>
                    <a:pt x="52989" y="16550"/>
                    <a:pt x="52621" y="16330"/>
                    <a:pt x="52229" y="16158"/>
                  </a:cubicBezTo>
                  <a:cubicBezTo>
                    <a:pt x="52572" y="16146"/>
                    <a:pt x="52909" y="16140"/>
                    <a:pt x="53234" y="16140"/>
                  </a:cubicBezTo>
                  <a:close/>
                  <a:moveTo>
                    <a:pt x="58086" y="16697"/>
                  </a:moveTo>
                  <a:cubicBezTo>
                    <a:pt x="58797" y="16697"/>
                    <a:pt x="59459" y="16746"/>
                    <a:pt x="60072" y="16820"/>
                  </a:cubicBezTo>
                  <a:cubicBezTo>
                    <a:pt x="60782" y="16894"/>
                    <a:pt x="61493" y="17041"/>
                    <a:pt x="62179" y="17261"/>
                  </a:cubicBezTo>
                  <a:cubicBezTo>
                    <a:pt x="63160" y="17506"/>
                    <a:pt x="64067" y="18021"/>
                    <a:pt x="64777" y="18732"/>
                  </a:cubicBezTo>
                  <a:cubicBezTo>
                    <a:pt x="65292" y="19271"/>
                    <a:pt x="65660" y="19933"/>
                    <a:pt x="65807" y="20668"/>
                  </a:cubicBezTo>
                  <a:cubicBezTo>
                    <a:pt x="65954" y="21379"/>
                    <a:pt x="66027" y="22114"/>
                    <a:pt x="66027" y="22874"/>
                  </a:cubicBezTo>
                  <a:lnTo>
                    <a:pt x="66027" y="23143"/>
                  </a:lnTo>
                  <a:cubicBezTo>
                    <a:pt x="66052" y="24540"/>
                    <a:pt x="66101" y="26011"/>
                    <a:pt x="66836" y="27212"/>
                  </a:cubicBezTo>
                  <a:cubicBezTo>
                    <a:pt x="67057" y="27579"/>
                    <a:pt x="67326" y="27947"/>
                    <a:pt x="67645" y="28241"/>
                  </a:cubicBezTo>
                  <a:cubicBezTo>
                    <a:pt x="67351" y="28168"/>
                    <a:pt x="67081" y="28094"/>
                    <a:pt x="66812" y="28045"/>
                  </a:cubicBezTo>
                  <a:lnTo>
                    <a:pt x="66836" y="28045"/>
                  </a:lnTo>
                  <a:lnTo>
                    <a:pt x="66640" y="27996"/>
                  </a:lnTo>
                  <a:cubicBezTo>
                    <a:pt x="66272" y="27947"/>
                    <a:pt x="65954" y="27849"/>
                    <a:pt x="65635" y="27775"/>
                  </a:cubicBezTo>
                  <a:cubicBezTo>
                    <a:pt x="65096" y="27604"/>
                    <a:pt x="64581" y="27432"/>
                    <a:pt x="64067" y="27187"/>
                  </a:cubicBezTo>
                  <a:cubicBezTo>
                    <a:pt x="63282" y="26869"/>
                    <a:pt x="62621" y="26378"/>
                    <a:pt x="62106" y="25717"/>
                  </a:cubicBezTo>
                  <a:cubicBezTo>
                    <a:pt x="61248" y="24638"/>
                    <a:pt x="61077" y="23290"/>
                    <a:pt x="60905" y="21844"/>
                  </a:cubicBezTo>
                  <a:lnTo>
                    <a:pt x="60880" y="21648"/>
                  </a:lnTo>
                  <a:cubicBezTo>
                    <a:pt x="60684" y="19982"/>
                    <a:pt x="60415" y="18536"/>
                    <a:pt x="59140" y="17433"/>
                  </a:cubicBezTo>
                  <a:cubicBezTo>
                    <a:pt x="58822" y="17139"/>
                    <a:pt x="58454" y="16894"/>
                    <a:pt x="58086" y="16697"/>
                  </a:cubicBezTo>
                  <a:close/>
                  <a:moveTo>
                    <a:pt x="64018" y="17629"/>
                  </a:moveTo>
                  <a:cubicBezTo>
                    <a:pt x="64679" y="17702"/>
                    <a:pt x="65341" y="17800"/>
                    <a:pt x="66027" y="17947"/>
                  </a:cubicBezTo>
                  <a:cubicBezTo>
                    <a:pt x="66763" y="18094"/>
                    <a:pt x="67473" y="18315"/>
                    <a:pt x="68135" y="18609"/>
                  </a:cubicBezTo>
                  <a:cubicBezTo>
                    <a:pt x="68674" y="18805"/>
                    <a:pt x="69189" y="19099"/>
                    <a:pt x="69655" y="19418"/>
                  </a:cubicBezTo>
                  <a:cubicBezTo>
                    <a:pt x="69998" y="19712"/>
                    <a:pt x="70341" y="20031"/>
                    <a:pt x="70610" y="20398"/>
                  </a:cubicBezTo>
                  <a:cubicBezTo>
                    <a:pt x="71076" y="20987"/>
                    <a:pt x="71346" y="21697"/>
                    <a:pt x="71419" y="22433"/>
                  </a:cubicBezTo>
                  <a:cubicBezTo>
                    <a:pt x="71493" y="23168"/>
                    <a:pt x="71468" y="23903"/>
                    <a:pt x="71370" y="24638"/>
                  </a:cubicBezTo>
                  <a:lnTo>
                    <a:pt x="71321" y="24957"/>
                  </a:lnTo>
                  <a:cubicBezTo>
                    <a:pt x="71174" y="26354"/>
                    <a:pt x="71027" y="27775"/>
                    <a:pt x="71542" y="29050"/>
                  </a:cubicBezTo>
                  <a:cubicBezTo>
                    <a:pt x="71713" y="29442"/>
                    <a:pt x="71934" y="29834"/>
                    <a:pt x="72203" y="30177"/>
                  </a:cubicBezTo>
                  <a:cubicBezTo>
                    <a:pt x="71934" y="30079"/>
                    <a:pt x="71689" y="29981"/>
                    <a:pt x="71468" y="29908"/>
                  </a:cubicBezTo>
                  <a:cubicBezTo>
                    <a:pt x="71052" y="29761"/>
                    <a:pt x="70659" y="29614"/>
                    <a:pt x="70316" y="29467"/>
                  </a:cubicBezTo>
                  <a:cubicBezTo>
                    <a:pt x="69949" y="29319"/>
                    <a:pt x="69606" y="29148"/>
                    <a:pt x="69287" y="28952"/>
                  </a:cubicBezTo>
                  <a:cubicBezTo>
                    <a:pt x="69140" y="28854"/>
                    <a:pt x="68993" y="28780"/>
                    <a:pt x="68870" y="28707"/>
                  </a:cubicBezTo>
                  <a:cubicBezTo>
                    <a:pt x="68160" y="28315"/>
                    <a:pt x="67571" y="27726"/>
                    <a:pt x="67155" y="27016"/>
                  </a:cubicBezTo>
                  <a:cubicBezTo>
                    <a:pt x="66444" y="25913"/>
                    <a:pt x="66444" y="24565"/>
                    <a:pt x="66395" y="23119"/>
                  </a:cubicBezTo>
                  <a:lnTo>
                    <a:pt x="66395" y="22849"/>
                  </a:lnTo>
                  <a:cubicBezTo>
                    <a:pt x="66395" y="22089"/>
                    <a:pt x="66321" y="21330"/>
                    <a:pt x="66174" y="20570"/>
                  </a:cubicBezTo>
                  <a:cubicBezTo>
                    <a:pt x="66003" y="19786"/>
                    <a:pt x="65611" y="19050"/>
                    <a:pt x="65047" y="18462"/>
                  </a:cubicBezTo>
                  <a:cubicBezTo>
                    <a:pt x="64728" y="18143"/>
                    <a:pt x="64385" y="17874"/>
                    <a:pt x="64018" y="17629"/>
                  </a:cubicBezTo>
                  <a:close/>
                  <a:moveTo>
                    <a:pt x="69949" y="19222"/>
                  </a:moveTo>
                  <a:lnTo>
                    <a:pt x="69949" y="19222"/>
                  </a:lnTo>
                  <a:cubicBezTo>
                    <a:pt x="71689" y="19614"/>
                    <a:pt x="73012" y="20104"/>
                    <a:pt x="74017" y="20741"/>
                  </a:cubicBezTo>
                  <a:cubicBezTo>
                    <a:pt x="74507" y="21036"/>
                    <a:pt x="74973" y="21379"/>
                    <a:pt x="75414" y="21746"/>
                  </a:cubicBezTo>
                  <a:cubicBezTo>
                    <a:pt x="75757" y="22089"/>
                    <a:pt x="76027" y="22457"/>
                    <a:pt x="76272" y="22849"/>
                  </a:cubicBezTo>
                  <a:cubicBezTo>
                    <a:pt x="76640" y="23511"/>
                    <a:pt x="76811" y="24246"/>
                    <a:pt x="76762" y="25006"/>
                  </a:cubicBezTo>
                  <a:cubicBezTo>
                    <a:pt x="76713" y="25741"/>
                    <a:pt x="76591" y="26476"/>
                    <a:pt x="76394" y="27187"/>
                  </a:cubicBezTo>
                  <a:lnTo>
                    <a:pt x="76296" y="27555"/>
                  </a:lnTo>
                  <a:cubicBezTo>
                    <a:pt x="75929" y="28878"/>
                    <a:pt x="75561" y="30226"/>
                    <a:pt x="75880" y="31574"/>
                  </a:cubicBezTo>
                  <a:cubicBezTo>
                    <a:pt x="75978" y="31991"/>
                    <a:pt x="76125" y="32408"/>
                    <a:pt x="76345" y="32800"/>
                  </a:cubicBezTo>
                  <a:cubicBezTo>
                    <a:pt x="73674" y="31329"/>
                    <a:pt x="72400" y="30251"/>
                    <a:pt x="71885" y="28903"/>
                  </a:cubicBezTo>
                  <a:lnTo>
                    <a:pt x="71885" y="28927"/>
                  </a:lnTo>
                  <a:cubicBezTo>
                    <a:pt x="71395" y="27751"/>
                    <a:pt x="71542" y="26427"/>
                    <a:pt x="71689" y="25006"/>
                  </a:cubicBezTo>
                  <a:lnTo>
                    <a:pt x="71738" y="24712"/>
                  </a:lnTo>
                  <a:cubicBezTo>
                    <a:pt x="71836" y="23952"/>
                    <a:pt x="71860" y="23168"/>
                    <a:pt x="71787" y="22408"/>
                  </a:cubicBezTo>
                  <a:cubicBezTo>
                    <a:pt x="71713" y="21599"/>
                    <a:pt x="71395" y="20839"/>
                    <a:pt x="70905" y="20202"/>
                  </a:cubicBezTo>
                  <a:cubicBezTo>
                    <a:pt x="70635" y="19835"/>
                    <a:pt x="70316" y="19491"/>
                    <a:pt x="69949" y="19222"/>
                  </a:cubicBezTo>
                  <a:close/>
                  <a:moveTo>
                    <a:pt x="75757" y="21575"/>
                  </a:moveTo>
                  <a:lnTo>
                    <a:pt x="75757" y="21575"/>
                  </a:lnTo>
                  <a:cubicBezTo>
                    <a:pt x="76027" y="21673"/>
                    <a:pt x="76272" y="21795"/>
                    <a:pt x="76468" y="21869"/>
                  </a:cubicBezTo>
                  <a:cubicBezTo>
                    <a:pt x="76860" y="22040"/>
                    <a:pt x="77301" y="22236"/>
                    <a:pt x="77718" y="22457"/>
                  </a:cubicBezTo>
                  <a:cubicBezTo>
                    <a:pt x="78404" y="22825"/>
                    <a:pt x="79041" y="23241"/>
                    <a:pt x="79630" y="23707"/>
                  </a:cubicBezTo>
                  <a:cubicBezTo>
                    <a:pt x="80095" y="24099"/>
                    <a:pt x="80487" y="24516"/>
                    <a:pt x="80855" y="24981"/>
                  </a:cubicBezTo>
                  <a:cubicBezTo>
                    <a:pt x="81149" y="25349"/>
                    <a:pt x="81370" y="25766"/>
                    <a:pt x="81517" y="26182"/>
                  </a:cubicBezTo>
                  <a:cubicBezTo>
                    <a:pt x="82080" y="27677"/>
                    <a:pt x="81615" y="28952"/>
                    <a:pt x="80953" y="30471"/>
                  </a:cubicBezTo>
                  <a:lnTo>
                    <a:pt x="80831" y="30790"/>
                  </a:lnTo>
                  <a:cubicBezTo>
                    <a:pt x="80561" y="31354"/>
                    <a:pt x="80316" y="31942"/>
                    <a:pt x="80120" y="32530"/>
                  </a:cubicBezTo>
                  <a:cubicBezTo>
                    <a:pt x="79850" y="33241"/>
                    <a:pt x="79752" y="34001"/>
                    <a:pt x="79801" y="34736"/>
                  </a:cubicBezTo>
                  <a:cubicBezTo>
                    <a:pt x="79850" y="35177"/>
                    <a:pt x="79948" y="35594"/>
                    <a:pt x="80095" y="36010"/>
                  </a:cubicBezTo>
                  <a:cubicBezTo>
                    <a:pt x="77644" y="34172"/>
                    <a:pt x="76566" y="32873"/>
                    <a:pt x="76247" y="31476"/>
                  </a:cubicBezTo>
                  <a:cubicBezTo>
                    <a:pt x="75929" y="30251"/>
                    <a:pt x="76296" y="28927"/>
                    <a:pt x="76640" y="27628"/>
                  </a:cubicBezTo>
                  <a:lnTo>
                    <a:pt x="76738" y="27285"/>
                  </a:lnTo>
                  <a:cubicBezTo>
                    <a:pt x="76958" y="26550"/>
                    <a:pt x="77105" y="25790"/>
                    <a:pt x="77154" y="25030"/>
                  </a:cubicBezTo>
                  <a:cubicBezTo>
                    <a:pt x="77203" y="24197"/>
                    <a:pt x="77007" y="23388"/>
                    <a:pt x="76591" y="22678"/>
                  </a:cubicBezTo>
                  <a:cubicBezTo>
                    <a:pt x="76370" y="22285"/>
                    <a:pt x="76076" y="21918"/>
                    <a:pt x="75757" y="21575"/>
                  </a:cubicBezTo>
                  <a:close/>
                  <a:moveTo>
                    <a:pt x="81223" y="24859"/>
                  </a:moveTo>
                  <a:lnTo>
                    <a:pt x="81223" y="24859"/>
                  </a:lnTo>
                  <a:cubicBezTo>
                    <a:pt x="81860" y="25227"/>
                    <a:pt x="82399" y="25594"/>
                    <a:pt x="82914" y="25962"/>
                  </a:cubicBezTo>
                  <a:lnTo>
                    <a:pt x="83012" y="26011"/>
                  </a:lnTo>
                  <a:cubicBezTo>
                    <a:pt x="83600" y="26476"/>
                    <a:pt x="84164" y="26991"/>
                    <a:pt x="84678" y="27555"/>
                  </a:cubicBezTo>
                  <a:cubicBezTo>
                    <a:pt x="85536" y="28535"/>
                    <a:pt x="86026" y="29418"/>
                    <a:pt x="86173" y="30251"/>
                  </a:cubicBezTo>
                  <a:cubicBezTo>
                    <a:pt x="86517" y="31917"/>
                    <a:pt x="85683" y="33314"/>
                    <a:pt x="84997" y="34417"/>
                  </a:cubicBezTo>
                  <a:lnTo>
                    <a:pt x="84825" y="34662"/>
                  </a:lnTo>
                  <a:cubicBezTo>
                    <a:pt x="84090" y="35839"/>
                    <a:pt x="83330" y="37064"/>
                    <a:pt x="83257" y="38486"/>
                  </a:cubicBezTo>
                  <a:cubicBezTo>
                    <a:pt x="83232" y="38927"/>
                    <a:pt x="83281" y="39368"/>
                    <a:pt x="83379" y="39785"/>
                  </a:cubicBezTo>
                  <a:cubicBezTo>
                    <a:pt x="81174" y="37603"/>
                    <a:pt x="80291" y="36182"/>
                    <a:pt x="80169" y="34736"/>
                  </a:cubicBezTo>
                  <a:cubicBezTo>
                    <a:pt x="80120" y="34025"/>
                    <a:pt x="80218" y="33339"/>
                    <a:pt x="80463" y="32677"/>
                  </a:cubicBezTo>
                  <a:cubicBezTo>
                    <a:pt x="80659" y="32113"/>
                    <a:pt x="80904" y="31550"/>
                    <a:pt x="81149" y="30962"/>
                  </a:cubicBezTo>
                  <a:lnTo>
                    <a:pt x="81296" y="30643"/>
                  </a:lnTo>
                  <a:cubicBezTo>
                    <a:pt x="81835" y="29393"/>
                    <a:pt x="82522" y="27824"/>
                    <a:pt x="81860" y="26084"/>
                  </a:cubicBezTo>
                  <a:cubicBezTo>
                    <a:pt x="81713" y="25643"/>
                    <a:pt x="81492" y="25227"/>
                    <a:pt x="81223" y="24859"/>
                  </a:cubicBezTo>
                  <a:close/>
                  <a:moveTo>
                    <a:pt x="86075" y="28878"/>
                  </a:moveTo>
                  <a:lnTo>
                    <a:pt x="86075" y="28878"/>
                  </a:lnTo>
                  <a:cubicBezTo>
                    <a:pt x="87227" y="29761"/>
                    <a:pt x="88257" y="30815"/>
                    <a:pt x="89090" y="32015"/>
                  </a:cubicBezTo>
                  <a:cubicBezTo>
                    <a:pt x="89801" y="33094"/>
                    <a:pt x="90144" y="34050"/>
                    <a:pt x="90193" y="34883"/>
                  </a:cubicBezTo>
                  <a:cubicBezTo>
                    <a:pt x="90291" y="36476"/>
                    <a:pt x="89458" y="37628"/>
                    <a:pt x="88453" y="38853"/>
                  </a:cubicBezTo>
                  <a:lnTo>
                    <a:pt x="88281" y="39049"/>
                  </a:lnTo>
                  <a:cubicBezTo>
                    <a:pt x="87350" y="40177"/>
                    <a:pt x="86443" y="41231"/>
                    <a:pt x="86173" y="42652"/>
                  </a:cubicBezTo>
                  <a:cubicBezTo>
                    <a:pt x="86100" y="43044"/>
                    <a:pt x="86075" y="43437"/>
                    <a:pt x="86100" y="43853"/>
                  </a:cubicBezTo>
                  <a:lnTo>
                    <a:pt x="86100" y="43951"/>
                  </a:lnTo>
                  <a:cubicBezTo>
                    <a:pt x="84262" y="41549"/>
                    <a:pt x="83526" y="39981"/>
                    <a:pt x="83600" y="38486"/>
                  </a:cubicBezTo>
                  <a:cubicBezTo>
                    <a:pt x="83698" y="37162"/>
                    <a:pt x="84384" y="36035"/>
                    <a:pt x="85144" y="34858"/>
                  </a:cubicBezTo>
                  <a:lnTo>
                    <a:pt x="85291" y="34589"/>
                  </a:lnTo>
                  <a:cubicBezTo>
                    <a:pt x="86026" y="33437"/>
                    <a:pt x="86909" y="31991"/>
                    <a:pt x="86517" y="30177"/>
                  </a:cubicBezTo>
                  <a:cubicBezTo>
                    <a:pt x="86443" y="29736"/>
                    <a:pt x="86271" y="29295"/>
                    <a:pt x="86075" y="28878"/>
                  </a:cubicBezTo>
                  <a:close/>
                  <a:moveTo>
                    <a:pt x="90291" y="33535"/>
                  </a:moveTo>
                  <a:lnTo>
                    <a:pt x="90291" y="33535"/>
                  </a:lnTo>
                  <a:cubicBezTo>
                    <a:pt x="91320" y="34564"/>
                    <a:pt x="92154" y="35741"/>
                    <a:pt x="92815" y="37040"/>
                  </a:cubicBezTo>
                  <a:lnTo>
                    <a:pt x="92840" y="37040"/>
                  </a:lnTo>
                  <a:cubicBezTo>
                    <a:pt x="93085" y="37579"/>
                    <a:pt x="93281" y="38118"/>
                    <a:pt x="93403" y="38682"/>
                  </a:cubicBezTo>
                  <a:cubicBezTo>
                    <a:pt x="93526" y="39123"/>
                    <a:pt x="93551" y="39589"/>
                    <a:pt x="93526" y="40030"/>
                  </a:cubicBezTo>
                  <a:cubicBezTo>
                    <a:pt x="93452" y="40790"/>
                    <a:pt x="93207" y="41500"/>
                    <a:pt x="92766" y="42113"/>
                  </a:cubicBezTo>
                  <a:cubicBezTo>
                    <a:pt x="92325" y="42701"/>
                    <a:pt x="91810" y="43240"/>
                    <a:pt x="91271" y="43731"/>
                  </a:cubicBezTo>
                  <a:lnTo>
                    <a:pt x="91100" y="43853"/>
                  </a:lnTo>
                  <a:cubicBezTo>
                    <a:pt x="90021" y="44858"/>
                    <a:pt x="88992" y="45814"/>
                    <a:pt x="88502" y="47186"/>
                  </a:cubicBezTo>
                  <a:cubicBezTo>
                    <a:pt x="88379" y="47579"/>
                    <a:pt x="88306" y="47971"/>
                    <a:pt x="88281" y="48363"/>
                  </a:cubicBezTo>
                  <a:lnTo>
                    <a:pt x="88281" y="48461"/>
                  </a:lnTo>
                  <a:cubicBezTo>
                    <a:pt x="87644" y="47407"/>
                    <a:pt x="87105" y="46280"/>
                    <a:pt x="86713" y="45103"/>
                  </a:cubicBezTo>
                  <a:cubicBezTo>
                    <a:pt x="86590" y="44686"/>
                    <a:pt x="86517" y="44245"/>
                    <a:pt x="86467" y="43804"/>
                  </a:cubicBezTo>
                  <a:cubicBezTo>
                    <a:pt x="86443" y="43437"/>
                    <a:pt x="86467" y="43069"/>
                    <a:pt x="86541" y="42701"/>
                  </a:cubicBezTo>
                  <a:cubicBezTo>
                    <a:pt x="86786" y="41378"/>
                    <a:pt x="87668" y="40373"/>
                    <a:pt x="88575" y="39270"/>
                  </a:cubicBezTo>
                  <a:lnTo>
                    <a:pt x="88722" y="39074"/>
                  </a:lnTo>
                  <a:cubicBezTo>
                    <a:pt x="89801" y="37800"/>
                    <a:pt x="90658" y="36574"/>
                    <a:pt x="90560" y="34858"/>
                  </a:cubicBezTo>
                  <a:cubicBezTo>
                    <a:pt x="90536" y="34417"/>
                    <a:pt x="90462" y="33976"/>
                    <a:pt x="90291" y="33535"/>
                  </a:cubicBezTo>
                  <a:close/>
                  <a:moveTo>
                    <a:pt x="93796" y="38706"/>
                  </a:moveTo>
                  <a:lnTo>
                    <a:pt x="93796" y="38706"/>
                  </a:lnTo>
                  <a:cubicBezTo>
                    <a:pt x="93943" y="38927"/>
                    <a:pt x="94090" y="39123"/>
                    <a:pt x="94237" y="39319"/>
                  </a:cubicBezTo>
                  <a:cubicBezTo>
                    <a:pt x="94457" y="39711"/>
                    <a:pt x="94702" y="40103"/>
                    <a:pt x="94923" y="40471"/>
                  </a:cubicBezTo>
                  <a:cubicBezTo>
                    <a:pt x="95315" y="41133"/>
                    <a:pt x="95609" y="41819"/>
                    <a:pt x="95854" y="42530"/>
                  </a:cubicBezTo>
                  <a:cubicBezTo>
                    <a:pt x="96050" y="43069"/>
                    <a:pt x="96148" y="43633"/>
                    <a:pt x="96197" y="44221"/>
                  </a:cubicBezTo>
                  <a:cubicBezTo>
                    <a:pt x="96246" y="44662"/>
                    <a:pt x="96222" y="45128"/>
                    <a:pt x="96148" y="45569"/>
                  </a:cubicBezTo>
                  <a:cubicBezTo>
                    <a:pt x="95805" y="47137"/>
                    <a:pt x="94702" y="48020"/>
                    <a:pt x="93403" y="48927"/>
                  </a:cubicBezTo>
                  <a:lnTo>
                    <a:pt x="93232" y="49049"/>
                  </a:lnTo>
                  <a:cubicBezTo>
                    <a:pt x="92006" y="49907"/>
                    <a:pt x="90879" y="50691"/>
                    <a:pt x="90217" y="52015"/>
                  </a:cubicBezTo>
                  <a:cubicBezTo>
                    <a:pt x="90046" y="52407"/>
                    <a:pt x="89899" y="52823"/>
                    <a:pt x="89825" y="53240"/>
                  </a:cubicBezTo>
                  <a:cubicBezTo>
                    <a:pt x="89335" y="52113"/>
                    <a:pt x="88943" y="50936"/>
                    <a:pt x="88722" y="49711"/>
                  </a:cubicBezTo>
                  <a:cubicBezTo>
                    <a:pt x="88649" y="49270"/>
                    <a:pt x="88624" y="48828"/>
                    <a:pt x="88649" y="48387"/>
                  </a:cubicBezTo>
                  <a:cubicBezTo>
                    <a:pt x="88673" y="48020"/>
                    <a:pt x="88747" y="47652"/>
                    <a:pt x="88845" y="47309"/>
                  </a:cubicBezTo>
                  <a:cubicBezTo>
                    <a:pt x="89286" y="46010"/>
                    <a:pt x="90291" y="45103"/>
                    <a:pt x="91369" y="44147"/>
                  </a:cubicBezTo>
                  <a:lnTo>
                    <a:pt x="91516" y="44000"/>
                  </a:lnTo>
                  <a:cubicBezTo>
                    <a:pt x="92080" y="43510"/>
                    <a:pt x="92619" y="42946"/>
                    <a:pt x="93060" y="42334"/>
                  </a:cubicBezTo>
                  <a:cubicBezTo>
                    <a:pt x="93796" y="41280"/>
                    <a:pt x="94065" y="39956"/>
                    <a:pt x="93796" y="38706"/>
                  </a:cubicBezTo>
                  <a:close/>
                  <a:moveTo>
                    <a:pt x="96565" y="44294"/>
                  </a:moveTo>
                  <a:cubicBezTo>
                    <a:pt x="96688" y="44515"/>
                    <a:pt x="96810" y="44736"/>
                    <a:pt x="96933" y="44956"/>
                  </a:cubicBezTo>
                  <a:cubicBezTo>
                    <a:pt x="97153" y="45397"/>
                    <a:pt x="97325" y="45814"/>
                    <a:pt x="97472" y="46182"/>
                  </a:cubicBezTo>
                  <a:lnTo>
                    <a:pt x="97472" y="46206"/>
                  </a:lnTo>
                  <a:cubicBezTo>
                    <a:pt x="97766" y="46892"/>
                    <a:pt x="97987" y="47603"/>
                    <a:pt x="98109" y="48338"/>
                  </a:cubicBezTo>
                  <a:cubicBezTo>
                    <a:pt x="98232" y="48902"/>
                    <a:pt x="98281" y="49490"/>
                    <a:pt x="98256" y="50054"/>
                  </a:cubicBezTo>
                  <a:cubicBezTo>
                    <a:pt x="98232" y="50495"/>
                    <a:pt x="98158" y="50961"/>
                    <a:pt x="98011" y="51377"/>
                  </a:cubicBezTo>
                  <a:cubicBezTo>
                    <a:pt x="97447" y="52921"/>
                    <a:pt x="96246" y="53632"/>
                    <a:pt x="94874" y="54367"/>
                  </a:cubicBezTo>
                  <a:lnTo>
                    <a:pt x="94678" y="54465"/>
                  </a:lnTo>
                  <a:cubicBezTo>
                    <a:pt x="93354" y="55152"/>
                    <a:pt x="92104" y="55813"/>
                    <a:pt x="91320" y="57039"/>
                  </a:cubicBezTo>
                  <a:cubicBezTo>
                    <a:pt x="91075" y="57382"/>
                    <a:pt x="90904" y="57799"/>
                    <a:pt x="90781" y="58215"/>
                  </a:cubicBezTo>
                  <a:cubicBezTo>
                    <a:pt x="90413" y="57014"/>
                    <a:pt x="90193" y="55789"/>
                    <a:pt x="90119" y="54539"/>
                  </a:cubicBezTo>
                  <a:cubicBezTo>
                    <a:pt x="90070" y="53730"/>
                    <a:pt x="90217" y="52897"/>
                    <a:pt x="90536" y="52162"/>
                  </a:cubicBezTo>
                  <a:cubicBezTo>
                    <a:pt x="91149" y="50936"/>
                    <a:pt x="92252" y="50176"/>
                    <a:pt x="93428" y="49343"/>
                  </a:cubicBezTo>
                  <a:lnTo>
                    <a:pt x="93624" y="49221"/>
                  </a:lnTo>
                  <a:cubicBezTo>
                    <a:pt x="94972" y="48289"/>
                    <a:pt x="96124" y="47358"/>
                    <a:pt x="96492" y="45642"/>
                  </a:cubicBezTo>
                  <a:cubicBezTo>
                    <a:pt x="96590" y="45201"/>
                    <a:pt x="96614" y="44736"/>
                    <a:pt x="96565" y="44294"/>
                  </a:cubicBezTo>
                  <a:close/>
                  <a:moveTo>
                    <a:pt x="98599" y="50176"/>
                  </a:moveTo>
                  <a:cubicBezTo>
                    <a:pt x="98869" y="50814"/>
                    <a:pt x="99065" y="51475"/>
                    <a:pt x="99237" y="52162"/>
                  </a:cubicBezTo>
                  <a:lnTo>
                    <a:pt x="99261" y="52162"/>
                  </a:lnTo>
                  <a:cubicBezTo>
                    <a:pt x="99433" y="52897"/>
                    <a:pt x="99555" y="53632"/>
                    <a:pt x="99604" y="54367"/>
                  </a:cubicBezTo>
                  <a:cubicBezTo>
                    <a:pt x="99702" y="55397"/>
                    <a:pt x="99531" y="56426"/>
                    <a:pt x="99138" y="57358"/>
                  </a:cubicBezTo>
                  <a:cubicBezTo>
                    <a:pt x="98403" y="58779"/>
                    <a:pt x="97129" y="59367"/>
                    <a:pt x="95658" y="59931"/>
                  </a:cubicBezTo>
                  <a:lnTo>
                    <a:pt x="95438" y="60029"/>
                  </a:lnTo>
                  <a:cubicBezTo>
                    <a:pt x="94114" y="60519"/>
                    <a:pt x="92742" y="61034"/>
                    <a:pt x="91835" y="62161"/>
                  </a:cubicBezTo>
                  <a:cubicBezTo>
                    <a:pt x="91541" y="62504"/>
                    <a:pt x="91320" y="62897"/>
                    <a:pt x="91149" y="63289"/>
                  </a:cubicBezTo>
                  <a:cubicBezTo>
                    <a:pt x="91026" y="62529"/>
                    <a:pt x="90953" y="61843"/>
                    <a:pt x="90904" y="61230"/>
                  </a:cubicBezTo>
                  <a:cubicBezTo>
                    <a:pt x="90879" y="60911"/>
                    <a:pt x="90879" y="60617"/>
                    <a:pt x="90879" y="60323"/>
                  </a:cubicBezTo>
                  <a:cubicBezTo>
                    <a:pt x="90904" y="60029"/>
                    <a:pt x="90879" y="59759"/>
                    <a:pt x="90904" y="59539"/>
                  </a:cubicBezTo>
                  <a:cubicBezTo>
                    <a:pt x="90953" y="58730"/>
                    <a:pt x="91198" y="57921"/>
                    <a:pt x="91639" y="57210"/>
                  </a:cubicBezTo>
                  <a:cubicBezTo>
                    <a:pt x="92374" y="56083"/>
                    <a:pt x="93575" y="55446"/>
                    <a:pt x="94825" y="54784"/>
                  </a:cubicBezTo>
                  <a:lnTo>
                    <a:pt x="95046" y="54686"/>
                  </a:lnTo>
                  <a:cubicBezTo>
                    <a:pt x="96492" y="53902"/>
                    <a:pt x="97741" y="53142"/>
                    <a:pt x="98354" y="51500"/>
                  </a:cubicBezTo>
                  <a:cubicBezTo>
                    <a:pt x="98501" y="51059"/>
                    <a:pt x="98575" y="50618"/>
                    <a:pt x="98599" y="50176"/>
                  </a:cubicBezTo>
                  <a:close/>
                  <a:moveTo>
                    <a:pt x="99898" y="56255"/>
                  </a:moveTo>
                  <a:cubicBezTo>
                    <a:pt x="100045" y="56916"/>
                    <a:pt x="100168" y="57603"/>
                    <a:pt x="100241" y="58264"/>
                  </a:cubicBezTo>
                  <a:lnTo>
                    <a:pt x="100266" y="58289"/>
                  </a:lnTo>
                  <a:cubicBezTo>
                    <a:pt x="100315" y="58681"/>
                    <a:pt x="100364" y="59073"/>
                    <a:pt x="100388" y="59465"/>
                  </a:cubicBezTo>
                  <a:cubicBezTo>
                    <a:pt x="100388" y="59833"/>
                    <a:pt x="100388" y="60127"/>
                    <a:pt x="100388" y="60495"/>
                  </a:cubicBezTo>
                  <a:cubicBezTo>
                    <a:pt x="100364" y="61524"/>
                    <a:pt x="100070" y="62504"/>
                    <a:pt x="99555" y="63387"/>
                  </a:cubicBezTo>
                  <a:cubicBezTo>
                    <a:pt x="98673" y="64710"/>
                    <a:pt x="97349" y="65151"/>
                    <a:pt x="95830" y="65568"/>
                  </a:cubicBezTo>
                  <a:lnTo>
                    <a:pt x="95585" y="65617"/>
                  </a:lnTo>
                  <a:cubicBezTo>
                    <a:pt x="94212" y="65985"/>
                    <a:pt x="92791" y="66352"/>
                    <a:pt x="91761" y="67382"/>
                  </a:cubicBezTo>
                  <a:cubicBezTo>
                    <a:pt x="91443" y="67676"/>
                    <a:pt x="91173" y="68043"/>
                    <a:pt x="90977" y="68435"/>
                  </a:cubicBezTo>
                  <a:cubicBezTo>
                    <a:pt x="90830" y="65372"/>
                    <a:pt x="91173" y="63583"/>
                    <a:pt x="92129" y="62406"/>
                  </a:cubicBezTo>
                  <a:cubicBezTo>
                    <a:pt x="92987" y="61352"/>
                    <a:pt x="94237" y="60862"/>
                    <a:pt x="95585" y="60372"/>
                  </a:cubicBezTo>
                  <a:lnTo>
                    <a:pt x="95805" y="60274"/>
                  </a:lnTo>
                  <a:cubicBezTo>
                    <a:pt x="97349" y="59686"/>
                    <a:pt x="98673" y="59049"/>
                    <a:pt x="99482" y="57529"/>
                  </a:cubicBezTo>
                  <a:cubicBezTo>
                    <a:pt x="99678" y="57112"/>
                    <a:pt x="99800" y="56696"/>
                    <a:pt x="99898" y="56255"/>
                  </a:cubicBezTo>
                  <a:close/>
                  <a:moveTo>
                    <a:pt x="100388" y="62357"/>
                  </a:moveTo>
                  <a:cubicBezTo>
                    <a:pt x="100609" y="63779"/>
                    <a:pt x="100609" y="65225"/>
                    <a:pt x="100388" y="66622"/>
                  </a:cubicBezTo>
                  <a:lnTo>
                    <a:pt x="100413" y="66646"/>
                  </a:lnTo>
                  <a:cubicBezTo>
                    <a:pt x="100290" y="67651"/>
                    <a:pt x="99898" y="68607"/>
                    <a:pt x="99261" y="69416"/>
                  </a:cubicBezTo>
                  <a:cubicBezTo>
                    <a:pt x="98281" y="70641"/>
                    <a:pt x="96957" y="70935"/>
                    <a:pt x="95340" y="71180"/>
                  </a:cubicBezTo>
                  <a:lnTo>
                    <a:pt x="95046" y="71229"/>
                  </a:lnTo>
                  <a:cubicBezTo>
                    <a:pt x="93649" y="71426"/>
                    <a:pt x="92227" y="71646"/>
                    <a:pt x="91124" y="72553"/>
                  </a:cubicBezTo>
                  <a:cubicBezTo>
                    <a:pt x="90757" y="72823"/>
                    <a:pt x="90462" y="73141"/>
                    <a:pt x="90193" y="73509"/>
                  </a:cubicBezTo>
                  <a:cubicBezTo>
                    <a:pt x="90364" y="70445"/>
                    <a:pt x="90904" y="68681"/>
                    <a:pt x="91982" y="67627"/>
                  </a:cubicBezTo>
                  <a:cubicBezTo>
                    <a:pt x="92938" y="66671"/>
                    <a:pt x="94261" y="66352"/>
                    <a:pt x="95634" y="65985"/>
                  </a:cubicBezTo>
                  <a:lnTo>
                    <a:pt x="95879" y="65911"/>
                  </a:lnTo>
                  <a:cubicBezTo>
                    <a:pt x="97496" y="65494"/>
                    <a:pt x="98893" y="65029"/>
                    <a:pt x="99825" y="63583"/>
                  </a:cubicBezTo>
                  <a:cubicBezTo>
                    <a:pt x="100070" y="63215"/>
                    <a:pt x="100266" y="62798"/>
                    <a:pt x="100388" y="62357"/>
                  </a:cubicBezTo>
                  <a:close/>
                  <a:moveTo>
                    <a:pt x="100241" y="68485"/>
                  </a:moveTo>
                  <a:lnTo>
                    <a:pt x="100241" y="68485"/>
                  </a:lnTo>
                  <a:cubicBezTo>
                    <a:pt x="100315" y="69906"/>
                    <a:pt x="100143" y="71328"/>
                    <a:pt x="99800" y="72725"/>
                  </a:cubicBezTo>
                  <a:cubicBezTo>
                    <a:pt x="99555" y="73705"/>
                    <a:pt x="99065" y="74636"/>
                    <a:pt x="98379" y="75371"/>
                  </a:cubicBezTo>
                  <a:cubicBezTo>
                    <a:pt x="97276" y="76474"/>
                    <a:pt x="95928" y="76621"/>
                    <a:pt x="94261" y="76719"/>
                  </a:cubicBezTo>
                  <a:lnTo>
                    <a:pt x="93967" y="76719"/>
                  </a:lnTo>
                  <a:cubicBezTo>
                    <a:pt x="92570" y="76768"/>
                    <a:pt x="91124" y="76842"/>
                    <a:pt x="89923" y="77626"/>
                  </a:cubicBezTo>
                  <a:cubicBezTo>
                    <a:pt x="89556" y="77871"/>
                    <a:pt x="89212" y="78165"/>
                    <a:pt x="88943" y="78509"/>
                  </a:cubicBezTo>
                  <a:cubicBezTo>
                    <a:pt x="89433" y="75470"/>
                    <a:pt x="90168" y="73754"/>
                    <a:pt x="91345" y="72823"/>
                  </a:cubicBezTo>
                  <a:cubicBezTo>
                    <a:pt x="92350" y="71965"/>
                    <a:pt x="93698" y="71769"/>
                    <a:pt x="95095" y="71573"/>
                  </a:cubicBezTo>
                  <a:lnTo>
                    <a:pt x="95389" y="71524"/>
                  </a:lnTo>
                  <a:cubicBezTo>
                    <a:pt x="96712" y="71303"/>
                    <a:pt x="98379" y="71058"/>
                    <a:pt x="99555" y="69636"/>
                  </a:cubicBezTo>
                  <a:cubicBezTo>
                    <a:pt x="99825" y="69293"/>
                    <a:pt x="100070" y="68901"/>
                    <a:pt x="100241" y="68485"/>
                  </a:cubicBezTo>
                  <a:close/>
                  <a:moveTo>
                    <a:pt x="99433" y="74563"/>
                  </a:moveTo>
                  <a:cubicBezTo>
                    <a:pt x="99359" y="75984"/>
                    <a:pt x="99065" y="77381"/>
                    <a:pt x="98575" y="78705"/>
                  </a:cubicBezTo>
                  <a:cubicBezTo>
                    <a:pt x="98379" y="79219"/>
                    <a:pt x="98109" y="79734"/>
                    <a:pt x="97790" y="80200"/>
                  </a:cubicBezTo>
                  <a:cubicBezTo>
                    <a:pt x="97545" y="80567"/>
                    <a:pt x="97227" y="80886"/>
                    <a:pt x="96884" y="81180"/>
                  </a:cubicBezTo>
                  <a:cubicBezTo>
                    <a:pt x="95899" y="81960"/>
                    <a:pt x="94773" y="82121"/>
                    <a:pt x="93699" y="82121"/>
                  </a:cubicBezTo>
                  <a:cubicBezTo>
                    <a:pt x="93356" y="82121"/>
                    <a:pt x="93019" y="82105"/>
                    <a:pt x="92693" y="82087"/>
                  </a:cubicBezTo>
                  <a:lnTo>
                    <a:pt x="92448" y="82087"/>
                  </a:lnTo>
                  <a:cubicBezTo>
                    <a:pt x="92059" y="82073"/>
                    <a:pt x="91666" y="82058"/>
                    <a:pt x="91274" y="82058"/>
                  </a:cubicBezTo>
                  <a:cubicBezTo>
                    <a:pt x="90234" y="82058"/>
                    <a:pt x="89200" y="82166"/>
                    <a:pt x="88257" y="82700"/>
                  </a:cubicBezTo>
                  <a:cubicBezTo>
                    <a:pt x="87864" y="82945"/>
                    <a:pt x="87497" y="83214"/>
                    <a:pt x="87203" y="83557"/>
                  </a:cubicBezTo>
                  <a:cubicBezTo>
                    <a:pt x="87914" y="80494"/>
                    <a:pt x="88796" y="78803"/>
                    <a:pt x="90144" y="77945"/>
                  </a:cubicBezTo>
                  <a:cubicBezTo>
                    <a:pt x="91247" y="77210"/>
                    <a:pt x="92644" y="77136"/>
                    <a:pt x="93992" y="77087"/>
                  </a:cubicBezTo>
                  <a:lnTo>
                    <a:pt x="94286" y="77087"/>
                  </a:lnTo>
                  <a:cubicBezTo>
                    <a:pt x="95658" y="77014"/>
                    <a:pt x="97349" y="76916"/>
                    <a:pt x="98648" y="75641"/>
                  </a:cubicBezTo>
                  <a:cubicBezTo>
                    <a:pt x="98942" y="75322"/>
                    <a:pt x="99212" y="74955"/>
                    <a:pt x="99433" y="74563"/>
                  </a:cubicBezTo>
                  <a:close/>
                  <a:moveTo>
                    <a:pt x="98011" y="80494"/>
                  </a:moveTo>
                  <a:cubicBezTo>
                    <a:pt x="97790" y="81866"/>
                    <a:pt x="97374" y="83190"/>
                    <a:pt x="96786" y="84440"/>
                  </a:cubicBezTo>
                  <a:lnTo>
                    <a:pt x="96786" y="84464"/>
                  </a:lnTo>
                  <a:cubicBezTo>
                    <a:pt x="96394" y="85347"/>
                    <a:pt x="95756" y="86131"/>
                    <a:pt x="94972" y="86719"/>
                  </a:cubicBezTo>
                  <a:cubicBezTo>
                    <a:pt x="94089" y="87313"/>
                    <a:pt x="93122" y="87465"/>
                    <a:pt x="92181" y="87465"/>
                  </a:cubicBezTo>
                  <a:cubicBezTo>
                    <a:pt x="91686" y="87465"/>
                    <a:pt x="91197" y="87423"/>
                    <a:pt x="90732" y="87381"/>
                  </a:cubicBezTo>
                  <a:lnTo>
                    <a:pt x="90536" y="87356"/>
                  </a:lnTo>
                  <a:cubicBezTo>
                    <a:pt x="90029" y="87321"/>
                    <a:pt x="89512" y="87283"/>
                    <a:pt x="88996" y="87283"/>
                  </a:cubicBezTo>
                  <a:cubicBezTo>
                    <a:pt x="88066" y="87283"/>
                    <a:pt x="87138" y="87407"/>
                    <a:pt x="86271" y="87895"/>
                  </a:cubicBezTo>
                  <a:cubicBezTo>
                    <a:pt x="85855" y="88116"/>
                    <a:pt x="85487" y="88410"/>
                    <a:pt x="85169" y="88753"/>
                  </a:cubicBezTo>
                  <a:cubicBezTo>
                    <a:pt x="85977" y="85690"/>
                    <a:pt x="87007" y="83852"/>
                    <a:pt x="88453" y="83043"/>
                  </a:cubicBezTo>
                  <a:cubicBezTo>
                    <a:pt x="89319" y="82530"/>
                    <a:pt x="90263" y="82425"/>
                    <a:pt x="91264" y="82425"/>
                  </a:cubicBezTo>
                  <a:cubicBezTo>
                    <a:pt x="91650" y="82425"/>
                    <a:pt x="92045" y="82441"/>
                    <a:pt x="92448" y="82455"/>
                  </a:cubicBezTo>
                  <a:lnTo>
                    <a:pt x="92668" y="82455"/>
                  </a:lnTo>
                  <a:cubicBezTo>
                    <a:pt x="92998" y="82472"/>
                    <a:pt x="93340" y="82487"/>
                    <a:pt x="93689" y="82487"/>
                  </a:cubicBezTo>
                  <a:cubicBezTo>
                    <a:pt x="94839" y="82487"/>
                    <a:pt x="96056" y="82315"/>
                    <a:pt x="97129" y="81450"/>
                  </a:cubicBezTo>
                  <a:cubicBezTo>
                    <a:pt x="97472" y="81180"/>
                    <a:pt x="97766" y="80861"/>
                    <a:pt x="98011" y="80494"/>
                  </a:cubicBezTo>
                  <a:close/>
                  <a:moveTo>
                    <a:pt x="9634" y="1"/>
                  </a:moveTo>
                  <a:cubicBezTo>
                    <a:pt x="9617" y="1"/>
                    <a:pt x="9601" y="3"/>
                    <a:pt x="9584" y="7"/>
                  </a:cubicBezTo>
                  <a:cubicBezTo>
                    <a:pt x="9486" y="32"/>
                    <a:pt x="9437" y="154"/>
                    <a:pt x="9461" y="252"/>
                  </a:cubicBezTo>
                  <a:cubicBezTo>
                    <a:pt x="9633" y="742"/>
                    <a:pt x="9804" y="1257"/>
                    <a:pt x="9927" y="1772"/>
                  </a:cubicBezTo>
                  <a:cubicBezTo>
                    <a:pt x="10123" y="2531"/>
                    <a:pt x="10148" y="3340"/>
                    <a:pt x="10025" y="4100"/>
                  </a:cubicBezTo>
                  <a:cubicBezTo>
                    <a:pt x="9853" y="4786"/>
                    <a:pt x="9584" y="5423"/>
                    <a:pt x="9192" y="5987"/>
                  </a:cubicBezTo>
                  <a:cubicBezTo>
                    <a:pt x="8849" y="6502"/>
                    <a:pt x="8481" y="6992"/>
                    <a:pt x="8089" y="7458"/>
                  </a:cubicBezTo>
                  <a:lnTo>
                    <a:pt x="7868" y="7752"/>
                  </a:lnTo>
                  <a:cubicBezTo>
                    <a:pt x="6937" y="8904"/>
                    <a:pt x="5932" y="10203"/>
                    <a:pt x="6128" y="12016"/>
                  </a:cubicBezTo>
                  <a:cubicBezTo>
                    <a:pt x="6177" y="12506"/>
                    <a:pt x="6324" y="12997"/>
                    <a:pt x="6545" y="13438"/>
                  </a:cubicBezTo>
                  <a:lnTo>
                    <a:pt x="6594" y="13536"/>
                  </a:lnTo>
                  <a:cubicBezTo>
                    <a:pt x="4707" y="11918"/>
                    <a:pt x="3824" y="10448"/>
                    <a:pt x="3408" y="9516"/>
                  </a:cubicBezTo>
                  <a:cubicBezTo>
                    <a:pt x="3163" y="8977"/>
                    <a:pt x="2991" y="8414"/>
                    <a:pt x="2917" y="7825"/>
                  </a:cubicBezTo>
                  <a:cubicBezTo>
                    <a:pt x="2819" y="7384"/>
                    <a:pt x="2819" y="6918"/>
                    <a:pt x="2917" y="6477"/>
                  </a:cubicBezTo>
                  <a:cubicBezTo>
                    <a:pt x="3040" y="5742"/>
                    <a:pt x="3359" y="5056"/>
                    <a:pt x="3873" y="4517"/>
                  </a:cubicBezTo>
                  <a:cubicBezTo>
                    <a:pt x="4388" y="3977"/>
                    <a:pt x="4927" y="3487"/>
                    <a:pt x="5540" y="3071"/>
                  </a:cubicBezTo>
                  <a:lnTo>
                    <a:pt x="5761" y="2899"/>
                  </a:lnTo>
                  <a:cubicBezTo>
                    <a:pt x="6300" y="2507"/>
                    <a:pt x="6790" y="2090"/>
                    <a:pt x="7280" y="1649"/>
                  </a:cubicBezTo>
                  <a:cubicBezTo>
                    <a:pt x="7697" y="1232"/>
                    <a:pt x="8064" y="791"/>
                    <a:pt x="8334" y="277"/>
                  </a:cubicBezTo>
                  <a:cubicBezTo>
                    <a:pt x="8383" y="203"/>
                    <a:pt x="8358" y="81"/>
                    <a:pt x="8260" y="32"/>
                  </a:cubicBezTo>
                  <a:cubicBezTo>
                    <a:pt x="8228" y="15"/>
                    <a:pt x="8195" y="7"/>
                    <a:pt x="8164" y="7"/>
                  </a:cubicBezTo>
                  <a:cubicBezTo>
                    <a:pt x="8102" y="7"/>
                    <a:pt x="8048" y="40"/>
                    <a:pt x="8015" y="105"/>
                  </a:cubicBezTo>
                  <a:cubicBezTo>
                    <a:pt x="7746" y="571"/>
                    <a:pt x="7403" y="987"/>
                    <a:pt x="7010" y="1355"/>
                  </a:cubicBezTo>
                  <a:cubicBezTo>
                    <a:pt x="6545" y="1796"/>
                    <a:pt x="6055" y="2213"/>
                    <a:pt x="5540" y="2605"/>
                  </a:cubicBezTo>
                  <a:lnTo>
                    <a:pt x="5319" y="2776"/>
                  </a:lnTo>
                  <a:cubicBezTo>
                    <a:pt x="4682" y="3218"/>
                    <a:pt x="4118" y="3708"/>
                    <a:pt x="3604" y="4272"/>
                  </a:cubicBezTo>
                  <a:cubicBezTo>
                    <a:pt x="3040" y="4860"/>
                    <a:pt x="2672" y="5620"/>
                    <a:pt x="2550" y="6404"/>
                  </a:cubicBezTo>
                  <a:cubicBezTo>
                    <a:pt x="2476" y="6894"/>
                    <a:pt x="2476" y="7384"/>
                    <a:pt x="2550" y="7874"/>
                  </a:cubicBezTo>
                  <a:cubicBezTo>
                    <a:pt x="2550" y="7907"/>
                    <a:pt x="2550" y="7929"/>
                    <a:pt x="2557" y="7947"/>
                  </a:cubicBezTo>
                  <a:lnTo>
                    <a:pt x="2557" y="7947"/>
                  </a:lnTo>
                  <a:cubicBezTo>
                    <a:pt x="1489" y="6362"/>
                    <a:pt x="833" y="4803"/>
                    <a:pt x="589" y="3438"/>
                  </a:cubicBezTo>
                  <a:cubicBezTo>
                    <a:pt x="369" y="2458"/>
                    <a:pt x="442" y="1429"/>
                    <a:pt x="785" y="497"/>
                  </a:cubicBezTo>
                  <a:cubicBezTo>
                    <a:pt x="810" y="424"/>
                    <a:pt x="859" y="350"/>
                    <a:pt x="883" y="277"/>
                  </a:cubicBezTo>
                  <a:cubicBezTo>
                    <a:pt x="932" y="179"/>
                    <a:pt x="883" y="81"/>
                    <a:pt x="810" y="32"/>
                  </a:cubicBezTo>
                  <a:cubicBezTo>
                    <a:pt x="782" y="18"/>
                    <a:pt x="753" y="12"/>
                    <a:pt x="725" y="12"/>
                  </a:cubicBezTo>
                  <a:cubicBezTo>
                    <a:pt x="651" y="12"/>
                    <a:pt x="582" y="52"/>
                    <a:pt x="565" y="105"/>
                  </a:cubicBezTo>
                  <a:cubicBezTo>
                    <a:pt x="516" y="179"/>
                    <a:pt x="491" y="277"/>
                    <a:pt x="442" y="350"/>
                  </a:cubicBezTo>
                  <a:cubicBezTo>
                    <a:pt x="74" y="1355"/>
                    <a:pt x="1" y="2458"/>
                    <a:pt x="222" y="3487"/>
                  </a:cubicBezTo>
                  <a:cubicBezTo>
                    <a:pt x="467" y="4958"/>
                    <a:pt x="1202" y="6624"/>
                    <a:pt x="2329" y="8291"/>
                  </a:cubicBezTo>
                  <a:cubicBezTo>
                    <a:pt x="2354" y="8340"/>
                    <a:pt x="2427" y="8389"/>
                    <a:pt x="2476" y="8389"/>
                  </a:cubicBezTo>
                  <a:cubicBezTo>
                    <a:pt x="2525" y="8389"/>
                    <a:pt x="2550" y="8364"/>
                    <a:pt x="2599" y="8340"/>
                  </a:cubicBezTo>
                  <a:cubicBezTo>
                    <a:pt x="2599" y="8340"/>
                    <a:pt x="2623" y="8315"/>
                    <a:pt x="2623" y="8315"/>
                  </a:cubicBezTo>
                  <a:cubicBezTo>
                    <a:pt x="2721" y="8781"/>
                    <a:pt x="2868" y="9222"/>
                    <a:pt x="3065" y="9639"/>
                  </a:cubicBezTo>
                  <a:cubicBezTo>
                    <a:pt x="3506" y="10668"/>
                    <a:pt x="4437" y="12212"/>
                    <a:pt x="6447" y="13903"/>
                  </a:cubicBezTo>
                  <a:cubicBezTo>
                    <a:pt x="6471" y="13928"/>
                    <a:pt x="6520" y="13952"/>
                    <a:pt x="6569" y="13952"/>
                  </a:cubicBezTo>
                  <a:cubicBezTo>
                    <a:pt x="6618" y="13952"/>
                    <a:pt x="6667" y="13928"/>
                    <a:pt x="6692" y="13879"/>
                  </a:cubicBezTo>
                  <a:cubicBezTo>
                    <a:pt x="6716" y="13879"/>
                    <a:pt x="6716" y="13854"/>
                    <a:pt x="6741" y="13854"/>
                  </a:cubicBezTo>
                  <a:cubicBezTo>
                    <a:pt x="6790" y="13977"/>
                    <a:pt x="6863" y="14100"/>
                    <a:pt x="6937" y="14222"/>
                  </a:cubicBezTo>
                  <a:cubicBezTo>
                    <a:pt x="7133" y="14492"/>
                    <a:pt x="7305" y="14761"/>
                    <a:pt x="7525" y="15031"/>
                  </a:cubicBezTo>
                  <a:cubicBezTo>
                    <a:pt x="8677" y="16379"/>
                    <a:pt x="10123" y="17457"/>
                    <a:pt x="11741" y="18193"/>
                  </a:cubicBezTo>
                  <a:cubicBezTo>
                    <a:pt x="11765" y="18193"/>
                    <a:pt x="11790" y="18217"/>
                    <a:pt x="11814" y="18217"/>
                  </a:cubicBezTo>
                  <a:cubicBezTo>
                    <a:pt x="11888" y="18217"/>
                    <a:pt x="11961" y="18168"/>
                    <a:pt x="11986" y="18094"/>
                  </a:cubicBezTo>
                  <a:cubicBezTo>
                    <a:pt x="11986" y="18094"/>
                    <a:pt x="11986" y="18070"/>
                    <a:pt x="11986" y="18045"/>
                  </a:cubicBezTo>
                  <a:cubicBezTo>
                    <a:pt x="12280" y="18389"/>
                    <a:pt x="12623" y="18707"/>
                    <a:pt x="12991" y="18977"/>
                  </a:cubicBezTo>
                  <a:cubicBezTo>
                    <a:pt x="14363" y="19982"/>
                    <a:pt x="15932" y="20692"/>
                    <a:pt x="17574" y="21109"/>
                  </a:cubicBezTo>
                  <a:lnTo>
                    <a:pt x="17623" y="21109"/>
                  </a:lnTo>
                  <a:cubicBezTo>
                    <a:pt x="17721" y="21109"/>
                    <a:pt x="17770" y="21060"/>
                    <a:pt x="17794" y="20987"/>
                  </a:cubicBezTo>
                  <a:cubicBezTo>
                    <a:pt x="17794" y="20962"/>
                    <a:pt x="17794" y="20937"/>
                    <a:pt x="17794" y="20937"/>
                  </a:cubicBezTo>
                  <a:cubicBezTo>
                    <a:pt x="18897" y="21795"/>
                    <a:pt x="20662" y="22604"/>
                    <a:pt x="23578" y="22996"/>
                  </a:cubicBezTo>
                  <a:lnTo>
                    <a:pt x="23603" y="22996"/>
                  </a:lnTo>
                  <a:cubicBezTo>
                    <a:pt x="23701" y="22996"/>
                    <a:pt x="23774" y="22923"/>
                    <a:pt x="23799" y="22849"/>
                  </a:cubicBezTo>
                  <a:cubicBezTo>
                    <a:pt x="23799" y="22825"/>
                    <a:pt x="23799" y="22800"/>
                    <a:pt x="23799" y="22800"/>
                  </a:cubicBezTo>
                  <a:cubicBezTo>
                    <a:pt x="24167" y="22996"/>
                    <a:pt x="24534" y="23192"/>
                    <a:pt x="24926" y="23339"/>
                  </a:cubicBezTo>
                  <a:cubicBezTo>
                    <a:pt x="25588" y="23584"/>
                    <a:pt x="26274" y="23756"/>
                    <a:pt x="26960" y="23879"/>
                  </a:cubicBezTo>
                  <a:cubicBezTo>
                    <a:pt x="27843" y="24026"/>
                    <a:pt x="28701" y="24099"/>
                    <a:pt x="29583" y="24124"/>
                  </a:cubicBezTo>
                  <a:cubicBezTo>
                    <a:pt x="29681" y="24124"/>
                    <a:pt x="29779" y="24050"/>
                    <a:pt x="29779" y="23952"/>
                  </a:cubicBezTo>
                  <a:lnTo>
                    <a:pt x="29779" y="23903"/>
                  </a:lnTo>
                  <a:cubicBezTo>
                    <a:pt x="30147" y="24075"/>
                    <a:pt x="30514" y="24222"/>
                    <a:pt x="30906" y="24320"/>
                  </a:cubicBezTo>
                  <a:cubicBezTo>
                    <a:pt x="32068" y="24661"/>
                    <a:pt x="33272" y="24812"/>
                    <a:pt x="34498" y="24812"/>
                  </a:cubicBezTo>
                  <a:cubicBezTo>
                    <a:pt x="34592" y="24812"/>
                    <a:pt x="34685" y="24812"/>
                    <a:pt x="34779" y="24810"/>
                  </a:cubicBezTo>
                  <a:lnTo>
                    <a:pt x="35489" y="24810"/>
                  </a:lnTo>
                  <a:cubicBezTo>
                    <a:pt x="35588" y="24785"/>
                    <a:pt x="35661" y="24712"/>
                    <a:pt x="35661" y="24614"/>
                  </a:cubicBezTo>
                  <a:cubicBezTo>
                    <a:pt x="35661" y="24589"/>
                    <a:pt x="35661" y="24589"/>
                    <a:pt x="35661" y="24565"/>
                  </a:cubicBezTo>
                  <a:cubicBezTo>
                    <a:pt x="36029" y="24712"/>
                    <a:pt x="36396" y="24834"/>
                    <a:pt x="36764" y="24932"/>
                  </a:cubicBezTo>
                  <a:cubicBezTo>
                    <a:pt x="37624" y="25131"/>
                    <a:pt x="38524" y="25230"/>
                    <a:pt x="39410" y="25230"/>
                  </a:cubicBezTo>
                  <a:cubicBezTo>
                    <a:pt x="39509" y="25230"/>
                    <a:pt x="39607" y="25229"/>
                    <a:pt x="39705" y="25227"/>
                  </a:cubicBezTo>
                  <a:cubicBezTo>
                    <a:pt x="40195" y="25227"/>
                    <a:pt x="40710" y="25202"/>
                    <a:pt x="41249" y="25178"/>
                  </a:cubicBezTo>
                  <a:cubicBezTo>
                    <a:pt x="41372" y="25153"/>
                    <a:pt x="41445" y="25079"/>
                    <a:pt x="41421" y="24981"/>
                  </a:cubicBezTo>
                  <a:cubicBezTo>
                    <a:pt x="41445" y="24957"/>
                    <a:pt x="41445" y="24957"/>
                    <a:pt x="41421" y="24932"/>
                  </a:cubicBezTo>
                  <a:lnTo>
                    <a:pt x="41421" y="24932"/>
                  </a:lnTo>
                  <a:cubicBezTo>
                    <a:pt x="42523" y="25329"/>
                    <a:pt x="43666" y="25528"/>
                    <a:pt x="44813" y="25528"/>
                  </a:cubicBezTo>
                  <a:cubicBezTo>
                    <a:pt x="44940" y="25528"/>
                    <a:pt x="45067" y="25526"/>
                    <a:pt x="45195" y="25521"/>
                  </a:cubicBezTo>
                  <a:cubicBezTo>
                    <a:pt x="45734" y="25521"/>
                    <a:pt x="46298" y="25496"/>
                    <a:pt x="46911" y="25447"/>
                  </a:cubicBezTo>
                  <a:cubicBezTo>
                    <a:pt x="47009" y="25447"/>
                    <a:pt x="47082" y="25349"/>
                    <a:pt x="47082" y="25251"/>
                  </a:cubicBezTo>
                  <a:lnTo>
                    <a:pt x="47082" y="25227"/>
                  </a:lnTo>
                  <a:cubicBezTo>
                    <a:pt x="48087" y="25619"/>
                    <a:pt x="49386" y="25839"/>
                    <a:pt x="51028" y="25839"/>
                  </a:cubicBezTo>
                  <a:cubicBezTo>
                    <a:pt x="51469" y="25839"/>
                    <a:pt x="51935" y="25839"/>
                    <a:pt x="52400" y="25790"/>
                  </a:cubicBezTo>
                  <a:cubicBezTo>
                    <a:pt x="52499" y="25790"/>
                    <a:pt x="52597" y="25692"/>
                    <a:pt x="52572" y="25594"/>
                  </a:cubicBezTo>
                  <a:cubicBezTo>
                    <a:pt x="52572" y="25594"/>
                    <a:pt x="52572" y="25570"/>
                    <a:pt x="52572" y="25570"/>
                  </a:cubicBezTo>
                  <a:cubicBezTo>
                    <a:pt x="53773" y="26084"/>
                    <a:pt x="55415" y="26329"/>
                    <a:pt x="57596" y="26329"/>
                  </a:cubicBezTo>
                  <a:lnTo>
                    <a:pt x="57743" y="26329"/>
                  </a:lnTo>
                  <a:cubicBezTo>
                    <a:pt x="57841" y="26329"/>
                    <a:pt x="57915" y="26256"/>
                    <a:pt x="57915" y="26158"/>
                  </a:cubicBezTo>
                  <a:cubicBezTo>
                    <a:pt x="57915" y="26158"/>
                    <a:pt x="57915" y="26133"/>
                    <a:pt x="57915" y="26133"/>
                  </a:cubicBezTo>
                  <a:cubicBezTo>
                    <a:pt x="58234" y="26280"/>
                    <a:pt x="58552" y="26403"/>
                    <a:pt x="58871" y="26525"/>
                  </a:cubicBezTo>
                  <a:cubicBezTo>
                    <a:pt x="59434" y="26722"/>
                    <a:pt x="59998" y="26869"/>
                    <a:pt x="60586" y="26967"/>
                  </a:cubicBezTo>
                  <a:cubicBezTo>
                    <a:pt x="60831" y="27016"/>
                    <a:pt x="61101" y="27040"/>
                    <a:pt x="61395" y="27065"/>
                  </a:cubicBezTo>
                  <a:lnTo>
                    <a:pt x="61640" y="27114"/>
                  </a:lnTo>
                  <a:cubicBezTo>
                    <a:pt x="62008" y="27163"/>
                    <a:pt x="62425" y="27212"/>
                    <a:pt x="62817" y="27236"/>
                  </a:cubicBezTo>
                  <a:lnTo>
                    <a:pt x="62841" y="27236"/>
                  </a:lnTo>
                  <a:cubicBezTo>
                    <a:pt x="62939" y="27236"/>
                    <a:pt x="63013" y="27163"/>
                    <a:pt x="63037" y="27065"/>
                  </a:cubicBezTo>
                  <a:lnTo>
                    <a:pt x="63037" y="27040"/>
                  </a:lnTo>
                  <a:cubicBezTo>
                    <a:pt x="63307" y="27212"/>
                    <a:pt x="63601" y="27383"/>
                    <a:pt x="63920" y="27506"/>
                  </a:cubicBezTo>
                  <a:cubicBezTo>
                    <a:pt x="64434" y="27751"/>
                    <a:pt x="64973" y="27947"/>
                    <a:pt x="65537" y="28119"/>
                  </a:cubicBezTo>
                  <a:cubicBezTo>
                    <a:pt x="65856" y="28217"/>
                    <a:pt x="66199" y="28290"/>
                    <a:pt x="66542" y="28364"/>
                  </a:cubicBezTo>
                  <a:lnTo>
                    <a:pt x="66738" y="28413"/>
                  </a:lnTo>
                  <a:cubicBezTo>
                    <a:pt x="67057" y="28486"/>
                    <a:pt x="67351" y="28560"/>
                    <a:pt x="67669" y="28633"/>
                  </a:cubicBezTo>
                  <a:lnTo>
                    <a:pt x="67694" y="28633"/>
                  </a:lnTo>
                  <a:cubicBezTo>
                    <a:pt x="67792" y="28609"/>
                    <a:pt x="67865" y="28560"/>
                    <a:pt x="67865" y="28462"/>
                  </a:cubicBezTo>
                  <a:cubicBezTo>
                    <a:pt x="68135" y="28682"/>
                    <a:pt x="68380" y="28878"/>
                    <a:pt x="68674" y="29025"/>
                  </a:cubicBezTo>
                  <a:cubicBezTo>
                    <a:pt x="68797" y="29099"/>
                    <a:pt x="68944" y="29172"/>
                    <a:pt x="69091" y="29270"/>
                  </a:cubicBezTo>
                  <a:cubicBezTo>
                    <a:pt x="69434" y="29467"/>
                    <a:pt x="69777" y="29663"/>
                    <a:pt x="70145" y="29810"/>
                  </a:cubicBezTo>
                  <a:cubicBezTo>
                    <a:pt x="70512" y="29981"/>
                    <a:pt x="70905" y="30128"/>
                    <a:pt x="71346" y="30275"/>
                  </a:cubicBezTo>
                  <a:cubicBezTo>
                    <a:pt x="71591" y="30373"/>
                    <a:pt x="71860" y="30471"/>
                    <a:pt x="72154" y="30569"/>
                  </a:cubicBezTo>
                  <a:cubicBezTo>
                    <a:pt x="72167" y="30582"/>
                    <a:pt x="72173" y="30588"/>
                    <a:pt x="72179" y="30588"/>
                  </a:cubicBezTo>
                  <a:cubicBezTo>
                    <a:pt x="72185" y="30588"/>
                    <a:pt x="72191" y="30582"/>
                    <a:pt x="72203" y="30569"/>
                  </a:cubicBezTo>
                  <a:cubicBezTo>
                    <a:pt x="72277" y="30569"/>
                    <a:pt x="72351" y="30520"/>
                    <a:pt x="72375" y="30471"/>
                  </a:cubicBezTo>
                  <a:cubicBezTo>
                    <a:pt x="72375" y="30447"/>
                    <a:pt x="72375" y="30447"/>
                    <a:pt x="72375" y="30447"/>
                  </a:cubicBezTo>
                  <a:cubicBezTo>
                    <a:pt x="73159" y="31305"/>
                    <a:pt x="74360" y="32163"/>
                    <a:pt x="76247" y="33167"/>
                  </a:cubicBezTo>
                  <a:cubicBezTo>
                    <a:pt x="76272" y="33167"/>
                    <a:pt x="76296" y="33192"/>
                    <a:pt x="76321" y="33192"/>
                  </a:cubicBezTo>
                  <a:cubicBezTo>
                    <a:pt x="76394" y="33192"/>
                    <a:pt x="76468" y="33143"/>
                    <a:pt x="76492" y="33094"/>
                  </a:cubicBezTo>
                  <a:cubicBezTo>
                    <a:pt x="76492" y="33094"/>
                    <a:pt x="76492" y="33069"/>
                    <a:pt x="76492" y="33069"/>
                  </a:cubicBezTo>
                  <a:cubicBezTo>
                    <a:pt x="77130" y="34050"/>
                    <a:pt x="78233" y="35055"/>
                    <a:pt x="79948" y="36354"/>
                  </a:cubicBezTo>
                  <a:cubicBezTo>
                    <a:pt x="79973" y="36378"/>
                    <a:pt x="80022" y="36403"/>
                    <a:pt x="80046" y="36403"/>
                  </a:cubicBezTo>
                  <a:cubicBezTo>
                    <a:pt x="80120" y="36403"/>
                    <a:pt x="80169" y="36378"/>
                    <a:pt x="80193" y="36329"/>
                  </a:cubicBezTo>
                  <a:lnTo>
                    <a:pt x="80193" y="36304"/>
                  </a:lnTo>
                  <a:cubicBezTo>
                    <a:pt x="80683" y="37383"/>
                    <a:pt x="81615" y="38559"/>
                    <a:pt x="83159" y="40103"/>
                  </a:cubicBezTo>
                  <a:cubicBezTo>
                    <a:pt x="83183" y="40128"/>
                    <a:pt x="83232" y="40152"/>
                    <a:pt x="83281" y="40152"/>
                  </a:cubicBezTo>
                  <a:cubicBezTo>
                    <a:pt x="83330" y="40152"/>
                    <a:pt x="83379" y="40128"/>
                    <a:pt x="83428" y="40103"/>
                  </a:cubicBezTo>
                  <a:cubicBezTo>
                    <a:pt x="83428" y="40079"/>
                    <a:pt x="83428" y="40079"/>
                    <a:pt x="83428" y="40079"/>
                  </a:cubicBezTo>
                  <a:cubicBezTo>
                    <a:pt x="83772" y="41231"/>
                    <a:pt x="84531" y="42554"/>
                    <a:pt x="85855" y="44245"/>
                  </a:cubicBezTo>
                  <a:cubicBezTo>
                    <a:pt x="85879" y="44294"/>
                    <a:pt x="85928" y="44319"/>
                    <a:pt x="86002" y="44319"/>
                  </a:cubicBezTo>
                  <a:cubicBezTo>
                    <a:pt x="86026" y="44319"/>
                    <a:pt x="86075" y="44294"/>
                    <a:pt x="86100" y="44270"/>
                  </a:cubicBezTo>
                  <a:cubicBezTo>
                    <a:pt x="86149" y="44588"/>
                    <a:pt x="86222" y="44907"/>
                    <a:pt x="86320" y="45226"/>
                  </a:cubicBezTo>
                  <a:cubicBezTo>
                    <a:pt x="86737" y="46451"/>
                    <a:pt x="87301" y="47628"/>
                    <a:pt x="88012" y="48730"/>
                  </a:cubicBezTo>
                  <a:cubicBezTo>
                    <a:pt x="88036" y="48779"/>
                    <a:pt x="88085" y="48804"/>
                    <a:pt x="88159" y="48804"/>
                  </a:cubicBezTo>
                  <a:cubicBezTo>
                    <a:pt x="88183" y="48804"/>
                    <a:pt x="88232" y="48804"/>
                    <a:pt x="88257" y="48779"/>
                  </a:cubicBezTo>
                  <a:cubicBezTo>
                    <a:pt x="88257" y="49098"/>
                    <a:pt x="88281" y="49417"/>
                    <a:pt x="88330" y="49735"/>
                  </a:cubicBezTo>
                  <a:cubicBezTo>
                    <a:pt x="88575" y="51034"/>
                    <a:pt x="88967" y="52284"/>
                    <a:pt x="89507" y="53461"/>
                  </a:cubicBezTo>
                  <a:cubicBezTo>
                    <a:pt x="89531" y="53534"/>
                    <a:pt x="89605" y="53583"/>
                    <a:pt x="89678" y="53583"/>
                  </a:cubicBezTo>
                  <a:lnTo>
                    <a:pt x="89752" y="53583"/>
                  </a:lnTo>
                  <a:cubicBezTo>
                    <a:pt x="89727" y="53902"/>
                    <a:pt x="89703" y="54220"/>
                    <a:pt x="89703" y="54564"/>
                  </a:cubicBezTo>
                  <a:cubicBezTo>
                    <a:pt x="89801" y="55862"/>
                    <a:pt x="90046" y="57161"/>
                    <a:pt x="90438" y="58436"/>
                  </a:cubicBezTo>
                  <a:cubicBezTo>
                    <a:pt x="90438" y="58509"/>
                    <a:pt x="90511" y="58558"/>
                    <a:pt x="90609" y="58558"/>
                  </a:cubicBezTo>
                  <a:lnTo>
                    <a:pt x="90658" y="58558"/>
                  </a:lnTo>
                  <a:cubicBezTo>
                    <a:pt x="90585" y="58877"/>
                    <a:pt x="90536" y="59220"/>
                    <a:pt x="90511" y="59539"/>
                  </a:cubicBezTo>
                  <a:cubicBezTo>
                    <a:pt x="90487" y="59784"/>
                    <a:pt x="90487" y="60053"/>
                    <a:pt x="90487" y="60348"/>
                  </a:cubicBezTo>
                  <a:cubicBezTo>
                    <a:pt x="90487" y="60666"/>
                    <a:pt x="90487" y="60960"/>
                    <a:pt x="90511" y="61279"/>
                  </a:cubicBezTo>
                  <a:cubicBezTo>
                    <a:pt x="90560" y="61941"/>
                    <a:pt x="90634" y="62651"/>
                    <a:pt x="90781" y="63485"/>
                  </a:cubicBezTo>
                  <a:cubicBezTo>
                    <a:pt x="90781" y="63558"/>
                    <a:pt x="90855" y="63632"/>
                    <a:pt x="90953" y="63632"/>
                  </a:cubicBezTo>
                  <a:lnTo>
                    <a:pt x="91002" y="63632"/>
                  </a:lnTo>
                  <a:cubicBezTo>
                    <a:pt x="90585" y="64808"/>
                    <a:pt x="90438" y="66377"/>
                    <a:pt x="90560" y="68558"/>
                  </a:cubicBezTo>
                  <a:cubicBezTo>
                    <a:pt x="90560" y="68656"/>
                    <a:pt x="90634" y="68754"/>
                    <a:pt x="90732" y="68754"/>
                  </a:cubicBezTo>
                  <a:lnTo>
                    <a:pt x="90757" y="68754"/>
                  </a:lnTo>
                  <a:cubicBezTo>
                    <a:pt x="90217" y="69882"/>
                    <a:pt x="89923" y="71426"/>
                    <a:pt x="89801" y="73631"/>
                  </a:cubicBezTo>
                  <a:cubicBezTo>
                    <a:pt x="89776" y="73729"/>
                    <a:pt x="89850" y="73827"/>
                    <a:pt x="89972" y="73827"/>
                  </a:cubicBezTo>
                  <a:cubicBezTo>
                    <a:pt x="89335" y="74881"/>
                    <a:pt x="88869" y="76401"/>
                    <a:pt x="88526" y="78607"/>
                  </a:cubicBezTo>
                  <a:cubicBezTo>
                    <a:pt x="88502" y="78705"/>
                    <a:pt x="88575" y="78803"/>
                    <a:pt x="88673" y="78803"/>
                  </a:cubicBezTo>
                  <a:lnTo>
                    <a:pt x="88698" y="78803"/>
                  </a:lnTo>
                  <a:cubicBezTo>
                    <a:pt x="87889" y="79857"/>
                    <a:pt x="87301" y="81376"/>
                    <a:pt x="86786" y="83606"/>
                  </a:cubicBezTo>
                  <a:cubicBezTo>
                    <a:pt x="86762" y="83704"/>
                    <a:pt x="86811" y="83802"/>
                    <a:pt x="86909" y="83827"/>
                  </a:cubicBezTo>
                  <a:lnTo>
                    <a:pt x="86933" y="83827"/>
                  </a:lnTo>
                  <a:cubicBezTo>
                    <a:pt x="86026" y="84905"/>
                    <a:pt x="85340" y="86498"/>
                    <a:pt x="84752" y="88802"/>
                  </a:cubicBezTo>
                  <a:cubicBezTo>
                    <a:pt x="84727" y="88900"/>
                    <a:pt x="84776" y="88998"/>
                    <a:pt x="84874" y="89023"/>
                  </a:cubicBezTo>
                  <a:lnTo>
                    <a:pt x="84923" y="89023"/>
                  </a:lnTo>
                  <a:cubicBezTo>
                    <a:pt x="84139" y="89930"/>
                    <a:pt x="83502" y="91253"/>
                    <a:pt x="83012" y="92993"/>
                  </a:cubicBezTo>
                  <a:cubicBezTo>
                    <a:pt x="82987" y="93091"/>
                    <a:pt x="83036" y="93214"/>
                    <a:pt x="83134" y="93238"/>
                  </a:cubicBezTo>
                  <a:lnTo>
                    <a:pt x="83183" y="93238"/>
                  </a:lnTo>
                  <a:cubicBezTo>
                    <a:pt x="83281" y="93238"/>
                    <a:pt x="83355" y="93165"/>
                    <a:pt x="83379" y="93091"/>
                  </a:cubicBezTo>
                  <a:cubicBezTo>
                    <a:pt x="84090" y="90567"/>
                    <a:pt x="85071" y="88974"/>
                    <a:pt x="86418" y="88214"/>
                  </a:cubicBezTo>
                  <a:cubicBezTo>
                    <a:pt x="87189" y="87776"/>
                    <a:pt x="87997" y="87654"/>
                    <a:pt x="88842" y="87654"/>
                  </a:cubicBezTo>
                  <a:cubicBezTo>
                    <a:pt x="89368" y="87654"/>
                    <a:pt x="89908" y="87701"/>
                    <a:pt x="90462" y="87748"/>
                  </a:cubicBezTo>
                  <a:lnTo>
                    <a:pt x="90658" y="87748"/>
                  </a:lnTo>
                  <a:cubicBezTo>
                    <a:pt x="91148" y="87791"/>
                    <a:pt x="91660" y="87836"/>
                    <a:pt x="92181" y="87836"/>
                  </a:cubicBezTo>
                  <a:cubicBezTo>
                    <a:pt x="93173" y="87836"/>
                    <a:pt x="94195" y="87672"/>
                    <a:pt x="95144" y="87013"/>
                  </a:cubicBezTo>
                  <a:cubicBezTo>
                    <a:pt x="95487" y="86768"/>
                    <a:pt x="95805" y="86474"/>
                    <a:pt x="96099" y="86155"/>
                  </a:cubicBezTo>
                  <a:lnTo>
                    <a:pt x="96099" y="86155"/>
                  </a:lnTo>
                  <a:cubicBezTo>
                    <a:pt x="95340" y="89170"/>
                    <a:pt x="94286" y="91082"/>
                    <a:pt x="92864" y="91988"/>
                  </a:cubicBezTo>
                  <a:cubicBezTo>
                    <a:pt x="92004" y="92557"/>
                    <a:pt x="91057" y="92706"/>
                    <a:pt x="90095" y="92706"/>
                  </a:cubicBezTo>
                  <a:cubicBezTo>
                    <a:pt x="89606" y="92706"/>
                    <a:pt x="89112" y="92667"/>
                    <a:pt x="88624" y="92626"/>
                  </a:cubicBezTo>
                  <a:lnTo>
                    <a:pt x="88502" y="92626"/>
                  </a:lnTo>
                  <a:cubicBezTo>
                    <a:pt x="87998" y="92592"/>
                    <a:pt x="87492" y="92556"/>
                    <a:pt x="86989" y="92556"/>
                  </a:cubicBezTo>
                  <a:cubicBezTo>
                    <a:pt x="86022" y="92556"/>
                    <a:pt x="85066" y="92690"/>
                    <a:pt x="84164" y="93238"/>
                  </a:cubicBezTo>
                  <a:cubicBezTo>
                    <a:pt x="83943" y="93385"/>
                    <a:pt x="83723" y="93557"/>
                    <a:pt x="83526" y="93753"/>
                  </a:cubicBezTo>
                  <a:cubicBezTo>
                    <a:pt x="83453" y="93827"/>
                    <a:pt x="83453" y="93925"/>
                    <a:pt x="83526" y="93998"/>
                  </a:cubicBezTo>
                  <a:cubicBezTo>
                    <a:pt x="83563" y="94035"/>
                    <a:pt x="83606" y="94053"/>
                    <a:pt x="83649" y="94053"/>
                  </a:cubicBezTo>
                  <a:cubicBezTo>
                    <a:pt x="83692" y="94053"/>
                    <a:pt x="83735" y="94035"/>
                    <a:pt x="83772" y="93998"/>
                  </a:cubicBezTo>
                  <a:cubicBezTo>
                    <a:pt x="83968" y="93827"/>
                    <a:pt x="84164" y="93680"/>
                    <a:pt x="84384" y="93557"/>
                  </a:cubicBezTo>
                  <a:cubicBezTo>
                    <a:pt x="85218" y="93034"/>
                    <a:pt x="86116" y="92903"/>
                    <a:pt x="87058" y="92903"/>
                  </a:cubicBezTo>
                  <a:cubicBezTo>
                    <a:pt x="87530" y="92903"/>
                    <a:pt x="88012" y="92936"/>
                    <a:pt x="88502" y="92969"/>
                  </a:cubicBezTo>
                  <a:lnTo>
                    <a:pt x="88624" y="92969"/>
                  </a:lnTo>
                  <a:cubicBezTo>
                    <a:pt x="89134" y="93011"/>
                    <a:pt x="89650" y="93052"/>
                    <a:pt x="90164" y="93052"/>
                  </a:cubicBezTo>
                  <a:cubicBezTo>
                    <a:pt x="91158" y="93052"/>
                    <a:pt x="92148" y="92896"/>
                    <a:pt x="93085" y="92283"/>
                  </a:cubicBezTo>
                  <a:cubicBezTo>
                    <a:pt x="93428" y="92062"/>
                    <a:pt x="93747" y="91768"/>
                    <a:pt x="94041" y="91474"/>
                  </a:cubicBezTo>
                  <a:lnTo>
                    <a:pt x="94041" y="91474"/>
                  </a:lnTo>
                  <a:cubicBezTo>
                    <a:pt x="93428" y="93753"/>
                    <a:pt x="92742" y="95297"/>
                    <a:pt x="91859" y="96302"/>
                  </a:cubicBezTo>
                  <a:cubicBezTo>
                    <a:pt x="91786" y="96375"/>
                    <a:pt x="91786" y="96498"/>
                    <a:pt x="91884" y="96547"/>
                  </a:cubicBezTo>
                  <a:cubicBezTo>
                    <a:pt x="91908" y="96596"/>
                    <a:pt x="91957" y="96596"/>
                    <a:pt x="91982" y="96596"/>
                  </a:cubicBezTo>
                  <a:cubicBezTo>
                    <a:pt x="92055" y="96596"/>
                    <a:pt x="92104" y="96572"/>
                    <a:pt x="92129" y="96547"/>
                  </a:cubicBezTo>
                  <a:cubicBezTo>
                    <a:pt x="93134" y="95395"/>
                    <a:pt x="93894" y="93581"/>
                    <a:pt x="94580" y="90886"/>
                  </a:cubicBezTo>
                  <a:cubicBezTo>
                    <a:pt x="94580" y="90861"/>
                    <a:pt x="94580" y="90837"/>
                    <a:pt x="94580" y="90812"/>
                  </a:cubicBezTo>
                  <a:cubicBezTo>
                    <a:pt x="95438" y="89587"/>
                    <a:pt x="96124" y="87846"/>
                    <a:pt x="96639" y="85494"/>
                  </a:cubicBezTo>
                  <a:cubicBezTo>
                    <a:pt x="96639" y="85469"/>
                    <a:pt x="96639" y="85445"/>
                    <a:pt x="96639" y="85420"/>
                  </a:cubicBezTo>
                  <a:cubicBezTo>
                    <a:pt x="96810" y="85175"/>
                    <a:pt x="96957" y="84905"/>
                    <a:pt x="97104" y="84611"/>
                  </a:cubicBezTo>
                  <a:cubicBezTo>
                    <a:pt x="97815" y="83092"/>
                    <a:pt x="98281" y="81474"/>
                    <a:pt x="98501" y="79783"/>
                  </a:cubicBezTo>
                  <a:cubicBezTo>
                    <a:pt x="98501" y="79759"/>
                    <a:pt x="98501" y="79734"/>
                    <a:pt x="98501" y="79710"/>
                  </a:cubicBezTo>
                  <a:cubicBezTo>
                    <a:pt x="98648" y="79415"/>
                    <a:pt x="98795" y="79121"/>
                    <a:pt x="98918" y="78827"/>
                  </a:cubicBezTo>
                  <a:cubicBezTo>
                    <a:pt x="99482" y="77210"/>
                    <a:pt x="99800" y="75519"/>
                    <a:pt x="99849" y="73803"/>
                  </a:cubicBezTo>
                  <a:cubicBezTo>
                    <a:pt x="99849" y="73778"/>
                    <a:pt x="99849" y="73754"/>
                    <a:pt x="99849" y="73729"/>
                  </a:cubicBezTo>
                  <a:cubicBezTo>
                    <a:pt x="99972" y="73435"/>
                    <a:pt x="100070" y="73141"/>
                    <a:pt x="100143" y="72823"/>
                  </a:cubicBezTo>
                  <a:cubicBezTo>
                    <a:pt x="100584" y="71156"/>
                    <a:pt x="100732" y="69416"/>
                    <a:pt x="100584" y="67725"/>
                  </a:cubicBezTo>
                  <a:cubicBezTo>
                    <a:pt x="100584" y="67676"/>
                    <a:pt x="100584" y="67651"/>
                    <a:pt x="100560" y="67627"/>
                  </a:cubicBezTo>
                  <a:cubicBezTo>
                    <a:pt x="100658" y="67333"/>
                    <a:pt x="100732" y="67014"/>
                    <a:pt x="100781" y="66671"/>
                  </a:cubicBezTo>
                  <a:cubicBezTo>
                    <a:pt x="101026" y="65298"/>
                    <a:pt x="100977" y="63583"/>
                    <a:pt x="100658" y="61549"/>
                  </a:cubicBezTo>
                  <a:cubicBezTo>
                    <a:pt x="100658" y="61524"/>
                    <a:pt x="100634" y="61500"/>
                    <a:pt x="100609" y="61475"/>
                  </a:cubicBezTo>
                  <a:cubicBezTo>
                    <a:pt x="100683" y="61156"/>
                    <a:pt x="100707" y="60813"/>
                    <a:pt x="100732" y="60495"/>
                  </a:cubicBezTo>
                  <a:cubicBezTo>
                    <a:pt x="100756" y="60127"/>
                    <a:pt x="100756" y="59759"/>
                    <a:pt x="100756" y="59416"/>
                  </a:cubicBezTo>
                  <a:cubicBezTo>
                    <a:pt x="100732" y="59073"/>
                    <a:pt x="100683" y="58632"/>
                    <a:pt x="100634" y="58215"/>
                  </a:cubicBezTo>
                  <a:cubicBezTo>
                    <a:pt x="100486" y="57259"/>
                    <a:pt x="100290" y="56304"/>
                    <a:pt x="100021" y="55397"/>
                  </a:cubicBezTo>
                  <a:cubicBezTo>
                    <a:pt x="100021" y="55372"/>
                    <a:pt x="99996" y="55348"/>
                    <a:pt x="99972" y="55323"/>
                  </a:cubicBezTo>
                  <a:cubicBezTo>
                    <a:pt x="99996" y="54980"/>
                    <a:pt x="99996" y="54662"/>
                    <a:pt x="99972" y="54318"/>
                  </a:cubicBezTo>
                  <a:cubicBezTo>
                    <a:pt x="99923" y="53559"/>
                    <a:pt x="99800" y="52799"/>
                    <a:pt x="99604" y="52064"/>
                  </a:cubicBezTo>
                  <a:cubicBezTo>
                    <a:pt x="99359" y="51108"/>
                    <a:pt x="99040" y="50201"/>
                    <a:pt x="98648" y="49319"/>
                  </a:cubicBezTo>
                  <a:cubicBezTo>
                    <a:pt x="98648" y="49270"/>
                    <a:pt x="98624" y="49270"/>
                    <a:pt x="98624" y="49245"/>
                  </a:cubicBezTo>
                  <a:cubicBezTo>
                    <a:pt x="98599" y="48902"/>
                    <a:pt x="98550" y="48583"/>
                    <a:pt x="98477" y="48240"/>
                  </a:cubicBezTo>
                  <a:cubicBezTo>
                    <a:pt x="98330" y="47480"/>
                    <a:pt x="98109" y="46745"/>
                    <a:pt x="97815" y="46034"/>
                  </a:cubicBezTo>
                  <a:cubicBezTo>
                    <a:pt x="97668" y="45667"/>
                    <a:pt x="97496" y="45226"/>
                    <a:pt x="97276" y="44760"/>
                  </a:cubicBezTo>
                  <a:cubicBezTo>
                    <a:pt x="97055" y="44319"/>
                    <a:pt x="96786" y="43878"/>
                    <a:pt x="96516" y="43412"/>
                  </a:cubicBezTo>
                  <a:cubicBezTo>
                    <a:pt x="96492" y="43388"/>
                    <a:pt x="96492" y="43363"/>
                    <a:pt x="96467" y="43363"/>
                  </a:cubicBezTo>
                  <a:cubicBezTo>
                    <a:pt x="96394" y="43020"/>
                    <a:pt x="96320" y="42701"/>
                    <a:pt x="96197" y="42383"/>
                  </a:cubicBezTo>
                  <a:cubicBezTo>
                    <a:pt x="95952" y="41647"/>
                    <a:pt x="95634" y="40937"/>
                    <a:pt x="95266" y="40275"/>
                  </a:cubicBezTo>
                  <a:cubicBezTo>
                    <a:pt x="95046" y="39883"/>
                    <a:pt x="94800" y="39491"/>
                    <a:pt x="94531" y="39098"/>
                  </a:cubicBezTo>
                  <a:cubicBezTo>
                    <a:pt x="94261" y="38682"/>
                    <a:pt x="93918" y="38241"/>
                    <a:pt x="93624" y="37849"/>
                  </a:cubicBezTo>
                  <a:cubicBezTo>
                    <a:pt x="93600" y="37824"/>
                    <a:pt x="93575" y="37800"/>
                    <a:pt x="93551" y="37800"/>
                  </a:cubicBezTo>
                  <a:cubicBezTo>
                    <a:pt x="93452" y="37481"/>
                    <a:pt x="93330" y="37162"/>
                    <a:pt x="93183" y="36868"/>
                  </a:cubicBezTo>
                  <a:cubicBezTo>
                    <a:pt x="92350" y="35300"/>
                    <a:pt x="91271" y="33903"/>
                    <a:pt x="89997" y="32702"/>
                  </a:cubicBezTo>
                  <a:cubicBezTo>
                    <a:pt x="89972" y="32702"/>
                    <a:pt x="89948" y="32677"/>
                    <a:pt x="89923" y="32677"/>
                  </a:cubicBezTo>
                  <a:cubicBezTo>
                    <a:pt x="89776" y="32383"/>
                    <a:pt x="89605" y="32089"/>
                    <a:pt x="89409" y="31795"/>
                  </a:cubicBezTo>
                  <a:cubicBezTo>
                    <a:pt x="88379" y="30349"/>
                    <a:pt x="87129" y="29123"/>
                    <a:pt x="85683" y="28119"/>
                  </a:cubicBezTo>
                  <a:cubicBezTo>
                    <a:pt x="85659" y="28094"/>
                    <a:pt x="85634" y="28094"/>
                    <a:pt x="85610" y="28094"/>
                  </a:cubicBezTo>
                  <a:cubicBezTo>
                    <a:pt x="85414" y="27824"/>
                    <a:pt x="85218" y="27555"/>
                    <a:pt x="84972" y="27285"/>
                  </a:cubicBezTo>
                  <a:cubicBezTo>
                    <a:pt x="84433" y="26722"/>
                    <a:pt x="83845" y="26182"/>
                    <a:pt x="83232" y="25717"/>
                  </a:cubicBezTo>
                  <a:lnTo>
                    <a:pt x="83134" y="25643"/>
                  </a:lnTo>
                  <a:cubicBezTo>
                    <a:pt x="82350" y="25079"/>
                    <a:pt x="81541" y="24589"/>
                    <a:pt x="80683" y="24148"/>
                  </a:cubicBezTo>
                  <a:cubicBezTo>
                    <a:pt x="80659" y="24148"/>
                    <a:pt x="80610" y="24124"/>
                    <a:pt x="80585" y="24124"/>
                  </a:cubicBezTo>
                  <a:cubicBezTo>
                    <a:pt x="80365" y="23879"/>
                    <a:pt x="80120" y="23658"/>
                    <a:pt x="79850" y="23437"/>
                  </a:cubicBezTo>
                  <a:cubicBezTo>
                    <a:pt x="79237" y="22947"/>
                    <a:pt x="78576" y="22506"/>
                    <a:pt x="77889" y="22138"/>
                  </a:cubicBezTo>
                  <a:cubicBezTo>
                    <a:pt x="77473" y="21918"/>
                    <a:pt x="77007" y="21697"/>
                    <a:pt x="76615" y="21526"/>
                  </a:cubicBezTo>
                  <a:cubicBezTo>
                    <a:pt x="76125" y="21305"/>
                    <a:pt x="75635" y="21134"/>
                    <a:pt x="75120" y="20987"/>
                  </a:cubicBezTo>
                  <a:lnTo>
                    <a:pt x="75046" y="20987"/>
                  </a:lnTo>
                  <a:cubicBezTo>
                    <a:pt x="74777" y="20790"/>
                    <a:pt x="74507" y="20594"/>
                    <a:pt x="74213" y="20423"/>
                  </a:cubicBezTo>
                  <a:cubicBezTo>
                    <a:pt x="73037" y="19688"/>
                    <a:pt x="71419" y="19124"/>
                    <a:pt x="69238" y="18707"/>
                  </a:cubicBezTo>
                  <a:lnTo>
                    <a:pt x="69164" y="18707"/>
                  </a:lnTo>
                  <a:cubicBezTo>
                    <a:pt x="68919" y="18560"/>
                    <a:pt x="68625" y="18438"/>
                    <a:pt x="68258" y="18266"/>
                  </a:cubicBezTo>
                  <a:cubicBezTo>
                    <a:pt x="67571" y="17972"/>
                    <a:pt x="66836" y="17751"/>
                    <a:pt x="66076" y="17580"/>
                  </a:cubicBezTo>
                  <a:cubicBezTo>
                    <a:pt x="65145" y="17408"/>
                    <a:pt x="64214" y="17286"/>
                    <a:pt x="63258" y="17212"/>
                  </a:cubicBezTo>
                  <a:lnTo>
                    <a:pt x="63184" y="17212"/>
                  </a:lnTo>
                  <a:cubicBezTo>
                    <a:pt x="62890" y="17090"/>
                    <a:pt x="62572" y="16967"/>
                    <a:pt x="62253" y="16894"/>
                  </a:cubicBezTo>
                  <a:cubicBezTo>
                    <a:pt x="61542" y="16673"/>
                    <a:pt x="60807" y="16526"/>
                    <a:pt x="60072" y="16428"/>
                  </a:cubicBezTo>
                  <a:cubicBezTo>
                    <a:pt x="59165" y="16354"/>
                    <a:pt x="58234" y="16305"/>
                    <a:pt x="57302" y="16305"/>
                  </a:cubicBezTo>
                  <a:cubicBezTo>
                    <a:pt x="57278" y="16305"/>
                    <a:pt x="57253" y="16305"/>
                    <a:pt x="57229" y="16330"/>
                  </a:cubicBezTo>
                  <a:cubicBezTo>
                    <a:pt x="56935" y="16232"/>
                    <a:pt x="56616" y="16134"/>
                    <a:pt x="56297" y="16085"/>
                  </a:cubicBezTo>
                  <a:cubicBezTo>
                    <a:pt x="55611" y="15913"/>
                    <a:pt x="54876" y="15815"/>
                    <a:pt x="54165" y="15766"/>
                  </a:cubicBezTo>
                  <a:cubicBezTo>
                    <a:pt x="53833" y="15757"/>
                    <a:pt x="53501" y="15751"/>
                    <a:pt x="53169" y="15751"/>
                  </a:cubicBezTo>
                  <a:cubicBezTo>
                    <a:pt x="52594" y="15751"/>
                    <a:pt x="52020" y="15769"/>
                    <a:pt x="51445" y="15815"/>
                  </a:cubicBezTo>
                  <a:cubicBezTo>
                    <a:pt x="51420" y="15815"/>
                    <a:pt x="51396" y="15815"/>
                    <a:pt x="51371" y="15840"/>
                  </a:cubicBezTo>
                  <a:cubicBezTo>
                    <a:pt x="50395" y="15542"/>
                    <a:pt x="49230" y="15389"/>
                    <a:pt x="47860" y="15389"/>
                  </a:cubicBezTo>
                  <a:cubicBezTo>
                    <a:pt x="47199" y="15389"/>
                    <a:pt x="46491" y="15425"/>
                    <a:pt x="45734" y="15497"/>
                  </a:cubicBezTo>
                  <a:cubicBezTo>
                    <a:pt x="45710" y="15497"/>
                    <a:pt x="45685" y="15497"/>
                    <a:pt x="45661" y="15521"/>
                  </a:cubicBezTo>
                  <a:cubicBezTo>
                    <a:pt x="44739" y="15241"/>
                    <a:pt x="43620" y="15105"/>
                    <a:pt x="42286" y="15105"/>
                  </a:cubicBezTo>
                  <a:cubicBezTo>
                    <a:pt x="41633" y="15105"/>
                    <a:pt x="40928" y="15138"/>
                    <a:pt x="40171" y="15202"/>
                  </a:cubicBezTo>
                  <a:cubicBezTo>
                    <a:pt x="40146" y="15202"/>
                    <a:pt x="40122" y="15227"/>
                    <a:pt x="40097" y="15227"/>
                  </a:cubicBezTo>
                  <a:cubicBezTo>
                    <a:pt x="39058" y="14900"/>
                    <a:pt x="37746" y="14754"/>
                    <a:pt x="36138" y="14754"/>
                  </a:cubicBezTo>
                  <a:cubicBezTo>
                    <a:pt x="35699" y="14754"/>
                    <a:pt x="35238" y="14765"/>
                    <a:pt x="34754" y="14786"/>
                  </a:cubicBezTo>
                  <a:cubicBezTo>
                    <a:pt x="34730" y="14786"/>
                    <a:pt x="34705" y="14786"/>
                    <a:pt x="34681" y="14810"/>
                  </a:cubicBezTo>
                  <a:cubicBezTo>
                    <a:pt x="33431" y="14345"/>
                    <a:pt x="31740" y="14124"/>
                    <a:pt x="29509" y="14100"/>
                  </a:cubicBezTo>
                  <a:lnTo>
                    <a:pt x="29436" y="14100"/>
                  </a:lnTo>
                  <a:cubicBezTo>
                    <a:pt x="29191" y="14002"/>
                    <a:pt x="28946" y="13879"/>
                    <a:pt x="28676" y="13805"/>
                  </a:cubicBezTo>
                  <a:cubicBezTo>
                    <a:pt x="27328" y="13413"/>
                    <a:pt x="25931" y="13144"/>
                    <a:pt x="24510" y="13021"/>
                  </a:cubicBezTo>
                  <a:cubicBezTo>
                    <a:pt x="24510" y="13009"/>
                    <a:pt x="24503" y="13003"/>
                    <a:pt x="24494" y="13003"/>
                  </a:cubicBezTo>
                  <a:cubicBezTo>
                    <a:pt x="24485" y="13003"/>
                    <a:pt x="24473" y="13009"/>
                    <a:pt x="24461" y="13021"/>
                  </a:cubicBezTo>
                  <a:cubicBezTo>
                    <a:pt x="24240" y="12874"/>
                    <a:pt x="24019" y="12752"/>
                    <a:pt x="23774" y="12629"/>
                  </a:cubicBezTo>
                  <a:cubicBezTo>
                    <a:pt x="22524" y="12090"/>
                    <a:pt x="21225" y="11649"/>
                    <a:pt x="19902" y="11355"/>
                  </a:cubicBezTo>
                  <a:lnTo>
                    <a:pt x="19853" y="11355"/>
                  </a:lnTo>
                  <a:cubicBezTo>
                    <a:pt x="19681" y="11208"/>
                    <a:pt x="19485" y="11036"/>
                    <a:pt x="19265" y="10889"/>
                  </a:cubicBezTo>
                  <a:cubicBezTo>
                    <a:pt x="18186" y="10203"/>
                    <a:pt x="17084" y="9590"/>
                    <a:pt x="15907" y="9051"/>
                  </a:cubicBezTo>
                  <a:lnTo>
                    <a:pt x="15858" y="9051"/>
                  </a:lnTo>
                  <a:cubicBezTo>
                    <a:pt x="15711" y="8879"/>
                    <a:pt x="15564" y="8708"/>
                    <a:pt x="15417" y="8536"/>
                  </a:cubicBezTo>
                  <a:cubicBezTo>
                    <a:pt x="14608" y="7703"/>
                    <a:pt x="13775" y="6943"/>
                    <a:pt x="12868" y="6232"/>
                  </a:cubicBezTo>
                  <a:lnTo>
                    <a:pt x="12721" y="6110"/>
                  </a:lnTo>
                  <a:lnTo>
                    <a:pt x="12696" y="6085"/>
                  </a:lnTo>
                  <a:cubicBezTo>
                    <a:pt x="12598" y="5889"/>
                    <a:pt x="12500" y="5693"/>
                    <a:pt x="12402" y="5472"/>
                  </a:cubicBezTo>
                  <a:cubicBezTo>
                    <a:pt x="11814" y="4419"/>
                    <a:pt x="11177" y="3389"/>
                    <a:pt x="10442" y="2409"/>
                  </a:cubicBezTo>
                  <a:lnTo>
                    <a:pt x="10417" y="2384"/>
                  </a:lnTo>
                  <a:cubicBezTo>
                    <a:pt x="10393" y="2164"/>
                    <a:pt x="10344" y="1919"/>
                    <a:pt x="10295" y="1674"/>
                  </a:cubicBezTo>
                  <a:cubicBezTo>
                    <a:pt x="10148" y="1159"/>
                    <a:pt x="10000" y="644"/>
                    <a:pt x="9804" y="130"/>
                  </a:cubicBezTo>
                  <a:cubicBezTo>
                    <a:pt x="9784" y="48"/>
                    <a:pt x="9713" y="1"/>
                    <a:pt x="9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3" name="Google Shape;733;p8"/>
          <p:cNvSpPr/>
          <p:nvPr/>
        </p:nvSpPr>
        <p:spPr>
          <a:xfrm>
            <a:off x="361944" y="266120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8"/>
          <p:cNvSpPr/>
          <p:nvPr/>
        </p:nvSpPr>
        <p:spPr>
          <a:xfrm>
            <a:off x="827619" y="4248983"/>
            <a:ext cx="153793" cy="154325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8"/>
          <p:cNvSpPr/>
          <p:nvPr/>
        </p:nvSpPr>
        <p:spPr>
          <a:xfrm>
            <a:off x="8615153" y="1636100"/>
            <a:ext cx="188939" cy="189584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8"/>
          <p:cNvSpPr/>
          <p:nvPr/>
        </p:nvSpPr>
        <p:spPr>
          <a:xfrm>
            <a:off x="1356360" y="733734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7" name="Google Shape;737;p8"/>
          <p:cNvGrpSpPr/>
          <p:nvPr/>
        </p:nvGrpSpPr>
        <p:grpSpPr>
          <a:xfrm flipH="1">
            <a:off x="7513425" y="-597865"/>
            <a:ext cx="1874621" cy="1874621"/>
            <a:chOff x="-125575" y="-285950"/>
            <a:chExt cx="1557900" cy="1557900"/>
          </a:xfrm>
        </p:grpSpPr>
        <p:sp>
          <p:nvSpPr>
            <p:cNvPr id="738" name="Google Shape;738;p8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9" name="Google Shape;739;p8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740" name="Google Shape;740;p8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741" name="Google Shape;741;p8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8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8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8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8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8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8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8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8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8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8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8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8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8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8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8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8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8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8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8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8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8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8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8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8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8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8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8" name="Google Shape;768;p8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769" name="Google Shape;769;p8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8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8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8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8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8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8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8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8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8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79" name="Google Shape;779;p8"/>
          <p:cNvGrpSpPr/>
          <p:nvPr/>
        </p:nvGrpSpPr>
        <p:grpSpPr>
          <a:xfrm flipH="1">
            <a:off x="6948782" y="3031086"/>
            <a:ext cx="2246916" cy="2246606"/>
            <a:chOff x="905325" y="238125"/>
            <a:chExt cx="3100050" cy="3100050"/>
          </a:xfrm>
        </p:grpSpPr>
        <p:sp>
          <p:nvSpPr>
            <p:cNvPr id="780" name="Google Shape;780;p8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8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8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8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8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8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8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8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8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8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8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8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8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8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8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8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8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8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8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8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8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8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8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8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8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8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8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8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8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8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8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8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8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8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8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8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8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8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8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8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8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8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8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8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8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8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8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8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8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8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8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8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8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8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8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8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8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8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8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8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8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8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8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8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8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8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8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8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8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8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8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8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8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8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8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8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8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8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8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8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8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8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8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8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8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8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8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8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8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8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8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8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8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8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8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8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2" name="Google Shape;882;p8"/>
          <p:cNvSpPr/>
          <p:nvPr/>
        </p:nvSpPr>
        <p:spPr>
          <a:xfrm>
            <a:off x="6191060" y="4752022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8"/>
          <p:cNvSpPr/>
          <p:nvPr/>
        </p:nvSpPr>
        <p:spPr>
          <a:xfrm>
            <a:off x="1153360" y="4675822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9"/>
          <p:cNvSpPr txBox="1">
            <a:spLocks noGrp="1"/>
          </p:cNvSpPr>
          <p:nvPr>
            <p:ph type="title"/>
          </p:nvPr>
        </p:nvSpPr>
        <p:spPr>
          <a:xfrm>
            <a:off x="4564400" y="1580988"/>
            <a:ext cx="3380400" cy="5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6" name="Google Shape;886;p9"/>
          <p:cNvSpPr txBox="1">
            <a:spLocks noGrp="1"/>
          </p:cNvSpPr>
          <p:nvPr>
            <p:ph type="subTitle" idx="1"/>
          </p:nvPr>
        </p:nvSpPr>
        <p:spPr>
          <a:xfrm>
            <a:off x="4564400" y="2078425"/>
            <a:ext cx="3380400" cy="14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0"/>
          <p:cNvSpPr txBox="1">
            <a:spLocks noGrp="1"/>
          </p:cNvSpPr>
          <p:nvPr>
            <p:ph type="title"/>
          </p:nvPr>
        </p:nvSpPr>
        <p:spPr>
          <a:xfrm>
            <a:off x="1178600" y="3620875"/>
            <a:ext cx="6786600" cy="98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89" name="Google Shape;889;p10"/>
          <p:cNvSpPr/>
          <p:nvPr/>
        </p:nvSpPr>
        <p:spPr>
          <a:xfrm rot="8827809">
            <a:off x="-559750" y="-9958"/>
            <a:ext cx="3831296" cy="1090565"/>
          </a:xfrm>
          <a:custGeom>
            <a:avLst/>
            <a:gdLst/>
            <a:ahLst/>
            <a:cxnLst/>
            <a:rect l="l" t="t" r="r" b="b"/>
            <a:pathLst>
              <a:path w="162419" h="46232" extrusionOk="0">
                <a:moveTo>
                  <a:pt x="37392" y="1796"/>
                </a:moveTo>
                <a:cubicBezTo>
                  <a:pt x="38022" y="1796"/>
                  <a:pt x="38635" y="1857"/>
                  <a:pt x="39249" y="1993"/>
                </a:cubicBezTo>
                <a:cubicBezTo>
                  <a:pt x="40198" y="2183"/>
                  <a:pt x="41147" y="2481"/>
                  <a:pt x="42042" y="2888"/>
                </a:cubicBezTo>
                <a:cubicBezTo>
                  <a:pt x="42558" y="3105"/>
                  <a:pt x="43073" y="3376"/>
                  <a:pt x="43588" y="3647"/>
                </a:cubicBezTo>
                <a:cubicBezTo>
                  <a:pt x="43860" y="3783"/>
                  <a:pt x="44131" y="3946"/>
                  <a:pt x="44402" y="4136"/>
                </a:cubicBezTo>
                <a:cubicBezTo>
                  <a:pt x="44041" y="4063"/>
                  <a:pt x="43679" y="4027"/>
                  <a:pt x="43309" y="4027"/>
                </a:cubicBezTo>
                <a:cubicBezTo>
                  <a:pt x="43124" y="4027"/>
                  <a:pt x="42938" y="4036"/>
                  <a:pt x="42748" y="4054"/>
                </a:cubicBezTo>
                <a:cubicBezTo>
                  <a:pt x="41798" y="4136"/>
                  <a:pt x="40876" y="4515"/>
                  <a:pt x="40117" y="5112"/>
                </a:cubicBezTo>
                <a:cubicBezTo>
                  <a:pt x="39466" y="5655"/>
                  <a:pt x="38869" y="6306"/>
                  <a:pt x="38381" y="6984"/>
                </a:cubicBezTo>
                <a:cubicBezTo>
                  <a:pt x="38245" y="7146"/>
                  <a:pt x="38137" y="7309"/>
                  <a:pt x="38028" y="7472"/>
                </a:cubicBezTo>
                <a:cubicBezTo>
                  <a:pt x="37187" y="8611"/>
                  <a:pt x="36292" y="9777"/>
                  <a:pt x="35044" y="10401"/>
                </a:cubicBezTo>
                <a:cubicBezTo>
                  <a:pt x="34692" y="10591"/>
                  <a:pt x="34285" y="10727"/>
                  <a:pt x="33878" y="10835"/>
                </a:cubicBezTo>
                <a:cubicBezTo>
                  <a:pt x="33634" y="10890"/>
                  <a:pt x="33390" y="10917"/>
                  <a:pt x="33173" y="10944"/>
                </a:cubicBezTo>
                <a:lnTo>
                  <a:pt x="33146" y="10917"/>
                </a:lnTo>
                <a:cubicBezTo>
                  <a:pt x="32902" y="10971"/>
                  <a:pt x="32630" y="10998"/>
                  <a:pt x="32359" y="10998"/>
                </a:cubicBezTo>
                <a:lnTo>
                  <a:pt x="31491" y="10998"/>
                </a:lnTo>
                <a:cubicBezTo>
                  <a:pt x="31139" y="10998"/>
                  <a:pt x="30840" y="10998"/>
                  <a:pt x="30488" y="10971"/>
                </a:cubicBezTo>
                <a:lnTo>
                  <a:pt x="30406" y="10971"/>
                </a:lnTo>
                <a:cubicBezTo>
                  <a:pt x="30054" y="10944"/>
                  <a:pt x="29728" y="10917"/>
                  <a:pt x="29321" y="10890"/>
                </a:cubicBezTo>
                <a:cubicBezTo>
                  <a:pt x="29104" y="10862"/>
                  <a:pt x="28860" y="10835"/>
                  <a:pt x="28616" y="10808"/>
                </a:cubicBezTo>
                <a:lnTo>
                  <a:pt x="28128" y="10754"/>
                </a:lnTo>
                <a:lnTo>
                  <a:pt x="28236" y="10700"/>
                </a:lnTo>
                <a:cubicBezTo>
                  <a:pt x="28670" y="10510"/>
                  <a:pt x="29050" y="10293"/>
                  <a:pt x="29430" y="9994"/>
                </a:cubicBezTo>
                <a:cubicBezTo>
                  <a:pt x="30054" y="9452"/>
                  <a:pt x="30596" y="8801"/>
                  <a:pt x="30976" y="8042"/>
                </a:cubicBezTo>
                <a:cubicBezTo>
                  <a:pt x="31301" y="7445"/>
                  <a:pt x="31573" y="6848"/>
                  <a:pt x="31844" y="6224"/>
                </a:cubicBezTo>
                <a:lnTo>
                  <a:pt x="32034" y="5763"/>
                </a:lnTo>
                <a:cubicBezTo>
                  <a:pt x="32332" y="5004"/>
                  <a:pt x="32739" y="4271"/>
                  <a:pt x="33227" y="3620"/>
                </a:cubicBezTo>
                <a:cubicBezTo>
                  <a:pt x="33770" y="2915"/>
                  <a:pt x="34502" y="2400"/>
                  <a:pt x="35343" y="2101"/>
                </a:cubicBezTo>
                <a:cubicBezTo>
                  <a:pt x="35885" y="1939"/>
                  <a:pt x="36455" y="1830"/>
                  <a:pt x="37025" y="1803"/>
                </a:cubicBezTo>
                <a:cubicBezTo>
                  <a:pt x="37148" y="1799"/>
                  <a:pt x="37270" y="1796"/>
                  <a:pt x="37392" y="1796"/>
                </a:cubicBezTo>
                <a:close/>
                <a:moveTo>
                  <a:pt x="32685" y="501"/>
                </a:moveTo>
                <a:cubicBezTo>
                  <a:pt x="33173" y="555"/>
                  <a:pt x="33688" y="610"/>
                  <a:pt x="34204" y="691"/>
                </a:cubicBezTo>
                <a:lnTo>
                  <a:pt x="34339" y="718"/>
                </a:lnTo>
                <a:cubicBezTo>
                  <a:pt x="34556" y="745"/>
                  <a:pt x="34800" y="799"/>
                  <a:pt x="35072" y="854"/>
                </a:cubicBezTo>
                <a:lnTo>
                  <a:pt x="35912" y="1071"/>
                </a:lnTo>
                <a:lnTo>
                  <a:pt x="36319" y="1179"/>
                </a:lnTo>
                <a:cubicBezTo>
                  <a:pt x="36482" y="1233"/>
                  <a:pt x="36645" y="1288"/>
                  <a:pt x="36835" y="1342"/>
                </a:cubicBezTo>
                <a:cubicBezTo>
                  <a:pt x="36292" y="1396"/>
                  <a:pt x="35723" y="1478"/>
                  <a:pt x="35207" y="1667"/>
                </a:cubicBezTo>
                <a:cubicBezTo>
                  <a:pt x="34285" y="1966"/>
                  <a:pt x="33471" y="2535"/>
                  <a:pt x="32902" y="3322"/>
                </a:cubicBezTo>
                <a:cubicBezTo>
                  <a:pt x="32386" y="4000"/>
                  <a:pt x="31952" y="4787"/>
                  <a:pt x="31654" y="5600"/>
                </a:cubicBezTo>
                <a:lnTo>
                  <a:pt x="31464" y="6034"/>
                </a:lnTo>
                <a:cubicBezTo>
                  <a:pt x="31220" y="6658"/>
                  <a:pt x="30922" y="7255"/>
                  <a:pt x="30623" y="7852"/>
                </a:cubicBezTo>
                <a:cubicBezTo>
                  <a:pt x="30244" y="8530"/>
                  <a:pt x="29755" y="9154"/>
                  <a:pt x="29159" y="9669"/>
                </a:cubicBezTo>
                <a:cubicBezTo>
                  <a:pt x="28833" y="9940"/>
                  <a:pt x="28453" y="10157"/>
                  <a:pt x="28074" y="10347"/>
                </a:cubicBezTo>
                <a:cubicBezTo>
                  <a:pt x="27613" y="10564"/>
                  <a:pt x="27124" y="10727"/>
                  <a:pt x="26636" y="10835"/>
                </a:cubicBezTo>
                <a:cubicBezTo>
                  <a:pt x="25985" y="10998"/>
                  <a:pt x="25334" y="11107"/>
                  <a:pt x="24710" y="11161"/>
                </a:cubicBezTo>
                <a:cubicBezTo>
                  <a:pt x="24222" y="11242"/>
                  <a:pt x="23707" y="11296"/>
                  <a:pt x="23164" y="11324"/>
                </a:cubicBezTo>
                <a:lnTo>
                  <a:pt x="22296" y="11405"/>
                </a:lnTo>
                <a:cubicBezTo>
                  <a:pt x="22703" y="11134"/>
                  <a:pt x="23083" y="10781"/>
                  <a:pt x="23408" y="10401"/>
                </a:cubicBezTo>
                <a:cubicBezTo>
                  <a:pt x="23951" y="9750"/>
                  <a:pt x="24358" y="8991"/>
                  <a:pt x="24602" y="8177"/>
                </a:cubicBezTo>
                <a:cubicBezTo>
                  <a:pt x="24819" y="7526"/>
                  <a:pt x="24982" y="6848"/>
                  <a:pt x="25090" y="6170"/>
                </a:cubicBezTo>
                <a:lnTo>
                  <a:pt x="25199" y="5763"/>
                </a:lnTo>
                <a:cubicBezTo>
                  <a:pt x="25334" y="4922"/>
                  <a:pt x="25578" y="4136"/>
                  <a:pt x="25931" y="3376"/>
                </a:cubicBezTo>
                <a:cubicBezTo>
                  <a:pt x="26311" y="2590"/>
                  <a:pt x="26907" y="1912"/>
                  <a:pt x="27667" y="1450"/>
                </a:cubicBezTo>
                <a:cubicBezTo>
                  <a:pt x="28128" y="1152"/>
                  <a:pt x="28643" y="935"/>
                  <a:pt x="29186" y="799"/>
                </a:cubicBezTo>
                <a:cubicBezTo>
                  <a:pt x="29891" y="610"/>
                  <a:pt x="30623" y="501"/>
                  <a:pt x="31356" y="501"/>
                </a:cubicBezTo>
                <a:close/>
                <a:moveTo>
                  <a:pt x="43121" y="4400"/>
                </a:moveTo>
                <a:cubicBezTo>
                  <a:pt x="44280" y="4400"/>
                  <a:pt x="45430" y="4648"/>
                  <a:pt x="46491" y="5166"/>
                </a:cubicBezTo>
                <a:cubicBezTo>
                  <a:pt x="48064" y="5872"/>
                  <a:pt x="49501" y="6821"/>
                  <a:pt x="50803" y="7933"/>
                </a:cubicBezTo>
                <a:cubicBezTo>
                  <a:pt x="50315" y="7797"/>
                  <a:pt x="49800" y="7716"/>
                  <a:pt x="49285" y="7689"/>
                </a:cubicBezTo>
                <a:cubicBezTo>
                  <a:pt x="49234" y="7688"/>
                  <a:pt x="49185" y="7687"/>
                  <a:pt x="49135" y="7687"/>
                </a:cubicBezTo>
                <a:cubicBezTo>
                  <a:pt x="47183" y="7687"/>
                  <a:pt x="45861" y="8721"/>
                  <a:pt x="44538" y="9859"/>
                </a:cubicBezTo>
                <a:lnTo>
                  <a:pt x="44321" y="10049"/>
                </a:lnTo>
                <a:cubicBezTo>
                  <a:pt x="43127" y="11079"/>
                  <a:pt x="41988" y="12083"/>
                  <a:pt x="40496" y="12408"/>
                </a:cubicBezTo>
                <a:cubicBezTo>
                  <a:pt x="40062" y="12517"/>
                  <a:pt x="39656" y="12544"/>
                  <a:pt x="39222" y="12544"/>
                </a:cubicBezTo>
                <a:cubicBezTo>
                  <a:pt x="38733" y="12544"/>
                  <a:pt x="38218" y="12490"/>
                  <a:pt x="37757" y="12381"/>
                </a:cubicBezTo>
                <a:cubicBezTo>
                  <a:pt x="36753" y="12191"/>
                  <a:pt x="35777" y="11920"/>
                  <a:pt x="34827" y="11568"/>
                </a:cubicBezTo>
                <a:lnTo>
                  <a:pt x="34800" y="11541"/>
                </a:lnTo>
                <a:lnTo>
                  <a:pt x="33824" y="11215"/>
                </a:lnTo>
                <a:lnTo>
                  <a:pt x="33932" y="11188"/>
                </a:lnTo>
                <a:cubicBezTo>
                  <a:pt x="34366" y="11079"/>
                  <a:pt x="34800" y="10917"/>
                  <a:pt x="35207" y="10700"/>
                </a:cubicBezTo>
                <a:cubicBezTo>
                  <a:pt x="36536" y="10076"/>
                  <a:pt x="37431" y="8855"/>
                  <a:pt x="38326" y="7662"/>
                </a:cubicBezTo>
                <a:lnTo>
                  <a:pt x="38679" y="7201"/>
                </a:lnTo>
                <a:cubicBezTo>
                  <a:pt x="39140" y="6523"/>
                  <a:pt x="39710" y="5899"/>
                  <a:pt x="40334" y="5383"/>
                </a:cubicBezTo>
                <a:cubicBezTo>
                  <a:pt x="41039" y="4814"/>
                  <a:pt x="41880" y="4488"/>
                  <a:pt x="42775" y="4407"/>
                </a:cubicBezTo>
                <a:cubicBezTo>
                  <a:pt x="42890" y="4402"/>
                  <a:pt x="43006" y="4400"/>
                  <a:pt x="43121" y="4400"/>
                </a:cubicBezTo>
                <a:close/>
                <a:moveTo>
                  <a:pt x="27087" y="375"/>
                </a:moveTo>
                <a:cubicBezTo>
                  <a:pt x="27715" y="375"/>
                  <a:pt x="28343" y="409"/>
                  <a:pt x="28969" y="474"/>
                </a:cubicBezTo>
                <a:cubicBezTo>
                  <a:pt x="28426" y="610"/>
                  <a:pt x="27911" y="854"/>
                  <a:pt x="27450" y="1152"/>
                </a:cubicBezTo>
                <a:cubicBezTo>
                  <a:pt x="26636" y="1667"/>
                  <a:pt x="25985" y="2373"/>
                  <a:pt x="25578" y="3241"/>
                </a:cubicBezTo>
                <a:cubicBezTo>
                  <a:pt x="25226" y="4027"/>
                  <a:pt x="24954" y="4841"/>
                  <a:pt x="24792" y="5682"/>
                </a:cubicBezTo>
                <a:lnTo>
                  <a:pt x="24710" y="6116"/>
                </a:lnTo>
                <a:cubicBezTo>
                  <a:pt x="24575" y="6767"/>
                  <a:pt x="24412" y="7445"/>
                  <a:pt x="24222" y="8069"/>
                </a:cubicBezTo>
                <a:cubicBezTo>
                  <a:pt x="24005" y="8855"/>
                  <a:pt x="23625" y="9560"/>
                  <a:pt x="23110" y="10157"/>
                </a:cubicBezTo>
                <a:cubicBezTo>
                  <a:pt x="22025" y="11432"/>
                  <a:pt x="20181" y="12273"/>
                  <a:pt x="16492" y="13114"/>
                </a:cubicBezTo>
                <a:cubicBezTo>
                  <a:pt x="16871" y="12761"/>
                  <a:pt x="17197" y="12354"/>
                  <a:pt x="17468" y="11920"/>
                </a:cubicBezTo>
                <a:cubicBezTo>
                  <a:pt x="18363" y="10564"/>
                  <a:pt x="18418" y="8964"/>
                  <a:pt x="18499" y="7418"/>
                </a:cubicBezTo>
                <a:lnTo>
                  <a:pt x="18499" y="7038"/>
                </a:lnTo>
                <a:cubicBezTo>
                  <a:pt x="18499" y="6197"/>
                  <a:pt x="18607" y="5383"/>
                  <a:pt x="18824" y="4597"/>
                </a:cubicBezTo>
                <a:cubicBezTo>
                  <a:pt x="19041" y="3756"/>
                  <a:pt x="19502" y="2996"/>
                  <a:pt x="20153" y="2400"/>
                </a:cubicBezTo>
                <a:cubicBezTo>
                  <a:pt x="20913" y="1667"/>
                  <a:pt x="22025" y="1125"/>
                  <a:pt x="23517" y="745"/>
                </a:cubicBezTo>
                <a:cubicBezTo>
                  <a:pt x="24691" y="496"/>
                  <a:pt x="25889" y="375"/>
                  <a:pt x="27087" y="375"/>
                </a:cubicBezTo>
                <a:close/>
                <a:moveTo>
                  <a:pt x="21211" y="1179"/>
                </a:moveTo>
                <a:lnTo>
                  <a:pt x="21211" y="1179"/>
                </a:lnTo>
                <a:cubicBezTo>
                  <a:pt x="20723" y="1423"/>
                  <a:pt x="20289" y="1749"/>
                  <a:pt x="19882" y="2101"/>
                </a:cubicBezTo>
                <a:cubicBezTo>
                  <a:pt x="19177" y="2725"/>
                  <a:pt x="18662" y="3566"/>
                  <a:pt x="18418" y="4488"/>
                </a:cubicBezTo>
                <a:cubicBezTo>
                  <a:pt x="18201" y="5302"/>
                  <a:pt x="18092" y="6143"/>
                  <a:pt x="18092" y="7011"/>
                </a:cubicBezTo>
                <a:lnTo>
                  <a:pt x="18065" y="7391"/>
                </a:lnTo>
                <a:cubicBezTo>
                  <a:pt x="18011" y="8882"/>
                  <a:pt x="17956" y="10456"/>
                  <a:pt x="17116" y="11703"/>
                </a:cubicBezTo>
                <a:cubicBezTo>
                  <a:pt x="16248" y="13168"/>
                  <a:pt x="14430" y="14307"/>
                  <a:pt x="10931" y="15636"/>
                </a:cubicBezTo>
                <a:lnTo>
                  <a:pt x="10986" y="15528"/>
                </a:lnTo>
                <a:cubicBezTo>
                  <a:pt x="11311" y="15175"/>
                  <a:pt x="11555" y="14768"/>
                  <a:pt x="11745" y="14334"/>
                </a:cubicBezTo>
                <a:cubicBezTo>
                  <a:pt x="12423" y="12761"/>
                  <a:pt x="12260" y="11215"/>
                  <a:pt x="12098" y="9560"/>
                </a:cubicBezTo>
                <a:lnTo>
                  <a:pt x="12071" y="9343"/>
                </a:lnTo>
                <a:cubicBezTo>
                  <a:pt x="11881" y="7580"/>
                  <a:pt x="11826" y="6007"/>
                  <a:pt x="12993" y="4515"/>
                </a:cubicBezTo>
                <a:cubicBezTo>
                  <a:pt x="13806" y="3566"/>
                  <a:pt x="14864" y="2834"/>
                  <a:pt x="16058" y="2373"/>
                </a:cubicBezTo>
                <a:cubicBezTo>
                  <a:pt x="16899" y="2020"/>
                  <a:pt x="17767" y="1749"/>
                  <a:pt x="18662" y="1559"/>
                </a:cubicBezTo>
                <a:cubicBezTo>
                  <a:pt x="19502" y="1396"/>
                  <a:pt x="20343" y="1261"/>
                  <a:pt x="21211" y="1179"/>
                </a:cubicBezTo>
                <a:close/>
                <a:moveTo>
                  <a:pt x="49132" y="8121"/>
                </a:moveTo>
                <a:cubicBezTo>
                  <a:pt x="49183" y="8121"/>
                  <a:pt x="49233" y="8121"/>
                  <a:pt x="49285" y="8123"/>
                </a:cubicBezTo>
                <a:cubicBezTo>
                  <a:pt x="50451" y="8204"/>
                  <a:pt x="51590" y="8557"/>
                  <a:pt x="52621" y="9126"/>
                </a:cubicBezTo>
                <a:cubicBezTo>
                  <a:pt x="53977" y="9886"/>
                  <a:pt x="55252" y="10781"/>
                  <a:pt x="56391" y="11812"/>
                </a:cubicBezTo>
                <a:cubicBezTo>
                  <a:pt x="55930" y="11676"/>
                  <a:pt x="55469" y="11622"/>
                  <a:pt x="54981" y="11622"/>
                </a:cubicBezTo>
                <a:cubicBezTo>
                  <a:pt x="54954" y="11621"/>
                  <a:pt x="54927" y="11621"/>
                  <a:pt x="54900" y="11621"/>
                </a:cubicBezTo>
                <a:cubicBezTo>
                  <a:pt x="53069" y="11621"/>
                  <a:pt x="51705" y="12533"/>
                  <a:pt x="50261" y="13629"/>
                </a:cubicBezTo>
                <a:lnTo>
                  <a:pt x="50180" y="13683"/>
                </a:lnTo>
                <a:cubicBezTo>
                  <a:pt x="48851" y="14714"/>
                  <a:pt x="47603" y="15636"/>
                  <a:pt x="45921" y="15718"/>
                </a:cubicBezTo>
                <a:cubicBezTo>
                  <a:pt x="45859" y="15719"/>
                  <a:pt x="45796" y="15720"/>
                  <a:pt x="45734" y="15720"/>
                </a:cubicBezTo>
                <a:cubicBezTo>
                  <a:pt x="44793" y="15720"/>
                  <a:pt x="43857" y="15528"/>
                  <a:pt x="42992" y="15121"/>
                </a:cubicBezTo>
                <a:cubicBezTo>
                  <a:pt x="41636" y="14524"/>
                  <a:pt x="40361" y="13792"/>
                  <a:pt x="39140" y="12978"/>
                </a:cubicBezTo>
                <a:lnTo>
                  <a:pt x="39140" y="12951"/>
                </a:lnTo>
                <a:lnTo>
                  <a:pt x="39249" y="12951"/>
                </a:lnTo>
                <a:cubicBezTo>
                  <a:pt x="39323" y="12956"/>
                  <a:pt x="39398" y="12958"/>
                  <a:pt x="39474" y="12958"/>
                </a:cubicBezTo>
                <a:cubicBezTo>
                  <a:pt x="39841" y="12958"/>
                  <a:pt x="40223" y="12905"/>
                  <a:pt x="40605" y="12815"/>
                </a:cubicBezTo>
                <a:cubicBezTo>
                  <a:pt x="42205" y="12490"/>
                  <a:pt x="43426" y="11405"/>
                  <a:pt x="44592" y="10374"/>
                </a:cubicBezTo>
                <a:lnTo>
                  <a:pt x="44809" y="10184"/>
                </a:lnTo>
                <a:cubicBezTo>
                  <a:pt x="46102" y="9050"/>
                  <a:pt x="47343" y="8121"/>
                  <a:pt x="49132" y="8121"/>
                </a:cubicBezTo>
                <a:close/>
                <a:moveTo>
                  <a:pt x="121895" y="8469"/>
                </a:moveTo>
                <a:cubicBezTo>
                  <a:pt x="122013" y="8469"/>
                  <a:pt x="122130" y="8471"/>
                  <a:pt x="122248" y="8476"/>
                </a:cubicBezTo>
                <a:lnTo>
                  <a:pt x="122275" y="8476"/>
                </a:lnTo>
                <a:cubicBezTo>
                  <a:pt x="123197" y="8503"/>
                  <a:pt x="124119" y="8611"/>
                  <a:pt x="125041" y="8801"/>
                </a:cubicBezTo>
                <a:cubicBezTo>
                  <a:pt x="125448" y="8882"/>
                  <a:pt x="125855" y="8991"/>
                  <a:pt x="126262" y="9126"/>
                </a:cubicBezTo>
                <a:lnTo>
                  <a:pt x="126967" y="9343"/>
                </a:lnTo>
                <a:cubicBezTo>
                  <a:pt x="127157" y="9398"/>
                  <a:pt x="127320" y="9452"/>
                  <a:pt x="127510" y="9506"/>
                </a:cubicBezTo>
                <a:cubicBezTo>
                  <a:pt x="126967" y="9533"/>
                  <a:pt x="126452" y="9642"/>
                  <a:pt x="125937" y="9805"/>
                </a:cubicBezTo>
                <a:cubicBezTo>
                  <a:pt x="125014" y="10076"/>
                  <a:pt x="124228" y="10618"/>
                  <a:pt x="123631" y="11378"/>
                </a:cubicBezTo>
                <a:cubicBezTo>
                  <a:pt x="123089" y="12029"/>
                  <a:pt x="122627" y="12761"/>
                  <a:pt x="122275" y="13548"/>
                </a:cubicBezTo>
                <a:lnTo>
                  <a:pt x="122058" y="13955"/>
                </a:lnTo>
                <a:cubicBezTo>
                  <a:pt x="121407" y="15284"/>
                  <a:pt x="120729" y="16640"/>
                  <a:pt x="119508" y="17453"/>
                </a:cubicBezTo>
                <a:cubicBezTo>
                  <a:pt x="119156" y="17698"/>
                  <a:pt x="118749" y="17915"/>
                  <a:pt x="118342" y="18077"/>
                </a:cubicBezTo>
                <a:cubicBezTo>
                  <a:pt x="117935" y="18213"/>
                  <a:pt x="117528" y="18321"/>
                  <a:pt x="117121" y="18403"/>
                </a:cubicBezTo>
                <a:lnTo>
                  <a:pt x="116850" y="18457"/>
                </a:lnTo>
                <a:cubicBezTo>
                  <a:pt x="115731" y="18623"/>
                  <a:pt x="114596" y="18694"/>
                  <a:pt x="113470" y="18694"/>
                </a:cubicBezTo>
                <a:cubicBezTo>
                  <a:pt x="113122" y="18694"/>
                  <a:pt x="112775" y="18687"/>
                  <a:pt x="112429" y="18674"/>
                </a:cubicBezTo>
                <a:cubicBezTo>
                  <a:pt x="112863" y="18430"/>
                  <a:pt x="113270" y="18132"/>
                  <a:pt x="113649" y="17779"/>
                </a:cubicBezTo>
                <a:cubicBezTo>
                  <a:pt x="114816" y="16667"/>
                  <a:pt x="115277" y="15148"/>
                  <a:pt x="115684" y="13683"/>
                </a:cubicBezTo>
                <a:lnTo>
                  <a:pt x="115792" y="13276"/>
                </a:lnTo>
                <a:cubicBezTo>
                  <a:pt x="116009" y="12490"/>
                  <a:pt x="116308" y="11730"/>
                  <a:pt x="116714" y="10998"/>
                </a:cubicBezTo>
                <a:cubicBezTo>
                  <a:pt x="117148" y="10239"/>
                  <a:pt x="117772" y="9615"/>
                  <a:pt x="118559" y="9208"/>
                </a:cubicBezTo>
                <a:cubicBezTo>
                  <a:pt x="119074" y="8964"/>
                  <a:pt x="119590" y="8774"/>
                  <a:pt x="120159" y="8638"/>
                </a:cubicBezTo>
                <a:cubicBezTo>
                  <a:pt x="120724" y="8525"/>
                  <a:pt x="121308" y="8469"/>
                  <a:pt x="121895" y="8469"/>
                </a:cubicBezTo>
                <a:close/>
                <a:moveTo>
                  <a:pt x="13834" y="3186"/>
                </a:moveTo>
                <a:lnTo>
                  <a:pt x="13834" y="3186"/>
                </a:lnTo>
                <a:cubicBezTo>
                  <a:pt x="13400" y="3485"/>
                  <a:pt x="13020" y="3864"/>
                  <a:pt x="12667" y="4271"/>
                </a:cubicBezTo>
                <a:cubicBezTo>
                  <a:pt x="11420" y="5899"/>
                  <a:pt x="11474" y="7553"/>
                  <a:pt x="11664" y="9398"/>
                </a:cubicBezTo>
                <a:lnTo>
                  <a:pt x="11664" y="9642"/>
                </a:lnTo>
                <a:cubicBezTo>
                  <a:pt x="11854" y="11215"/>
                  <a:pt x="12016" y="12734"/>
                  <a:pt x="11365" y="14199"/>
                </a:cubicBezTo>
                <a:cubicBezTo>
                  <a:pt x="11203" y="14578"/>
                  <a:pt x="10958" y="14958"/>
                  <a:pt x="10660" y="15311"/>
                </a:cubicBezTo>
                <a:cubicBezTo>
                  <a:pt x="10335" y="15718"/>
                  <a:pt x="9955" y="16097"/>
                  <a:pt x="9521" y="16450"/>
                </a:cubicBezTo>
                <a:cubicBezTo>
                  <a:pt x="8300" y="17399"/>
                  <a:pt x="6944" y="18213"/>
                  <a:pt x="5561" y="18918"/>
                </a:cubicBezTo>
                <a:cubicBezTo>
                  <a:pt x="5547" y="18918"/>
                  <a:pt x="5533" y="18918"/>
                  <a:pt x="5523" y="18922"/>
                </a:cubicBezTo>
                <a:lnTo>
                  <a:pt x="5523" y="18922"/>
                </a:lnTo>
                <a:cubicBezTo>
                  <a:pt x="5814" y="18494"/>
                  <a:pt x="6052" y="18014"/>
                  <a:pt x="6212" y="17535"/>
                </a:cubicBezTo>
                <a:cubicBezTo>
                  <a:pt x="6781" y="15907"/>
                  <a:pt x="6402" y="14307"/>
                  <a:pt x="6049" y="12788"/>
                </a:cubicBezTo>
                <a:lnTo>
                  <a:pt x="5995" y="12517"/>
                </a:lnTo>
                <a:cubicBezTo>
                  <a:pt x="5588" y="10727"/>
                  <a:pt x="5344" y="9235"/>
                  <a:pt x="6266" y="7608"/>
                </a:cubicBezTo>
                <a:cubicBezTo>
                  <a:pt x="6537" y="7146"/>
                  <a:pt x="6890" y="6740"/>
                  <a:pt x="7297" y="6360"/>
                </a:cubicBezTo>
                <a:cubicBezTo>
                  <a:pt x="7785" y="5872"/>
                  <a:pt x="8355" y="5465"/>
                  <a:pt x="8951" y="5112"/>
                </a:cubicBezTo>
                <a:cubicBezTo>
                  <a:pt x="9304" y="4895"/>
                  <a:pt x="9684" y="4678"/>
                  <a:pt x="10063" y="4488"/>
                </a:cubicBezTo>
                <a:cubicBezTo>
                  <a:pt x="10443" y="4298"/>
                  <a:pt x="10877" y="4136"/>
                  <a:pt x="11392" y="3919"/>
                </a:cubicBezTo>
                <a:cubicBezTo>
                  <a:pt x="12179" y="3620"/>
                  <a:pt x="12993" y="3376"/>
                  <a:pt x="13834" y="3186"/>
                </a:cubicBezTo>
                <a:close/>
                <a:moveTo>
                  <a:pt x="127672" y="9886"/>
                </a:moveTo>
                <a:cubicBezTo>
                  <a:pt x="128405" y="9886"/>
                  <a:pt x="129110" y="9940"/>
                  <a:pt x="129788" y="10076"/>
                </a:cubicBezTo>
                <a:cubicBezTo>
                  <a:pt x="131551" y="10428"/>
                  <a:pt x="133233" y="11052"/>
                  <a:pt x="134779" y="11920"/>
                </a:cubicBezTo>
                <a:cubicBezTo>
                  <a:pt x="134587" y="11901"/>
                  <a:pt x="134395" y="11892"/>
                  <a:pt x="134204" y="11892"/>
                </a:cubicBezTo>
                <a:cubicBezTo>
                  <a:pt x="133856" y="11892"/>
                  <a:pt x="133511" y="11922"/>
                  <a:pt x="133179" y="11974"/>
                </a:cubicBezTo>
                <a:cubicBezTo>
                  <a:pt x="130982" y="12300"/>
                  <a:pt x="129870" y="13846"/>
                  <a:pt x="128974" y="15067"/>
                </a:cubicBezTo>
                <a:lnTo>
                  <a:pt x="128730" y="15392"/>
                </a:lnTo>
                <a:cubicBezTo>
                  <a:pt x="127862" y="16613"/>
                  <a:pt x="126967" y="17860"/>
                  <a:pt x="125584" y="18484"/>
                </a:cubicBezTo>
                <a:cubicBezTo>
                  <a:pt x="124852" y="18837"/>
                  <a:pt x="123997" y="19013"/>
                  <a:pt x="122855" y="19013"/>
                </a:cubicBezTo>
                <a:cubicBezTo>
                  <a:pt x="121712" y="19013"/>
                  <a:pt x="120281" y="18837"/>
                  <a:pt x="118396" y="18484"/>
                </a:cubicBezTo>
                <a:lnTo>
                  <a:pt x="118505" y="18430"/>
                </a:lnTo>
                <a:cubicBezTo>
                  <a:pt x="118939" y="18267"/>
                  <a:pt x="119345" y="18050"/>
                  <a:pt x="119725" y="17779"/>
                </a:cubicBezTo>
                <a:cubicBezTo>
                  <a:pt x="121054" y="16911"/>
                  <a:pt x="121759" y="15501"/>
                  <a:pt x="122438" y="14117"/>
                </a:cubicBezTo>
                <a:lnTo>
                  <a:pt x="122655" y="13710"/>
                </a:lnTo>
                <a:cubicBezTo>
                  <a:pt x="123007" y="12978"/>
                  <a:pt x="123414" y="12273"/>
                  <a:pt x="123929" y="11622"/>
                </a:cubicBezTo>
                <a:cubicBezTo>
                  <a:pt x="124499" y="10944"/>
                  <a:pt x="125231" y="10456"/>
                  <a:pt x="126045" y="10184"/>
                </a:cubicBezTo>
                <a:cubicBezTo>
                  <a:pt x="126588" y="10022"/>
                  <a:pt x="127130" y="9913"/>
                  <a:pt x="127672" y="9886"/>
                </a:cubicBezTo>
                <a:close/>
                <a:moveTo>
                  <a:pt x="54981" y="12029"/>
                </a:moveTo>
                <a:cubicBezTo>
                  <a:pt x="56065" y="12083"/>
                  <a:pt x="57123" y="12354"/>
                  <a:pt x="58073" y="12815"/>
                </a:cubicBezTo>
                <a:cubicBezTo>
                  <a:pt x="59320" y="13412"/>
                  <a:pt x="60514" y="14090"/>
                  <a:pt x="61653" y="14850"/>
                </a:cubicBezTo>
                <a:cubicBezTo>
                  <a:pt x="61192" y="14850"/>
                  <a:pt x="60758" y="14850"/>
                  <a:pt x="60324" y="14931"/>
                </a:cubicBezTo>
                <a:cubicBezTo>
                  <a:pt x="59483" y="15067"/>
                  <a:pt x="58669" y="15392"/>
                  <a:pt x="57964" y="15853"/>
                </a:cubicBezTo>
                <a:cubicBezTo>
                  <a:pt x="57286" y="16314"/>
                  <a:pt x="56635" y="16803"/>
                  <a:pt x="56038" y="17372"/>
                </a:cubicBezTo>
                <a:lnTo>
                  <a:pt x="55957" y="17426"/>
                </a:lnTo>
                <a:cubicBezTo>
                  <a:pt x="54736" y="18484"/>
                  <a:pt x="53462" y="19596"/>
                  <a:pt x="51644" y="19651"/>
                </a:cubicBezTo>
                <a:cubicBezTo>
                  <a:pt x="50532" y="19623"/>
                  <a:pt x="49447" y="19352"/>
                  <a:pt x="48471" y="18837"/>
                </a:cubicBezTo>
                <a:cubicBezTo>
                  <a:pt x="47009" y="18079"/>
                  <a:pt x="45628" y="17132"/>
                  <a:pt x="44409" y="16022"/>
                </a:cubicBezTo>
                <a:lnTo>
                  <a:pt x="44409" y="16022"/>
                </a:lnTo>
                <a:cubicBezTo>
                  <a:pt x="44830" y="16100"/>
                  <a:pt x="45227" y="16152"/>
                  <a:pt x="45650" y="16152"/>
                </a:cubicBezTo>
                <a:lnTo>
                  <a:pt x="45948" y="16152"/>
                </a:lnTo>
                <a:cubicBezTo>
                  <a:pt x="47766" y="16043"/>
                  <a:pt x="49122" y="15012"/>
                  <a:pt x="50451" y="14036"/>
                </a:cubicBezTo>
                <a:lnTo>
                  <a:pt x="50532" y="13955"/>
                </a:lnTo>
                <a:cubicBezTo>
                  <a:pt x="51916" y="12897"/>
                  <a:pt x="53217" y="12029"/>
                  <a:pt x="54926" y="12029"/>
                </a:cubicBezTo>
                <a:close/>
                <a:moveTo>
                  <a:pt x="116875" y="8008"/>
                </a:moveTo>
                <a:cubicBezTo>
                  <a:pt x="117030" y="8008"/>
                  <a:pt x="117185" y="8010"/>
                  <a:pt x="117338" y="8014"/>
                </a:cubicBezTo>
                <a:cubicBezTo>
                  <a:pt x="117772" y="8014"/>
                  <a:pt x="118261" y="8069"/>
                  <a:pt x="118749" y="8123"/>
                </a:cubicBezTo>
                <a:lnTo>
                  <a:pt x="119074" y="8177"/>
                </a:lnTo>
                <a:cubicBezTo>
                  <a:pt x="119345" y="8204"/>
                  <a:pt x="119644" y="8259"/>
                  <a:pt x="119915" y="8286"/>
                </a:cubicBezTo>
                <a:cubicBezTo>
                  <a:pt x="119400" y="8421"/>
                  <a:pt x="118884" y="8611"/>
                  <a:pt x="118396" y="8855"/>
                </a:cubicBezTo>
                <a:cubicBezTo>
                  <a:pt x="117555" y="9289"/>
                  <a:pt x="116850" y="9967"/>
                  <a:pt x="116389" y="10781"/>
                </a:cubicBezTo>
                <a:cubicBezTo>
                  <a:pt x="115982" y="11541"/>
                  <a:pt x="115657" y="12327"/>
                  <a:pt x="115440" y="13168"/>
                </a:cubicBezTo>
                <a:lnTo>
                  <a:pt x="115331" y="13575"/>
                </a:lnTo>
                <a:cubicBezTo>
                  <a:pt x="114897" y="14985"/>
                  <a:pt x="114463" y="16450"/>
                  <a:pt x="113378" y="17481"/>
                </a:cubicBezTo>
                <a:cubicBezTo>
                  <a:pt x="112076" y="18728"/>
                  <a:pt x="110015" y="19379"/>
                  <a:pt x="106245" y="19759"/>
                </a:cubicBezTo>
                <a:cubicBezTo>
                  <a:pt x="106679" y="19461"/>
                  <a:pt x="107058" y="19108"/>
                  <a:pt x="107411" y="18701"/>
                </a:cubicBezTo>
                <a:cubicBezTo>
                  <a:pt x="108496" y="17426"/>
                  <a:pt x="108740" y="15826"/>
                  <a:pt x="108984" y="14253"/>
                </a:cubicBezTo>
                <a:lnTo>
                  <a:pt x="109011" y="13955"/>
                </a:lnTo>
                <a:cubicBezTo>
                  <a:pt x="109255" y="12436"/>
                  <a:pt x="109527" y="10727"/>
                  <a:pt x="111100" y="9506"/>
                </a:cubicBezTo>
                <a:cubicBezTo>
                  <a:pt x="112131" y="8774"/>
                  <a:pt x="113324" y="8313"/>
                  <a:pt x="114572" y="8177"/>
                </a:cubicBezTo>
                <a:cubicBezTo>
                  <a:pt x="115318" y="8064"/>
                  <a:pt x="116101" y="8008"/>
                  <a:pt x="116875" y="8008"/>
                </a:cubicBezTo>
                <a:close/>
                <a:moveTo>
                  <a:pt x="134160" y="12293"/>
                </a:moveTo>
                <a:cubicBezTo>
                  <a:pt x="135111" y="12293"/>
                  <a:pt x="136047" y="12476"/>
                  <a:pt x="136922" y="12842"/>
                </a:cubicBezTo>
                <a:cubicBezTo>
                  <a:pt x="138603" y="13466"/>
                  <a:pt x="140149" y="14361"/>
                  <a:pt x="141533" y="15473"/>
                </a:cubicBezTo>
                <a:cubicBezTo>
                  <a:pt x="141017" y="15338"/>
                  <a:pt x="140475" y="15256"/>
                  <a:pt x="139932" y="15256"/>
                </a:cubicBezTo>
                <a:cubicBezTo>
                  <a:pt x="137735" y="15256"/>
                  <a:pt x="136379" y="16558"/>
                  <a:pt x="135294" y="17616"/>
                </a:cubicBezTo>
                <a:lnTo>
                  <a:pt x="135023" y="17887"/>
                </a:lnTo>
                <a:cubicBezTo>
                  <a:pt x="133911" y="19000"/>
                  <a:pt x="132880" y="20057"/>
                  <a:pt x="131416" y="20437"/>
                </a:cubicBezTo>
                <a:cubicBezTo>
                  <a:pt x="130954" y="20570"/>
                  <a:pt x="130464" y="20640"/>
                  <a:pt x="129916" y="20640"/>
                </a:cubicBezTo>
                <a:cubicBezTo>
                  <a:pt x="128563" y="20640"/>
                  <a:pt x="126848" y="20216"/>
                  <a:pt x="124282" y="19271"/>
                </a:cubicBezTo>
                <a:cubicBezTo>
                  <a:pt x="124797" y="19189"/>
                  <a:pt x="125286" y="19054"/>
                  <a:pt x="125747" y="18837"/>
                </a:cubicBezTo>
                <a:lnTo>
                  <a:pt x="125747" y="18810"/>
                </a:lnTo>
                <a:cubicBezTo>
                  <a:pt x="127211" y="18186"/>
                  <a:pt x="128134" y="16884"/>
                  <a:pt x="129029" y="15609"/>
                </a:cubicBezTo>
                <a:lnTo>
                  <a:pt x="129273" y="15284"/>
                </a:lnTo>
                <a:cubicBezTo>
                  <a:pt x="130141" y="14117"/>
                  <a:pt x="131199" y="12653"/>
                  <a:pt x="133206" y="12354"/>
                </a:cubicBezTo>
                <a:cubicBezTo>
                  <a:pt x="133524" y="12314"/>
                  <a:pt x="133843" y="12293"/>
                  <a:pt x="134160" y="12293"/>
                </a:cubicBezTo>
                <a:close/>
                <a:moveTo>
                  <a:pt x="111977" y="8365"/>
                </a:moveTo>
                <a:cubicBezTo>
                  <a:pt x="112065" y="8365"/>
                  <a:pt x="112152" y="8366"/>
                  <a:pt x="112239" y="8367"/>
                </a:cubicBezTo>
                <a:cubicBezTo>
                  <a:pt x="111751" y="8584"/>
                  <a:pt x="111290" y="8855"/>
                  <a:pt x="110856" y="9154"/>
                </a:cubicBezTo>
                <a:cubicBezTo>
                  <a:pt x="109147" y="10510"/>
                  <a:pt x="108849" y="12381"/>
                  <a:pt x="108604" y="13873"/>
                </a:cubicBezTo>
                <a:lnTo>
                  <a:pt x="108577" y="14199"/>
                </a:lnTo>
                <a:cubicBezTo>
                  <a:pt x="108333" y="15745"/>
                  <a:pt x="108116" y="17237"/>
                  <a:pt x="107085" y="18430"/>
                </a:cubicBezTo>
                <a:cubicBezTo>
                  <a:pt x="105892" y="19840"/>
                  <a:pt x="103668" y="20763"/>
                  <a:pt x="99898" y="21386"/>
                </a:cubicBezTo>
                <a:cubicBezTo>
                  <a:pt x="100332" y="21061"/>
                  <a:pt x="100711" y="20681"/>
                  <a:pt x="101037" y="20274"/>
                </a:cubicBezTo>
                <a:lnTo>
                  <a:pt x="101064" y="20274"/>
                </a:lnTo>
                <a:cubicBezTo>
                  <a:pt x="102122" y="18864"/>
                  <a:pt x="102230" y="17209"/>
                  <a:pt x="102339" y="15636"/>
                </a:cubicBezTo>
                <a:lnTo>
                  <a:pt x="102339" y="15392"/>
                </a:lnTo>
                <a:cubicBezTo>
                  <a:pt x="102447" y="13873"/>
                  <a:pt x="102556" y="12137"/>
                  <a:pt x="103939" y="10754"/>
                </a:cubicBezTo>
                <a:cubicBezTo>
                  <a:pt x="104834" y="9940"/>
                  <a:pt x="105919" y="9371"/>
                  <a:pt x="107085" y="9045"/>
                </a:cubicBezTo>
                <a:cubicBezTo>
                  <a:pt x="108683" y="8607"/>
                  <a:pt x="110329" y="8365"/>
                  <a:pt x="111977" y="8365"/>
                </a:cubicBezTo>
                <a:close/>
                <a:moveTo>
                  <a:pt x="104888" y="9560"/>
                </a:moveTo>
                <a:cubicBezTo>
                  <a:pt x="104454" y="9805"/>
                  <a:pt x="104020" y="10130"/>
                  <a:pt x="103641" y="10483"/>
                </a:cubicBezTo>
                <a:cubicBezTo>
                  <a:pt x="102149" y="11974"/>
                  <a:pt x="102040" y="13765"/>
                  <a:pt x="101932" y="15365"/>
                </a:cubicBezTo>
                <a:lnTo>
                  <a:pt x="101932" y="15609"/>
                </a:lnTo>
                <a:cubicBezTo>
                  <a:pt x="101823" y="17209"/>
                  <a:pt x="101742" y="18728"/>
                  <a:pt x="100738" y="20003"/>
                </a:cubicBezTo>
                <a:cubicBezTo>
                  <a:pt x="99545" y="21576"/>
                  <a:pt x="97212" y="22607"/>
                  <a:pt x="93388" y="23312"/>
                </a:cubicBezTo>
                <a:cubicBezTo>
                  <a:pt x="93849" y="22960"/>
                  <a:pt x="94229" y="22580"/>
                  <a:pt x="94554" y="22173"/>
                </a:cubicBezTo>
                <a:lnTo>
                  <a:pt x="94581" y="22146"/>
                </a:lnTo>
                <a:cubicBezTo>
                  <a:pt x="95666" y="20708"/>
                  <a:pt x="95721" y="19027"/>
                  <a:pt x="95748" y="17399"/>
                </a:cubicBezTo>
                <a:lnTo>
                  <a:pt x="95748" y="17237"/>
                </a:lnTo>
                <a:cubicBezTo>
                  <a:pt x="95802" y="15718"/>
                  <a:pt x="95856" y="13982"/>
                  <a:pt x="97104" y="12544"/>
                </a:cubicBezTo>
                <a:cubicBezTo>
                  <a:pt x="98541" y="10971"/>
                  <a:pt x="101091" y="9994"/>
                  <a:pt x="104888" y="9560"/>
                </a:cubicBezTo>
                <a:close/>
                <a:moveTo>
                  <a:pt x="61369" y="15246"/>
                </a:moveTo>
                <a:cubicBezTo>
                  <a:pt x="61489" y="15246"/>
                  <a:pt x="61611" y="15249"/>
                  <a:pt x="61734" y="15256"/>
                </a:cubicBezTo>
                <a:cubicBezTo>
                  <a:pt x="62250" y="15284"/>
                  <a:pt x="62765" y="15365"/>
                  <a:pt x="63280" y="15473"/>
                </a:cubicBezTo>
                <a:cubicBezTo>
                  <a:pt x="64365" y="15745"/>
                  <a:pt x="65450" y="16043"/>
                  <a:pt x="66508" y="16450"/>
                </a:cubicBezTo>
                <a:lnTo>
                  <a:pt x="66942" y="16586"/>
                </a:lnTo>
                <a:cubicBezTo>
                  <a:pt x="66508" y="16667"/>
                  <a:pt x="66101" y="16803"/>
                  <a:pt x="65694" y="16992"/>
                </a:cubicBezTo>
                <a:cubicBezTo>
                  <a:pt x="64121" y="17670"/>
                  <a:pt x="63091" y="19027"/>
                  <a:pt x="62087" y="20329"/>
                </a:cubicBezTo>
                <a:lnTo>
                  <a:pt x="62060" y="20383"/>
                </a:lnTo>
                <a:cubicBezTo>
                  <a:pt x="61138" y="21603"/>
                  <a:pt x="60080" y="22987"/>
                  <a:pt x="58154" y="23285"/>
                </a:cubicBezTo>
                <a:cubicBezTo>
                  <a:pt x="57883" y="23326"/>
                  <a:pt x="57612" y="23346"/>
                  <a:pt x="57344" y="23346"/>
                </a:cubicBezTo>
                <a:cubicBezTo>
                  <a:pt x="57076" y="23346"/>
                  <a:pt x="56811" y="23326"/>
                  <a:pt x="56554" y="23285"/>
                </a:cubicBezTo>
                <a:cubicBezTo>
                  <a:pt x="55903" y="23204"/>
                  <a:pt x="55252" y="23014"/>
                  <a:pt x="54628" y="22770"/>
                </a:cubicBezTo>
                <a:cubicBezTo>
                  <a:pt x="52919" y="22037"/>
                  <a:pt x="51373" y="21061"/>
                  <a:pt x="49990" y="19840"/>
                </a:cubicBezTo>
                <a:lnTo>
                  <a:pt x="49990" y="19840"/>
                </a:lnTo>
                <a:cubicBezTo>
                  <a:pt x="50478" y="19949"/>
                  <a:pt x="50966" y="20030"/>
                  <a:pt x="51482" y="20030"/>
                </a:cubicBezTo>
                <a:lnTo>
                  <a:pt x="51671" y="20030"/>
                </a:lnTo>
                <a:cubicBezTo>
                  <a:pt x="53624" y="19976"/>
                  <a:pt x="55008" y="18783"/>
                  <a:pt x="56228" y="17725"/>
                </a:cubicBezTo>
                <a:lnTo>
                  <a:pt x="56282" y="17670"/>
                </a:lnTo>
                <a:cubicBezTo>
                  <a:pt x="56879" y="17128"/>
                  <a:pt x="57503" y="16640"/>
                  <a:pt x="58154" y="16206"/>
                </a:cubicBezTo>
                <a:cubicBezTo>
                  <a:pt x="58832" y="15745"/>
                  <a:pt x="59592" y="15446"/>
                  <a:pt x="60378" y="15311"/>
                </a:cubicBezTo>
                <a:cubicBezTo>
                  <a:pt x="60716" y="15271"/>
                  <a:pt x="61039" y="15246"/>
                  <a:pt x="61369" y="15246"/>
                </a:cubicBezTo>
                <a:close/>
                <a:moveTo>
                  <a:pt x="139932" y="15690"/>
                </a:moveTo>
                <a:cubicBezTo>
                  <a:pt x="141207" y="15745"/>
                  <a:pt x="142428" y="16124"/>
                  <a:pt x="143513" y="16775"/>
                </a:cubicBezTo>
                <a:cubicBezTo>
                  <a:pt x="145059" y="17670"/>
                  <a:pt x="146469" y="18810"/>
                  <a:pt x="147663" y="20166"/>
                </a:cubicBezTo>
                <a:cubicBezTo>
                  <a:pt x="147147" y="19949"/>
                  <a:pt x="146632" y="19759"/>
                  <a:pt x="146117" y="19651"/>
                </a:cubicBezTo>
                <a:cubicBezTo>
                  <a:pt x="145815" y="19602"/>
                  <a:pt x="145527" y="19580"/>
                  <a:pt x="145249" y="19580"/>
                </a:cubicBezTo>
                <a:cubicBezTo>
                  <a:pt x="143655" y="19580"/>
                  <a:pt x="142420" y="20327"/>
                  <a:pt x="141126" y="21251"/>
                </a:cubicBezTo>
                <a:lnTo>
                  <a:pt x="140855" y="21441"/>
                </a:lnTo>
                <a:cubicBezTo>
                  <a:pt x="139580" y="22363"/>
                  <a:pt x="138359" y="23231"/>
                  <a:pt x="136840" y="23394"/>
                </a:cubicBezTo>
                <a:cubicBezTo>
                  <a:pt x="136658" y="23415"/>
                  <a:pt x="136472" y="23425"/>
                  <a:pt x="136282" y="23425"/>
                </a:cubicBezTo>
                <a:cubicBezTo>
                  <a:pt x="134750" y="23425"/>
                  <a:pt x="132925" y="22729"/>
                  <a:pt x="130005" y="21088"/>
                </a:cubicBezTo>
                <a:cubicBezTo>
                  <a:pt x="130521" y="21061"/>
                  <a:pt x="131036" y="21007"/>
                  <a:pt x="131497" y="20844"/>
                </a:cubicBezTo>
                <a:cubicBezTo>
                  <a:pt x="133070" y="20437"/>
                  <a:pt x="134209" y="19298"/>
                  <a:pt x="135321" y="18213"/>
                </a:cubicBezTo>
                <a:lnTo>
                  <a:pt x="135566" y="17942"/>
                </a:lnTo>
                <a:cubicBezTo>
                  <a:pt x="136840" y="16721"/>
                  <a:pt x="138034" y="15690"/>
                  <a:pt x="139932" y="15690"/>
                </a:cubicBezTo>
                <a:close/>
                <a:moveTo>
                  <a:pt x="97945" y="11296"/>
                </a:moveTo>
                <a:cubicBezTo>
                  <a:pt x="97538" y="11568"/>
                  <a:pt x="97158" y="11893"/>
                  <a:pt x="96806" y="12273"/>
                </a:cubicBezTo>
                <a:cubicBezTo>
                  <a:pt x="95449" y="13819"/>
                  <a:pt x="95395" y="15636"/>
                  <a:pt x="95341" y="17209"/>
                </a:cubicBezTo>
                <a:lnTo>
                  <a:pt x="95341" y="17399"/>
                </a:lnTo>
                <a:cubicBezTo>
                  <a:pt x="95287" y="19027"/>
                  <a:pt x="95259" y="20573"/>
                  <a:pt x="94256" y="21902"/>
                </a:cubicBezTo>
                <a:cubicBezTo>
                  <a:pt x="92981" y="23556"/>
                  <a:pt x="90486" y="24614"/>
                  <a:pt x="86634" y="25184"/>
                </a:cubicBezTo>
                <a:cubicBezTo>
                  <a:pt x="87095" y="24885"/>
                  <a:pt x="87502" y="24506"/>
                  <a:pt x="87882" y="24072"/>
                </a:cubicBezTo>
                <a:cubicBezTo>
                  <a:pt x="89075" y="22634"/>
                  <a:pt x="89129" y="20925"/>
                  <a:pt x="89211" y="19298"/>
                </a:cubicBezTo>
                <a:lnTo>
                  <a:pt x="89211" y="19162"/>
                </a:lnTo>
                <a:cubicBezTo>
                  <a:pt x="89265" y="17562"/>
                  <a:pt x="89319" y="15907"/>
                  <a:pt x="90540" y="14497"/>
                </a:cubicBezTo>
                <a:cubicBezTo>
                  <a:pt x="91815" y="12978"/>
                  <a:pt x="94256" y="11920"/>
                  <a:pt x="97945" y="11296"/>
                </a:cubicBezTo>
                <a:close/>
                <a:moveTo>
                  <a:pt x="68495" y="16800"/>
                </a:moveTo>
                <a:cubicBezTo>
                  <a:pt x="68556" y="16800"/>
                  <a:pt x="68617" y="16801"/>
                  <a:pt x="68678" y="16803"/>
                </a:cubicBezTo>
                <a:cubicBezTo>
                  <a:pt x="70007" y="16803"/>
                  <a:pt x="71336" y="16884"/>
                  <a:pt x="72638" y="17047"/>
                </a:cubicBezTo>
                <a:cubicBezTo>
                  <a:pt x="71418" y="17562"/>
                  <a:pt x="70414" y="18457"/>
                  <a:pt x="69763" y="19596"/>
                </a:cubicBezTo>
                <a:cubicBezTo>
                  <a:pt x="69383" y="20274"/>
                  <a:pt x="69031" y="20980"/>
                  <a:pt x="68759" y="21712"/>
                </a:cubicBezTo>
                <a:lnTo>
                  <a:pt x="68678" y="21848"/>
                </a:lnTo>
                <a:cubicBezTo>
                  <a:pt x="68027" y="23339"/>
                  <a:pt x="67376" y="24885"/>
                  <a:pt x="65586" y="25645"/>
                </a:cubicBezTo>
                <a:cubicBezTo>
                  <a:pt x="65098" y="25835"/>
                  <a:pt x="64555" y="25970"/>
                  <a:pt x="64040" y="26025"/>
                </a:cubicBezTo>
                <a:cubicBezTo>
                  <a:pt x="63864" y="26031"/>
                  <a:pt x="63687" y="26035"/>
                  <a:pt x="63511" y="26035"/>
                </a:cubicBezTo>
                <a:cubicBezTo>
                  <a:pt x="62984" y="26035"/>
                  <a:pt x="62460" y="26004"/>
                  <a:pt x="61951" y="25943"/>
                </a:cubicBezTo>
                <a:cubicBezTo>
                  <a:pt x="59971" y="25564"/>
                  <a:pt x="58073" y="24777"/>
                  <a:pt x="56391" y="23665"/>
                </a:cubicBezTo>
                <a:lnTo>
                  <a:pt x="56391" y="23665"/>
                </a:lnTo>
                <a:lnTo>
                  <a:pt x="56499" y="23692"/>
                </a:lnTo>
                <a:cubicBezTo>
                  <a:pt x="56771" y="23746"/>
                  <a:pt x="57069" y="23746"/>
                  <a:pt x="57367" y="23746"/>
                </a:cubicBezTo>
                <a:cubicBezTo>
                  <a:pt x="57639" y="23746"/>
                  <a:pt x="57910" y="23746"/>
                  <a:pt x="58208" y="23692"/>
                </a:cubicBezTo>
                <a:cubicBezTo>
                  <a:pt x="60297" y="23366"/>
                  <a:pt x="61409" y="21902"/>
                  <a:pt x="62385" y="20627"/>
                </a:cubicBezTo>
                <a:lnTo>
                  <a:pt x="62412" y="20573"/>
                </a:lnTo>
                <a:cubicBezTo>
                  <a:pt x="63443" y="19244"/>
                  <a:pt x="64365" y="17996"/>
                  <a:pt x="65857" y="17345"/>
                </a:cubicBezTo>
                <a:cubicBezTo>
                  <a:pt x="66696" y="16989"/>
                  <a:pt x="67583" y="16800"/>
                  <a:pt x="68495" y="16800"/>
                </a:cubicBezTo>
                <a:close/>
                <a:moveTo>
                  <a:pt x="91299" y="13222"/>
                </a:moveTo>
                <a:cubicBezTo>
                  <a:pt x="90893" y="13493"/>
                  <a:pt x="90513" y="13846"/>
                  <a:pt x="90187" y="14199"/>
                </a:cubicBezTo>
                <a:cubicBezTo>
                  <a:pt x="88912" y="15718"/>
                  <a:pt x="88831" y="17535"/>
                  <a:pt x="88777" y="19135"/>
                </a:cubicBezTo>
                <a:lnTo>
                  <a:pt x="88777" y="19271"/>
                </a:lnTo>
                <a:cubicBezTo>
                  <a:pt x="88695" y="20925"/>
                  <a:pt x="88641" y="22471"/>
                  <a:pt x="87556" y="23800"/>
                </a:cubicBezTo>
                <a:cubicBezTo>
                  <a:pt x="86824" y="24641"/>
                  <a:pt x="85875" y="25292"/>
                  <a:pt x="84817" y="25672"/>
                </a:cubicBezTo>
                <a:cubicBezTo>
                  <a:pt x="83108" y="26296"/>
                  <a:pt x="81291" y="26648"/>
                  <a:pt x="79473" y="26703"/>
                </a:cubicBezTo>
                <a:cubicBezTo>
                  <a:pt x="79989" y="26431"/>
                  <a:pt x="80450" y="26079"/>
                  <a:pt x="80884" y="25672"/>
                </a:cubicBezTo>
                <a:cubicBezTo>
                  <a:pt x="82240" y="24316"/>
                  <a:pt x="82403" y="22634"/>
                  <a:pt x="82565" y="20980"/>
                </a:cubicBezTo>
                <a:lnTo>
                  <a:pt x="82565" y="20844"/>
                </a:lnTo>
                <a:cubicBezTo>
                  <a:pt x="82728" y="19244"/>
                  <a:pt x="82918" y="17589"/>
                  <a:pt x="84084" y="16260"/>
                </a:cubicBezTo>
                <a:cubicBezTo>
                  <a:pt x="85359" y="14877"/>
                  <a:pt x="87665" y="13900"/>
                  <a:pt x="91299" y="13222"/>
                </a:cubicBezTo>
                <a:close/>
                <a:moveTo>
                  <a:pt x="145239" y="19993"/>
                </a:moveTo>
                <a:cubicBezTo>
                  <a:pt x="145494" y="19993"/>
                  <a:pt x="145759" y="20014"/>
                  <a:pt x="146035" y="20057"/>
                </a:cubicBezTo>
                <a:cubicBezTo>
                  <a:pt x="147283" y="20329"/>
                  <a:pt x="148422" y="20925"/>
                  <a:pt x="149399" y="21766"/>
                </a:cubicBezTo>
                <a:cubicBezTo>
                  <a:pt x="149724" y="22010"/>
                  <a:pt x="150050" y="22309"/>
                  <a:pt x="150375" y="22607"/>
                </a:cubicBezTo>
                <a:cubicBezTo>
                  <a:pt x="150701" y="22933"/>
                  <a:pt x="151026" y="23312"/>
                  <a:pt x="151379" y="23719"/>
                </a:cubicBezTo>
                <a:cubicBezTo>
                  <a:pt x="151948" y="24370"/>
                  <a:pt x="152464" y="25075"/>
                  <a:pt x="152925" y="25808"/>
                </a:cubicBezTo>
                <a:cubicBezTo>
                  <a:pt x="152464" y="25509"/>
                  <a:pt x="151975" y="25238"/>
                  <a:pt x="151487" y="25048"/>
                </a:cubicBezTo>
                <a:cubicBezTo>
                  <a:pt x="150882" y="24841"/>
                  <a:pt x="150317" y="24753"/>
                  <a:pt x="149777" y="24753"/>
                </a:cubicBezTo>
                <a:cubicBezTo>
                  <a:pt x="148552" y="24753"/>
                  <a:pt x="147455" y="25207"/>
                  <a:pt x="146307" y="25753"/>
                </a:cubicBezTo>
                <a:lnTo>
                  <a:pt x="146008" y="25889"/>
                </a:lnTo>
                <a:cubicBezTo>
                  <a:pt x="144702" y="26542"/>
                  <a:pt x="143443" y="27149"/>
                  <a:pt x="142057" y="27149"/>
                </a:cubicBezTo>
                <a:cubicBezTo>
                  <a:pt x="141946" y="27149"/>
                  <a:pt x="141835" y="27145"/>
                  <a:pt x="141723" y="27137"/>
                </a:cubicBezTo>
                <a:cubicBezTo>
                  <a:pt x="140936" y="27110"/>
                  <a:pt x="140122" y="26865"/>
                  <a:pt x="139010" y="26296"/>
                </a:cubicBezTo>
                <a:cubicBezTo>
                  <a:pt x="138468" y="26025"/>
                  <a:pt x="137898" y="25645"/>
                  <a:pt x="137301" y="25265"/>
                </a:cubicBezTo>
                <a:cubicBezTo>
                  <a:pt x="137084" y="25102"/>
                  <a:pt x="136840" y="24913"/>
                  <a:pt x="136569" y="24696"/>
                </a:cubicBezTo>
                <a:lnTo>
                  <a:pt x="136352" y="24533"/>
                </a:lnTo>
                <a:cubicBezTo>
                  <a:pt x="136027" y="24289"/>
                  <a:pt x="135701" y="24045"/>
                  <a:pt x="135376" y="23773"/>
                </a:cubicBezTo>
                <a:lnTo>
                  <a:pt x="135376" y="23773"/>
                </a:lnTo>
                <a:cubicBezTo>
                  <a:pt x="135644" y="23818"/>
                  <a:pt x="135921" y="23838"/>
                  <a:pt x="136202" y="23838"/>
                </a:cubicBezTo>
                <a:cubicBezTo>
                  <a:pt x="136431" y="23838"/>
                  <a:pt x="136663" y="23825"/>
                  <a:pt x="136895" y="23800"/>
                </a:cubicBezTo>
                <a:cubicBezTo>
                  <a:pt x="138522" y="23638"/>
                  <a:pt x="139824" y="22688"/>
                  <a:pt x="141099" y="21766"/>
                </a:cubicBezTo>
                <a:lnTo>
                  <a:pt x="141370" y="21576"/>
                </a:lnTo>
                <a:cubicBezTo>
                  <a:pt x="142598" y="20696"/>
                  <a:pt x="143747" y="19993"/>
                  <a:pt x="145239" y="19993"/>
                </a:cubicBezTo>
                <a:close/>
                <a:moveTo>
                  <a:pt x="78687" y="16450"/>
                </a:moveTo>
                <a:lnTo>
                  <a:pt x="78687" y="16450"/>
                </a:lnTo>
                <a:cubicBezTo>
                  <a:pt x="78280" y="16667"/>
                  <a:pt x="77900" y="16965"/>
                  <a:pt x="77548" y="17291"/>
                </a:cubicBezTo>
                <a:cubicBezTo>
                  <a:pt x="76219" y="18538"/>
                  <a:pt x="75839" y="20220"/>
                  <a:pt x="75486" y="21848"/>
                </a:cubicBezTo>
                <a:lnTo>
                  <a:pt x="75459" y="21929"/>
                </a:lnTo>
                <a:cubicBezTo>
                  <a:pt x="75079" y="23556"/>
                  <a:pt x="74727" y="25130"/>
                  <a:pt x="73235" y="26214"/>
                </a:cubicBezTo>
                <a:cubicBezTo>
                  <a:pt x="72231" y="26865"/>
                  <a:pt x="71038" y="27245"/>
                  <a:pt x="69844" y="27299"/>
                </a:cubicBezTo>
                <a:cubicBezTo>
                  <a:pt x="69615" y="27309"/>
                  <a:pt x="69385" y="27313"/>
                  <a:pt x="69156" y="27313"/>
                </a:cubicBezTo>
                <a:cubicBezTo>
                  <a:pt x="67379" y="27313"/>
                  <a:pt x="65613" y="27032"/>
                  <a:pt x="63931" y="26431"/>
                </a:cubicBezTo>
                <a:lnTo>
                  <a:pt x="64067" y="26431"/>
                </a:lnTo>
                <a:cubicBezTo>
                  <a:pt x="64637" y="26377"/>
                  <a:pt x="65206" y="26242"/>
                  <a:pt x="65722" y="26025"/>
                </a:cubicBezTo>
                <a:cubicBezTo>
                  <a:pt x="67647" y="25211"/>
                  <a:pt x="68353" y="23611"/>
                  <a:pt x="69031" y="22037"/>
                </a:cubicBezTo>
                <a:lnTo>
                  <a:pt x="69112" y="21902"/>
                </a:lnTo>
                <a:cubicBezTo>
                  <a:pt x="69410" y="21197"/>
                  <a:pt x="69736" y="20491"/>
                  <a:pt x="70116" y="19840"/>
                </a:cubicBezTo>
                <a:cubicBezTo>
                  <a:pt x="70522" y="19135"/>
                  <a:pt x="71065" y="18538"/>
                  <a:pt x="71716" y="18050"/>
                </a:cubicBezTo>
                <a:cubicBezTo>
                  <a:pt x="73045" y="17101"/>
                  <a:pt x="74971" y="16640"/>
                  <a:pt x="78687" y="16450"/>
                </a:cubicBezTo>
                <a:close/>
                <a:moveTo>
                  <a:pt x="84898" y="15039"/>
                </a:moveTo>
                <a:lnTo>
                  <a:pt x="84898" y="15039"/>
                </a:lnTo>
                <a:cubicBezTo>
                  <a:pt x="84491" y="15311"/>
                  <a:pt x="84139" y="15636"/>
                  <a:pt x="83786" y="16016"/>
                </a:cubicBezTo>
                <a:cubicBezTo>
                  <a:pt x="82511" y="17426"/>
                  <a:pt x="82349" y="19162"/>
                  <a:pt x="82159" y="20817"/>
                </a:cubicBezTo>
                <a:lnTo>
                  <a:pt x="82159" y="20952"/>
                </a:lnTo>
                <a:cubicBezTo>
                  <a:pt x="81996" y="22580"/>
                  <a:pt x="81833" y="24153"/>
                  <a:pt x="80585" y="25401"/>
                </a:cubicBezTo>
                <a:cubicBezTo>
                  <a:pt x="79745" y="26187"/>
                  <a:pt x="78687" y="26730"/>
                  <a:pt x="77575" y="27001"/>
                </a:cubicBezTo>
                <a:cubicBezTo>
                  <a:pt x="76327" y="27290"/>
                  <a:pt x="75043" y="27447"/>
                  <a:pt x="73763" y="27447"/>
                </a:cubicBezTo>
                <a:cubicBezTo>
                  <a:pt x="73123" y="27447"/>
                  <a:pt x="72484" y="27408"/>
                  <a:pt x="71852" y="27327"/>
                </a:cubicBezTo>
                <a:cubicBezTo>
                  <a:pt x="72421" y="27137"/>
                  <a:pt x="72964" y="26893"/>
                  <a:pt x="73452" y="26540"/>
                </a:cubicBezTo>
                <a:cubicBezTo>
                  <a:pt x="75079" y="25347"/>
                  <a:pt x="75486" y="23665"/>
                  <a:pt x="75839" y="22010"/>
                </a:cubicBezTo>
                <a:lnTo>
                  <a:pt x="75839" y="21929"/>
                </a:lnTo>
                <a:cubicBezTo>
                  <a:pt x="76219" y="20302"/>
                  <a:pt x="76571" y="18755"/>
                  <a:pt x="77819" y="17589"/>
                </a:cubicBezTo>
                <a:cubicBezTo>
                  <a:pt x="79094" y="16341"/>
                  <a:pt x="81236" y="15582"/>
                  <a:pt x="84898" y="15039"/>
                </a:cubicBezTo>
                <a:close/>
                <a:moveTo>
                  <a:pt x="149741" y="25171"/>
                </a:moveTo>
                <a:cubicBezTo>
                  <a:pt x="150244" y="25171"/>
                  <a:pt x="150768" y="25256"/>
                  <a:pt x="151325" y="25455"/>
                </a:cubicBezTo>
                <a:cubicBezTo>
                  <a:pt x="152518" y="25943"/>
                  <a:pt x="153549" y="26703"/>
                  <a:pt x="154362" y="27706"/>
                </a:cubicBezTo>
                <a:cubicBezTo>
                  <a:pt x="154634" y="28032"/>
                  <a:pt x="154905" y="28384"/>
                  <a:pt x="155176" y="28710"/>
                </a:cubicBezTo>
                <a:cubicBezTo>
                  <a:pt x="155420" y="29062"/>
                  <a:pt x="155691" y="29524"/>
                  <a:pt x="155963" y="29985"/>
                </a:cubicBezTo>
                <a:cubicBezTo>
                  <a:pt x="156397" y="30717"/>
                  <a:pt x="156776" y="31504"/>
                  <a:pt x="157102" y="32290"/>
                </a:cubicBezTo>
                <a:cubicBezTo>
                  <a:pt x="156722" y="31911"/>
                  <a:pt x="156288" y="31585"/>
                  <a:pt x="155827" y="31314"/>
                </a:cubicBezTo>
                <a:cubicBezTo>
                  <a:pt x="154933" y="30821"/>
                  <a:pt x="154101" y="30645"/>
                  <a:pt x="153283" y="30645"/>
                </a:cubicBezTo>
                <a:cubicBezTo>
                  <a:pt x="152389" y="30645"/>
                  <a:pt x="151513" y="30856"/>
                  <a:pt x="150592" y="31097"/>
                </a:cubicBezTo>
                <a:lnTo>
                  <a:pt x="150321" y="31178"/>
                </a:lnTo>
                <a:cubicBezTo>
                  <a:pt x="149193" y="31501"/>
                  <a:pt x="148094" y="31823"/>
                  <a:pt x="146993" y="31823"/>
                </a:cubicBezTo>
                <a:cubicBezTo>
                  <a:pt x="146611" y="31823"/>
                  <a:pt x="146229" y="31784"/>
                  <a:pt x="145845" y="31694"/>
                </a:cubicBezTo>
                <a:cubicBezTo>
                  <a:pt x="145059" y="31531"/>
                  <a:pt x="144299" y="31124"/>
                  <a:pt x="143323" y="30392"/>
                </a:cubicBezTo>
                <a:cubicBezTo>
                  <a:pt x="143079" y="30202"/>
                  <a:pt x="142835" y="29985"/>
                  <a:pt x="142618" y="29768"/>
                </a:cubicBezTo>
                <a:cubicBezTo>
                  <a:pt x="142401" y="29578"/>
                  <a:pt x="142130" y="29334"/>
                  <a:pt x="141858" y="29062"/>
                </a:cubicBezTo>
                <a:cubicBezTo>
                  <a:pt x="141696" y="28900"/>
                  <a:pt x="141560" y="28764"/>
                  <a:pt x="141424" y="28601"/>
                </a:cubicBezTo>
                <a:cubicBezTo>
                  <a:pt x="141262" y="28439"/>
                  <a:pt x="141180" y="28330"/>
                  <a:pt x="141045" y="28195"/>
                </a:cubicBezTo>
                <a:cubicBezTo>
                  <a:pt x="140773" y="27896"/>
                  <a:pt x="140475" y="27598"/>
                  <a:pt x="140204" y="27272"/>
                </a:cubicBezTo>
                <a:lnTo>
                  <a:pt x="140204" y="27272"/>
                </a:lnTo>
                <a:cubicBezTo>
                  <a:pt x="140665" y="27435"/>
                  <a:pt x="141180" y="27544"/>
                  <a:pt x="141668" y="27544"/>
                </a:cubicBezTo>
                <a:cubicBezTo>
                  <a:pt x="141787" y="27551"/>
                  <a:pt x="141903" y="27555"/>
                  <a:pt x="142019" y="27555"/>
                </a:cubicBezTo>
                <a:cubicBezTo>
                  <a:pt x="143521" y="27555"/>
                  <a:pt x="144811" y="26924"/>
                  <a:pt x="146171" y="26269"/>
                </a:cubicBezTo>
                <a:lnTo>
                  <a:pt x="146469" y="26133"/>
                </a:lnTo>
                <a:cubicBezTo>
                  <a:pt x="147561" y="25606"/>
                  <a:pt x="148600" y="25171"/>
                  <a:pt x="149741" y="25171"/>
                </a:cubicBezTo>
                <a:close/>
                <a:moveTo>
                  <a:pt x="153281" y="31000"/>
                </a:moveTo>
                <a:cubicBezTo>
                  <a:pt x="154040" y="31000"/>
                  <a:pt x="154804" y="31164"/>
                  <a:pt x="155610" y="31612"/>
                </a:cubicBezTo>
                <a:cubicBezTo>
                  <a:pt x="156098" y="31883"/>
                  <a:pt x="156532" y="32236"/>
                  <a:pt x="156912" y="32643"/>
                </a:cubicBezTo>
                <a:cubicBezTo>
                  <a:pt x="157156" y="32860"/>
                  <a:pt x="157373" y="33104"/>
                  <a:pt x="157590" y="33375"/>
                </a:cubicBezTo>
                <a:cubicBezTo>
                  <a:pt x="157807" y="33674"/>
                  <a:pt x="157997" y="33972"/>
                  <a:pt x="158214" y="34325"/>
                </a:cubicBezTo>
                <a:cubicBezTo>
                  <a:pt x="158431" y="34650"/>
                  <a:pt x="158648" y="35057"/>
                  <a:pt x="158838" y="35464"/>
                </a:cubicBezTo>
                <a:cubicBezTo>
                  <a:pt x="159055" y="35843"/>
                  <a:pt x="159245" y="36359"/>
                  <a:pt x="159407" y="36820"/>
                </a:cubicBezTo>
                <a:cubicBezTo>
                  <a:pt x="159706" y="37607"/>
                  <a:pt x="159977" y="38447"/>
                  <a:pt x="160140" y="39261"/>
                </a:cubicBezTo>
                <a:cubicBezTo>
                  <a:pt x="159841" y="38854"/>
                  <a:pt x="159462" y="38447"/>
                  <a:pt x="159055" y="38122"/>
                </a:cubicBezTo>
                <a:lnTo>
                  <a:pt x="159028" y="38122"/>
                </a:lnTo>
                <a:cubicBezTo>
                  <a:pt x="157867" y="37209"/>
                  <a:pt x="156707" y="36963"/>
                  <a:pt x="155490" y="36963"/>
                </a:cubicBezTo>
                <a:cubicBezTo>
                  <a:pt x="154972" y="36963"/>
                  <a:pt x="154444" y="37007"/>
                  <a:pt x="153901" y="37064"/>
                </a:cubicBezTo>
                <a:lnTo>
                  <a:pt x="153657" y="37091"/>
                </a:lnTo>
                <a:cubicBezTo>
                  <a:pt x="152925" y="37180"/>
                  <a:pt x="152204" y="37262"/>
                  <a:pt x="151498" y="37262"/>
                </a:cubicBezTo>
                <a:cubicBezTo>
                  <a:pt x="150687" y="37262"/>
                  <a:pt x="149896" y="37153"/>
                  <a:pt x="149127" y="36820"/>
                </a:cubicBezTo>
                <a:cubicBezTo>
                  <a:pt x="148260" y="36440"/>
                  <a:pt x="147473" y="35843"/>
                  <a:pt x="146876" y="35111"/>
                </a:cubicBezTo>
                <a:cubicBezTo>
                  <a:pt x="146659" y="34894"/>
                  <a:pt x="146469" y="34650"/>
                  <a:pt x="146279" y="34379"/>
                </a:cubicBezTo>
                <a:cubicBezTo>
                  <a:pt x="146062" y="34135"/>
                  <a:pt x="145845" y="33863"/>
                  <a:pt x="145656" y="33565"/>
                </a:cubicBezTo>
                <a:cubicBezTo>
                  <a:pt x="145520" y="33375"/>
                  <a:pt x="145384" y="33158"/>
                  <a:pt x="145249" y="32941"/>
                </a:cubicBezTo>
                <a:cubicBezTo>
                  <a:pt x="144950" y="32507"/>
                  <a:pt x="144652" y="32046"/>
                  <a:pt x="144327" y="31531"/>
                </a:cubicBezTo>
                <a:lnTo>
                  <a:pt x="144327" y="31531"/>
                </a:lnTo>
                <a:cubicBezTo>
                  <a:pt x="144788" y="31775"/>
                  <a:pt x="145249" y="31938"/>
                  <a:pt x="145737" y="32046"/>
                </a:cubicBezTo>
                <a:cubicBezTo>
                  <a:pt x="146173" y="32148"/>
                  <a:pt x="146600" y="32191"/>
                  <a:pt x="147021" y="32191"/>
                </a:cubicBezTo>
                <a:cubicBezTo>
                  <a:pt x="148170" y="32191"/>
                  <a:pt x="149278" y="31868"/>
                  <a:pt x="150429" y="31531"/>
                </a:cubicBezTo>
                <a:lnTo>
                  <a:pt x="150701" y="31449"/>
                </a:lnTo>
                <a:cubicBezTo>
                  <a:pt x="151589" y="31206"/>
                  <a:pt x="152432" y="31000"/>
                  <a:pt x="153281" y="31000"/>
                </a:cubicBezTo>
                <a:close/>
                <a:moveTo>
                  <a:pt x="27132" y="1"/>
                </a:moveTo>
                <a:cubicBezTo>
                  <a:pt x="25890" y="1"/>
                  <a:pt x="24650" y="131"/>
                  <a:pt x="23435" y="393"/>
                </a:cubicBezTo>
                <a:cubicBezTo>
                  <a:pt x="23029" y="501"/>
                  <a:pt x="22622" y="610"/>
                  <a:pt x="22215" y="772"/>
                </a:cubicBezTo>
                <a:cubicBezTo>
                  <a:pt x="22188" y="745"/>
                  <a:pt x="22161" y="745"/>
                  <a:pt x="22134" y="745"/>
                </a:cubicBezTo>
                <a:cubicBezTo>
                  <a:pt x="20940" y="799"/>
                  <a:pt x="19747" y="935"/>
                  <a:pt x="18553" y="1179"/>
                </a:cubicBezTo>
                <a:cubicBezTo>
                  <a:pt x="17631" y="1369"/>
                  <a:pt x="16736" y="1667"/>
                  <a:pt x="15868" y="2020"/>
                </a:cubicBezTo>
                <a:cubicBezTo>
                  <a:pt x="15488" y="2183"/>
                  <a:pt x="15108" y="2373"/>
                  <a:pt x="14756" y="2563"/>
                </a:cubicBezTo>
                <a:lnTo>
                  <a:pt x="14674" y="2563"/>
                </a:lnTo>
                <a:cubicBezTo>
                  <a:pt x="13508" y="2807"/>
                  <a:pt x="12369" y="3132"/>
                  <a:pt x="11257" y="3566"/>
                </a:cubicBezTo>
                <a:cubicBezTo>
                  <a:pt x="10714" y="3756"/>
                  <a:pt x="10280" y="3946"/>
                  <a:pt x="9901" y="4136"/>
                </a:cubicBezTo>
                <a:cubicBezTo>
                  <a:pt x="9521" y="4326"/>
                  <a:pt x="9114" y="4543"/>
                  <a:pt x="8761" y="4760"/>
                </a:cubicBezTo>
                <a:cubicBezTo>
                  <a:pt x="8409" y="4977"/>
                  <a:pt x="8056" y="5194"/>
                  <a:pt x="7731" y="5438"/>
                </a:cubicBezTo>
                <a:lnTo>
                  <a:pt x="7649" y="5438"/>
                </a:lnTo>
                <a:cubicBezTo>
                  <a:pt x="5669" y="6116"/>
                  <a:pt x="3825" y="7092"/>
                  <a:pt x="2170" y="8340"/>
                </a:cubicBezTo>
                <a:cubicBezTo>
                  <a:pt x="1845" y="8584"/>
                  <a:pt x="1546" y="8828"/>
                  <a:pt x="1275" y="9099"/>
                </a:cubicBezTo>
                <a:cubicBezTo>
                  <a:pt x="1248" y="9099"/>
                  <a:pt x="1221" y="9126"/>
                  <a:pt x="1194" y="9126"/>
                </a:cubicBezTo>
                <a:cubicBezTo>
                  <a:pt x="868" y="9289"/>
                  <a:pt x="597" y="9425"/>
                  <a:pt x="299" y="9588"/>
                </a:cubicBezTo>
                <a:cubicBezTo>
                  <a:pt x="217" y="9615"/>
                  <a:pt x="163" y="9750"/>
                  <a:pt x="217" y="9859"/>
                </a:cubicBezTo>
                <a:cubicBezTo>
                  <a:pt x="272" y="9913"/>
                  <a:pt x="326" y="9967"/>
                  <a:pt x="407" y="9967"/>
                </a:cubicBezTo>
                <a:cubicBezTo>
                  <a:pt x="434" y="9967"/>
                  <a:pt x="462" y="9940"/>
                  <a:pt x="489" y="9940"/>
                </a:cubicBezTo>
                <a:lnTo>
                  <a:pt x="543" y="9913"/>
                </a:lnTo>
                <a:lnTo>
                  <a:pt x="543" y="9913"/>
                </a:lnTo>
                <a:cubicBezTo>
                  <a:pt x="380" y="10130"/>
                  <a:pt x="190" y="10374"/>
                  <a:pt x="55" y="10618"/>
                </a:cubicBezTo>
                <a:cubicBezTo>
                  <a:pt x="0" y="10700"/>
                  <a:pt x="28" y="10835"/>
                  <a:pt x="136" y="10890"/>
                </a:cubicBezTo>
                <a:cubicBezTo>
                  <a:pt x="163" y="10917"/>
                  <a:pt x="190" y="10917"/>
                  <a:pt x="217" y="10917"/>
                </a:cubicBezTo>
                <a:cubicBezTo>
                  <a:pt x="299" y="10917"/>
                  <a:pt x="380" y="10890"/>
                  <a:pt x="407" y="10835"/>
                </a:cubicBezTo>
                <a:cubicBezTo>
                  <a:pt x="950" y="9994"/>
                  <a:pt x="1628" y="9235"/>
                  <a:pt x="2414" y="8638"/>
                </a:cubicBezTo>
                <a:cubicBezTo>
                  <a:pt x="3771" y="7608"/>
                  <a:pt x="5290" y="6767"/>
                  <a:pt x="6917" y="6143"/>
                </a:cubicBezTo>
                <a:lnTo>
                  <a:pt x="6917" y="6143"/>
                </a:lnTo>
                <a:cubicBezTo>
                  <a:pt x="6510" y="6523"/>
                  <a:pt x="6185" y="6957"/>
                  <a:pt x="5913" y="7418"/>
                </a:cubicBezTo>
                <a:cubicBezTo>
                  <a:pt x="4828" y="9289"/>
                  <a:pt x="5262" y="11107"/>
                  <a:pt x="5588" y="12598"/>
                </a:cubicBezTo>
                <a:lnTo>
                  <a:pt x="5669" y="12870"/>
                </a:lnTo>
                <a:cubicBezTo>
                  <a:pt x="6022" y="14416"/>
                  <a:pt x="6347" y="15880"/>
                  <a:pt x="5832" y="17399"/>
                </a:cubicBezTo>
                <a:cubicBezTo>
                  <a:pt x="5669" y="17915"/>
                  <a:pt x="5398" y="18403"/>
                  <a:pt x="5073" y="18837"/>
                </a:cubicBezTo>
                <a:cubicBezTo>
                  <a:pt x="5018" y="18918"/>
                  <a:pt x="5045" y="19054"/>
                  <a:pt x="5127" y="19108"/>
                </a:cubicBezTo>
                <a:cubicBezTo>
                  <a:pt x="5154" y="19135"/>
                  <a:pt x="5208" y="19162"/>
                  <a:pt x="5235" y="19162"/>
                </a:cubicBezTo>
                <a:cubicBezTo>
                  <a:pt x="5317" y="19162"/>
                  <a:pt x="5371" y="19108"/>
                  <a:pt x="5398" y="19081"/>
                </a:cubicBezTo>
                <a:lnTo>
                  <a:pt x="5471" y="18983"/>
                </a:lnTo>
                <a:lnTo>
                  <a:pt x="5471" y="18983"/>
                </a:lnTo>
                <a:cubicBezTo>
                  <a:pt x="5377" y="19118"/>
                  <a:pt x="5484" y="19298"/>
                  <a:pt x="5642" y="19298"/>
                </a:cubicBezTo>
                <a:cubicBezTo>
                  <a:pt x="5669" y="19298"/>
                  <a:pt x="5696" y="19271"/>
                  <a:pt x="5724" y="19271"/>
                </a:cubicBezTo>
                <a:cubicBezTo>
                  <a:pt x="7161" y="18593"/>
                  <a:pt x="8517" y="17752"/>
                  <a:pt x="9792" y="16775"/>
                </a:cubicBezTo>
                <a:cubicBezTo>
                  <a:pt x="10118" y="16504"/>
                  <a:pt x="10416" y="16233"/>
                  <a:pt x="10687" y="15935"/>
                </a:cubicBezTo>
                <a:cubicBezTo>
                  <a:pt x="10687" y="15935"/>
                  <a:pt x="10687" y="15935"/>
                  <a:pt x="10687" y="15962"/>
                </a:cubicBezTo>
                <a:cubicBezTo>
                  <a:pt x="10714" y="16043"/>
                  <a:pt x="10796" y="16097"/>
                  <a:pt x="10877" y="16097"/>
                </a:cubicBezTo>
                <a:lnTo>
                  <a:pt x="10958" y="16097"/>
                </a:lnTo>
                <a:cubicBezTo>
                  <a:pt x="13481" y="15148"/>
                  <a:pt x="15108" y="14307"/>
                  <a:pt x="16221" y="13385"/>
                </a:cubicBezTo>
                <a:cubicBezTo>
                  <a:pt x="16248" y="13493"/>
                  <a:pt x="16329" y="13548"/>
                  <a:pt x="16410" y="13548"/>
                </a:cubicBezTo>
                <a:lnTo>
                  <a:pt x="16465" y="13548"/>
                </a:lnTo>
                <a:cubicBezTo>
                  <a:pt x="19041" y="12978"/>
                  <a:pt x="20777" y="12381"/>
                  <a:pt x="21971" y="11649"/>
                </a:cubicBezTo>
                <a:lnTo>
                  <a:pt x="21971" y="11703"/>
                </a:lnTo>
                <a:cubicBezTo>
                  <a:pt x="21998" y="11785"/>
                  <a:pt x="22079" y="11866"/>
                  <a:pt x="22188" y="11866"/>
                </a:cubicBezTo>
                <a:lnTo>
                  <a:pt x="22215" y="11866"/>
                </a:lnTo>
                <a:cubicBezTo>
                  <a:pt x="22540" y="11839"/>
                  <a:pt x="22893" y="11812"/>
                  <a:pt x="23191" y="11785"/>
                </a:cubicBezTo>
                <a:cubicBezTo>
                  <a:pt x="23761" y="11757"/>
                  <a:pt x="24276" y="11703"/>
                  <a:pt x="24765" y="11622"/>
                </a:cubicBezTo>
                <a:cubicBezTo>
                  <a:pt x="25415" y="11568"/>
                  <a:pt x="26094" y="11459"/>
                  <a:pt x="26717" y="11269"/>
                </a:cubicBezTo>
                <a:cubicBezTo>
                  <a:pt x="27097" y="11188"/>
                  <a:pt x="27450" y="11079"/>
                  <a:pt x="27802" y="10944"/>
                </a:cubicBezTo>
                <a:lnTo>
                  <a:pt x="27802" y="10971"/>
                </a:lnTo>
                <a:cubicBezTo>
                  <a:pt x="27802" y="11079"/>
                  <a:pt x="27884" y="11188"/>
                  <a:pt x="27992" y="11188"/>
                </a:cubicBezTo>
                <a:lnTo>
                  <a:pt x="28562" y="11242"/>
                </a:lnTo>
                <a:cubicBezTo>
                  <a:pt x="28833" y="11296"/>
                  <a:pt x="29077" y="11324"/>
                  <a:pt x="29321" y="11324"/>
                </a:cubicBezTo>
                <a:cubicBezTo>
                  <a:pt x="29701" y="11351"/>
                  <a:pt x="30054" y="11378"/>
                  <a:pt x="30379" y="11432"/>
                </a:cubicBezTo>
                <a:lnTo>
                  <a:pt x="30461" y="11432"/>
                </a:lnTo>
                <a:cubicBezTo>
                  <a:pt x="30813" y="11459"/>
                  <a:pt x="31166" y="11459"/>
                  <a:pt x="31491" y="11459"/>
                </a:cubicBezTo>
                <a:lnTo>
                  <a:pt x="32386" y="11459"/>
                </a:lnTo>
                <a:cubicBezTo>
                  <a:pt x="32658" y="11459"/>
                  <a:pt x="32929" y="11405"/>
                  <a:pt x="33200" y="11378"/>
                </a:cubicBezTo>
                <a:lnTo>
                  <a:pt x="33471" y="11324"/>
                </a:lnTo>
                <a:cubicBezTo>
                  <a:pt x="33471" y="11324"/>
                  <a:pt x="33471" y="11351"/>
                  <a:pt x="33471" y="11351"/>
                </a:cubicBezTo>
                <a:cubicBezTo>
                  <a:pt x="33444" y="11459"/>
                  <a:pt x="33498" y="11595"/>
                  <a:pt x="33607" y="11622"/>
                </a:cubicBezTo>
                <a:lnTo>
                  <a:pt x="34665" y="11974"/>
                </a:lnTo>
                <a:cubicBezTo>
                  <a:pt x="35668" y="12354"/>
                  <a:pt x="36672" y="12625"/>
                  <a:pt x="37703" y="12842"/>
                </a:cubicBezTo>
                <a:cubicBezTo>
                  <a:pt x="38055" y="12897"/>
                  <a:pt x="38408" y="12951"/>
                  <a:pt x="38760" y="12978"/>
                </a:cubicBezTo>
                <a:cubicBezTo>
                  <a:pt x="38706" y="13087"/>
                  <a:pt x="38733" y="13222"/>
                  <a:pt x="38815" y="13276"/>
                </a:cubicBezTo>
                <a:cubicBezTo>
                  <a:pt x="40090" y="14144"/>
                  <a:pt x="41446" y="14877"/>
                  <a:pt x="42856" y="15501"/>
                </a:cubicBezTo>
                <a:cubicBezTo>
                  <a:pt x="43236" y="15663"/>
                  <a:pt x="43616" y="15799"/>
                  <a:pt x="44022" y="15907"/>
                </a:cubicBezTo>
                <a:cubicBezTo>
                  <a:pt x="44022" y="15907"/>
                  <a:pt x="44022" y="15907"/>
                  <a:pt x="43995" y="15935"/>
                </a:cubicBezTo>
                <a:cubicBezTo>
                  <a:pt x="43941" y="16016"/>
                  <a:pt x="43941" y="16152"/>
                  <a:pt x="44022" y="16233"/>
                </a:cubicBezTo>
                <a:cubicBezTo>
                  <a:pt x="45324" y="17399"/>
                  <a:pt x="46762" y="18403"/>
                  <a:pt x="48308" y="19217"/>
                </a:cubicBezTo>
                <a:cubicBezTo>
                  <a:pt x="48715" y="19406"/>
                  <a:pt x="49176" y="19596"/>
                  <a:pt x="49637" y="19732"/>
                </a:cubicBezTo>
                <a:cubicBezTo>
                  <a:pt x="49610" y="19732"/>
                  <a:pt x="49583" y="19759"/>
                  <a:pt x="49583" y="19759"/>
                </a:cubicBezTo>
                <a:cubicBezTo>
                  <a:pt x="49501" y="19840"/>
                  <a:pt x="49529" y="19976"/>
                  <a:pt x="49610" y="20057"/>
                </a:cubicBezTo>
                <a:cubicBezTo>
                  <a:pt x="51048" y="21359"/>
                  <a:pt x="52702" y="22390"/>
                  <a:pt x="54465" y="23150"/>
                </a:cubicBezTo>
                <a:cubicBezTo>
                  <a:pt x="54981" y="23366"/>
                  <a:pt x="55496" y="23502"/>
                  <a:pt x="56011" y="23611"/>
                </a:cubicBezTo>
                <a:cubicBezTo>
                  <a:pt x="56011" y="23638"/>
                  <a:pt x="55984" y="23638"/>
                  <a:pt x="55984" y="23665"/>
                </a:cubicBezTo>
                <a:cubicBezTo>
                  <a:pt x="55903" y="23746"/>
                  <a:pt x="55930" y="23882"/>
                  <a:pt x="56038" y="23936"/>
                </a:cubicBezTo>
                <a:cubicBezTo>
                  <a:pt x="57801" y="25130"/>
                  <a:pt x="59781" y="25943"/>
                  <a:pt x="61870" y="26350"/>
                </a:cubicBezTo>
                <a:cubicBezTo>
                  <a:pt x="62385" y="26404"/>
                  <a:pt x="62901" y="26459"/>
                  <a:pt x="63416" y="26459"/>
                </a:cubicBezTo>
                <a:lnTo>
                  <a:pt x="63552" y="26459"/>
                </a:lnTo>
                <a:cubicBezTo>
                  <a:pt x="63552" y="26486"/>
                  <a:pt x="63552" y="26513"/>
                  <a:pt x="63525" y="26513"/>
                </a:cubicBezTo>
                <a:cubicBezTo>
                  <a:pt x="63497" y="26621"/>
                  <a:pt x="63552" y="26757"/>
                  <a:pt x="63660" y="26784"/>
                </a:cubicBezTo>
                <a:cubicBezTo>
                  <a:pt x="65369" y="27381"/>
                  <a:pt x="67159" y="27706"/>
                  <a:pt x="68976" y="27733"/>
                </a:cubicBezTo>
                <a:cubicBezTo>
                  <a:pt x="69275" y="27733"/>
                  <a:pt x="69573" y="27733"/>
                  <a:pt x="69872" y="27706"/>
                </a:cubicBezTo>
                <a:cubicBezTo>
                  <a:pt x="70414" y="27652"/>
                  <a:pt x="70956" y="27571"/>
                  <a:pt x="71499" y="27408"/>
                </a:cubicBezTo>
                <a:lnTo>
                  <a:pt x="71499" y="27408"/>
                </a:lnTo>
                <a:cubicBezTo>
                  <a:pt x="71472" y="27435"/>
                  <a:pt x="71472" y="27462"/>
                  <a:pt x="71472" y="27489"/>
                </a:cubicBezTo>
                <a:cubicBezTo>
                  <a:pt x="71445" y="27598"/>
                  <a:pt x="71526" y="27706"/>
                  <a:pt x="71635" y="27706"/>
                </a:cubicBezTo>
                <a:cubicBezTo>
                  <a:pt x="72394" y="27788"/>
                  <a:pt x="73154" y="27842"/>
                  <a:pt x="73886" y="27842"/>
                </a:cubicBezTo>
                <a:cubicBezTo>
                  <a:pt x="75161" y="27842"/>
                  <a:pt x="76435" y="27706"/>
                  <a:pt x="77656" y="27381"/>
                </a:cubicBezTo>
                <a:cubicBezTo>
                  <a:pt x="78171" y="27245"/>
                  <a:pt x="78660" y="27082"/>
                  <a:pt x="79121" y="26865"/>
                </a:cubicBezTo>
                <a:cubicBezTo>
                  <a:pt x="79121" y="26893"/>
                  <a:pt x="79121" y="26893"/>
                  <a:pt x="79121" y="26920"/>
                </a:cubicBezTo>
                <a:cubicBezTo>
                  <a:pt x="79121" y="27028"/>
                  <a:pt x="79229" y="27110"/>
                  <a:pt x="79338" y="27110"/>
                </a:cubicBezTo>
                <a:cubicBezTo>
                  <a:pt x="81264" y="27055"/>
                  <a:pt x="83162" y="26703"/>
                  <a:pt x="84980" y="26052"/>
                </a:cubicBezTo>
                <a:cubicBezTo>
                  <a:pt x="85441" y="25862"/>
                  <a:pt x="85875" y="25645"/>
                  <a:pt x="86309" y="25401"/>
                </a:cubicBezTo>
                <a:cubicBezTo>
                  <a:pt x="86309" y="25428"/>
                  <a:pt x="86309" y="25428"/>
                  <a:pt x="86309" y="25455"/>
                </a:cubicBezTo>
                <a:cubicBezTo>
                  <a:pt x="86309" y="25564"/>
                  <a:pt x="86390" y="25618"/>
                  <a:pt x="86498" y="25618"/>
                </a:cubicBezTo>
                <a:lnTo>
                  <a:pt x="86526" y="25618"/>
                </a:lnTo>
                <a:cubicBezTo>
                  <a:pt x="89455" y="25211"/>
                  <a:pt x="91625" y="24533"/>
                  <a:pt x="93090" y="23529"/>
                </a:cubicBezTo>
                <a:cubicBezTo>
                  <a:pt x="93090" y="23529"/>
                  <a:pt x="93090" y="23556"/>
                  <a:pt x="93090" y="23583"/>
                </a:cubicBezTo>
                <a:cubicBezTo>
                  <a:pt x="93090" y="23665"/>
                  <a:pt x="93198" y="23746"/>
                  <a:pt x="93279" y="23746"/>
                </a:cubicBezTo>
                <a:lnTo>
                  <a:pt x="93334" y="23746"/>
                </a:lnTo>
                <a:cubicBezTo>
                  <a:pt x="96127" y="23258"/>
                  <a:pt x="98189" y="22553"/>
                  <a:pt x="99599" y="21603"/>
                </a:cubicBezTo>
                <a:cubicBezTo>
                  <a:pt x="99599" y="21631"/>
                  <a:pt x="99599" y="21631"/>
                  <a:pt x="99599" y="21658"/>
                </a:cubicBezTo>
                <a:cubicBezTo>
                  <a:pt x="99626" y="21766"/>
                  <a:pt x="99708" y="21820"/>
                  <a:pt x="99789" y="21820"/>
                </a:cubicBezTo>
                <a:lnTo>
                  <a:pt x="99843" y="21820"/>
                </a:lnTo>
                <a:cubicBezTo>
                  <a:pt x="102583" y="21386"/>
                  <a:pt x="104563" y="20790"/>
                  <a:pt x="105946" y="19949"/>
                </a:cubicBezTo>
                <a:cubicBezTo>
                  <a:pt x="105946" y="19949"/>
                  <a:pt x="105946" y="19976"/>
                  <a:pt x="105946" y="20003"/>
                </a:cubicBezTo>
                <a:cubicBezTo>
                  <a:pt x="105946" y="20085"/>
                  <a:pt x="106028" y="20166"/>
                  <a:pt x="106136" y="20166"/>
                </a:cubicBezTo>
                <a:lnTo>
                  <a:pt x="106163" y="20166"/>
                </a:lnTo>
                <a:cubicBezTo>
                  <a:pt x="108876" y="19922"/>
                  <a:pt x="110747" y="19488"/>
                  <a:pt x="112103" y="18864"/>
                </a:cubicBezTo>
                <a:lnTo>
                  <a:pt x="112103" y="18891"/>
                </a:lnTo>
                <a:cubicBezTo>
                  <a:pt x="112103" y="19000"/>
                  <a:pt x="112185" y="19081"/>
                  <a:pt x="112293" y="19081"/>
                </a:cubicBezTo>
                <a:lnTo>
                  <a:pt x="113351" y="19081"/>
                </a:lnTo>
                <a:cubicBezTo>
                  <a:pt x="113540" y="19085"/>
                  <a:pt x="113730" y="19087"/>
                  <a:pt x="113920" y="19087"/>
                </a:cubicBezTo>
                <a:cubicBezTo>
                  <a:pt x="114930" y="19087"/>
                  <a:pt x="115954" y="19024"/>
                  <a:pt x="116959" y="18864"/>
                </a:cubicBezTo>
                <a:lnTo>
                  <a:pt x="117230" y="18810"/>
                </a:lnTo>
                <a:cubicBezTo>
                  <a:pt x="117528" y="18728"/>
                  <a:pt x="117799" y="18674"/>
                  <a:pt x="118071" y="18593"/>
                </a:cubicBezTo>
                <a:lnTo>
                  <a:pt x="118071" y="18620"/>
                </a:lnTo>
                <a:cubicBezTo>
                  <a:pt x="118044" y="18728"/>
                  <a:pt x="118125" y="18837"/>
                  <a:pt x="118233" y="18864"/>
                </a:cubicBezTo>
                <a:cubicBezTo>
                  <a:pt x="119752" y="19189"/>
                  <a:pt x="121298" y="19379"/>
                  <a:pt x="122844" y="19406"/>
                </a:cubicBezTo>
                <a:cubicBezTo>
                  <a:pt x="123217" y="19406"/>
                  <a:pt x="123590" y="19380"/>
                  <a:pt x="123963" y="19354"/>
                </a:cubicBezTo>
                <a:lnTo>
                  <a:pt x="123963" y="19354"/>
                </a:lnTo>
                <a:cubicBezTo>
                  <a:pt x="123957" y="19356"/>
                  <a:pt x="123957" y="19362"/>
                  <a:pt x="123957" y="19379"/>
                </a:cubicBezTo>
                <a:cubicBezTo>
                  <a:pt x="123929" y="19488"/>
                  <a:pt x="123984" y="19596"/>
                  <a:pt x="124065" y="19623"/>
                </a:cubicBezTo>
                <a:cubicBezTo>
                  <a:pt x="126560" y="20573"/>
                  <a:pt x="128296" y="21034"/>
                  <a:pt x="129680" y="21061"/>
                </a:cubicBezTo>
                <a:lnTo>
                  <a:pt x="129680" y="21088"/>
                </a:lnTo>
                <a:cubicBezTo>
                  <a:pt x="129625" y="21197"/>
                  <a:pt x="129653" y="21305"/>
                  <a:pt x="129761" y="21359"/>
                </a:cubicBezTo>
                <a:cubicBezTo>
                  <a:pt x="132067" y="22688"/>
                  <a:pt x="133694" y="23421"/>
                  <a:pt x="135050" y="23692"/>
                </a:cubicBezTo>
                <a:cubicBezTo>
                  <a:pt x="134969" y="23773"/>
                  <a:pt x="134996" y="23909"/>
                  <a:pt x="135077" y="23990"/>
                </a:cubicBezTo>
                <a:cubicBezTo>
                  <a:pt x="135457" y="24289"/>
                  <a:pt x="135810" y="24587"/>
                  <a:pt x="136162" y="24831"/>
                </a:cubicBezTo>
                <a:lnTo>
                  <a:pt x="136379" y="24994"/>
                </a:lnTo>
                <a:cubicBezTo>
                  <a:pt x="136651" y="25211"/>
                  <a:pt x="136895" y="25401"/>
                  <a:pt x="137139" y="25564"/>
                </a:cubicBezTo>
                <a:cubicBezTo>
                  <a:pt x="137735" y="25970"/>
                  <a:pt x="138305" y="26350"/>
                  <a:pt x="138848" y="26648"/>
                </a:cubicBezTo>
                <a:cubicBezTo>
                  <a:pt x="139254" y="26838"/>
                  <a:pt x="139580" y="27001"/>
                  <a:pt x="139932" y="27137"/>
                </a:cubicBezTo>
                <a:lnTo>
                  <a:pt x="139878" y="27137"/>
                </a:lnTo>
                <a:cubicBezTo>
                  <a:pt x="139797" y="27218"/>
                  <a:pt x="139797" y="27354"/>
                  <a:pt x="139878" y="27435"/>
                </a:cubicBezTo>
                <a:cubicBezTo>
                  <a:pt x="140177" y="27788"/>
                  <a:pt x="140502" y="28140"/>
                  <a:pt x="140800" y="28439"/>
                </a:cubicBezTo>
                <a:cubicBezTo>
                  <a:pt x="140936" y="28574"/>
                  <a:pt x="141045" y="28710"/>
                  <a:pt x="141180" y="28846"/>
                </a:cubicBezTo>
                <a:cubicBezTo>
                  <a:pt x="141289" y="28981"/>
                  <a:pt x="141479" y="29171"/>
                  <a:pt x="141614" y="29307"/>
                </a:cubicBezTo>
                <a:cubicBezTo>
                  <a:pt x="141885" y="29605"/>
                  <a:pt x="142184" y="29849"/>
                  <a:pt x="142401" y="30039"/>
                </a:cubicBezTo>
                <a:cubicBezTo>
                  <a:pt x="142618" y="30256"/>
                  <a:pt x="142862" y="30473"/>
                  <a:pt x="143133" y="30663"/>
                </a:cubicBezTo>
                <a:cubicBezTo>
                  <a:pt x="143431" y="30907"/>
                  <a:pt x="143757" y="31124"/>
                  <a:pt x="144082" y="31314"/>
                </a:cubicBezTo>
                <a:lnTo>
                  <a:pt x="144055" y="31314"/>
                </a:lnTo>
                <a:cubicBezTo>
                  <a:pt x="143947" y="31368"/>
                  <a:pt x="143920" y="31504"/>
                  <a:pt x="143974" y="31612"/>
                </a:cubicBezTo>
                <a:cubicBezTo>
                  <a:pt x="144327" y="32182"/>
                  <a:pt x="144652" y="32697"/>
                  <a:pt x="144978" y="33131"/>
                </a:cubicBezTo>
                <a:cubicBezTo>
                  <a:pt x="145113" y="33348"/>
                  <a:pt x="145249" y="33565"/>
                  <a:pt x="145384" y="33755"/>
                </a:cubicBezTo>
                <a:cubicBezTo>
                  <a:pt x="145574" y="34080"/>
                  <a:pt x="145818" y="34352"/>
                  <a:pt x="146008" y="34623"/>
                </a:cubicBezTo>
                <a:cubicBezTo>
                  <a:pt x="146225" y="34867"/>
                  <a:pt x="146415" y="35138"/>
                  <a:pt x="146632" y="35355"/>
                </a:cubicBezTo>
                <a:cubicBezTo>
                  <a:pt x="146876" y="35654"/>
                  <a:pt x="147175" y="35925"/>
                  <a:pt x="147446" y="36169"/>
                </a:cubicBezTo>
                <a:cubicBezTo>
                  <a:pt x="147337" y="36223"/>
                  <a:pt x="147283" y="36332"/>
                  <a:pt x="147310" y="36440"/>
                </a:cubicBezTo>
                <a:cubicBezTo>
                  <a:pt x="147554" y="37064"/>
                  <a:pt x="147798" y="37607"/>
                  <a:pt x="148015" y="38122"/>
                </a:cubicBezTo>
                <a:lnTo>
                  <a:pt x="148314" y="38827"/>
                </a:lnTo>
                <a:cubicBezTo>
                  <a:pt x="148639" y="39505"/>
                  <a:pt x="148965" y="40075"/>
                  <a:pt x="149290" y="40617"/>
                </a:cubicBezTo>
                <a:cubicBezTo>
                  <a:pt x="149507" y="40943"/>
                  <a:pt x="149724" y="41268"/>
                  <a:pt x="149968" y="41567"/>
                </a:cubicBezTo>
                <a:lnTo>
                  <a:pt x="149941" y="41567"/>
                </a:lnTo>
                <a:cubicBezTo>
                  <a:pt x="149833" y="41594"/>
                  <a:pt x="149751" y="41702"/>
                  <a:pt x="149778" y="41811"/>
                </a:cubicBezTo>
                <a:cubicBezTo>
                  <a:pt x="150050" y="43248"/>
                  <a:pt x="150457" y="44686"/>
                  <a:pt x="150972" y="46069"/>
                </a:cubicBezTo>
                <a:cubicBezTo>
                  <a:pt x="151026" y="46151"/>
                  <a:pt x="151080" y="46205"/>
                  <a:pt x="151162" y="46205"/>
                </a:cubicBezTo>
                <a:lnTo>
                  <a:pt x="151243" y="46205"/>
                </a:lnTo>
                <a:cubicBezTo>
                  <a:pt x="151352" y="46178"/>
                  <a:pt x="151406" y="46042"/>
                  <a:pt x="151352" y="45934"/>
                </a:cubicBezTo>
                <a:cubicBezTo>
                  <a:pt x="150863" y="44604"/>
                  <a:pt x="150484" y="43248"/>
                  <a:pt x="150212" y="41865"/>
                </a:cubicBezTo>
                <a:lnTo>
                  <a:pt x="150212" y="41865"/>
                </a:lnTo>
                <a:cubicBezTo>
                  <a:pt x="150538" y="42218"/>
                  <a:pt x="150945" y="42570"/>
                  <a:pt x="151352" y="42841"/>
                </a:cubicBezTo>
                <a:cubicBezTo>
                  <a:pt x="152084" y="43275"/>
                  <a:pt x="152898" y="43574"/>
                  <a:pt x="153739" y="43682"/>
                </a:cubicBezTo>
                <a:cubicBezTo>
                  <a:pt x="154417" y="43791"/>
                  <a:pt x="155122" y="43872"/>
                  <a:pt x="155827" y="43899"/>
                </a:cubicBezTo>
                <a:lnTo>
                  <a:pt x="156234" y="43899"/>
                </a:lnTo>
                <a:cubicBezTo>
                  <a:pt x="157970" y="44008"/>
                  <a:pt x="159543" y="44225"/>
                  <a:pt x="160845" y="45662"/>
                </a:cubicBezTo>
                <a:cubicBezTo>
                  <a:pt x="160981" y="45798"/>
                  <a:pt x="161116" y="45961"/>
                  <a:pt x="161225" y="46123"/>
                </a:cubicBezTo>
                <a:cubicBezTo>
                  <a:pt x="161252" y="46178"/>
                  <a:pt x="161333" y="46232"/>
                  <a:pt x="161387" y="46232"/>
                </a:cubicBezTo>
                <a:cubicBezTo>
                  <a:pt x="161442" y="46232"/>
                  <a:pt x="161469" y="46205"/>
                  <a:pt x="161496" y="46178"/>
                </a:cubicBezTo>
                <a:cubicBezTo>
                  <a:pt x="161604" y="46123"/>
                  <a:pt x="161632" y="45988"/>
                  <a:pt x="161550" y="45906"/>
                </a:cubicBezTo>
                <a:cubicBezTo>
                  <a:pt x="161442" y="45717"/>
                  <a:pt x="161306" y="45554"/>
                  <a:pt x="161143" y="45364"/>
                </a:cubicBezTo>
                <a:cubicBezTo>
                  <a:pt x="159733" y="43818"/>
                  <a:pt x="158105" y="43601"/>
                  <a:pt x="156261" y="43492"/>
                </a:cubicBezTo>
                <a:lnTo>
                  <a:pt x="155854" y="43492"/>
                </a:lnTo>
                <a:cubicBezTo>
                  <a:pt x="155176" y="43465"/>
                  <a:pt x="154471" y="43384"/>
                  <a:pt x="153793" y="43303"/>
                </a:cubicBezTo>
                <a:cubicBezTo>
                  <a:pt x="153006" y="43167"/>
                  <a:pt x="152274" y="42896"/>
                  <a:pt x="151596" y="42489"/>
                </a:cubicBezTo>
                <a:cubicBezTo>
                  <a:pt x="150782" y="41946"/>
                  <a:pt x="150131" y="41241"/>
                  <a:pt x="149643" y="40427"/>
                </a:cubicBezTo>
                <a:cubicBezTo>
                  <a:pt x="149317" y="39885"/>
                  <a:pt x="148992" y="39342"/>
                  <a:pt x="148694" y="38664"/>
                </a:cubicBezTo>
                <a:cubicBezTo>
                  <a:pt x="148585" y="38447"/>
                  <a:pt x="148504" y="38203"/>
                  <a:pt x="148395" y="37959"/>
                </a:cubicBezTo>
                <a:cubicBezTo>
                  <a:pt x="148178" y="37471"/>
                  <a:pt x="147934" y="36983"/>
                  <a:pt x="147744" y="36413"/>
                </a:cubicBezTo>
                <a:lnTo>
                  <a:pt x="147744" y="36413"/>
                </a:lnTo>
                <a:cubicBezTo>
                  <a:pt x="148124" y="36739"/>
                  <a:pt x="148558" y="36983"/>
                  <a:pt x="149019" y="37173"/>
                </a:cubicBezTo>
                <a:cubicBezTo>
                  <a:pt x="149842" y="37533"/>
                  <a:pt x="150665" y="37648"/>
                  <a:pt x="151504" y="37648"/>
                </a:cubicBezTo>
                <a:cubicBezTo>
                  <a:pt x="152242" y="37648"/>
                  <a:pt x="152992" y="37560"/>
                  <a:pt x="153766" y="37471"/>
                </a:cubicBezTo>
                <a:lnTo>
                  <a:pt x="154037" y="37444"/>
                </a:lnTo>
                <a:cubicBezTo>
                  <a:pt x="154540" y="37396"/>
                  <a:pt x="155032" y="37357"/>
                  <a:pt x="155514" y="37357"/>
                </a:cubicBezTo>
                <a:cubicBezTo>
                  <a:pt x="156670" y="37357"/>
                  <a:pt x="157774" y="37578"/>
                  <a:pt x="158865" y="38420"/>
                </a:cubicBezTo>
                <a:cubicBezTo>
                  <a:pt x="159272" y="38773"/>
                  <a:pt x="159652" y="39207"/>
                  <a:pt x="159950" y="39641"/>
                </a:cubicBezTo>
                <a:cubicBezTo>
                  <a:pt x="160140" y="39912"/>
                  <a:pt x="160303" y="40183"/>
                  <a:pt x="160492" y="40482"/>
                </a:cubicBezTo>
                <a:cubicBezTo>
                  <a:pt x="160655" y="40807"/>
                  <a:pt x="160818" y="41160"/>
                  <a:pt x="160953" y="41512"/>
                </a:cubicBezTo>
                <a:cubicBezTo>
                  <a:pt x="161306" y="42353"/>
                  <a:pt x="161550" y="43248"/>
                  <a:pt x="161713" y="44143"/>
                </a:cubicBezTo>
                <a:lnTo>
                  <a:pt x="161767" y="44387"/>
                </a:lnTo>
                <a:cubicBezTo>
                  <a:pt x="161849" y="44821"/>
                  <a:pt x="161930" y="45283"/>
                  <a:pt x="161984" y="45798"/>
                </a:cubicBezTo>
                <a:lnTo>
                  <a:pt x="162011" y="46015"/>
                </a:lnTo>
                <a:cubicBezTo>
                  <a:pt x="162011" y="46123"/>
                  <a:pt x="162093" y="46205"/>
                  <a:pt x="162201" y="46205"/>
                </a:cubicBezTo>
                <a:lnTo>
                  <a:pt x="162228" y="46205"/>
                </a:lnTo>
                <a:cubicBezTo>
                  <a:pt x="162337" y="46205"/>
                  <a:pt x="162418" y="46096"/>
                  <a:pt x="162418" y="45988"/>
                </a:cubicBezTo>
                <a:lnTo>
                  <a:pt x="162310" y="45771"/>
                </a:lnTo>
                <a:cubicBezTo>
                  <a:pt x="162255" y="45283"/>
                  <a:pt x="162201" y="44794"/>
                  <a:pt x="162093" y="44333"/>
                </a:cubicBezTo>
                <a:lnTo>
                  <a:pt x="162038" y="44089"/>
                </a:lnTo>
                <a:cubicBezTo>
                  <a:pt x="161876" y="43167"/>
                  <a:pt x="161604" y="42272"/>
                  <a:pt x="161252" y="41377"/>
                </a:cubicBezTo>
                <a:cubicBezTo>
                  <a:pt x="161116" y="41024"/>
                  <a:pt x="160953" y="40671"/>
                  <a:pt x="160764" y="40319"/>
                </a:cubicBezTo>
                <a:cubicBezTo>
                  <a:pt x="160764" y="40292"/>
                  <a:pt x="160737" y="40265"/>
                  <a:pt x="160737" y="40265"/>
                </a:cubicBezTo>
                <a:cubicBezTo>
                  <a:pt x="160737" y="40238"/>
                  <a:pt x="160737" y="40183"/>
                  <a:pt x="160737" y="40156"/>
                </a:cubicBezTo>
                <a:cubicBezTo>
                  <a:pt x="160520" y="38990"/>
                  <a:pt x="160194" y="37823"/>
                  <a:pt x="159760" y="36711"/>
                </a:cubicBezTo>
                <a:cubicBezTo>
                  <a:pt x="159597" y="36250"/>
                  <a:pt x="159407" y="35762"/>
                  <a:pt x="159190" y="35301"/>
                </a:cubicBezTo>
                <a:cubicBezTo>
                  <a:pt x="158973" y="34867"/>
                  <a:pt x="158756" y="34514"/>
                  <a:pt x="158539" y="34135"/>
                </a:cubicBezTo>
                <a:cubicBezTo>
                  <a:pt x="158322" y="33782"/>
                  <a:pt x="158105" y="33457"/>
                  <a:pt x="157888" y="33158"/>
                </a:cubicBezTo>
                <a:lnTo>
                  <a:pt x="157834" y="33104"/>
                </a:lnTo>
                <a:cubicBezTo>
                  <a:pt x="157834" y="33077"/>
                  <a:pt x="157834" y="33050"/>
                  <a:pt x="157834" y="33023"/>
                </a:cubicBezTo>
                <a:cubicBezTo>
                  <a:pt x="157427" y="31883"/>
                  <a:pt x="156912" y="30798"/>
                  <a:pt x="156315" y="29741"/>
                </a:cubicBezTo>
                <a:cubicBezTo>
                  <a:pt x="156044" y="29307"/>
                  <a:pt x="155773" y="28873"/>
                  <a:pt x="155502" y="28466"/>
                </a:cubicBezTo>
                <a:cubicBezTo>
                  <a:pt x="155230" y="28059"/>
                  <a:pt x="154959" y="27761"/>
                  <a:pt x="154661" y="27435"/>
                </a:cubicBezTo>
                <a:cubicBezTo>
                  <a:pt x="154390" y="27110"/>
                  <a:pt x="154118" y="26811"/>
                  <a:pt x="153793" y="26513"/>
                </a:cubicBezTo>
                <a:cubicBezTo>
                  <a:pt x="153793" y="26486"/>
                  <a:pt x="153793" y="26459"/>
                  <a:pt x="153766" y="26404"/>
                </a:cubicBezTo>
                <a:cubicBezTo>
                  <a:pt x="153142" y="25374"/>
                  <a:pt x="152464" y="24397"/>
                  <a:pt x="151677" y="23448"/>
                </a:cubicBezTo>
                <a:cubicBezTo>
                  <a:pt x="151352" y="23041"/>
                  <a:pt x="150999" y="22661"/>
                  <a:pt x="150674" y="22336"/>
                </a:cubicBezTo>
                <a:cubicBezTo>
                  <a:pt x="150321" y="21983"/>
                  <a:pt x="149995" y="21712"/>
                  <a:pt x="149643" y="21441"/>
                </a:cubicBezTo>
                <a:cubicBezTo>
                  <a:pt x="149317" y="21169"/>
                  <a:pt x="148992" y="20925"/>
                  <a:pt x="148639" y="20708"/>
                </a:cubicBezTo>
                <a:cubicBezTo>
                  <a:pt x="148639" y="20681"/>
                  <a:pt x="148612" y="20627"/>
                  <a:pt x="148585" y="20600"/>
                </a:cubicBezTo>
                <a:cubicBezTo>
                  <a:pt x="146903" y="18674"/>
                  <a:pt x="145276" y="17264"/>
                  <a:pt x="143703" y="16423"/>
                </a:cubicBezTo>
                <a:cubicBezTo>
                  <a:pt x="143350" y="16233"/>
                  <a:pt x="142970" y="16043"/>
                  <a:pt x="142591" y="15880"/>
                </a:cubicBezTo>
                <a:cubicBezTo>
                  <a:pt x="142591" y="15853"/>
                  <a:pt x="142564" y="15826"/>
                  <a:pt x="142536" y="15799"/>
                </a:cubicBezTo>
                <a:cubicBezTo>
                  <a:pt x="140611" y="14199"/>
                  <a:pt x="138766" y="13087"/>
                  <a:pt x="137057" y="12490"/>
                </a:cubicBezTo>
                <a:cubicBezTo>
                  <a:pt x="136651" y="12354"/>
                  <a:pt x="136271" y="12246"/>
                  <a:pt x="135864" y="12137"/>
                </a:cubicBezTo>
                <a:cubicBezTo>
                  <a:pt x="135837" y="12110"/>
                  <a:pt x="135810" y="12110"/>
                  <a:pt x="135783" y="12083"/>
                </a:cubicBezTo>
                <a:cubicBezTo>
                  <a:pt x="133667" y="10835"/>
                  <a:pt x="131660" y="10022"/>
                  <a:pt x="129842" y="9696"/>
                </a:cubicBezTo>
                <a:cubicBezTo>
                  <a:pt x="129381" y="9615"/>
                  <a:pt x="128974" y="9560"/>
                  <a:pt x="128622" y="9533"/>
                </a:cubicBezTo>
                <a:cubicBezTo>
                  <a:pt x="128595" y="9533"/>
                  <a:pt x="128568" y="9506"/>
                  <a:pt x="128540" y="9506"/>
                </a:cubicBezTo>
                <a:cubicBezTo>
                  <a:pt x="128079" y="9289"/>
                  <a:pt x="127591" y="9126"/>
                  <a:pt x="127076" y="8991"/>
                </a:cubicBezTo>
                <a:lnTo>
                  <a:pt x="126371" y="8774"/>
                </a:lnTo>
                <a:cubicBezTo>
                  <a:pt x="125964" y="8638"/>
                  <a:pt x="125530" y="8503"/>
                  <a:pt x="125096" y="8421"/>
                </a:cubicBezTo>
                <a:cubicBezTo>
                  <a:pt x="124146" y="8231"/>
                  <a:pt x="123224" y="8096"/>
                  <a:pt x="122275" y="8096"/>
                </a:cubicBezTo>
                <a:cubicBezTo>
                  <a:pt x="121814" y="8096"/>
                  <a:pt x="121407" y="8096"/>
                  <a:pt x="121027" y="8150"/>
                </a:cubicBezTo>
                <a:cubicBezTo>
                  <a:pt x="121000" y="8123"/>
                  <a:pt x="120973" y="8096"/>
                  <a:pt x="120946" y="8096"/>
                </a:cubicBezTo>
                <a:cubicBezTo>
                  <a:pt x="120349" y="7960"/>
                  <a:pt x="119725" y="7852"/>
                  <a:pt x="119128" y="7797"/>
                </a:cubicBezTo>
                <a:lnTo>
                  <a:pt x="118776" y="7743"/>
                </a:lnTo>
                <a:cubicBezTo>
                  <a:pt x="118288" y="7689"/>
                  <a:pt x="117799" y="7635"/>
                  <a:pt x="117338" y="7635"/>
                </a:cubicBezTo>
                <a:cubicBezTo>
                  <a:pt x="117175" y="7630"/>
                  <a:pt x="117012" y="7628"/>
                  <a:pt x="116848" y="7628"/>
                </a:cubicBezTo>
                <a:cubicBezTo>
                  <a:pt x="116055" y="7628"/>
                  <a:pt x="115254" y="7680"/>
                  <a:pt x="114490" y="7770"/>
                </a:cubicBezTo>
                <a:cubicBezTo>
                  <a:pt x="114083" y="7852"/>
                  <a:pt x="113677" y="7933"/>
                  <a:pt x="113270" y="8042"/>
                </a:cubicBezTo>
                <a:cubicBezTo>
                  <a:pt x="113243" y="8042"/>
                  <a:pt x="113215" y="8014"/>
                  <a:pt x="113188" y="8014"/>
                </a:cubicBezTo>
                <a:cubicBezTo>
                  <a:pt x="112859" y="7998"/>
                  <a:pt x="112530" y="7989"/>
                  <a:pt x="112202" y="7989"/>
                </a:cubicBezTo>
                <a:cubicBezTo>
                  <a:pt x="110424" y="7989"/>
                  <a:pt x="108672" y="8234"/>
                  <a:pt x="106977" y="8693"/>
                </a:cubicBezTo>
                <a:cubicBezTo>
                  <a:pt x="106570" y="8828"/>
                  <a:pt x="106190" y="8964"/>
                  <a:pt x="105838" y="9099"/>
                </a:cubicBezTo>
                <a:lnTo>
                  <a:pt x="105756" y="9099"/>
                </a:lnTo>
                <a:cubicBezTo>
                  <a:pt x="102800" y="9371"/>
                  <a:pt x="100521" y="9913"/>
                  <a:pt x="98840" y="10781"/>
                </a:cubicBezTo>
                <a:lnTo>
                  <a:pt x="98758" y="10781"/>
                </a:lnTo>
                <a:cubicBezTo>
                  <a:pt x="95883" y="11215"/>
                  <a:pt x="93713" y="11866"/>
                  <a:pt x="92167" y="12734"/>
                </a:cubicBezTo>
                <a:lnTo>
                  <a:pt x="92086" y="12734"/>
                </a:lnTo>
                <a:cubicBezTo>
                  <a:pt x="89292" y="13195"/>
                  <a:pt x="87231" y="13792"/>
                  <a:pt x="85739" y="14578"/>
                </a:cubicBezTo>
                <a:lnTo>
                  <a:pt x="85658" y="14578"/>
                </a:lnTo>
                <a:cubicBezTo>
                  <a:pt x="82945" y="14931"/>
                  <a:pt x="80965" y="15419"/>
                  <a:pt x="79500" y="16070"/>
                </a:cubicBezTo>
                <a:lnTo>
                  <a:pt x="79419" y="16070"/>
                </a:lnTo>
                <a:cubicBezTo>
                  <a:pt x="76707" y="16179"/>
                  <a:pt x="74862" y="16396"/>
                  <a:pt x="73479" y="16830"/>
                </a:cubicBezTo>
                <a:cubicBezTo>
                  <a:pt x="73452" y="16803"/>
                  <a:pt x="73425" y="16803"/>
                  <a:pt x="73398" y="16803"/>
                </a:cubicBezTo>
                <a:cubicBezTo>
                  <a:pt x="71824" y="16586"/>
                  <a:pt x="70251" y="16504"/>
                  <a:pt x="68651" y="16477"/>
                </a:cubicBezTo>
                <a:cubicBezTo>
                  <a:pt x="68353" y="16477"/>
                  <a:pt x="68054" y="16504"/>
                  <a:pt x="67783" y="16531"/>
                </a:cubicBezTo>
                <a:cubicBezTo>
                  <a:pt x="67756" y="16531"/>
                  <a:pt x="67756" y="16504"/>
                  <a:pt x="67729" y="16504"/>
                </a:cubicBezTo>
                <a:lnTo>
                  <a:pt x="66644" y="16152"/>
                </a:lnTo>
                <a:cubicBezTo>
                  <a:pt x="65559" y="15745"/>
                  <a:pt x="64474" y="15419"/>
                  <a:pt x="63362" y="15175"/>
                </a:cubicBezTo>
                <a:cubicBezTo>
                  <a:pt x="63063" y="15094"/>
                  <a:pt x="62792" y="15039"/>
                  <a:pt x="62521" y="15012"/>
                </a:cubicBezTo>
                <a:cubicBezTo>
                  <a:pt x="62494" y="14985"/>
                  <a:pt x="62494" y="14985"/>
                  <a:pt x="62467" y="14958"/>
                </a:cubicBezTo>
                <a:cubicBezTo>
                  <a:pt x="61111" y="14063"/>
                  <a:pt x="59700" y="13249"/>
                  <a:pt x="58263" y="12517"/>
                </a:cubicBezTo>
                <a:cubicBezTo>
                  <a:pt x="57937" y="12381"/>
                  <a:pt x="57639" y="12246"/>
                  <a:pt x="57340" y="12137"/>
                </a:cubicBezTo>
                <a:cubicBezTo>
                  <a:pt x="57313" y="12137"/>
                  <a:pt x="57313" y="12110"/>
                  <a:pt x="57286" y="12083"/>
                </a:cubicBezTo>
                <a:cubicBezTo>
                  <a:pt x="55930" y="10862"/>
                  <a:pt x="54411" y="9777"/>
                  <a:pt x="52811" y="8855"/>
                </a:cubicBezTo>
                <a:cubicBezTo>
                  <a:pt x="52485" y="8693"/>
                  <a:pt x="52160" y="8530"/>
                  <a:pt x="51807" y="8394"/>
                </a:cubicBezTo>
                <a:cubicBezTo>
                  <a:pt x="51780" y="8367"/>
                  <a:pt x="51780" y="8340"/>
                  <a:pt x="51753" y="8313"/>
                </a:cubicBezTo>
                <a:cubicBezTo>
                  <a:pt x="50234" y="6929"/>
                  <a:pt x="48525" y="5763"/>
                  <a:pt x="46653" y="4895"/>
                </a:cubicBezTo>
                <a:cubicBezTo>
                  <a:pt x="46274" y="4732"/>
                  <a:pt x="45894" y="4597"/>
                  <a:pt x="45487" y="4461"/>
                </a:cubicBezTo>
                <a:cubicBezTo>
                  <a:pt x="45487" y="4434"/>
                  <a:pt x="45460" y="4407"/>
                  <a:pt x="45433" y="4380"/>
                </a:cubicBezTo>
                <a:cubicBezTo>
                  <a:pt x="44836" y="3973"/>
                  <a:pt x="44239" y="3620"/>
                  <a:pt x="43778" y="3376"/>
                </a:cubicBezTo>
                <a:cubicBezTo>
                  <a:pt x="43236" y="3078"/>
                  <a:pt x="42721" y="2834"/>
                  <a:pt x="42178" y="2590"/>
                </a:cubicBezTo>
                <a:cubicBezTo>
                  <a:pt x="41256" y="2183"/>
                  <a:pt x="40279" y="1884"/>
                  <a:pt x="39303" y="1667"/>
                </a:cubicBezTo>
                <a:cubicBezTo>
                  <a:pt x="38788" y="1586"/>
                  <a:pt x="38381" y="1532"/>
                  <a:pt x="38001" y="1478"/>
                </a:cubicBezTo>
                <a:cubicBezTo>
                  <a:pt x="37974" y="1478"/>
                  <a:pt x="37947" y="1450"/>
                  <a:pt x="37920" y="1423"/>
                </a:cubicBezTo>
                <a:cubicBezTo>
                  <a:pt x="37431" y="1206"/>
                  <a:pt x="36943" y="1016"/>
                  <a:pt x="36428" y="854"/>
                </a:cubicBezTo>
                <a:lnTo>
                  <a:pt x="36021" y="718"/>
                </a:lnTo>
                <a:lnTo>
                  <a:pt x="35180" y="501"/>
                </a:lnTo>
                <a:lnTo>
                  <a:pt x="35153" y="501"/>
                </a:lnTo>
                <a:cubicBezTo>
                  <a:pt x="34882" y="447"/>
                  <a:pt x="34638" y="420"/>
                  <a:pt x="34421" y="365"/>
                </a:cubicBezTo>
                <a:lnTo>
                  <a:pt x="34285" y="338"/>
                </a:lnTo>
                <a:cubicBezTo>
                  <a:pt x="33743" y="257"/>
                  <a:pt x="33227" y="203"/>
                  <a:pt x="32739" y="148"/>
                </a:cubicBezTo>
                <a:cubicBezTo>
                  <a:pt x="32508" y="135"/>
                  <a:pt x="32285" y="128"/>
                  <a:pt x="32057" y="128"/>
                </a:cubicBezTo>
                <a:cubicBezTo>
                  <a:pt x="31830" y="128"/>
                  <a:pt x="31600" y="135"/>
                  <a:pt x="31356" y="148"/>
                </a:cubicBezTo>
                <a:cubicBezTo>
                  <a:pt x="30922" y="148"/>
                  <a:pt x="30488" y="176"/>
                  <a:pt x="30054" y="257"/>
                </a:cubicBezTo>
                <a:cubicBezTo>
                  <a:pt x="30027" y="230"/>
                  <a:pt x="29999" y="230"/>
                  <a:pt x="29972" y="230"/>
                </a:cubicBezTo>
                <a:cubicBezTo>
                  <a:pt x="29032" y="77"/>
                  <a:pt x="28082" y="1"/>
                  <a:pt x="2713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0" name="Google Shape;890;p10"/>
          <p:cNvGrpSpPr/>
          <p:nvPr/>
        </p:nvGrpSpPr>
        <p:grpSpPr>
          <a:xfrm rot="5400000">
            <a:off x="6474565" y="-197551"/>
            <a:ext cx="3215832" cy="2892521"/>
            <a:chOff x="905325" y="238125"/>
            <a:chExt cx="5804750" cy="5222100"/>
          </a:xfrm>
        </p:grpSpPr>
        <p:sp>
          <p:nvSpPr>
            <p:cNvPr id="891" name="Google Shape;891;p10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0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0"/>
            <p:cNvSpPr/>
            <p:nvPr/>
          </p:nvSpPr>
          <p:spPr>
            <a:xfrm>
              <a:off x="3784700" y="2084825"/>
              <a:ext cx="29325" cy="78000"/>
            </a:xfrm>
            <a:custGeom>
              <a:avLst/>
              <a:gdLst/>
              <a:ahLst/>
              <a:cxnLst/>
              <a:rect l="l" t="t" r="r" b="b"/>
              <a:pathLst>
                <a:path w="1173" h="3120" extrusionOk="0">
                  <a:moveTo>
                    <a:pt x="894" y="1"/>
                  </a:moveTo>
                  <a:cubicBezTo>
                    <a:pt x="754" y="1"/>
                    <a:pt x="641" y="87"/>
                    <a:pt x="621" y="211"/>
                  </a:cubicBezTo>
                  <a:lnTo>
                    <a:pt x="46" y="2785"/>
                  </a:lnTo>
                  <a:cubicBezTo>
                    <a:pt x="0" y="2900"/>
                    <a:pt x="46" y="3015"/>
                    <a:pt x="161" y="3084"/>
                  </a:cubicBezTo>
                  <a:cubicBezTo>
                    <a:pt x="184" y="3107"/>
                    <a:pt x="207" y="3107"/>
                    <a:pt x="230" y="3107"/>
                  </a:cubicBezTo>
                  <a:cubicBezTo>
                    <a:pt x="259" y="3115"/>
                    <a:pt x="286" y="3119"/>
                    <a:pt x="313" y="3119"/>
                  </a:cubicBezTo>
                  <a:cubicBezTo>
                    <a:pt x="436" y="3119"/>
                    <a:pt x="533" y="3037"/>
                    <a:pt x="552" y="2923"/>
                  </a:cubicBezTo>
                  <a:lnTo>
                    <a:pt x="1126" y="326"/>
                  </a:lnTo>
                  <a:cubicBezTo>
                    <a:pt x="1172" y="188"/>
                    <a:pt x="1080" y="50"/>
                    <a:pt x="943" y="4"/>
                  </a:cubicBezTo>
                  <a:cubicBezTo>
                    <a:pt x="926" y="2"/>
                    <a:pt x="910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0"/>
            <p:cNvSpPr/>
            <p:nvPr/>
          </p:nvSpPr>
          <p:spPr>
            <a:xfrm>
              <a:off x="2479750" y="1616025"/>
              <a:ext cx="179300" cy="108075"/>
            </a:xfrm>
            <a:custGeom>
              <a:avLst/>
              <a:gdLst/>
              <a:ahLst/>
              <a:cxnLst/>
              <a:rect l="l" t="t" r="r" b="b"/>
              <a:pathLst>
                <a:path w="7172" h="4323" extrusionOk="0">
                  <a:moveTo>
                    <a:pt x="851" y="1"/>
                  </a:moveTo>
                  <a:lnTo>
                    <a:pt x="0" y="3724"/>
                  </a:lnTo>
                  <a:lnTo>
                    <a:pt x="2598" y="4322"/>
                  </a:lnTo>
                  <a:lnTo>
                    <a:pt x="7172" y="140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0"/>
            <p:cNvSpPr/>
            <p:nvPr/>
          </p:nvSpPr>
          <p:spPr>
            <a:xfrm>
              <a:off x="2465375" y="1722350"/>
              <a:ext cx="63250" cy="51725"/>
            </a:xfrm>
            <a:custGeom>
              <a:avLst/>
              <a:gdLst/>
              <a:ahLst/>
              <a:cxnLst/>
              <a:rect l="l" t="t" r="r" b="b"/>
              <a:pathLst>
                <a:path w="2530" h="2069" extrusionOk="0">
                  <a:moveTo>
                    <a:pt x="461" y="0"/>
                  </a:moveTo>
                  <a:lnTo>
                    <a:pt x="1" y="2069"/>
                  </a:lnTo>
                  <a:lnTo>
                    <a:pt x="2529" y="46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0"/>
            <p:cNvSpPr/>
            <p:nvPr/>
          </p:nvSpPr>
          <p:spPr>
            <a:xfrm>
              <a:off x="2527450" y="1402850"/>
              <a:ext cx="328125" cy="155750"/>
            </a:xfrm>
            <a:custGeom>
              <a:avLst/>
              <a:gdLst/>
              <a:ahLst/>
              <a:cxnLst/>
              <a:rect l="l" t="t" r="r" b="b"/>
              <a:pathLst>
                <a:path w="13125" h="6230" extrusionOk="0">
                  <a:moveTo>
                    <a:pt x="851" y="1"/>
                  </a:moveTo>
                  <a:lnTo>
                    <a:pt x="0" y="3747"/>
                  </a:lnTo>
                  <a:lnTo>
                    <a:pt x="11102" y="6229"/>
                  </a:lnTo>
                  <a:lnTo>
                    <a:pt x="13124" y="4965"/>
                  </a:lnTo>
                  <a:lnTo>
                    <a:pt x="13032" y="2736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0"/>
            <p:cNvSpPr/>
            <p:nvPr/>
          </p:nvSpPr>
          <p:spPr>
            <a:xfrm>
              <a:off x="2503875" y="1509150"/>
              <a:ext cx="285625" cy="132200"/>
            </a:xfrm>
            <a:custGeom>
              <a:avLst/>
              <a:gdLst/>
              <a:ahLst/>
              <a:cxnLst/>
              <a:rect l="l" t="t" r="r" b="b"/>
              <a:pathLst>
                <a:path w="11425" h="5288" extrusionOk="0">
                  <a:moveTo>
                    <a:pt x="828" y="1"/>
                  </a:moveTo>
                  <a:lnTo>
                    <a:pt x="1" y="3747"/>
                  </a:lnTo>
                  <a:lnTo>
                    <a:pt x="6827" y="5287"/>
                  </a:lnTo>
                  <a:lnTo>
                    <a:pt x="11424" y="2391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0"/>
            <p:cNvSpPr/>
            <p:nvPr/>
          </p:nvSpPr>
          <p:spPr>
            <a:xfrm>
              <a:off x="2251625" y="1852200"/>
              <a:ext cx="179300" cy="108050"/>
            </a:xfrm>
            <a:custGeom>
              <a:avLst/>
              <a:gdLst/>
              <a:ahLst/>
              <a:cxnLst/>
              <a:rect l="l" t="t" r="r" b="b"/>
              <a:pathLst>
                <a:path w="7172" h="4322" extrusionOk="0">
                  <a:moveTo>
                    <a:pt x="4575" y="1"/>
                  </a:moveTo>
                  <a:lnTo>
                    <a:pt x="1" y="2920"/>
                  </a:lnTo>
                  <a:lnTo>
                    <a:pt x="6321" y="4322"/>
                  </a:lnTo>
                  <a:lnTo>
                    <a:pt x="7172" y="598"/>
                  </a:lnTo>
                  <a:lnTo>
                    <a:pt x="45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0"/>
            <p:cNvSpPr/>
            <p:nvPr/>
          </p:nvSpPr>
          <p:spPr>
            <a:xfrm>
              <a:off x="2382075" y="1802200"/>
              <a:ext cx="63225" cy="51750"/>
            </a:xfrm>
            <a:custGeom>
              <a:avLst/>
              <a:gdLst/>
              <a:ahLst/>
              <a:cxnLst/>
              <a:rect l="l" t="t" r="r" b="b"/>
              <a:pathLst>
                <a:path w="2529" h="2070" extrusionOk="0">
                  <a:moveTo>
                    <a:pt x="2528" y="1"/>
                  </a:moveTo>
                  <a:lnTo>
                    <a:pt x="0" y="1610"/>
                  </a:lnTo>
                  <a:lnTo>
                    <a:pt x="2069" y="2070"/>
                  </a:lnTo>
                  <a:lnTo>
                    <a:pt x="25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0"/>
            <p:cNvSpPr/>
            <p:nvPr/>
          </p:nvSpPr>
          <p:spPr>
            <a:xfrm>
              <a:off x="2121200" y="1934950"/>
              <a:ext cx="285600" cy="132175"/>
            </a:xfrm>
            <a:custGeom>
              <a:avLst/>
              <a:gdLst/>
              <a:ahLst/>
              <a:cxnLst/>
              <a:rect l="l" t="t" r="r" b="b"/>
              <a:pathLst>
                <a:path w="11424" h="5287" extrusionOk="0">
                  <a:moveTo>
                    <a:pt x="4574" y="0"/>
                  </a:moveTo>
                  <a:lnTo>
                    <a:pt x="0" y="2896"/>
                  </a:lnTo>
                  <a:lnTo>
                    <a:pt x="10596" y="5287"/>
                  </a:lnTo>
                  <a:lnTo>
                    <a:pt x="11423" y="1540"/>
                  </a:lnTo>
                  <a:lnTo>
                    <a:pt x="45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0"/>
            <p:cNvSpPr/>
            <p:nvPr/>
          </p:nvSpPr>
          <p:spPr>
            <a:xfrm>
              <a:off x="2623400" y="977075"/>
              <a:ext cx="217225" cy="142525"/>
            </a:xfrm>
            <a:custGeom>
              <a:avLst/>
              <a:gdLst/>
              <a:ahLst/>
              <a:cxnLst/>
              <a:rect l="l" t="t" r="r" b="b"/>
              <a:pathLst>
                <a:path w="8689" h="5701" extrusionOk="0">
                  <a:moveTo>
                    <a:pt x="828" y="0"/>
                  </a:moveTo>
                  <a:lnTo>
                    <a:pt x="1" y="3747"/>
                  </a:lnTo>
                  <a:lnTo>
                    <a:pt x="8689" y="5700"/>
                  </a:lnTo>
                  <a:lnTo>
                    <a:pt x="8551" y="1724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0"/>
            <p:cNvSpPr/>
            <p:nvPr/>
          </p:nvSpPr>
          <p:spPr>
            <a:xfrm>
              <a:off x="2695225" y="657575"/>
              <a:ext cx="133350" cy="123575"/>
            </a:xfrm>
            <a:custGeom>
              <a:avLst/>
              <a:gdLst/>
              <a:ahLst/>
              <a:cxnLst/>
              <a:rect l="l" t="t" r="r" b="b"/>
              <a:pathLst>
                <a:path w="5334" h="4943" extrusionOk="0">
                  <a:moveTo>
                    <a:pt x="828" y="1"/>
                  </a:moveTo>
                  <a:lnTo>
                    <a:pt x="1" y="3747"/>
                  </a:lnTo>
                  <a:lnTo>
                    <a:pt x="5333" y="4942"/>
                  </a:lnTo>
                  <a:lnTo>
                    <a:pt x="5195" y="989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2671100" y="763875"/>
              <a:ext cx="161475" cy="129900"/>
            </a:xfrm>
            <a:custGeom>
              <a:avLst/>
              <a:gdLst/>
              <a:ahLst/>
              <a:cxnLst/>
              <a:rect l="l" t="t" r="r" b="b"/>
              <a:pathLst>
                <a:path w="6459" h="5196" extrusionOk="0">
                  <a:moveTo>
                    <a:pt x="828" y="1"/>
                  </a:moveTo>
                  <a:lnTo>
                    <a:pt x="0" y="3747"/>
                  </a:lnTo>
                  <a:lnTo>
                    <a:pt x="6459" y="5195"/>
                  </a:lnTo>
                  <a:lnTo>
                    <a:pt x="6321" y="1242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0"/>
            <p:cNvSpPr/>
            <p:nvPr/>
          </p:nvSpPr>
          <p:spPr>
            <a:xfrm>
              <a:off x="2718775" y="551275"/>
              <a:ext cx="105775" cy="117250"/>
            </a:xfrm>
            <a:custGeom>
              <a:avLst/>
              <a:gdLst/>
              <a:ahLst/>
              <a:cxnLst/>
              <a:rect l="l" t="t" r="r" b="b"/>
              <a:pathLst>
                <a:path w="4231" h="4690" extrusionOk="0">
                  <a:moveTo>
                    <a:pt x="851" y="1"/>
                  </a:moveTo>
                  <a:lnTo>
                    <a:pt x="1" y="3724"/>
                  </a:lnTo>
                  <a:lnTo>
                    <a:pt x="4230" y="4689"/>
                  </a:lnTo>
                  <a:lnTo>
                    <a:pt x="4092" y="713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0"/>
            <p:cNvSpPr/>
            <p:nvPr/>
          </p:nvSpPr>
          <p:spPr>
            <a:xfrm>
              <a:off x="2551575" y="1296550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828" y="1"/>
                  </a:moveTo>
                  <a:lnTo>
                    <a:pt x="1" y="3724"/>
                  </a:lnTo>
                  <a:lnTo>
                    <a:pt x="12067" y="6436"/>
                  </a:lnTo>
                  <a:lnTo>
                    <a:pt x="11906" y="2483"/>
                  </a:lnTo>
                  <a:lnTo>
                    <a:pt x="8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0"/>
            <p:cNvSpPr/>
            <p:nvPr/>
          </p:nvSpPr>
          <p:spPr>
            <a:xfrm>
              <a:off x="2646950" y="870175"/>
              <a:ext cx="189650" cy="136225"/>
            </a:xfrm>
            <a:custGeom>
              <a:avLst/>
              <a:gdLst/>
              <a:ahLst/>
              <a:cxnLst/>
              <a:rect l="l" t="t" r="r" b="b"/>
              <a:pathLst>
                <a:path w="7586" h="5449" extrusionOk="0">
                  <a:moveTo>
                    <a:pt x="851" y="1"/>
                  </a:moveTo>
                  <a:lnTo>
                    <a:pt x="1" y="3747"/>
                  </a:lnTo>
                  <a:lnTo>
                    <a:pt x="7586" y="5448"/>
                  </a:lnTo>
                  <a:lnTo>
                    <a:pt x="7448" y="14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0"/>
            <p:cNvSpPr/>
            <p:nvPr/>
          </p:nvSpPr>
          <p:spPr>
            <a:xfrm>
              <a:off x="3800775" y="2099275"/>
              <a:ext cx="104600" cy="50025"/>
            </a:xfrm>
            <a:custGeom>
              <a:avLst/>
              <a:gdLst/>
              <a:ahLst/>
              <a:cxnLst/>
              <a:rect l="l" t="t" r="r" b="b"/>
              <a:pathLst>
                <a:path w="4184" h="2001" extrusionOk="0">
                  <a:moveTo>
                    <a:pt x="437" y="1"/>
                  </a:moveTo>
                  <a:lnTo>
                    <a:pt x="1" y="2001"/>
                  </a:lnTo>
                  <a:lnTo>
                    <a:pt x="3954" y="1863"/>
                  </a:lnTo>
                  <a:lnTo>
                    <a:pt x="4184" y="851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2575125" y="1189675"/>
              <a:ext cx="274125" cy="155175"/>
            </a:xfrm>
            <a:custGeom>
              <a:avLst/>
              <a:gdLst/>
              <a:ahLst/>
              <a:cxnLst/>
              <a:rect l="l" t="t" r="r" b="b"/>
              <a:pathLst>
                <a:path w="10965" h="6207" extrusionOk="0">
                  <a:moveTo>
                    <a:pt x="851" y="0"/>
                  </a:moveTo>
                  <a:lnTo>
                    <a:pt x="1" y="3747"/>
                  </a:lnTo>
                  <a:lnTo>
                    <a:pt x="10964" y="6206"/>
                  </a:lnTo>
                  <a:lnTo>
                    <a:pt x="10804" y="2253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0"/>
            <p:cNvSpPr/>
            <p:nvPr/>
          </p:nvSpPr>
          <p:spPr>
            <a:xfrm>
              <a:off x="2599275" y="10833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851" y="0"/>
                  </a:moveTo>
                  <a:lnTo>
                    <a:pt x="0" y="3747"/>
                  </a:lnTo>
                  <a:lnTo>
                    <a:pt x="9838" y="5953"/>
                  </a:lnTo>
                  <a:lnTo>
                    <a:pt x="9677" y="1977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0"/>
            <p:cNvSpPr/>
            <p:nvPr/>
          </p:nvSpPr>
          <p:spPr>
            <a:xfrm>
              <a:off x="2519400" y="1812550"/>
              <a:ext cx="108050" cy="179300"/>
            </a:xfrm>
            <a:custGeom>
              <a:avLst/>
              <a:gdLst/>
              <a:ahLst/>
              <a:cxnLst/>
              <a:rect l="l" t="t" r="r" b="b"/>
              <a:pathLst>
                <a:path w="4322" h="7172" extrusionOk="0">
                  <a:moveTo>
                    <a:pt x="598" y="1"/>
                  </a:moveTo>
                  <a:lnTo>
                    <a:pt x="0" y="2598"/>
                  </a:lnTo>
                  <a:lnTo>
                    <a:pt x="2919" y="7172"/>
                  </a:lnTo>
                  <a:lnTo>
                    <a:pt x="4321" y="851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0"/>
            <p:cNvSpPr/>
            <p:nvPr/>
          </p:nvSpPr>
          <p:spPr>
            <a:xfrm>
              <a:off x="2602150" y="1836675"/>
              <a:ext cx="132175" cy="285625"/>
            </a:xfrm>
            <a:custGeom>
              <a:avLst/>
              <a:gdLst/>
              <a:ahLst/>
              <a:cxnLst/>
              <a:rect l="l" t="t" r="r" b="b"/>
              <a:pathLst>
                <a:path w="5287" h="11425" extrusionOk="0">
                  <a:moveTo>
                    <a:pt x="1540" y="1"/>
                  </a:moveTo>
                  <a:lnTo>
                    <a:pt x="0" y="6827"/>
                  </a:lnTo>
                  <a:lnTo>
                    <a:pt x="2896" y="11424"/>
                  </a:lnTo>
                  <a:lnTo>
                    <a:pt x="5287" y="828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0"/>
            <p:cNvSpPr/>
            <p:nvPr/>
          </p:nvSpPr>
          <p:spPr>
            <a:xfrm>
              <a:off x="2469400" y="1798200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1" y="0"/>
                  </a:moveTo>
                  <a:lnTo>
                    <a:pt x="1610" y="2528"/>
                  </a:lnTo>
                  <a:lnTo>
                    <a:pt x="2069" y="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0"/>
            <p:cNvSpPr/>
            <p:nvPr/>
          </p:nvSpPr>
          <p:spPr>
            <a:xfrm>
              <a:off x="2786025" y="1884375"/>
              <a:ext cx="160900" cy="301700"/>
            </a:xfrm>
            <a:custGeom>
              <a:avLst/>
              <a:gdLst/>
              <a:ahLst/>
              <a:cxnLst/>
              <a:rect l="l" t="t" r="r" b="b"/>
              <a:pathLst>
                <a:path w="6436" h="12068" extrusionOk="0">
                  <a:moveTo>
                    <a:pt x="2689" y="1"/>
                  </a:moveTo>
                  <a:lnTo>
                    <a:pt x="0" y="12068"/>
                  </a:lnTo>
                  <a:lnTo>
                    <a:pt x="3954" y="11907"/>
                  </a:lnTo>
                  <a:lnTo>
                    <a:pt x="6436" y="828"/>
                  </a:lnTo>
                  <a:lnTo>
                    <a:pt x="26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0"/>
            <p:cNvSpPr/>
            <p:nvPr/>
          </p:nvSpPr>
          <p:spPr>
            <a:xfrm>
              <a:off x="2684875" y="1860250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2483" y="0"/>
                  </a:moveTo>
                  <a:lnTo>
                    <a:pt x="1" y="11102"/>
                  </a:lnTo>
                  <a:lnTo>
                    <a:pt x="1265" y="13125"/>
                  </a:lnTo>
                  <a:lnTo>
                    <a:pt x="3495" y="13033"/>
                  </a:lnTo>
                  <a:lnTo>
                    <a:pt x="6230" y="851"/>
                  </a:lnTo>
                  <a:lnTo>
                    <a:pt x="24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0"/>
            <p:cNvSpPr/>
            <p:nvPr/>
          </p:nvSpPr>
          <p:spPr>
            <a:xfrm>
              <a:off x="2472275" y="1537900"/>
              <a:ext cx="1533100" cy="591300"/>
            </a:xfrm>
            <a:custGeom>
              <a:avLst/>
              <a:gdLst/>
              <a:ahLst/>
              <a:cxnLst/>
              <a:rect l="l" t="t" r="r" b="b"/>
              <a:pathLst>
                <a:path w="61324" h="23652" extrusionOk="0">
                  <a:moveTo>
                    <a:pt x="15607" y="0"/>
                  </a:moveTo>
                  <a:lnTo>
                    <a:pt x="13516" y="1333"/>
                  </a:lnTo>
                  <a:lnTo>
                    <a:pt x="8298" y="4643"/>
                  </a:lnTo>
                  <a:lnTo>
                    <a:pt x="3081" y="7953"/>
                  </a:lnTo>
                  <a:lnTo>
                    <a:pt x="1" y="9883"/>
                  </a:lnTo>
                  <a:lnTo>
                    <a:pt x="6597" y="11377"/>
                  </a:lnTo>
                  <a:lnTo>
                    <a:pt x="15101" y="13285"/>
                  </a:lnTo>
                  <a:lnTo>
                    <a:pt x="19377" y="14227"/>
                  </a:lnTo>
                  <a:lnTo>
                    <a:pt x="27881" y="16158"/>
                  </a:lnTo>
                  <a:lnTo>
                    <a:pt x="36408" y="18066"/>
                  </a:lnTo>
                  <a:lnTo>
                    <a:pt x="44912" y="19974"/>
                  </a:lnTo>
                  <a:lnTo>
                    <a:pt x="61323" y="23651"/>
                  </a:lnTo>
                  <a:lnTo>
                    <a:pt x="156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0"/>
            <p:cNvSpPr/>
            <p:nvPr/>
          </p:nvSpPr>
          <p:spPr>
            <a:xfrm>
              <a:off x="3913400" y="2123425"/>
              <a:ext cx="89100" cy="21850"/>
            </a:xfrm>
            <a:custGeom>
              <a:avLst/>
              <a:gdLst/>
              <a:ahLst/>
              <a:cxnLst/>
              <a:rect l="l" t="t" r="r" b="b"/>
              <a:pathLst>
                <a:path w="3564" h="874" extrusionOk="0">
                  <a:moveTo>
                    <a:pt x="185" y="0"/>
                  </a:moveTo>
                  <a:lnTo>
                    <a:pt x="1" y="874"/>
                  </a:lnTo>
                  <a:lnTo>
                    <a:pt x="3563" y="75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0"/>
            <p:cNvSpPr/>
            <p:nvPr/>
          </p:nvSpPr>
          <p:spPr>
            <a:xfrm>
              <a:off x="2742925" y="444400"/>
              <a:ext cx="77600" cy="111500"/>
            </a:xfrm>
            <a:custGeom>
              <a:avLst/>
              <a:gdLst/>
              <a:ahLst/>
              <a:cxnLst/>
              <a:rect l="l" t="t" r="r" b="b"/>
              <a:pathLst>
                <a:path w="3104" h="4460" extrusionOk="0">
                  <a:moveTo>
                    <a:pt x="828" y="0"/>
                  </a:moveTo>
                  <a:lnTo>
                    <a:pt x="0" y="3747"/>
                  </a:lnTo>
                  <a:lnTo>
                    <a:pt x="3103" y="4459"/>
                  </a:lnTo>
                  <a:lnTo>
                    <a:pt x="2965" y="483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0"/>
            <p:cNvSpPr/>
            <p:nvPr/>
          </p:nvSpPr>
          <p:spPr>
            <a:xfrm>
              <a:off x="3236525" y="1979775"/>
              <a:ext cx="136200" cy="189650"/>
            </a:xfrm>
            <a:custGeom>
              <a:avLst/>
              <a:gdLst/>
              <a:ahLst/>
              <a:cxnLst/>
              <a:rect l="l" t="t" r="r" b="b"/>
              <a:pathLst>
                <a:path w="5448" h="7586" extrusionOk="0">
                  <a:moveTo>
                    <a:pt x="1724" y="0"/>
                  </a:moveTo>
                  <a:lnTo>
                    <a:pt x="0" y="7585"/>
                  </a:lnTo>
                  <a:lnTo>
                    <a:pt x="3976" y="7447"/>
                  </a:lnTo>
                  <a:lnTo>
                    <a:pt x="5447" y="851"/>
                  </a:lnTo>
                  <a:lnTo>
                    <a:pt x="1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0"/>
            <p:cNvSpPr/>
            <p:nvPr/>
          </p:nvSpPr>
          <p:spPr>
            <a:xfrm>
              <a:off x="3462325" y="2028025"/>
              <a:ext cx="123575" cy="133350"/>
            </a:xfrm>
            <a:custGeom>
              <a:avLst/>
              <a:gdLst/>
              <a:ahLst/>
              <a:cxnLst/>
              <a:rect l="l" t="t" r="r" b="b"/>
              <a:pathLst>
                <a:path w="4943" h="5334" extrusionOk="0">
                  <a:moveTo>
                    <a:pt x="1196" y="1"/>
                  </a:moveTo>
                  <a:lnTo>
                    <a:pt x="1" y="5333"/>
                  </a:lnTo>
                  <a:lnTo>
                    <a:pt x="3954" y="5195"/>
                  </a:lnTo>
                  <a:lnTo>
                    <a:pt x="4943" y="828"/>
                  </a:lnTo>
                  <a:lnTo>
                    <a:pt x="11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0"/>
            <p:cNvSpPr/>
            <p:nvPr/>
          </p:nvSpPr>
          <p:spPr>
            <a:xfrm>
              <a:off x="3349700" y="2003900"/>
              <a:ext cx="129900" cy="161500"/>
            </a:xfrm>
            <a:custGeom>
              <a:avLst/>
              <a:gdLst/>
              <a:ahLst/>
              <a:cxnLst/>
              <a:rect l="l" t="t" r="r" b="b"/>
              <a:pathLst>
                <a:path w="5196" h="6460" extrusionOk="0">
                  <a:moveTo>
                    <a:pt x="1449" y="0"/>
                  </a:moveTo>
                  <a:lnTo>
                    <a:pt x="1" y="6459"/>
                  </a:lnTo>
                  <a:lnTo>
                    <a:pt x="1" y="6459"/>
                  </a:lnTo>
                  <a:lnTo>
                    <a:pt x="3954" y="6321"/>
                  </a:lnTo>
                  <a:lnTo>
                    <a:pt x="5195" y="828"/>
                  </a:lnTo>
                  <a:lnTo>
                    <a:pt x="14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0"/>
            <p:cNvSpPr/>
            <p:nvPr/>
          </p:nvSpPr>
          <p:spPr>
            <a:xfrm>
              <a:off x="3574950" y="2051600"/>
              <a:ext cx="117250" cy="105750"/>
            </a:xfrm>
            <a:custGeom>
              <a:avLst/>
              <a:gdLst/>
              <a:ahLst/>
              <a:cxnLst/>
              <a:rect l="l" t="t" r="r" b="b"/>
              <a:pathLst>
                <a:path w="4690" h="4230" extrusionOk="0">
                  <a:moveTo>
                    <a:pt x="943" y="0"/>
                  </a:moveTo>
                  <a:lnTo>
                    <a:pt x="1" y="4229"/>
                  </a:lnTo>
                  <a:lnTo>
                    <a:pt x="3977" y="4091"/>
                  </a:lnTo>
                  <a:lnTo>
                    <a:pt x="4690" y="851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0"/>
            <p:cNvSpPr/>
            <p:nvPr/>
          </p:nvSpPr>
          <p:spPr>
            <a:xfrm>
              <a:off x="2898650" y="1907950"/>
              <a:ext cx="155150" cy="274100"/>
            </a:xfrm>
            <a:custGeom>
              <a:avLst/>
              <a:gdLst/>
              <a:ahLst/>
              <a:cxnLst/>
              <a:rect l="l" t="t" r="r" b="b"/>
              <a:pathLst>
                <a:path w="6206" h="10964" extrusionOk="0">
                  <a:moveTo>
                    <a:pt x="2459" y="0"/>
                  </a:moveTo>
                  <a:lnTo>
                    <a:pt x="0" y="10964"/>
                  </a:lnTo>
                  <a:lnTo>
                    <a:pt x="0" y="10964"/>
                  </a:lnTo>
                  <a:lnTo>
                    <a:pt x="3953" y="10803"/>
                  </a:lnTo>
                  <a:lnTo>
                    <a:pt x="6206" y="850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0"/>
            <p:cNvSpPr/>
            <p:nvPr/>
          </p:nvSpPr>
          <p:spPr>
            <a:xfrm>
              <a:off x="3687575" y="2075725"/>
              <a:ext cx="111500" cy="77600"/>
            </a:xfrm>
            <a:custGeom>
              <a:avLst/>
              <a:gdLst/>
              <a:ahLst/>
              <a:cxnLst/>
              <a:rect l="l" t="t" r="r" b="b"/>
              <a:pathLst>
                <a:path w="4460" h="3104" extrusionOk="0">
                  <a:moveTo>
                    <a:pt x="713" y="1"/>
                  </a:moveTo>
                  <a:lnTo>
                    <a:pt x="1" y="3103"/>
                  </a:lnTo>
                  <a:lnTo>
                    <a:pt x="3977" y="2966"/>
                  </a:lnTo>
                  <a:lnTo>
                    <a:pt x="4460" y="828"/>
                  </a:lnTo>
                  <a:lnTo>
                    <a:pt x="7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0"/>
            <p:cNvSpPr/>
            <p:nvPr/>
          </p:nvSpPr>
          <p:spPr>
            <a:xfrm>
              <a:off x="3011275" y="1932075"/>
              <a:ext cx="148850" cy="245950"/>
            </a:xfrm>
            <a:custGeom>
              <a:avLst/>
              <a:gdLst/>
              <a:ahLst/>
              <a:cxnLst/>
              <a:rect l="l" t="t" r="r" b="b"/>
              <a:pathLst>
                <a:path w="5954" h="9838" extrusionOk="0">
                  <a:moveTo>
                    <a:pt x="2207" y="0"/>
                  </a:moveTo>
                  <a:lnTo>
                    <a:pt x="0" y="9838"/>
                  </a:lnTo>
                  <a:lnTo>
                    <a:pt x="3953" y="9677"/>
                  </a:lnTo>
                  <a:lnTo>
                    <a:pt x="5953" y="851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0"/>
            <p:cNvSpPr/>
            <p:nvPr/>
          </p:nvSpPr>
          <p:spPr>
            <a:xfrm>
              <a:off x="3123900" y="1956200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1954" y="1"/>
                  </a:moveTo>
                  <a:lnTo>
                    <a:pt x="0" y="8712"/>
                  </a:lnTo>
                  <a:lnTo>
                    <a:pt x="3976" y="8551"/>
                  </a:lnTo>
                  <a:lnTo>
                    <a:pt x="5700" y="828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0"/>
            <p:cNvSpPr/>
            <p:nvPr/>
          </p:nvSpPr>
          <p:spPr>
            <a:xfrm>
              <a:off x="2389525" y="1714875"/>
              <a:ext cx="51750" cy="63225"/>
            </a:xfrm>
            <a:custGeom>
              <a:avLst/>
              <a:gdLst/>
              <a:ahLst/>
              <a:cxnLst/>
              <a:rect l="l" t="t" r="r" b="b"/>
              <a:pathLst>
                <a:path w="2070" h="2529" extrusionOk="0">
                  <a:moveTo>
                    <a:pt x="461" y="0"/>
                  </a:moveTo>
                  <a:lnTo>
                    <a:pt x="1" y="2069"/>
                  </a:lnTo>
                  <a:lnTo>
                    <a:pt x="2069" y="2529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0"/>
            <p:cNvSpPr/>
            <p:nvPr/>
          </p:nvSpPr>
          <p:spPr>
            <a:xfrm>
              <a:off x="2065450" y="2344075"/>
              <a:ext cx="245950" cy="148850"/>
            </a:xfrm>
            <a:custGeom>
              <a:avLst/>
              <a:gdLst/>
              <a:ahLst/>
              <a:cxnLst/>
              <a:rect l="l" t="t" r="r" b="b"/>
              <a:pathLst>
                <a:path w="9838" h="5954" extrusionOk="0">
                  <a:moveTo>
                    <a:pt x="1" y="0"/>
                  </a:moveTo>
                  <a:lnTo>
                    <a:pt x="139" y="3954"/>
                  </a:lnTo>
                  <a:lnTo>
                    <a:pt x="8988" y="5953"/>
                  </a:lnTo>
                  <a:lnTo>
                    <a:pt x="9838" y="22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0"/>
            <p:cNvSpPr/>
            <p:nvPr/>
          </p:nvSpPr>
          <p:spPr>
            <a:xfrm>
              <a:off x="2073500" y="2569900"/>
              <a:ext cx="190225" cy="135625"/>
            </a:xfrm>
            <a:custGeom>
              <a:avLst/>
              <a:gdLst/>
              <a:ahLst/>
              <a:cxnLst/>
              <a:rect l="l" t="t" r="r" b="b"/>
              <a:pathLst>
                <a:path w="7609" h="5425" extrusionOk="0">
                  <a:moveTo>
                    <a:pt x="0" y="0"/>
                  </a:moveTo>
                  <a:lnTo>
                    <a:pt x="161" y="3954"/>
                  </a:lnTo>
                  <a:lnTo>
                    <a:pt x="6758" y="5425"/>
                  </a:lnTo>
                  <a:lnTo>
                    <a:pt x="7608" y="1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0"/>
            <p:cNvSpPr/>
            <p:nvPr/>
          </p:nvSpPr>
          <p:spPr>
            <a:xfrm>
              <a:off x="2061425" y="2231450"/>
              <a:ext cx="273550" cy="155175"/>
            </a:xfrm>
            <a:custGeom>
              <a:avLst/>
              <a:gdLst/>
              <a:ahLst/>
              <a:cxnLst/>
              <a:rect l="l" t="t" r="r" b="b"/>
              <a:pathLst>
                <a:path w="10942" h="6207" extrusionOk="0">
                  <a:moveTo>
                    <a:pt x="1" y="0"/>
                  </a:moveTo>
                  <a:lnTo>
                    <a:pt x="139" y="3954"/>
                  </a:lnTo>
                  <a:lnTo>
                    <a:pt x="10114" y="6206"/>
                  </a:lnTo>
                  <a:lnTo>
                    <a:pt x="10941" y="246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0"/>
            <p:cNvSpPr/>
            <p:nvPr/>
          </p:nvSpPr>
          <p:spPr>
            <a:xfrm>
              <a:off x="2069475" y="2456700"/>
              <a:ext cx="217800" cy="142525"/>
            </a:xfrm>
            <a:custGeom>
              <a:avLst/>
              <a:gdLst/>
              <a:ahLst/>
              <a:cxnLst/>
              <a:rect l="l" t="t" r="r" b="b"/>
              <a:pathLst>
                <a:path w="8712" h="5701" extrusionOk="0">
                  <a:moveTo>
                    <a:pt x="1" y="0"/>
                  </a:moveTo>
                  <a:lnTo>
                    <a:pt x="161" y="3977"/>
                  </a:lnTo>
                  <a:lnTo>
                    <a:pt x="7884" y="5700"/>
                  </a:lnTo>
                  <a:lnTo>
                    <a:pt x="8712" y="19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0"/>
            <p:cNvSpPr/>
            <p:nvPr/>
          </p:nvSpPr>
          <p:spPr>
            <a:xfrm>
              <a:off x="905325" y="1447100"/>
              <a:ext cx="1533075" cy="591300"/>
            </a:xfrm>
            <a:custGeom>
              <a:avLst/>
              <a:gdLst/>
              <a:ahLst/>
              <a:cxnLst/>
              <a:rect l="l" t="t" r="r" b="b"/>
              <a:pathLst>
                <a:path w="61323" h="23652" extrusionOk="0">
                  <a:moveTo>
                    <a:pt x="0" y="0"/>
                  </a:moveTo>
                  <a:lnTo>
                    <a:pt x="45716" y="23652"/>
                  </a:lnTo>
                  <a:lnTo>
                    <a:pt x="61323" y="13768"/>
                  </a:lnTo>
                  <a:lnTo>
                    <a:pt x="54726" y="12274"/>
                  </a:lnTo>
                  <a:lnTo>
                    <a:pt x="33442" y="7493"/>
                  </a:lnTo>
                  <a:lnTo>
                    <a:pt x="24915" y="5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0"/>
            <p:cNvSpPr/>
            <p:nvPr/>
          </p:nvSpPr>
          <p:spPr>
            <a:xfrm>
              <a:off x="2057400" y="2118825"/>
              <a:ext cx="301700" cy="160925"/>
            </a:xfrm>
            <a:custGeom>
              <a:avLst/>
              <a:gdLst/>
              <a:ahLst/>
              <a:cxnLst/>
              <a:rect l="l" t="t" r="r" b="b"/>
              <a:pathLst>
                <a:path w="12068" h="6437" extrusionOk="0">
                  <a:moveTo>
                    <a:pt x="1" y="0"/>
                  </a:moveTo>
                  <a:lnTo>
                    <a:pt x="139" y="3954"/>
                  </a:lnTo>
                  <a:lnTo>
                    <a:pt x="11217" y="6436"/>
                  </a:lnTo>
                  <a:lnTo>
                    <a:pt x="12068" y="26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0"/>
            <p:cNvSpPr/>
            <p:nvPr/>
          </p:nvSpPr>
          <p:spPr>
            <a:xfrm>
              <a:off x="2055100" y="2017700"/>
              <a:ext cx="328150" cy="155725"/>
            </a:xfrm>
            <a:custGeom>
              <a:avLst/>
              <a:gdLst/>
              <a:ahLst/>
              <a:cxnLst/>
              <a:rect l="l" t="t" r="r" b="b"/>
              <a:pathLst>
                <a:path w="13126" h="6229" extrusionOk="0">
                  <a:moveTo>
                    <a:pt x="2001" y="0"/>
                  </a:moveTo>
                  <a:lnTo>
                    <a:pt x="1" y="1264"/>
                  </a:lnTo>
                  <a:lnTo>
                    <a:pt x="70" y="3494"/>
                  </a:lnTo>
                  <a:lnTo>
                    <a:pt x="12275" y="6229"/>
                  </a:lnTo>
                  <a:lnTo>
                    <a:pt x="13125" y="2482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0"/>
            <p:cNvSpPr/>
            <p:nvPr/>
          </p:nvSpPr>
          <p:spPr>
            <a:xfrm>
              <a:off x="2114300" y="1805075"/>
              <a:ext cx="591300" cy="1533100"/>
            </a:xfrm>
            <a:custGeom>
              <a:avLst/>
              <a:gdLst/>
              <a:ahLst/>
              <a:cxnLst/>
              <a:rect l="l" t="t" r="r" b="b"/>
              <a:pathLst>
                <a:path w="23652" h="61324" extrusionOk="0">
                  <a:moveTo>
                    <a:pt x="13768" y="1"/>
                  </a:moveTo>
                  <a:lnTo>
                    <a:pt x="9401" y="19377"/>
                  </a:lnTo>
                  <a:lnTo>
                    <a:pt x="8459" y="23629"/>
                  </a:lnTo>
                  <a:lnTo>
                    <a:pt x="6551" y="32133"/>
                  </a:lnTo>
                  <a:lnTo>
                    <a:pt x="0" y="61324"/>
                  </a:lnTo>
                  <a:lnTo>
                    <a:pt x="23651" y="15607"/>
                  </a:lnTo>
                  <a:lnTo>
                    <a:pt x="1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0"/>
            <p:cNvSpPr/>
            <p:nvPr/>
          </p:nvSpPr>
          <p:spPr>
            <a:xfrm>
              <a:off x="2097625" y="3246225"/>
              <a:ext cx="22450" cy="89075"/>
            </a:xfrm>
            <a:custGeom>
              <a:avLst/>
              <a:gdLst/>
              <a:ahLst/>
              <a:cxnLst/>
              <a:rect l="l" t="t" r="r" b="b"/>
              <a:pathLst>
                <a:path w="898" h="3563" extrusionOk="0">
                  <a:moveTo>
                    <a:pt x="1" y="0"/>
                  </a:moveTo>
                  <a:lnTo>
                    <a:pt x="139" y="3563"/>
                  </a:lnTo>
                  <a:lnTo>
                    <a:pt x="897" y="1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0"/>
            <p:cNvSpPr/>
            <p:nvPr/>
          </p:nvSpPr>
          <p:spPr>
            <a:xfrm>
              <a:off x="2077525" y="2682525"/>
              <a:ext cx="162050" cy="129875"/>
            </a:xfrm>
            <a:custGeom>
              <a:avLst/>
              <a:gdLst/>
              <a:ahLst/>
              <a:cxnLst/>
              <a:rect l="l" t="t" r="r" b="b"/>
              <a:pathLst>
                <a:path w="6482" h="5195" extrusionOk="0">
                  <a:moveTo>
                    <a:pt x="0" y="0"/>
                  </a:moveTo>
                  <a:lnTo>
                    <a:pt x="161" y="3954"/>
                  </a:lnTo>
                  <a:lnTo>
                    <a:pt x="5632" y="5195"/>
                  </a:lnTo>
                  <a:lnTo>
                    <a:pt x="6482" y="1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0"/>
            <p:cNvSpPr/>
            <p:nvPr/>
          </p:nvSpPr>
          <p:spPr>
            <a:xfrm>
              <a:off x="908175" y="1431000"/>
              <a:ext cx="89100" cy="21875"/>
            </a:xfrm>
            <a:custGeom>
              <a:avLst/>
              <a:gdLst/>
              <a:ahLst/>
              <a:cxnLst/>
              <a:rect l="l" t="t" r="r" b="b"/>
              <a:pathLst>
                <a:path w="3564" h="875" extrusionOk="0">
                  <a:moveTo>
                    <a:pt x="3564" y="1"/>
                  </a:moveTo>
                  <a:lnTo>
                    <a:pt x="1" y="116"/>
                  </a:lnTo>
                  <a:lnTo>
                    <a:pt x="3357" y="874"/>
                  </a:lnTo>
                  <a:lnTo>
                    <a:pt x="35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0"/>
            <p:cNvSpPr/>
            <p:nvPr/>
          </p:nvSpPr>
          <p:spPr>
            <a:xfrm>
              <a:off x="2093600" y="3133600"/>
              <a:ext cx="50600" cy="104600"/>
            </a:xfrm>
            <a:custGeom>
              <a:avLst/>
              <a:gdLst/>
              <a:ahLst/>
              <a:cxnLst/>
              <a:rect l="l" t="t" r="r" b="b"/>
              <a:pathLst>
                <a:path w="2024" h="4184" extrusionOk="0">
                  <a:moveTo>
                    <a:pt x="1" y="0"/>
                  </a:moveTo>
                  <a:lnTo>
                    <a:pt x="162" y="3953"/>
                  </a:lnTo>
                  <a:lnTo>
                    <a:pt x="1173" y="4183"/>
                  </a:lnTo>
                  <a:lnTo>
                    <a:pt x="2024" y="4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0"/>
            <p:cNvSpPr/>
            <p:nvPr/>
          </p:nvSpPr>
          <p:spPr>
            <a:xfrm>
              <a:off x="2081550" y="2795150"/>
              <a:ext cx="133900" cy="123550"/>
            </a:xfrm>
            <a:custGeom>
              <a:avLst/>
              <a:gdLst/>
              <a:ahLst/>
              <a:cxnLst/>
              <a:rect l="l" t="t" r="r" b="b"/>
              <a:pathLst>
                <a:path w="5356" h="4942" extrusionOk="0">
                  <a:moveTo>
                    <a:pt x="0" y="0"/>
                  </a:moveTo>
                  <a:lnTo>
                    <a:pt x="161" y="3954"/>
                  </a:lnTo>
                  <a:lnTo>
                    <a:pt x="4528" y="4942"/>
                  </a:lnTo>
                  <a:lnTo>
                    <a:pt x="5356" y="11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0"/>
            <p:cNvSpPr/>
            <p:nvPr/>
          </p:nvSpPr>
          <p:spPr>
            <a:xfrm>
              <a:off x="2085575" y="2907775"/>
              <a:ext cx="106325" cy="117225"/>
            </a:xfrm>
            <a:custGeom>
              <a:avLst/>
              <a:gdLst/>
              <a:ahLst/>
              <a:cxnLst/>
              <a:rect l="l" t="t" r="r" b="b"/>
              <a:pathLst>
                <a:path w="4253" h="4689" extrusionOk="0">
                  <a:moveTo>
                    <a:pt x="0" y="0"/>
                  </a:moveTo>
                  <a:lnTo>
                    <a:pt x="161" y="3976"/>
                  </a:lnTo>
                  <a:lnTo>
                    <a:pt x="3402" y="4689"/>
                  </a:lnTo>
                  <a:lnTo>
                    <a:pt x="4252" y="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0"/>
            <p:cNvSpPr/>
            <p:nvPr/>
          </p:nvSpPr>
          <p:spPr>
            <a:xfrm>
              <a:off x="2089575" y="3020400"/>
              <a:ext cx="78175" cy="111500"/>
            </a:xfrm>
            <a:custGeom>
              <a:avLst/>
              <a:gdLst/>
              <a:ahLst/>
              <a:cxnLst/>
              <a:rect l="l" t="t" r="r" b="b"/>
              <a:pathLst>
                <a:path w="3127" h="4460" extrusionOk="0">
                  <a:moveTo>
                    <a:pt x="1" y="0"/>
                  </a:moveTo>
                  <a:lnTo>
                    <a:pt x="162" y="3976"/>
                  </a:lnTo>
                  <a:lnTo>
                    <a:pt x="2299" y="4459"/>
                  </a:lnTo>
                  <a:lnTo>
                    <a:pt x="3127" y="7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0"/>
            <p:cNvSpPr/>
            <p:nvPr/>
          </p:nvSpPr>
          <p:spPr>
            <a:xfrm>
              <a:off x="1963750" y="1390200"/>
              <a:ext cx="160925" cy="301700"/>
            </a:xfrm>
            <a:custGeom>
              <a:avLst/>
              <a:gdLst/>
              <a:ahLst/>
              <a:cxnLst/>
              <a:rect l="l" t="t" r="r" b="b"/>
              <a:pathLst>
                <a:path w="6437" h="12068" extrusionOk="0">
                  <a:moveTo>
                    <a:pt x="6436" y="1"/>
                  </a:moveTo>
                  <a:lnTo>
                    <a:pt x="2483" y="139"/>
                  </a:lnTo>
                  <a:lnTo>
                    <a:pt x="0" y="11217"/>
                  </a:lnTo>
                  <a:lnTo>
                    <a:pt x="3724" y="12068"/>
                  </a:lnTo>
                  <a:lnTo>
                    <a:pt x="64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0"/>
            <p:cNvSpPr/>
            <p:nvPr/>
          </p:nvSpPr>
          <p:spPr>
            <a:xfrm>
              <a:off x="1005300" y="1426425"/>
              <a:ext cx="104600" cy="50575"/>
            </a:xfrm>
            <a:custGeom>
              <a:avLst/>
              <a:gdLst/>
              <a:ahLst/>
              <a:cxnLst/>
              <a:rect l="l" t="t" r="r" b="b"/>
              <a:pathLst>
                <a:path w="4184" h="2023" extrusionOk="0">
                  <a:moveTo>
                    <a:pt x="4183" y="0"/>
                  </a:moveTo>
                  <a:lnTo>
                    <a:pt x="230" y="161"/>
                  </a:lnTo>
                  <a:lnTo>
                    <a:pt x="0" y="1172"/>
                  </a:lnTo>
                  <a:lnTo>
                    <a:pt x="3747" y="2023"/>
                  </a:lnTo>
                  <a:lnTo>
                    <a:pt x="41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0"/>
            <p:cNvSpPr/>
            <p:nvPr/>
          </p:nvSpPr>
          <p:spPr>
            <a:xfrm>
              <a:off x="1218475" y="1418375"/>
              <a:ext cx="117250" cy="106325"/>
            </a:xfrm>
            <a:custGeom>
              <a:avLst/>
              <a:gdLst/>
              <a:ahLst/>
              <a:cxnLst/>
              <a:rect l="l" t="t" r="r" b="b"/>
              <a:pathLst>
                <a:path w="4690" h="4253" extrusionOk="0">
                  <a:moveTo>
                    <a:pt x="4689" y="0"/>
                  </a:moveTo>
                  <a:lnTo>
                    <a:pt x="713" y="161"/>
                  </a:lnTo>
                  <a:lnTo>
                    <a:pt x="1" y="3402"/>
                  </a:lnTo>
                  <a:lnTo>
                    <a:pt x="3724" y="4252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0"/>
            <p:cNvSpPr/>
            <p:nvPr/>
          </p:nvSpPr>
          <p:spPr>
            <a:xfrm>
              <a:off x="1324775" y="1414350"/>
              <a:ext cx="123575" cy="133900"/>
            </a:xfrm>
            <a:custGeom>
              <a:avLst/>
              <a:gdLst/>
              <a:ahLst/>
              <a:cxnLst/>
              <a:rect l="l" t="t" r="r" b="b"/>
              <a:pathLst>
                <a:path w="4943" h="5356" extrusionOk="0">
                  <a:moveTo>
                    <a:pt x="4942" y="0"/>
                  </a:moveTo>
                  <a:lnTo>
                    <a:pt x="989" y="161"/>
                  </a:lnTo>
                  <a:lnTo>
                    <a:pt x="1" y="4528"/>
                  </a:lnTo>
                  <a:lnTo>
                    <a:pt x="3747" y="5356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0"/>
            <p:cNvSpPr/>
            <p:nvPr/>
          </p:nvSpPr>
          <p:spPr>
            <a:xfrm>
              <a:off x="2205075" y="238125"/>
              <a:ext cx="591300" cy="1533075"/>
            </a:xfrm>
            <a:custGeom>
              <a:avLst/>
              <a:gdLst/>
              <a:ahLst/>
              <a:cxnLst/>
              <a:rect l="l" t="t" r="r" b="b"/>
              <a:pathLst>
                <a:path w="23652" h="61323" extrusionOk="0">
                  <a:moveTo>
                    <a:pt x="23652" y="0"/>
                  </a:moveTo>
                  <a:lnTo>
                    <a:pt x="1" y="45716"/>
                  </a:lnTo>
                  <a:lnTo>
                    <a:pt x="1334" y="47808"/>
                  </a:lnTo>
                  <a:lnTo>
                    <a:pt x="4644" y="53025"/>
                  </a:lnTo>
                  <a:lnTo>
                    <a:pt x="7954" y="58243"/>
                  </a:lnTo>
                  <a:lnTo>
                    <a:pt x="9884" y="61323"/>
                  </a:lnTo>
                  <a:lnTo>
                    <a:pt x="10413" y="59001"/>
                  </a:lnTo>
                  <a:lnTo>
                    <a:pt x="10413" y="58978"/>
                  </a:lnTo>
                  <a:lnTo>
                    <a:pt x="11378" y="54726"/>
                  </a:lnTo>
                  <a:lnTo>
                    <a:pt x="13286" y="46222"/>
                  </a:lnTo>
                  <a:lnTo>
                    <a:pt x="14228" y="41947"/>
                  </a:lnTo>
                  <a:lnTo>
                    <a:pt x="15194" y="37695"/>
                  </a:lnTo>
                  <a:lnTo>
                    <a:pt x="16159" y="33442"/>
                  </a:lnTo>
                  <a:lnTo>
                    <a:pt x="17101" y="29167"/>
                  </a:lnTo>
                  <a:lnTo>
                    <a:pt x="18067" y="24915"/>
                  </a:lnTo>
                  <a:lnTo>
                    <a:pt x="19009" y="20663"/>
                  </a:lnTo>
                  <a:lnTo>
                    <a:pt x="19974" y="16411"/>
                  </a:lnTo>
                  <a:lnTo>
                    <a:pt x="22847" y="3632"/>
                  </a:lnTo>
                  <a:lnTo>
                    <a:pt x="236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0"/>
            <p:cNvSpPr/>
            <p:nvPr/>
          </p:nvSpPr>
          <p:spPr>
            <a:xfrm>
              <a:off x="2790625" y="240975"/>
              <a:ext cx="21850" cy="89100"/>
            </a:xfrm>
            <a:custGeom>
              <a:avLst/>
              <a:gdLst/>
              <a:ahLst/>
              <a:cxnLst/>
              <a:rect l="l" t="t" r="r" b="b"/>
              <a:pathLst>
                <a:path w="874" h="3564" extrusionOk="0">
                  <a:moveTo>
                    <a:pt x="759" y="1"/>
                  </a:moveTo>
                  <a:lnTo>
                    <a:pt x="0" y="3357"/>
                  </a:lnTo>
                  <a:lnTo>
                    <a:pt x="873" y="3564"/>
                  </a:lnTo>
                  <a:lnTo>
                    <a:pt x="873" y="3564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0"/>
            <p:cNvSpPr/>
            <p:nvPr/>
          </p:nvSpPr>
          <p:spPr>
            <a:xfrm>
              <a:off x="1111600" y="1422400"/>
              <a:ext cx="111500" cy="78175"/>
            </a:xfrm>
            <a:custGeom>
              <a:avLst/>
              <a:gdLst/>
              <a:ahLst/>
              <a:cxnLst/>
              <a:rect l="l" t="t" r="r" b="b"/>
              <a:pathLst>
                <a:path w="4460" h="3127" extrusionOk="0">
                  <a:moveTo>
                    <a:pt x="4459" y="0"/>
                  </a:moveTo>
                  <a:lnTo>
                    <a:pt x="483" y="161"/>
                  </a:lnTo>
                  <a:lnTo>
                    <a:pt x="0" y="2299"/>
                  </a:lnTo>
                  <a:lnTo>
                    <a:pt x="3747" y="3126"/>
                  </a:lnTo>
                  <a:lnTo>
                    <a:pt x="44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0"/>
            <p:cNvSpPr/>
            <p:nvPr/>
          </p:nvSpPr>
          <p:spPr>
            <a:xfrm>
              <a:off x="1431075" y="1410325"/>
              <a:ext cx="129900" cy="162075"/>
            </a:xfrm>
            <a:custGeom>
              <a:avLst/>
              <a:gdLst/>
              <a:ahLst/>
              <a:cxnLst/>
              <a:rect l="l" t="t" r="r" b="b"/>
              <a:pathLst>
                <a:path w="5196" h="6483" extrusionOk="0">
                  <a:moveTo>
                    <a:pt x="5195" y="0"/>
                  </a:moveTo>
                  <a:lnTo>
                    <a:pt x="1242" y="161"/>
                  </a:lnTo>
                  <a:lnTo>
                    <a:pt x="1" y="5632"/>
                  </a:lnTo>
                  <a:lnTo>
                    <a:pt x="3747" y="6482"/>
                  </a:lnTo>
                  <a:lnTo>
                    <a:pt x="51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0"/>
            <p:cNvSpPr/>
            <p:nvPr/>
          </p:nvSpPr>
          <p:spPr>
            <a:xfrm>
              <a:off x="2176350" y="1454000"/>
              <a:ext cx="132200" cy="285600"/>
            </a:xfrm>
            <a:custGeom>
              <a:avLst/>
              <a:gdLst/>
              <a:ahLst/>
              <a:cxnLst/>
              <a:rect l="l" t="t" r="r" b="b"/>
              <a:pathLst>
                <a:path w="5288" h="11424" extrusionOk="0">
                  <a:moveTo>
                    <a:pt x="2391" y="0"/>
                  </a:moveTo>
                  <a:lnTo>
                    <a:pt x="1" y="10596"/>
                  </a:lnTo>
                  <a:lnTo>
                    <a:pt x="3747" y="11424"/>
                  </a:lnTo>
                  <a:lnTo>
                    <a:pt x="5287" y="457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0"/>
            <p:cNvSpPr/>
            <p:nvPr/>
          </p:nvSpPr>
          <p:spPr>
            <a:xfrm>
              <a:off x="2070050" y="1387925"/>
              <a:ext cx="155750" cy="328125"/>
            </a:xfrm>
            <a:custGeom>
              <a:avLst/>
              <a:gdLst/>
              <a:ahLst/>
              <a:cxnLst/>
              <a:rect l="l" t="t" r="r" b="b"/>
              <a:pathLst>
                <a:path w="6230" h="13125" extrusionOk="0">
                  <a:moveTo>
                    <a:pt x="4965" y="0"/>
                  </a:moveTo>
                  <a:lnTo>
                    <a:pt x="2736" y="69"/>
                  </a:lnTo>
                  <a:lnTo>
                    <a:pt x="1" y="12274"/>
                  </a:lnTo>
                  <a:lnTo>
                    <a:pt x="3747" y="13124"/>
                  </a:lnTo>
                  <a:lnTo>
                    <a:pt x="6229" y="202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0"/>
            <p:cNvSpPr/>
            <p:nvPr/>
          </p:nvSpPr>
          <p:spPr>
            <a:xfrm>
              <a:off x="2282650" y="1584425"/>
              <a:ext cx="108625" cy="179300"/>
            </a:xfrm>
            <a:custGeom>
              <a:avLst/>
              <a:gdLst/>
              <a:ahLst/>
              <a:cxnLst/>
              <a:rect l="l" t="t" r="r" b="b"/>
              <a:pathLst>
                <a:path w="4345" h="7172" extrusionOk="0">
                  <a:moveTo>
                    <a:pt x="1426" y="1"/>
                  </a:moveTo>
                  <a:lnTo>
                    <a:pt x="1" y="6322"/>
                  </a:lnTo>
                  <a:lnTo>
                    <a:pt x="3747" y="7172"/>
                  </a:lnTo>
                  <a:lnTo>
                    <a:pt x="4345" y="4575"/>
                  </a:lnTo>
                  <a:lnTo>
                    <a:pt x="1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0"/>
            <p:cNvSpPr/>
            <p:nvPr/>
          </p:nvSpPr>
          <p:spPr>
            <a:xfrm>
              <a:off x="2766475" y="338100"/>
              <a:ext cx="50025" cy="104600"/>
            </a:xfrm>
            <a:custGeom>
              <a:avLst/>
              <a:gdLst/>
              <a:ahLst/>
              <a:cxnLst/>
              <a:rect l="l" t="t" r="r" b="b"/>
              <a:pathLst>
                <a:path w="2001" h="4184" extrusionOk="0">
                  <a:moveTo>
                    <a:pt x="851" y="0"/>
                  </a:moveTo>
                  <a:lnTo>
                    <a:pt x="1" y="3747"/>
                  </a:lnTo>
                  <a:lnTo>
                    <a:pt x="2000" y="4183"/>
                  </a:lnTo>
                  <a:lnTo>
                    <a:pt x="1862" y="2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0"/>
            <p:cNvSpPr/>
            <p:nvPr/>
          </p:nvSpPr>
          <p:spPr>
            <a:xfrm>
              <a:off x="1856875" y="1394225"/>
              <a:ext cx="155175" cy="273550"/>
            </a:xfrm>
            <a:custGeom>
              <a:avLst/>
              <a:gdLst/>
              <a:ahLst/>
              <a:cxnLst/>
              <a:rect l="l" t="t" r="r" b="b"/>
              <a:pathLst>
                <a:path w="6207" h="10942" extrusionOk="0">
                  <a:moveTo>
                    <a:pt x="6206" y="1"/>
                  </a:moveTo>
                  <a:lnTo>
                    <a:pt x="2253" y="139"/>
                  </a:lnTo>
                  <a:lnTo>
                    <a:pt x="0" y="10114"/>
                  </a:lnTo>
                  <a:lnTo>
                    <a:pt x="3747" y="10942"/>
                  </a:lnTo>
                  <a:lnTo>
                    <a:pt x="6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0"/>
            <p:cNvSpPr/>
            <p:nvPr/>
          </p:nvSpPr>
          <p:spPr>
            <a:xfrm>
              <a:off x="1537375" y="1406300"/>
              <a:ext cx="136225" cy="190225"/>
            </a:xfrm>
            <a:custGeom>
              <a:avLst/>
              <a:gdLst/>
              <a:ahLst/>
              <a:cxnLst/>
              <a:rect l="l" t="t" r="r" b="b"/>
              <a:pathLst>
                <a:path w="5449" h="7609" extrusionOk="0">
                  <a:moveTo>
                    <a:pt x="5448" y="1"/>
                  </a:moveTo>
                  <a:lnTo>
                    <a:pt x="1495" y="161"/>
                  </a:lnTo>
                  <a:lnTo>
                    <a:pt x="1" y="6758"/>
                  </a:lnTo>
                  <a:lnTo>
                    <a:pt x="3747" y="7608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0"/>
            <p:cNvSpPr/>
            <p:nvPr/>
          </p:nvSpPr>
          <p:spPr>
            <a:xfrm>
              <a:off x="1644275" y="1402275"/>
              <a:ext cx="142525" cy="217800"/>
            </a:xfrm>
            <a:custGeom>
              <a:avLst/>
              <a:gdLst/>
              <a:ahLst/>
              <a:cxnLst/>
              <a:rect l="l" t="t" r="r" b="b"/>
              <a:pathLst>
                <a:path w="5701" h="8712" extrusionOk="0">
                  <a:moveTo>
                    <a:pt x="5700" y="1"/>
                  </a:moveTo>
                  <a:lnTo>
                    <a:pt x="1724" y="162"/>
                  </a:lnTo>
                  <a:lnTo>
                    <a:pt x="0" y="7884"/>
                  </a:lnTo>
                  <a:lnTo>
                    <a:pt x="3747" y="8712"/>
                  </a:lnTo>
                  <a:lnTo>
                    <a:pt x="57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0"/>
            <p:cNvSpPr/>
            <p:nvPr/>
          </p:nvSpPr>
          <p:spPr>
            <a:xfrm>
              <a:off x="1750575" y="1398250"/>
              <a:ext cx="148850" cy="245975"/>
            </a:xfrm>
            <a:custGeom>
              <a:avLst/>
              <a:gdLst/>
              <a:ahLst/>
              <a:cxnLst/>
              <a:rect l="l" t="t" r="r" b="b"/>
              <a:pathLst>
                <a:path w="5954" h="9839" extrusionOk="0">
                  <a:moveTo>
                    <a:pt x="5953" y="1"/>
                  </a:moveTo>
                  <a:lnTo>
                    <a:pt x="1977" y="162"/>
                  </a:lnTo>
                  <a:lnTo>
                    <a:pt x="0" y="8988"/>
                  </a:lnTo>
                  <a:lnTo>
                    <a:pt x="3747" y="9838"/>
                  </a:lnTo>
                  <a:lnTo>
                    <a:pt x="59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0"/>
            <p:cNvSpPr/>
            <p:nvPr/>
          </p:nvSpPr>
          <p:spPr>
            <a:xfrm>
              <a:off x="2621100" y="2295800"/>
              <a:ext cx="187925" cy="151150"/>
            </a:xfrm>
            <a:custGeom>
              <a:avLst/>
              <a:gdLst/>
              <a:ahLst/>
              <a:cxnLst/>
              <a:rect l="l" t="t" r="r" b="b"/>
              <a:pathLst>
                <a:path w="7517" h="6046" extrusionOk="0">
                  <a:moveTo>
                    <a:pt x="5908" y="1"/>
                  </a:moveTo>
                  <a:lnTo>
                    <a:pt x="368" y="3494"/>
                  </a:lnTo>
                  <a:lnTo>
                    <a:pt x="1" y="4230"/>
                  </a:lnTo>
                  <a:lnTo>
                    <a:pt x="1954" y="6046"/>
                  </a:lnTo>
                  <a:cubicBezTo>
                    <a:pt x="1977" y="6046"/>
                    <a:pt x="2000" y="6023"/>
                    <a:pt x="2023" y="6000"/>
                  </a:cubicBezTo>
                  <a:lnTo>
                    <a:pt x="7517" y="2529"/>
                  </a:lnTo>
                  <a:lnTo>
                    <a:pt x="5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0"/>
            <p:cNvSpPr/>
            <p:nvPr/>
          </p:nvSpPr>
          <p:spPr>
            <a:xfrm>
              <a:off x="2677425" y="2138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0"/>
            <p:cNvSpPr/>
            <p:nvPr/>
          </p:nvSpPr>
          <p:spPr>
            <a:xfrm>
              <a:off x="2881975" y="14815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2782" y="1"/>
                  </a:moveTo>
                  <a:lnTo>
                    <a:pt x="1" y="1770"/>
                  </a:lnTo>
                  <a:lnTo>
                    <a:pt x="5816" y="4781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0"/>
            <p:cNvSpPr/>
            <p:nvPr/>
          </p:nvSpPr>
          <p:spPr>
            <a:xfrm>
              <a:off x="2642375" y="2214775"/>
              <a:ext cx="119525" cy="145400"/>
            </a:xfrm>
            <a:custGeom>
              <a:avLst/>
              <a:gdLst/>
              <a:ahLst/>
              <a:cxnLst/>
              <a:rect l="l" t="t" r="r" b="b"/>
              <a:pathLst>
                <a:path w="4781" h="5816" extrusionOk="0">
                  <a:moveTo>
                    <a:pt x="3011" y="1"/>
                  </a:moveTo>
                  <a:lnTo>
                    <a:pt x="0" y="5816"/>
                  </a:lnTo>
                  <a:lnTo>
                    <a:pt x="0" y="5816"/>
                  </a:lnTo>
                  <a:lnTo>
                    <a:pt x="4781" y="2782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0"/>
            <p:cNvSpPr/>
            <p:nvPr/>
          </p:nvSpPr>
          <p:spPr>
            <a:xfrm>
              <a:off x="2963000" y="1434450"/>
              <a:ext cx="151150" cy="187925"/>
            </a:xfrm>
            <a:custGeom>
              <a:avLst/>
              <a:gdLst/>
              <a:ahLst/>
              <a:cxnLst/>
              <a:rect l="l" t="t" r="r" b="b"/>
              <a:pathLst>
                <a:path w="6046" h="7517" extrusionOk="0">
                  <a:moveTo>
                    <a:pt x="2529" y="1"/>
                  </a:moveTo>
                  <a:lnTo>
                    <a:pt x="0" y="1610"/>
                  </a:lnTo>
                  <a:lnTo>
                    <a:pt x="3494" y="7149"/>
                  </a:lnTo>
                  <a:lnTo>
                    <a:pt x="4230" y="7517"/>
                  </a:lnTo>
                  <a:lnTo>
                    <a:pt x="6045" y="5540"/>
                  </a:lnTo>
                  <a:cubicBezTo>
                    <a:pt x="6045" y="5540"/>
                    <a:pt x="6022" y="5517"/>
                    <a:pt x="5999" y="5494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0"/>
            <p:cNvSpPr/>
            <p:nvPr/>
          </p:nvSpPr>
          <p:spPr>
            <a:xfrm>
              <a:off x="3335350" y="1198875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529" y="0"/>
                  </a:moveTo>
                  <a:lnTo>
                    <a:pt x="0" y="1586"/>
                  </a:lnTo>
                  <a:lnTo>
                    <a:pt x="1471" y="3885"/>
                  </a:lnTo>
                  <a:lnTo>
                    <a:pt x="3586" y="1632"/>
                  </a:lnTo>
                  <a:cubicBezTo>
                    <a:pt x="3563" y="1609"/>
                    <a:pt x="3540" y="1609"/>
                    <a:pt x="3540" y="1586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0"/>
            <p:cNvSpPr/>
            <p:nvPr/>
          </p:nvSpPr>
          <p:spPr>
            <a:xfrm>
              <a:off x="3186525" y="1292525"/>
              <a:ext cx="114375" cy="137350"/>
            </a:xfrm>
            <a:custGeom>
              <a:avLst/>
              <a:gdLst/>
              <a:ahLst/>
              <a:cxnLst/>
              <a:rect l="l" t="t" r="r" b="b"/>
              <a:pathLst>
                <a:path w="4575" h="5494" extrusionOk="0">
                  <a:moveTo>
                    <a:pt x="2529" y="1"/>
                  </a:moveTo>
                  <a:lnTo>
                    <a:pt x="0" y="1610"/>
                  </a:lnTo>
                  <a:lnTo>
                    <a:pt x="2437" y="5494"/>
                  </a:lnTo>
                  <a:lnTo>
                    <a:pt x="4574" y="3218"/>
                  </a:lnTo>
                  <a:cubicBezTo>
                    <a:pt x="4551" y="3195"/>
                    <a:pt x="4528" y="3195"/>
                    <a:pt x="4528" y="3172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0"/>
            <p:cNvSpPr/>
            <p:nvPr/>
          </p:nvSpPr>
          <p:spPr>
            <a:xfrm>
              <a:off x="3260650" y="1245975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529" y="1"/>
                  </a:moveTo>
                  <a:lnTo>
                    <a:pt x="0" y="1587"/>
                  </a:lnTo>
                  <a:lnTo>
                    <a:pt x="1977" y="4690"/>
                  </a:lnTo>
                  <a:lnTo>
                    <a:pt x="4092" y="2414"/>
                  </a:lnTo>
                  <a:cubicBezTo>
                    <a:pt x="4069" y="2391"/>
                    <a:pt x="4046" y="2391"/>
                    <a:pt x="4046" y="2368"/>
                  </a:cubicBezTo>
                  <a:lnTo>
                    <a:pt x="25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0"/>
            <p:cNvSpPr/>
            <p:nvPr/>
          </p:nvSpPr>
          <p:spPr>
            <a:xfrm>
              <a:off x="3111825" y="1340225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529" y="0"/>
                  </a:moveTo>
                  <a:lnTo>
                    <a:pt x="0" y="1609"/>
                  </a:lnTo>
                  <a:lnTo>
                    <a:pt x="2942" y="6252"/>
                  </a:lnTo>
                  <a:lnTo>
                    <a:pt x="5080" y="3977"/>
                  </a:lnTo>
                  <a:cubicBezTo>
                    <a:pt x="5057" y="3954"/>
                    <a:pt x="5034" y="3954"/>
                    <a:pt x="5011" y="3931"/>
                  </a:cubicBezTo>
                  <a:lnTo>
                    <a:pt x="2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0"/>
            <p:cNvSpPr/>
            <p:nvPr/>
          </p:nvSpPr>
          <p:spPr>
            <a:xfrm>
              <a:off x="2148775" y="1216100"/>
              <a:ext cx="119550" cy="145400"/>
            </a:xfrm>
            <a:custGeom>
              <a:avLst/>
              <a:gdLst/>
              <a:ahLst/>
              <a:cxnLst/>
              <a:rect l="l" t="t" r="r" b="b"/>
              <a:pathLst>
                <a:path w="4782" h="5816" extrusionOk="0">
                  <a:moveTo>
                    <a:pt x="4781" y="1"/>
                  </a:moveTo>
                  <a:lnTo>
                    <a:pt x="0" y="3035"/>
                  </a:lnTo>
                  <a:lnTo>
                    <a:pt x="1770" y="5816"/>
                  </a:lnTo>
                  <a:lnTo>
                    <a:pt x="47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0"/>
            <p:cNvSpPr/>
            <p:nvPr/>
          </p:nvSpPr>
          <p:spPr>
            <a:xfrm>
              <a:off x="1485675" y="2280300"/>
              <a:ext cx="89650" cy="97125"/>
            </a:xfrm>
            <a:custGeom>
              <a:avLst/>
              <a:gdLst/>
              <a:ahLst/>
              <a:cxnLst/>
              <a:rect l="l" t="t" r="r" b="b"/>
              <a:pathLst>
                <a:path w="3586" h="3885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23" y="2298"/>
                    <a:pt x="46" y="2321"/>
                  </a:cubicBezTo>
                  <a:lnTo>
                    <a:pt x="1058" y="3884"/>
                  </a:lnTo>
                  <a:lnTo>
                    <a:pt x="3586" y="229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0"/>
            <p:cNvSpPr/>
            <p:nvPr/>
          </p:nvSpPr>
          <p:spPr>
            <a:xfrm>
              <a:off x="2101650" y="1128775"/>
              <a:ext cx="187925" cy="151700"/>
            </a:xfrm>
            <a:custGeom>
              <a:avLst/>
              <a:gdLst/>
              <a:ahLst/>
              <a:cxnLst/>
              <a:rect l="l" t="t" r="r" b="b"/>
              <a:pathLst>
                <a:path w="7517" h="6068" extrusionOk="0">
                  <a:moveTo>
                    <a:pt x="5540" y="0"/>
                  </a:moveTo>
                  <a:cubicBezTo>
                    <a:pt x="5540" y="23"/>
                    <a:pt x="5517" y="46"/>
                    <a:pt x="5494" y="46"/>
                  </a:cubicBezTo>
                  <a:lnTo>
                    <a:pt x="1" y="3540"/>
                  </a:lnTo>
                  <a:lnTo>
                    <a:pt x="1610" y="6068"/>
                  </a:lnTo>
                  <a:lnTo>
                    <a:pt x="7149" y="2551"/>
                  </a:lnTo>
                  <a:lnTo>
                    <a:pt x="7517" y="1839"/>
                  </a:lnTo>
                  <a:lnTo>
                    <a:pt x="55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0"/>
            <p:cNvSpPr/>
            <p:nvPr/>
          </p:nvSpPr>
          <p:spPr>
            <a:xfrm>
              <a:off x="1547725" y="2213050"/>
              <a:ext cx="102300" cy="117250"/>
            </a:xfrm>
            <a:custGeom>
              <a:avLst/>
              <a:gdLst/>
              <a:ahLst/>
              <a:cxnLst/>
              <a:rect l="l" t="t" r="r" b="b"/>
              <a:pathLst>
                <a:path w="4092" h="4690" extrusionOk="0">
                  <a:moveTo>
                    <a:pt x="2115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1541" y="4690"/>
                  </a:lnTo>
                  <a:lnTo>
                    <a:pt x="4092" y="3104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0"/>
            <p:cNvSpPr/>
            <p:nvPr/>
          </p:nvSpPr>
          <p:spPr>
            <a:xfrm>
              <a:off x="1883300" y="1975175"/>
              <a:ext cx="145400" cy="119550"/>
            </a:xfrm>
            <a:custGeom>
              <a:avLst/>
              <a:gdLst/>
              <a:ahLst/>
              <a:cxnLst/>
              <a:rect l="l" t="t" r="r" b="b"/>
              <a:pathLst>
                <a:path w="5816" h="4782" extrusionOk="0">
                  <a:moveTo>
                    <a:pt x="1" y="0"/>
                  </a:moveTo>
                  <a:lnTo>
                    <a:pt x="3035" y="4781"/>
                  </a:lnTo>
                  <a:lnTo>
                    <a:pt x="5816" y="30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0"/>
            <p:cNvSpPr/>
            <p:nvPr/>
          </p:nvSpPr>
          <p:spPr>
            <a:xfrm>
              <a:off x="1733900" y="2012525"/>
              <a:ext cx="139075" cy="176425"/>
            </a:xfrm>
            <a:custGeom>
              <a:avLst/>
              <a:gdLst/>
              <a:ahLst/>
              <a:cxnLst/>
              <a:rect l="l" t="t" r="r" b="b"/>
              <a:pathLst>
                <a:path w="5563" h="7057" extrusionOk="0">
                  <a:moveTo>
                    <a:pt x="2115" y="0"/>
                  </a:moveTo>
                  <a:lnTo>
                    <a:pt x="1" y="2299"/>
                  </a:lnTo>
                  <a:cubicBezTo>
                    <a:pt x="24" y="2299"/>
                    <a:pt x="47" y="2322"/>
                    <a:pt x="47" y="2345"/>
                  </a:cubicBezTo>
                  <a:lnTo>
                    <a:pt x="3035" y="7056"/>
                  </a:lnTo>
                  <a:lnTo>
                    <a:pt x="5563" y="5448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0"/>
            <p:cNvSpPr/>
            <p:nvPr/>
          </p:nvSpPr>
          <p:spPr>
            <a:xfrm>
              <a:off x="1609775" y="2146400"/>
              <a:ext cx="114375" cy="136775"/>
            </a:xfrm>
            <a:custGeom>
              <a:avLst/>
              <a:gdLst/>
              <a:ahLst/>
              <a:cxnLst/>
              <a:rect l="l" t="t" r="r" b="b"/>
              <a:pathLst>
                <a:path w="4575" h="5471" extrusionOk="0">
                  <a:moveTo>
                    <a:pt x="2116" y="1"/>
                  </a:moveTo>
                  <a:lnTo>
                    <a:pt x="1" y="2276"/>
                  </a:lnTo>
                  <a:cubicBezTo>
                    <a:pt x="24" y="2276"/>
                    <a:pt x="24" y="2299"/>
                    <a:pt x="47" y="2322"/>
                  </a:cubicBezTo>
                  <a:lnTo>
                    <a:pt x="2070" y="5471"/>
                  </a:lnTo>
                  <a:lnTo>
                    <a:pt x="4575" y="3862"/>
                  </a:lnTo>
                  <a:lnTo>
                    <a:pt x="2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0"/>
            <p:cNvSpPr/>
            <p:nvPr/>
          </p:nvSpPr>
          <p:spPr>
            <a:xfrm>
              <a:off x="1795950" y="1953900"/>
              <a:ext cx="151725" cy="187925"/>
            </a:xfrm>
            <a:custGeom>
              <a:avLst/>
              <a:gdLst/>
              <a:ahLst/>
              <a:cxnLst/>
              <a:rect l="l" t="t" r="r" b="b"/>
              <a:pathLst>
                <a:path w="6069" h="7517" extrusionOk="0">
                  <a:moveTo>
                    <a:pt x="1840" y="1"/>
                  </a:moveTo>
                  <a:lnTo>
                    <a:pt x="1" y="1977"/>
                  </a:lnTo>
                  <a:cubicBezTo>
                    <a:pt x="24" y="1977"/>
                    <a:pt x="24" y="2000"/>
                    <a:pt x="47" y="2023"/>
                  </a:cubicBezTo>
                  <a:lnTo>
                    <a:pt x="3541" y="7517"/>
                  </a:lnTo>
                  <a:lnTo>
                    <a:pt x="6069" y="5908"/>
                  </a:lnTo>
                  <a:lnTo>
                    <a:pt x="2552" y="369"/>
                  </a:lnTo>
                  <a:lnTo>
                    <a:pt x="18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0"/>
            <p:cNvSpPr/>
            <p:nvPr/>
          </p:nvSpPr>
          <p:spPr>
            <a:xfrm>
              <a:off x="1671850" y="2079750"/>
              <a:ext cx="127000" cy="156325"/>
            </a:xfrm>
            <a:custGeom>
              <a:avLst/>
              <a:gdLst/>
              <a:ahLst/>
              <a:cxnLst/>
              <a:rect l="l" t="t" r="r" b="b"/>
              <a:pathLst>
                <a:path w="5080" h="6253" extrusionOk="0">
                  <a:moveTo>
                    <a:pt x="2115" y="0"/>
                  </a:moveTo>
                  <a:lnTo>
                    <a:pt x="0" y="2276"/>
                  </a:lnTo>
                  <a:cubicBezTo>
                    <a:pt x="23" y="2276"/>
                    <a:pt x="46" y="2299"/>
                    <a:pt x="46" y="2322"/>
                  </a:cubicBezTo>
                  <a:lnTo>
                    <a:pt x="2552" y="6252"/>
                  </a:lnTo>
                  <a:lnTo>
                    <a:pt x="5080" y="4643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0"/>
            <p:cNvSpPr/>
            <p:nvPr/>
          </p:nvSpPr>
          <p:spPr>
            <a:xfrm>
              <a:off x="1766075" y="687450"/>
              <a:ext cx="131050" cy="145975"/>
            </a:xfrm>
            <a:custGeom>
              <a:avLst/>
              <a:gdLst/>
              <a:ahLst/>
              <a:cxnLst/>
              <a:rect l="l" t="t" r="r" b="b"/>
              <a:pathLst>
                <a:path w="5242" h="5839" extrusionOk="0">
                  <a:moveTo>
                    <a:pt x="1" y="1"/>
                  </a:moveTo>
                  <a:lnTo>
                    <a:pt x="3701" y="5839"/>
                  </a:lnTo>
                  <a:lnTo>
                    <a:pt x="5241" y="487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0"/>
            <p:cNvSpPr/>
            <p:nvPr/>
          </p:nvSpPr>
          <p:spPr>
            <a:xfrm>
              <a:off x="2679725" y="2369925"/>
              <a:ext cx="176425" cy="139650"/>
            </a:xfrm>
            <a:custGeom>
              <a:avLst/>
              <a:gdLst/>
              <a:ahLst/>
              <a:cxnLst/>
              <a:rect l="l" t="t" r="r" b="b"/>
              <a:pathLst>
                <a:path w="7057" h="5586" extrusionOk="0">
                  <a:moveTo>
                    <a:pt x="5447" y="1"/>
                  </a:moveTo>
                  <a:lnTo>
                    <a:pt x="0" y="3448"/>
                  </a:lnTo>
                  <a:lnTo>
                    <a:pt x="2298" y="5586"/>
                  </a:lnTo>
                  <a:cubicBezTo>
                    <a:pt x="2298" y="5563"/>
                    <a:pt x="2321" y="5540"/>
                    <a:pt x="2344" y="5517"/>
                  </a:cubicBezTo>
                  <a:lnTo>
                    <a:pt x="7056" y="2552"/>
                  </a:lnTo>
                  <a:lnTo>
                    <a:pt x="54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0"/>
            <p:cNvSpPr/>
            <p:nvPr/>
          </p:nvSpPr>
          <p:spPr>
            <a:xfrm>
              <a:off x="2813600" y="2519325"/>
              <a:ext cx="136775" cy="114375"/>
            </a:xfrm>
            <a:custGeom>
              <a:avLst/>
              <a:gdLst/>
              <a:ahLst/>
              <a:cxnLst/>
              <a:rect l="l" t="t" r="r" b="b"/>
              <a:pathLst>
                <a:path w="5471" h="4575" extrusionOk="0">
                  <a:moveTo>
                    <a:pt x="3862" y="1"/>
                  </a:moveTo>
                  <a:lnTo>
                    <a:pt x="0" y="2437"/>
                  </a:lnTo>
                  <a:lnTo>
                    <a:pt x="2276" y="4575"/>
                  </a:lnTo>
                  <a:cubicBezTo>
                    <a:pt x="2276" y="4552"/>
                    <a:pt x="2299" y="4529"/>
                    <a:pt x="2322" y="4529"/>
                  </a:cubicBezTo>
                  <a:lnTo>
                    <a:pt x="5471" y="2529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0"/>
            <p:cNvSpPr/>
            <p:nvPr/>
          </p:nvSpPr>
          <p:spPr>
            <a:xfrm>
              <a:off x="2746950" y="2444625"/>
              <a:ext cx="156325" cy="127025"/>
            </a:xfrm>
            <a:custGeom>
              <a:avLst/>
              <a:gdLst/>
              <a:ahLst/>
              <a:cxnLst/>
              <a:rect l="l" t="t" r="r" b="b"/>
              <a:pathLst>
                <a:path w="6253" h="5081" extrusionOk="0">
                  <a:moveTo>
                    <a:pt x="4643" y="1"/>
                  </a:moveTo>
                  <a:lnTo>
                    <a:pt x="0" y="2943"/>
                  </a:lnTo>
                  <a:lnTo>
                    <a:pt x="2276" y="5080"/>
                  </a:lnTo>
                  <a:cubicBezTo>
                    <a:pt x="2276" y="5057"/>
                    <a:pt x="2299" y="5034"/>
                    <a:pt x="2322" y="5034"/>
                  </a:cubicBezTo>
                  <a:lnTo>
                    <a:pt x="6252" y="2529"/>
                  </a:lnTo>
                  <a:lnTo>
                    <a:pt x="4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0"/>
            <p:cNvSpPr/>
            <p:nvPr/>
          </p:nvSpPr>
          <p:spPr>
            <a:xfrm>
              <a:off x="1362125" y="2061925"/>
              <a:ext cx="680950" cy="426400"/>
            </a:xfrm>
            <a:custGeom>
              <a:avLst/>
              <a:gdLst/>
              <a:ahLst/>
              <a:cxnLst/>
              <a:rect l="l" t="t" r="r" b="b"/>
              <a:pathLst>
                <a:path w="27238" h="17056" extrusionOk="0">
                  <a:moveTo>
                    <a:pt x="26938" y="1"/>
                  </a:moveTo>
                  <a:lnTo>
                    <a:pt x="23927" y="1909"/>
                  </a:lnTo>
                  <a:lnTo>
                    <a:pt x="20940" y="3793"/>
                  </a:lnTo>
                  <a:lnTo>
                    <a:pt x="9034" y="11332"/>
                  </a:lnTo>
                  <a:lnTo>
                    <a:pt x="6046" y="13217"/>
                  </a:lnTo>
                  <a:lnTo>
                    <a:pt x="1" y="17055"/>
                  </a:lnTo>
                  <a:lnTo>
                    <a:pt x="1" y="17055"/>
                  </a:lnTo>
                  <a:lnTo>
                    <a:pt x="27237" y="8390"/>
                  </a:lnTo>
                  <a:lnTo>
                    <a:pt x="26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0"/>
            <p:cNvSpPr/>
            <p:nvPr/>
          </p:nvSpPr>
          <p:spPr>
            <a:xfrm>
              <a:off x="2729125" y="2200425"/>
              <a:ext cx="426400" cy="680925"/>
            </a:xfrm>
            <a:custGeom>
              <a:avLst/>
              <a:gdLst/>
              <a:ahLst/>
              <a:cxnLst/>
              <a:rect l="l" t="t" r="r" b="b"/>
              <a:pathLst>
                <a:path w="17056" h="27237" extrusionOk="0">
                  <a:moveTo>
                    <a:pt x="8390" y="0"/>
                  </a:moveTo>
                  <a:lnTo>
                    <a:pt x="1" y="299"/>
                  </a:lnTo>
                  <a:lnTo>
                    <a:pt x="3793" y="6275"/>
                  </a:lnTo>
                  <a:lnTo>
                    <a:pt x="7563" y="12251"/>
                  </a:lnTo>
                  <a:lnTo>
                    <a:pt x="9447" y="15216"/>
                  </a:lnTo>
                  <a:lnTo>
                    <a:pt x="13217" y="21169"/>
                  </a:lnTo>
                  <a:lnTo>
                    <a:pt x="17055" y="27237"/>
                  </a:lnTo>
                  <a:lnTo>
                    <a:pt x="17055" y="27237"/>
                  </a:lnTo>
                  <a:lnTo>
                    <a:pt x="8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0"/>
            <p:cNvSpPr/>
            <p:nvPr/>
          </p:nvSpPr>
          <p:spPr>
            <a:xfrm>
              <a:off x="3013575" y="2742275"/>
              <a:ext cx="130450" cy="146550"/>
            </a:xfrm>
            <a:custGeom>
              <a:avLst/>
              <a:gdLst/>
              <a:ahLst/>
              <a:cxnLst/>
              <a:rect l="l" t="t" r="r" b="b"/>
              <a:pathLst>
                <a:path w="5218" h="5862" extrusionOk="0">
                  <a:moveTo>
                    <a:pt x="1540" y="1"/>
                  </a:moveTo>
                  <a:lnTo>
                    <a:pt x="0" y="989"/>
                  </a:lnTo>
                  <a:lnTo>
                    <a:pt x="5218" y="5862"/>
                  </a:lnTo>
                  <a:lnTo>
                    <a:pt x="15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0"/>
            <p:cNvSpPr/>
            <p:nvPr/>
          </p:nvSpPr>
          <p:spPr>
            <a:xfrm>
              <a:off x="3037125" y="1387350"/>
              <a:ext cx="139650" cy="175850"/>
            </a:xfrm>
            <a:custGeom>
              <a:avLst/>
              <a:gdLst/>
              <a:ahLst/>
              <a:cxnLst/>
              <a:rect l="l" t="t" r="r" b="b"/>
              <a:pathLst>
                <a:path w="5586" h="7034" extrusionOk="0">
                  <a:moveTo>
                    <a:pt x="2552" y="0"/>
                  </a:moveTo>
                  <a:lnTo>
                    <a:pt x="0" y="1609"/>
                  </a:lnTo>
                  <a:lnTo>
                    <a:pt x="3448" y="7033"/>
                  </a:lnTo>
                  <a:lnTo>
                    <a:pt x="5586" y="4758"/>
                  </a:lnTo>
                  <a:cubicBezTo>
                    <a:pt x="5563" y="4758"/>
                    <a:pt x="5540" y="4735"/>
                    <a:pt x="5540" y="4712"/>
                  </a:cubicBezTo>
                  <a:lnTo>
                    <a:pt x="25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0"/>
            <p:cNvSpPr/>
            <p:nvPr/>
          </p:nvSpPr>
          <p:spPr>
            <a:xfrm>
              <a:off x="1354650" y="2346375"/>
              <a:ext cx="145975" cy="130450"/>
            </a:xfrm>
            <a:custGeom>
              <a:avLst/>
              <a:gdLst/>
              <a:ahLst/>
              <a:cxnLst/>
              <a:rect l="l" t="t" r="r" b="b"/>
              <a:pathLst>
                <a:path w="5839" h="5218" extrusionOk="0">
                  <a:moveTo>
                    <a:pt x="4874" y="0"/>
                  </a:moveTo>
                  <a:lnTo>
                    <a:pt x="1" y="5218"/>
                  </a:lnTo>
                  <a:lnTo>
                    <a:pt x="1" y="5218"/>
                  </a:lnTo>
                  <a:lnTo>
                    <a:pt x="5839" y="1540"/>
                  </a:lnTo>
                  <a:lnTo>
                    <a:pt x="4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0"/>
            <p:cNvSpPr/>
            <p:nvPr/>
          </p:nvSpPr>
          <p:spPr>
            <a:xfrm>
              <a:off x="2946900" y="2668150"/>
              <a:ext cx="98300" cy="89675"/>
            </a:xfrm>
            <a:custGeom>
              <a:avLst/>
              <a:gdLst/>
              <a:ahLst/>
              <a:cxnLst/>
              <a:rect l="l" t="t" r="r" b="b"/>
              <a:pathLst>
                <a:path w="3932" h="3587" extrusionOk="0">
                  <a:moveTo>
                    <a:pt x="2299" y="1"/>
                  </a:moveTo>
                  <a:lnTo>
                    <a:pt x="1" y="1472"/>
                  </a:lnTo>
                  <a:lnTo>
                    <a:pt x="2299" y="3586"/>
                  </a:lnTo>
                  <a:cubicBezTo>
                    <a:pt x="2299" y="3563"/>
                    <a:pt x="2322" y="3540"/>
                    <a:pt x="2345" y="3540"/>
                  </a:cubicBezTo>
                  <a:lnTo>
                    <a:pt x="3931" y="2529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0"/>
            <p:cNvSpPr/>
            <p:nvPr/>
          </p:nvSpPr>
          <p:spPr>
            <a:xfrm>
              <a:off x="2880250" y="2593450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3081" y="1"/>
                  </a:moveTo>
                  <a:lnTo>
                    <a:pt x="1" y="1977"/>
                  </a:lnTo>
                  <a:lnTo>
                    <a:pt x="2276" y="4092"/>
                  </a:lnTo>
                  <a:cubicBezTo>
                    <a:pt x="2276" y="4069"/>
                    <a:pt x="2299" y="4069"/>
                    <a:pt x="2322" y="4046"/>
                  </a:cubicBezTo>
                  <a:lnTo>
                    <a:pt x="4689" y="2552"/>
                  </a:lnTo>
                  <a:lnTo>
                    <a:pt x="30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0"/>
            <p:cNvSpPr/>
            <p:nvPr/>
          </p:nvSpPr>
          <p:spPr>
            <a:xfrm>
              <a:off x="2054525" y="1066700"/>
              <a:ext cx="175875" cy="139075"/>
            </a:xfrm>
            <a:custGeom>
              <a:avLst/>
              <a:gdLst/>
              <a:ahLst/>
              <a:cxnLst/>
              <a:rect l="l" t="t" r="r" b="b"/>
              <a:pathLst>
                <a:path w="7035" h="5563" extrusionOk="0">
                  <a:moveTo>
                    <a:pt x="4759" y="1"/>
                  </a:moveTo>
                  <a:cubicBezTo>
                    <a:pt x="4759" y="24"/>
                    <a:pt x="4736" y="47"/>
                    <a:pt x="4713" y="47"/>
                  </a:cubicBezTo>
                  <a:lnTo>
                    <a:pt x="1" y="3035"/>
                  </a:lnTo>
                  <a:lnTo>
                    <a:pt x="1610" y="5563"/>
                  </a:lnTo>
                  <a:lnTo>
                    <a:pt x="7034" y="2115"/>
                  </a:lnTo>
                  <a:lnTo>
                    <a:pt x="47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0"/>
            <p:cNvSpPr/>
            <p:nvPr/>
          </p:nvSpPr>
          <p:spPr>
            <a:xfrm>
              <a:off x="2867600" y="1087975"/>
              <a:ext cx="680950" cy="426375"/>
            </a:xfrm>
            <a:custGeom>
              <a:avLst/>
              <a:gdLst/>
              <a:ahLst/>
              <a:cxnLst/>
              <a:rect l="l" t="t" r="r" b="b"/>
              <a:pathLst>
                <a:path w="27238" h="17055" extrusionOk="0">
                  <a:moveTo>
                    <a:pt x="27238" y="0"/>
                  </a:moveTo>
                  <a:lnTo>
                    <a:pt x="1" y="8665"/>
                  </a:lnTo>
                  <a:lnTo>
                    <a:pt x="47" y="10182"/>
                  </a:lnTo>
                  <a:lnTo>
                    <a:pt x="208" y="14687"/>
                  </a:lnTo>
                  <a:lnTo>
                    <a:pt x="300" y="17055"/>
                  </a:lnTo>
                  <a:lnTo>
                    <a:pt x="9264" y="11377"/>
                  </a:lnTo>
                  <a:lnTo>
                    <a:pt x="21170" y="3839"/>
                  </a:lnTo>
                  <a:lnTo>
                    <a:pt x="27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0"/>
            <p:cNvSpPr/>
            <p:nvPr/>
          </p:nvSpPr>
          <p:spPr>
            <a:xfrm>
              <a:off x="2007425" y="1004650"/>
              <a:ext cx="156300" cy="127000"/>
            </a:xfrm>
            <a:custGeom>
              <a:avLst/>
              <a:gdLst/>
              <a:ahLst/>
              <a:cxnLst/>
              <a:rect l="l" t="t" r="r" b="b"/>
              <a:pathLst>
                <a:path w="6252" h="5080" extrusionOk="0">
                  <a:moveTo>
                    <a:pt x="3977" y="0"/>
                  </a:moveTo>
                  <a:cubicBezTo>
                    <a:pt x="3977" y="23"/>
                    <a:pt x="3954" y="46"/>
                    <a:pt x="3931" y="46"/>
                  </a:cubicBezTo>
                  <a:lnTo>
                    <a:pt x="0" y="2552"/>
                  </a:lnTo>
                  <a:lnTo>
                    <a:pt x="1609" y="5080"/>
                  </a:lnTo>
                  <a:lnTo>
                    <a:pt x="6252" y="2115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0"/>
            <p:cNvSpPr/>
            <p:nvPr/>
          </p:nvSpPr>
          <p:spPr>
            <a:xfrm>
              <a:off x="3409475" y="1098875"/>
              <a:ext cx="145975" cy="131050"/>
            </a:xfrm>
            <a:custGeom>
              <a:avLst/>
              <a:gdLst/>
              <a:ahLst/>
              <a:cxnLst/>
              <a:rect l="l" t="t" r="r" b="b"/>
              <a:pathLst>
                <a:path w="5839" h="5242" extrusionOk="0">
                  <a:moveTo>
                    <a:pt x="5838" y="1"/>
                  </a:moveTo>
                  <a:lnTo>
                    <a:pt x="0" y="3701"/>
                  </a:lnTo>
                  <a:lnTo>
                    <a:pt x="989" y="5241"/>
                  </a:lnTo>
                  <a:lnTo>
                    <a:pt x="5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0"/>
            <p:cNvSpPr/>
            <p:nvPr/>
          </p:nvSpPr>
          <p:spPr>
            <a:xfrm>
              <a:off x="1959725" y="942600"/>
              <a:ext cx="137350" cy="114350"/>
            </a:xfrm>
            <a:custGeom>
              <a:avLst/>
              <a:gdLst/>
              <a:ahLst/>
              <a:cxnLst/>
              <a:rect l="l" t="t" r="r" b="b"/>
              <a:pathLst>
                <a:path w="5494" h="4574" extrusionOk="0">
                  <a:moveTo>
                    <a:pt x="3218" y="0"/>
                  </a:moveTo>
                  <a:cubicBezTo>
                    <a:pt x="3195" y="23"/>
                    <a:pt x="3195" y="46"/>
                    <a:pt x="3172" y="46"/>
                  </a:cubicBezTo>
                  <a:lnTo>
                    <a:pt x="1" y="2069"/>
                  </a:lnTo>
                  <a:lnTo>
                    <a:pt x="1609" y="4574"/>
                  </a:lnTo>
                  <a:lnTo>
                    <a:pt x="5494" y="2115"/>
                  </a:lnTo>
                  <a:lnTo>
                    <a:pt x="3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0"/>
            <p:cNvSpPr/>
            <p:nvPr/>
          </p:nvSpPr>
          <p:spPr>
            <a:xfrm>
              <a:off x="1865500" y="818475"/>
              <a:ext cx="97700" cy="89650"/>
            </a:xfrm>
            <a:custGeom>
              <a:avLst/>
              <a:gdLst/>
              <a:ahLst/>
              <a:cxnLst/>
              <a:rect l="l" t="t" r="r" b="b"/>
              <a:pathLst>
                <a:path w="3908" h="3586" extrusionOk="0">
                  <a:moveTo>
                    <a:pt x="1632" y="0"/>
                  </a:moveTo>
                  <a:cubicBezTo>
                    <a:pt x="1632" y="23"/>
                    <a:pt x="1609" y="23"/>
                    <a:pt x="1586" y="46"/>
                  </a:cubicBezTo>
                  <a:lnTo>
                    <a:pt x="0" y="1058"/>
                  </a:lnTo>
                  <a:lnTo>
                    <a:pt x="1609" y="3586"/>
                  </a:lnTo>
                  <a:lnTo>
                    <a:pt x="3907" y="2115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0"/>
            <p:cNvSpPr/>
            <p:nvPr/>
          </p:nvSpPr>
          <p:spPr>
            <a:xfrm>
              <a:off x="1755175" y="694925"/>
              <a:ext cx="426375" cy="680950"/>
            </a:xfrm>
            <a:custGeom>
              <a:avLst/>
              <a:gdLst/>
              <a:ahLst/>
              <a:cxnLst/>
              <a:rect l="l" t="t" r="r" b="b"/>
              <a:pathLst>
                <a:path w="17055" h="27238" extrusionOk="0">
                  <a:moveTo>
                    <a:pt x="0" y="1"/>
                  </a:moveTo>
                  <a:lnTo>
                    <a:pt x="8665" y="27237"/>
                  </a:lnTo>
                  <a:lnTo>
                    <a:pt x="17055" y="26939"/>
                  </a:lnTo>
                  <a:lnTo>
                    <a:pt x="3838" y="6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0"/>
            <p:cNvSpPr/>
            <p:nvPr/>
          </p:nvSpPr>
          <p:spPr>
            <a:xfrm>
              <a:off x="1913175" y="880525"/>
              <a:ext cx="117250" cy="102300"/>
            </a:xfrm>
            <a:custGeom>
              <a:avLst/>
              <a:gdLst/>
              <a:ahLst/>
              <a:cxnLst/>
              <a:rect l="l" t="t" r="r" b="b"/>
              <a:pathLst>
                <a:path w="4690" h="4092" extrusionOk="0">
                  <a:moveTo>
                    <a:pt x="2414" y="1"/>
                  </a:moveTo>
                  <a:cubicBezTo>
                    <a:pt x="2391" y="24"/>
                    <a:pt x="2391" y="24"/>
                    <a:pt x="2368" y="47"/>
                  </a:cubicBezTo>
                  <a:lnTo>
                    <a:pt x="1" y="1541"/>
                  </a:lnTo>
                  <a:lnTo>
                    <a:pt x="1587" y="4092"/>
                  </a:lnTo>
                  <a:lnTo>
                    <a:pt x="4690" y="2115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Google Shape;995;p10"/>
          <p:cNvSpPr/>
          <p:nvPr/>
        </p:nvSpPr>
        <p:spPr>
          <a:xfrm>
            <a:off x="354485" y="433472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10"/>
          <p:cNvSpPr/>
          <p:nvPr/>
        </p:nvSpPr>
        <p:spPr>
          <a:xfrm>
            <a:off x="1878485" y="772147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10"/>
          <p:cNvSpPr/>
          <p:nvPr/>
        </p:nvSpPr>
        <p:spPr>
          <a:xfrm>
            <a:off x="7692285" y="637172"/>
            <a:ext cx="202997" cy="203710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38686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ye"/>
              <a:buNone/>
              <a:defRPr sz="2600">
                <a:solidFill>
                  <a:schemeClr val="dk1"/>
                </a:solidFill>
                <a:latin typeface="Rye"/>
                <a:ea typeface="Rye"/>
                <a:cs typeface="Rye"/>
                <a:sym typeface="Ry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●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○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■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●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○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■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●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○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■"/>
              <a:defRPr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e.daly@villanova.edu" TargetMode="External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hyperlink" Target="mailto:Margot.accettura@villanova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7" name="Google Shape;3527;p26"/>
          <p:cNvSpPr txBox="1">
            <a:spLocks noGrp="1"/>
          </p:cNvSpPr>
          <p:nvPr>
            <p:ph type="subTitle" idx="1"/>
          </p:nvPr>
        </p:nvSpPr>
        <p:spPr>
          <a:xfrm>
            <a:off x="2366850" y="3739511"/>
            <a:ext cx="4410300" cy="7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Nicole Daly, Social Sciences Librarian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Margot Accettura, STEM Librarian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Villanova University</a:t>
            </a:r>
            <a:endParaRPr/>
          </a:p>
        </p:txBody>
      </p:sp>
      <p:sp>
        <p:nvSpPr>
          <p:cNvPr id="3528" name="Google Shape;3528;p26"/>
          <p:cNvSpPr txBox="1">
            <a:spLocks noGrp="1"/>
          </p:cNvSpPr>
          <p:nvPr>
            <p:ph type="ctrTitle"/>
          </p:nvPr>
        </p:nvSpPr>
        <p:spPr>
          <a:xfrm>
            <a:off x="1876825" y="1000812"/>
            <a:ext cx="5390400" cy="222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Hereditary Headaches: </a:t>
            </a:r>
            <a:endParaRPr sz="3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 Survival Guide for Overcoming Inherited Obstacles </a:t>
            </a:r>
            <a:endParaRPr sz="3200"/>
          </a:p>
        </p:txBody>
      </p:sp>
      <p:grpSp>
        <p:nvGrpSpPr>
          <p:cNvPr id="3529" name="Google Shape;3529;p26"/>
          <p:cNvGrpSpPr/>
          <p:nvPr/>
        </p:nvGrpSpPr>
        <p:grpSpPr>
          <a:xfrm>
            <a:off x="3129750" y="3246548"/>
            <a:ext cx="2884500" cy="498812"/>
            <a:chOff x="3129750" y="3246548"/>
            <a:chExt cx="2884500" cy="498812"/>
          </a:xfrm>
        </p:grpSpPr>
        <p:cxnSp>
          <p:nvCxnSpPr>
            <p:cNvPr id="3530" name="Google Shape;3530;p26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531" name="Google Shape;3531;p26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532" name="Google Shape;3532;p26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26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26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26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26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26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26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26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26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26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26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26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26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26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26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26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26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26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26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26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26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26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26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26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26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26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26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7" name="Google Shape;3967;p35"/>
          <p:cNvSpPr txBox="1">
            <a:spLocks noGrp="1"/>
          </p:cNvSpPr>
          <p:nvPr>
            <p:ph type="title" idx="4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Outreach Methods</a:t>
            </a:r>
            <a:endParaRPr/>
          </a:p>
        </p:txBody>
      </p:sp>
      <p:sp>
        <p:nvSpPr>
          <p:cNvPr id="3968" name="Google Shape;3968;p35"/>
          <p:cNvSpPr txBox="1">
            <a:spLocks noGrp="1"/>
          </p:cNvSpPr>
          <p:nvPr>
            <p:ph type="body" idx="1"/>
          </p:nvPr>
        </p:nvSpPr>
        <p:spPr>
          <a:xfrm>
            <a:off x="1259525" y="1291350"/>
            <a:ext cx="4366200" cy="30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Start of semester emails</a:t>
            </a:r>
            <a:endParaRPr sz="1600"/>
          </a:p>
          <a:p>
            <a:pPr marL="482600" marR="0" lvl="1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Canva/Adobe Express </a:t>
            </a:r>
            <a:endParaRPr sz="1400"/>
          </a:p>
          <a:p>
            <a:pPr marL="482600" marR="0" lvl="1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Includes: </a:t>
            </a:r>
            <a:endParaRPr sz="1400"/>
          </a:p>
          <a:p>
            <a:pPr marL="723900" marR="0" lvl="2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Contact information </a:t>
            </a:r>
            <a:endParaRPr sz="1300"/>
          </a:p>
          <a:p>
            <a:pPr marL="723900" marR="0" lvl="2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Scheduling for classes </a:t>
            </a:r>
            <a:endParaRPr sz="1300"/>
          </a:p>
          <a:p>
            <a:pPr marL="723900" marR="0" lvl="2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Collections awareness </a:t>
            </a:r>
            <a:endParaRPr sz="1300"/>
          </a:p>
          <a:p>
            <a:pPr marL="723900" marR="0" lvl="2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Upcoming Events</a:t>
            </a:r>
            <a:endParaRPr sz="1300"/>
          </a:p>
          <a:p>
            <a:pPr marL="2413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Meetings with department chairs</a:t>
            </a:r>
            <a:endParaRPr sz="1600"/>
          </a:p>
          <a:p>
            <a:pPr marL="482600" marR="0" lvl="1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Go over department needs and collections</a:t>
            </a:r>
            <a:endParaRPr sz="1400"/>
          </a:p>
          <a:p>
            <a:pPr marL="2413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Check-ins with faculty </a:t>
            </a:r>
            <a:endParaRPr sz="1600"/>
          </a:p>
          <a:p>
            <a:pPr marL="482600" marR="0" lvl="1" indent="-2159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400"/>
              <a:buChar char="○"/>
            </a:pPr>
            <a:r>
              <a:rPr lang="en" sz="1400"/>
              <a:t>Invite for tea</a:t>
            </a:r>
            <a:endParaRPr sz="1400"/>
          </a:p>
        </p:txBody>
      </p:sp>
      <p:pic>
        <p:nvPicPr>
          <p:cNvPr id="3969" name="Google Shape;39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6525" y="1103787"/>
            <a:ext cx="2577375" cy="3415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4" name="Google Shape;3974;p36"/>
          <p:cNvSpPr txBox="1">
            <a:spLocks noGrp="1"/>
          </p:cNvSpPr>
          <p:nvPr>
            <p:ph type="title" idx="4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Faculty Orientation</a:t>
            </a:r>
            <a:endParaRPr/>
          </a:p>
        </p:txBody>
      </p:sp>
      <p:sp>
        <p:nvSpPr>
          <p:cNvPr id="3975" name="Google Shape;3975;p36"/>
          <p:cNvSpPr txBox="1">
            <a:spLocks noGrp="1"/>
          </p:cNvSpPr>
          <p:nvPr>
            <p:ph type="body" idx="1"/>
          </p:nvPr>
        </p:nvSpPr>
        <p:spPr>
          <a:xfrm>
            <a:off x="982725" y="1160850"/>
            <a:ext cx="3966300" cy="31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 fall semester includes a breakfast at Falvey for new faculty to get: </a:t>
            </a:r>
            <a:endParaRPr/>
          </a:p>
          <a:p>
            <a:pPr marL="241300" marR="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Overview of library resources from the dean</a:t>
            </a:r>
            <a:endParaRPr sz="1300"/>
          </a:p>
          <a:p>
            <a:pPr marL="241300" marR="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Time with liaisons to discuss services</a:t>
            </a:r>
            <a:endParaRPr sz="13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Benefits:</a:t>
            </a:r>
            <a:r>
              <a:rPr lang="en"/>
              <a:t> </a:t>
            </a:r>
            <a:endParaRPr/>
          </a:p>
          <a:p>
            <a:pPr marL="2413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Strong connections with new faculty members</a:t>
            </a:r>
            <a:endParaRPr/>
          </a:p>
          <a:p>
            <a:pPr marL="482600" marR="0" lvl="1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Invited into new courses </a:t>
            </a:r>
            <a:endParaRPr/>
          </a:p>
          <a:p>
            <a:pPr marL="482600" marR="0" lvl="1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Shaping course syllabi</a:t>
            </a:r>
            <a:endParaRPr/>
          </a:p>
          <a:p>
            <a:pPr marL="2413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Learn about new needs </a:t>
            </a:r>
            <a:endParaRPr/>
          </a:p>
          <a:p>
            <a:pPr marL="482600" marR="0" lvl="1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Overleaf </a:t>
            </a:r>
            <a:endParaRPr/>
          </a:p>
          <a:p>
            <a:pPr marL="482600" marR="0" lvl="1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Streaming videos, PPR</a:t>
            </a:r>
            <a:endParaRPr/>
          </a:p>
        </p:txBody>
      </p:sp>
      <p:pic>
        <p:nvPicPr>
          <p:cNvPr id="3976" name="Google Shape;3976;p36" title="DSC_988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9100" y="1585950"/>
            <a:ext cx="3481500" cy="2320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977" name="Google Shape;3977;p36"/>
          <p:cNvSpPr txBox="1">
            <a:spLocks noGrp="1"/>
          </p:cNvSpPr>
          <p:nvPr>
            <p:ph type="body" idx="1"/>
          </p:nvPr>
        </p:nvSpPr>
        <p:spPr>
          <a:xfrm>
            <a:off x="5023025" y="3906150"/>
            <a:ext cx="3085800" cy="7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New Faculty Orientation in 2024. Margot’s STEM table during a brief introduction of Nancy Foasberg, Scholarly Communication Librarian</a:t>
            </a: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Google Shape;3982;p37"/>
          <p:cNvSpPr txBox="1">
            <a:spLocks noGrp="1"/>
          </p:cNvSpPr>
          <p:nvPr>
            <p:ph type="title"/>
          </p:nvPr>
        </p:nvSpPr>
        <p:spPr>
          <a:xfrm>
            <a:off x="1835394" y="1838975"/>
            <a:ext cx="54732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</a:t>
            </a:r>
            <a:endParaRPr/>
          </a:p>
        </p:txBody>
      </p:sp>
      <p:sp>
        <p:nvSpPr>
          <p:cNvPr id="3983" name="Google Shape;3983;p37"/>
          <p:cNvSpPr txBox="1">
            <a:spLocks noGrp="1"/>
          </p:cNvSpPr>
          <p:nvPr>
            <p:ph type="title" idx="2"/>
          </p:nvPr>
        </p:nvSpPr>
        <p:spPr>
          <a:xfrm>
            <a:off x="3300600" y="543150"/>
            <a:ext cx="2309100" cy="11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3984" name="Google Shape;3984;p37"/>
          <p:cNvGrpSpPr/>
          <p:nvPr/>
        </p:nvGrpSpPr>
        <p:grpSpPr>
          <a:xfrm>
            <a:off x="3129750" y="3539418"/>
            <a:ext cx="2884500" cy="498812"/>
            <a:chOff x="3129750" y="3246548"/>
            <a:chExt cx="2884500" cy="498812"/>
          </a:xfrm>
        </p:grpSpPr>
        <p:cxnSp>
          <p:nvCxnSpPr>
            <p:cNvPr id="3985" name="Google Shape;3985;p37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986" name="Google Shape;3986;p37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987" name="Google Shape;3987;p37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7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7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7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7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37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37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37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7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7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7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7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7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37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37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7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7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7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7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37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37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7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7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7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7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7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7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38"/>
          <p:cNvSpPr txBox="1">
            <a:spLocks noGrp="1"/>
          </p:cNvSpPr>
          <p:nvPr>
            <p:ph type="title" idx="4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Biology I</a:t>
            </a:r>
            <a:endParaRPr/>
          </a:p>
        </p:txBody>
      </p:sp>
      <p:sp>
        <p:nvSpPr>
          <p:cNvPr id="4019" name="Google Shape;4019;p38"/>
          <p:cNvSpPr txBox="1">
            <a:spLocks noGrp="1"/>
          </p:cNvSpPr>
          <p:nvPr>
            <p:ph type="body" idx="1"/>
          </p:nvPr>
        </p:nvSpPr>
        <p:spPr>
          <a:xfrm>
            <a:off x="1259525" y="1291350"/>
            <a:ext cx="3897600" cy="31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Every Fall Semester</a:t>
            </a:r>
            <a:endParaRPr sz="1600"/>
          </a:p>
          <a:p>
            <a:pPr marL="48260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500"/>
              <a:t>~200 students over 12 sessions</a:t>
            </a:r>
            <a:endParaRPr sz="1500"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Inherited a powerpoint, worksheet, course guide, and post-class quiz</a:t>
            </a:r>
            <a:endParaRPr sz="1600"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No introduction to faculty or lab manager prior to course</a:t>
            </a:r>
            <a:endParaRPr sz="1600"/>
          </a:p>
          <a:p>
            <a:pPr marL="482600" lvl="1" indent="-2222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Given conflicting reports about lead faculty mentor’s needs</a:t>
            </a:r>
            <a:endParaRPr sz="1500"/>
          </a:p>
        </p:txBody>
      </p:sp>
      <p:pic>
        <p:nvPicPr>
          <p:cNvPr id="4020" name="Google Shape;402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7125" y="1313188"/>
            <a:ext cx="3897601" cy="2517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5" name="Google Shape;4025;p39"/>
          <p:cNvSpPr txBox="1">
            <a:spLocks noGrp="1"/>
          </p:cNvSpPr>
          <p:nvPr>
            <p:ph type="title" idx="4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Biology I Adjustments</a:t>
            </a:r>
            <a:endParaRPr/>
          </a:p>
        </p:txBody>
      </p:sp>
      <p:sp>
        <p:nvSpPr>
          <p:cNvPr id="4026" name="Google Shape;4026;p39"/>
          <p:cNvSpPr txBox="1">
            <a:spLocks noGrp="1"/>
          </p:cNvSpPr>
          <p:nvPr>
            <p:ph type="body" idx="1"/>
          </p:nvPr>
        </p:nvSpPr>
        <p:spPr>
          <a:xfrm>
            <a:off x="1259525" y="1291350"/>
            <a:ext cx="5245500" cy="32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Provided feedback to all faculty and reviewed assignment</a:t>
            </a:r>
            <a:endParaRPr sz="1600"/>
          </a:p>
          <a:p>
            <a:pPr marL="482600" marR="0" lvl="1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AI inclusion</a:t>
            </a:r>
            <a:endParaRPr sz="1500"/>
          </a:p>
          <a:p>
            <a:pPr marL="482600" marR="0" lvl="1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Given assurance as expert could make any necessary changes</a:t>
            </a:r>
            <a:endParaRPr sz="1500"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Adjusted worksheet</a:t>
            </a:r>
            <a:endParaRPr sz="1600"/>
          </a:p>
          <a:p>
            <a:pPr marL="482600" marR="0" lvl="1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No longer needed to be turned in</a:t>
            </a:r>
            <a:endParaRPr sz="1500"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Adjusted powerpoint</a:t>
            </a:r>
            <a:endParaRPr sz="1600"/>
          </a:p>
          <a:p>
            <a:pPr marL="482600" marR="0" lvl="1" indent="-222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More focus on scientific articles</a:t>
            </a:r>
            <a:endParaRPr sz="1500"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Next year: quiz updates and flipped classroom</a:t>
            </a:r>
            <a:endParaRPr/>
          </a:p>
          <a:p>
            <a:pPr marL="2413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Connection with lab manager for future information literacy inclusion</a:t>
            </a:r>
            <a:endParaRPr sz="1600"/>
          </a:p>
        </p:txBody>
      </p:sp>
      <p:graphicFrame>
        <p:nvGraphicFramePr>
          <p:cNvPr id="4027" name="Google Shape;4027;p39"/>
          <p:cNvGraphicFramePr/>
          <p:nvPr/>
        </p:nvGraphicFramePr>
        <p:xfrm>
          <a:off x="6505025" y="1696763"/>
          <a:ext cx="2242400" cy="1750015"/>
        </p:xfrm>
        <a:graphic>
          <a:graphicData uri="http://schemas.openxmlformats.org/drawingml/2006/table">
            <a:tbl>
              <a:tblPr>
                <a:noFill/>
                <a:tableStyleId>{14A1F46F-9A72-4AF6-B20E-9CC44067264C}</a:tableStyleId>
              </a:tblPr>
              <a:tblGrid>
                <a:gridCol w="67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87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lt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Consultations</a:t>
                      </a:r>
                      <a:endParaRPr sz="2000">
                        <a:solidFill>
                          <a:schemeClr val="lt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1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Fall 2024</a:t>
                      </a:r>
                      <a:endParaRPr>
                        <a:solidFill>
                          <a:schemeClr val="dk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3</a:t>
                      </a:r>
                      <a:endParaRPr>
                        <a:solidFill>
                          <a:schemeClr val="dk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1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Fall 2025</a:t>
                      </a:r>
                      <a:endParaRPr>
                        <a:solidFill>
                          <a:schemeClr val="dk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13</a:t>
                      </a:r>
                      <a:endParaRPr>
                        <a:solidFill>
                          <a:schemeClr val="dk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p40"/>
          <p:cNvSpPr txBox="1">
            <a:spLocks noGrp="1"/>
          </p:cNvSpPr>
          <p:nvPr>
            <p:ph type="title"/>
          </p:nvPr>
        </p:nvSpPr>
        <p:spPr>
          <a:xfrm>
            <a:off x="1835394" y="1838975"/>
            <a:ext cx="54732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Assessment</a:t>
            </a:r>
            <a:endParaRPr/>
          </a:p>
        </p:txBody>
      </p:sp>
      <p:sp>
        <p:nvSpPr>
          <p:cNvPr id="4033" name="Google Shape;4033;p40"/>
          <p:cNvSpPr txBox="1">
            <a:spLocks noGrp="1"/>
          </p:cNvSpPr>
          <p:nvPr>
            <p:ph type="title" idx="2"/>
          </p:nvPr>
        </p:nvSpPr>
        <p:spPr>
          <a:xfrm>
            <a:off x="3300600" y="543150"/>
            <a:ext cx="2309100" cy="11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4034" name="Google Shape;4034;p40"/>
          <p:cNvGrpSpPr/>
          <p:nvPr/>
        </p:nvGrpSpPr>
        <p:grpSpPr>
          <a:xfrm>
            <a:off x="3129750" y="3539418"/>
            <a:ext cx="2884500" cy="498812"/>
            <a:chOff x="3129750" y="3246548"/>
            <a:chExt cx="2884500" cy="498812"/>
          </a:xfrm>
        </p:grpSpPr>
        <p:cxnSp>
          <p:nvCxnSpPr>
            <p:cNvPr id="4035" name="Google Shape;4035;p40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036" name="Google Shape;4036;p40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4037" name="Google Shape;4037;p40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40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9" name="Google Shape;4039;p40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0" name="Google Shape;4040;p40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40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40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40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4" name="Google Shape;4044;p40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40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40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7" name="Google Shape;4047;p40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40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40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40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1" name="Google Shape;4051;p40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40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40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40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40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40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40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40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40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0" name="Google Shape;4060;p40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1" name="Google Shape;4061;p40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40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40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8" name="Google Shape;4068;p41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 Survey</a:t>
            </a:r>
            <a:endParaRPr/>
          </a:p>
        </p:txBody>
      </p:sp>
      <p:pic>
        <p:nvPicPr>
          <p:cNvPr id="4069" name="Google Shape;406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625" y="1232950"/>
            <a:ext cx="5352625" cy="21978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70" name="Google Shape;4070;p41" descr="Forms response chart. Question title: Select the updates that are critical in helping you feel connected to the library.. Number of responses: 13 responses." title="Select the updates that are critical in helping you feel connected to the library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4427" y="2345862"/>
            <a:ext cx="4313324" cy="2051363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" name="Google Shape;4075;p42"/>
          <p:cNvSpPr txBox="1">
            <a:spLocks noGrp="1"/>
          </p:cNvSpPr>
          <p:nvPr>
            <p:ph type="title"/>
          </p:nvPr>
        </p:nvSpPr>
        <p:spPr>
          <a:xfrm>
            <a:off x="0" y="123400"/>
            <a:ext cx="675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 Guide Terminology</a:t>
            </a:r>
            <a:endParaRPr/>
          </a:p>
        </p:txBody>
      </p:sp>
      <p:sp>
        <p:nvSpPr>
          <p:cNvPr id="4076" name="Google Shape;4076;p42"/>
          <p:cNvSpPr txBox="1">
            <a:spLocks noGrp="1"/>
          </p:cNvSpPr>
          <p:nvPr>
            <p:ph type="body" idx="1"/>
          </p:nvPr>
        </p:nvSpPr>
        <p:spPr>
          <a:xfrm>
            <a:off x="415550" y="819150"/>
            <a:ext cx="3897600" cy="25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Goals: </a:t>
            </a:r>
            <a:endParaRPr sz="1600" b="1"/>
          </a:p>
          <a:p>
            <a:pPr marL="241300" lvl="0" indent="-215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●"/>
            </a:pPr>
            <a:r>
              <a:rPr lang="en"/>
              <a:t>Identify commonly used guide labels for four </a:t>
            </a:r>
            <a:r>
              <a:rPr lang="en">
                <a:solidFill>
                  <a:srgbClr val="000000"/>
                </a:solidFill>
              </a:rPr>
              <a:t>categories: </a:t>
            </a:r>
            <a:endParaRPr>
              <a:solidFill>
                <a:srgbClr val="000000"/>
              </a:solidFill>
            </a:endParaRPr>
          </a:p>
          <a:p>
            <a:pPr marL="482600" lvl="1" indent="-215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fair Display"/>
              <a:buChar char="○"/>
            </a:pPr>
            <a:r>
              <a:rPr lang="en">
                <a:solidFill>
                  <a:srgbClr val="000000"/>
                </a:solidFill>
              </a:rPr>
              <a:t>Citation </a:t>
            </a:r>
            <a:endParaRPr>
              <a:solidFill>
                <a:srgbClr val="000000"/>
              </a:solidFill>
            </a:endParaRPr>
          </a:p>
          <a:p>
            <a:pPr marL="482600" lvl="1" indent="-215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fair Display"/>
              <a:buChar char="○"/>
            </a:pPr>
            <a:r>
              <a:rPr lang="en">
                <a:solidFill>
                  <a:srgbClr val="000000"/>
                </a:solidFill>
              </a:rPr>
              <a:t>Scholarly articles </a:t>
            </a:r>
            <a:endParaRPr>
              <a:solidFill>
                <a:srgbClr val="000000"/>
              </a:solidFill>
            </a:endParaRPr>
          </a:p>
          <a:p>
            <a:pPr marL="482600" lvl="1" indent="-215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fair Display"/>
              <a:buChar char="○"/>
            </a:pPr>
            <a:r>
              <a:rPr lang="en">
                <a:solidFill>
                  <a:srgbClr val="000000"/>
                </a:solidFill>
              </a:rPr>
              <a:t>Reference resources </a:t>
            </a:r>
            <a:endParaRPr>
              <a:solidFill>
                <a:srgbClr val="000000"/>
              </a:solidFill>
            </a:endParaRPr>
          </a:p>
          <a:p>
            <a:pPr marL="482600" lvl="1" indent="-215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fair Display"/>
              <a:buChar char="○"/>
            </a:pPr>
            <a:r>
              <a:rPr lang="en">
                <a:solidFill>
                  <a:srgbClr val="000000"/>
                </a:solidFill>
              </a:rPr>
              <a:t>Books</a:t>
            </a:r>
            <a:endParaRPr/>
          </a:p>
          <a:p>
            <a:pPr marL="241300" lvl="0" indent="-215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layfair Display"/>
              <a:buChar char="●"/>
            </a:pPr>
            <a:r>
              <a:rPr lang="en"/>
              <a:t>Survey students about which (already in use) label provides the clearest title for example sections</a:t>
            </a:r>
            <a:endParaRPr/>
          </a:p>
          <a:p>
            <a:pPr marL="241300" lvl="0" indent="-2159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Playfair Display"/>
              <a:buChar char="●"/>
            </a:pPr>
            <a:r>
              <a:rPr lang="en"/>
              <a:t>Have students rank selected categories by importance to inform layout decisions </a:t>
            </a:r>
            <a:endParaRPr/>
          </a:p>
        </p:txBody>
      </p:sp>
      <p:pic>
        <p:nvPicPr>
          <p:cNvPr id="4077" name="Google Shape;407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200" y="1599925"/>
            <a:ext cx="4526051" cy="2188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2" name="Google Shape;4082;p43"/>
          <p:cNvSpPr txBox="1">
            <a:spLocks noGrp="1"/>
          </p:cNvSpPr>
          <p:nvPr>
            <p:ph type="title"/>
          </p:nvPr>
        </p:nvSpPr>
        <p:spPr>
          <a:xfrm>
            <a:off x="0" y="123400"/>
            <a:ext cx="675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 Guide Terminology</a:t>
            </a:r>
            <a:endParaRPr/>
          </a:p>
        </p:txBody>
      </p:sp>
      <p:pic>
        <p:nvPicPr>
          <p:cNvPr id="4083" name="Google Shape;408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300" y="1322317"/>
            <a:ext cx="4156500" cy="2498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4" name="Google Shape;408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300" y="1322325"/>
            <a:ext cx="4156506" cy="24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5" name="Google Shape;408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7800" y="1322325"/>
            <a:ext cx="4156478" cy="24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6" name="Google Shape;4086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07800" y="1322325"/>
            <a:ext cx="4156508" cy="249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1" name="Google Shape;4091;p44"/>
          <p:cNvSpPr txBox="1">
            <a:spLocks noGrp="1"/>
          </p:cNvSpPr>
          <p:nvPr>
            <p:ph type="title"/>
          </p:nvPr>
        </p:nvSpPr>
        <p:spPr>
          <a:xfrm>
            <a:off x="4843941" y="3525613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Candy and a flyer </a:t>
            </a:r>
            <a:endParaRPr/>
          </a:p>
        </p:txBody>
      </p:sp>
      <p:sp>
        <p:nvSpPr>
          <p:cNvPr id="4092" name="Google Shape;4092;p44"/>
          <p:cNvSpPr txBox="1">
            <a:spLocks noGrp="1"/>
          </p:cNvSpPr>
          <p:nvPr>
            <p:ph type="title" idx="7"/>
          </p:nvPr>
        </p:nvSpPr>
        <p:spPr>
          <a:xfrm>
            <a:off x="832675" y="286652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Flyers</a:t>
            </a:r>
            <a:endParaRPr sz="3600"/>
          </a:p>
        </p:txBody>
      </p:sp>
      <p:sp>
        <p:nvSpPr>
          <p:cNvPr id="4093" name="Google Shape;4093;p44"/>
          <p:cNvSpPr txBox="1">
            <a:spLocks noGrp="1"/>
          </p:cNvSpPr>
          <p:nvPr>
            <p:ph type="title" idx="8"/>
          </p:nvPr>
        </p:nvSpPr>
        <p:spPr>
          <a:xfrm>
            <a:off x="4843950" y="2866525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Tabling</a:t>
            </a:r>
            <a:endParaRPr sz="3600"/>
          </a:p>
        </p:txBody>
      </p:sp>
      <p:sp>
        <p:nvSpPr>
          <p:cNvPr id="4094" name="Google Shape;4094;p44"/>
          <p:cNvSpPr txBox="1">
            <a:spLocks noGrp="1"/>
          </p:cNvSpPr>
          <p:nvPr>
            <p:ph type="title" idx="2"/>
          </p:nvPr>
        </p:nvSpPr>
        <p:spPr>
          <a:xfrm>
            <a:off x="832663" y="3525613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Posted around campus with QR to survey</a:t>
            </a:r>
            <a:endParaRPr/>
          </a:p>
        </p:txBody>
      </p:sp>
      <p:sp>
        <p:nvSpPr>
          <p:cNvPr id="4095" name="Google Shape;4095;p44"/>
          <p:cNvSpPr txBox="1">
            <a:spLocks noGrp="1"/>
          </p:cNvSpPr>
          <p:nvPr>
            <p:ph type="title" idx="3"/>
          </p:nvPr>
        </p:nvSpPr>
        <p:spPr>
          <a:xfrm>
            <a:off x="4843905" y="2116963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and Faculty/Staff weekly newsletter</a:t>
            </a:r>
            <a:endParaRPr/>
          </a:p>
        </p:txBody>
      </p:sp>
      <p:sp>
        <p:nvSpPr>
          <p:cNvPr id="4096" name="Google Shape;4096;p44"/>
          <p:cNvSpPr txBox="1">
            <a:spLocks noGrp="1"/>
          </p:cNvSpPr>
          <p:nvPr>
            <p:ph type="title" idx="4"/>
          </p:nvPr>
        </p:nvSpPr>
        <p:spPr>
          <a:xfrm>
            <a:off x="832650" y="2117002"/>
            <a:ext cx="34674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Sent to departments and groups on campus (grad center)</a:t>
            </a:r>
            <a:endParaRPr/>
          </a:p>
        </p:txBody>
      </p:sp>
      <p:sp>
        <p:nvSpPr>
          <p:cNvPr id="4097" name="Google Shape;4097;p44"/>
          <p:cNvSpPr txBox="1">
            <a:spLocks noGrp="1"/>
          </p:cNvSpPr>
          <p:nvPr>
            <p:ph type="title" idx="5"/>
          </p:nvPr>
        </p:nvSpPr>
        <p:spPr>
          <a:xfrm>
            <a:off x="832663" y="1457900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Email</a:t>
            </a:r>
            <a:endParaRPr sz="3600"/>
          </a:p>
        </p:txBody>
      </p:sp>
      <p:sp>
        <p:nvSpPr>
          <p:cNvPr id="4098" name="Google Shape;4098;p44"/>
          <p:cNvSpPr txBox="1">
            <a:spLocks noGrp="1"/>
          </p:cNvSpPr>
          <p:nvPr>
            <p:ph type="title" idx="6"/>
          </p:nvPr>
        </p:nvSpPr>
        <p:spPr>
          <a:xfrm>
            <a:off x="4843938" y="1457900"/>
            <a:ext cx="3467400" cy="7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Newswires</a:t>
            </a:r>
            <a:endParaRPr sz="3600"/>
          </a:p>
        </p:txBody>
      </p:sp>
      <p:sp>
        <p:nvSpPr>
          <p:cNvPr id="4099" name="Google Shape;4099;p44"/>
          <p:cNvSpPr txBox="1">
            <a:spLocks noGrp="1"/>
          </p:cNvSpPr>
          <p:nvPr>
            <p:ph type="title" idx="6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" name="Google Shape;3563;p27"/>
          <p:cNvSpPr/>
          <p:nvPr/>
        </p:nvSpPr>
        <p:spPr>
          <a:xfrm>
            <a:off x="5396288" y="1323013"/>
            <a:ext cx="3157800" cy="31578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4" name="Google Shape;3564;p27"/>
          <p:cNvSpPr txBox="1">
            <a:spLocks noGrp="1"/>
          </p:cNvSpPr>
          <p:nvPr>
            <p:ph type="title"/>
          </p:nvPr>
        </p:nvSpPr>
        <p:spPr>
          <a:xfrm>
            <a:off x="692400" y="344125"/>
            <a:ext cx="68352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session attendees will be able to: </a:t>
            </a:r>
            <a:endParaRPr/>
          </a:p>
        </p:txBody>
      </p:sp>
      <p:sp>
        <p:nvSpPr>
          <p:cNvPr id="3565" name="Google Shape;3565;p27"/>
          <p:cNvSpPr txBox="1">
            <a:spLocks noGrp="1"/>
          </p:cNvSpPr>
          <p:nvPr>
            <p:ph type="body" idx="1"/>
          </p:nvPr>
        </p:nvSpPr>
        <p:spPr>
          <a:xfrm>
            <a:off x="618200" y="1674175"/>
            <a:ext cx="4558200" cy="24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500"/>
              <a:t>Employ new outreach and testing techniques in order to adjust pre-existing academic liaison relationships</a:t>
            </a:r>
            <a:endParaRPr sz="1500"/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AutoNum type="arabicPeriod"/>
            </a:pPr>
            <a:r>
              <a:rPr lang="en" sz="1500"/>
              <a:t>Adapt and grow as a liaison to meet your department’s needs while keeping in mind interpersonal relationships within the library </a:t>
            </a:r>
            <a:endParaRPr sz="1500"/>
          </a:p>
          <a:p>
            <a:pPr marL="457200" lvl="0" indent="-32385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500"/>
              <a:buAutoNum type="arabicPeriod"/>
            </a:pPr>
            <a:r>
              <a:rPr lang="en" sz="1500"/>
              <a:t>Build and modify existing instruction techniques and materials for an ever changing student population </a:t>
            </a:r>
            <a:endParaRPr sz="1500"/>
          </a:p>
        </p:txBody>
      </p:sp>
      <p:pic>
        <p:nvPicPr>
          <p:cNvPr id="3566" name="Google Shape;3566;p27" title="Falvey Artsy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875" r="21875"/>
          <a:stretch/>
        </p:blipFill>
        <p:spPr>
          <a:xfrm>
            <a:off x="5524850" y="1451575"/>
            <a:ext cx="2900700" cy="2900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Google Shape;4104;p45"/>
          <p:cNvSpPr txBox="1">
            <a:spLocks noGrp="1"/>
          </p:cNvSpPr>
          <p:nvPr>
            <p:ph type="title" idx="7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Final Thoughts</a:t>
            </a:r>
            <a:endParaRPr sz="4200">
              <a:solidFill>
                <a:schemeClr val="dk1"/>
              </a:solidFill>
            </a:endParaRPr>
          </a:p>
        </p:txBody>
      </p:sp>
      <p:sp>
        <p:nvSpPr>
          <p:cNvPr id="4105" name="Google Shape;4105;p45"/>
          <p:cNvSpPr txBox="1">
            <a:spLocks noGrp="1"/>
          </p:cNvSpPr>
          <p:nvPr>
            <p:ph type="title" idx="3"/>
          </p:nvPr>
        </p:nvSpPr>
        <p:spPr>
          <a:xfrm>
            <a:off x="3346796" y="1943102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Instruction</a:t>
            </a:r>
            <a:endParaRPr sz="2300"/>
          </a:p>
        </p:txBody>
      </p:sp>
      <p:sp>
        <p:nvSpPr>
          <p:cNvPr id="4106" name="Google Shape;4106;p45"/>
          <p:cNvSpPr txBox="1">
            <a:spLocks noGrp="1"/>
          </p:cNvSpPr>
          <p:nvPr>
            <p:ph type="title"/>
          </p:nvPr>
        </p:nvSpPr>
        <p:spPr>
          <a:xfrm>
            <a:off x="5980176" y="2628900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Assessment</a:t>
            </a:r>
            <a:endParaRPr sz="2300"/>
          </a:p>
        </p:txBody>
      </p:sp>
      <p:sp>
        <p:nvSpPr>
          <p:cNvPr id="4107" name="Google Shape;4107;p45"/>
          <p:cNvSpPr txBox="1">
            <a:spLocks noGrp="1"/>
          </p:cNvSpPr>
          <p:nvPr>
            <p:ph type="title" idx="2"/>
          </p:nvPr>
        </p:nvSpPr>
        <p:spPr>
          <a:xfrm>
            <a:off x="5980198" y="3385225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in to see what works and what needs to be adjusted</a:t>
            </a:r>
            <a:endParaRPr/>
          </a:p>
        </p:txBody>
      </p:sp>
      <p:sp>
        <p:nvSpPr>
          <p:cNvPr id="4108" name="Google Shape;4108;p45"/>
          <p:cNvSpPr txBox="1">
            <a:spLocks noGrp="1"/>
          </p:cNvSpPr>
          <p:nvPr>
            <p:ph type="title" idx="4"/>
          </p:nvPr>
        </p:nvSpPr>
        <p:spPr>
          <a:xfrm>
            <a:off x="3346799" y="2699425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Trust your instincts, you are the information literacy expert</a:t>
            </a:r>
            <a:endParaRPr/>
          </a:p>
        </p:txBody>
      </p:sp>
      <p:sp>
        <p:nvSpPr>
          <p:cNvPr id="4109" name="Google Shape;4109;p45"/>
          <p:cNvSpPr txBox="1">
            <a:spLocks noGrp="1"/>
          </p:cNvSpPr>
          <p:nvPr>
            <p:ph type="title" idx="5"/>
          </p:nvPr>
        </p:nvSpPr>
        <p:spPr>
          <a:xfrm>
            <a:off x="713400" y="2628903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Outreach</a:t>
            </a:r>
            <a:endParaRPr sz="2300"/>
          </a:p>
        </p:txBody>
      </p:sp>
      <p:sp>
        <p:nvSpPr>
          <p:cNvPr id="4110" name="Google Shape;4110;p45"/>
          <p:cNvSpPr txBox="1">
            <a:spLocks noGrp="1"/>
          </p:cNvSpPr>
          <p:nvPr>
            <p:ph type="title" idx="6"/>
          </p:nvPr>
        </p:nvSpPr>
        <p:spPr>
          <a:xfrm>
            <a:off x="713400" y="3385226"/>
            <a:ext cx="2450400" cy="8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won’t know what faculty need if you don’t open the dialogue</a:t>
            </a:r>
            <a:endParaRPr/>
          </a:p>
        </p:txBody>
      </p:sp>
      <p:sp>
        <p:nvSpPr>
          <p:cNvPr id="4111" name="Google Shape;4111;p45"/>
          <p:cNvSpPr/>
          <p:nvPr/>
        </p:nvSpPr>
        <p:spPr>
          <a:xfrm>
            <a:off x="6818845" y="2208231"/>
            <a:ext cx="773055" cy="727007"/>
          </a:xfrm>
          <a:custGeom>
            <a:avLst/>
            <a:gdLst/>
            <a:ahLst/>
            <a:cxnLst/>
            <a:rect l="l" t="t" r="r" b="b"/>
            <a:pathLst>
              <a:path w="18503" h="18539" extrusionOk="0">
                <a:moveTo>
                  <a:pt x="9239" y="1643"/>
                </a:moveTo>
                <a:cubicBezTo>
                  <a:pt x="10013" y="1643"/>
                  <a:pt x="10632" y="2274"/>
                  <a:pt x="10620" y="3060"/>
                </a:cubicBezTo>
                <a:lnTo>
                  <a:pt x="10620" y="3096"/>
                </a:lnTo>
                <a:cubicBezTo>
                  <a:pt x="10168" y="2977"/>
                  <a:pt x="9704" y="2905"/>
                  <a:pt x="9251" y="2905"/>
                </a:cubicBezTo>
                <a:cubicBezTo>
                  <a:pt x="8787" y="2905"/>
                  <a:pt x="8323" y="2965"/>
                  <a:pt x="7870" y="3096"/>
                </a:cubicBezTo>
                <a:lnTo>
                  <a:pt x="7870" y="3072"/>
                </a:lnTo>
                <a:cubicBezTo>
                  <a:pt x="7846" y="2298"/>
                  <a:pt x="8465" y="1655"/>
                  <a:pt x="9239" y="1643"/>
                </a:cubicBezTo>
                <a:close/>
                <a:moveTo>
                  <a:pt x="9249" y="607"/>
                </a:moveTo>
                <a:cubicBezTo>
                  <a:pt x="10597" y="607"/>
                  <a:pt x="11692" y="1698"/>
                  <a:pt x="11704" y="3048"/>
                </a:cubicBezTo>
                <a:lnTo>
                  <a:pt x="11704" y="3524"/>
                </a:lnTo>
                <a:cubicBezTo>
                  <a:pt x="11525" y="3429"/>
                  <a:pt x="11347" y="3346"/>
                  <a:pt x="11156" y="3274"/>
                </a:cubicBezTo>
                <a:lnTo>
                  <a:pt x="11156" y="3072"/>
                </a:lnTo>
                <a:cubicBezTo>
                  <a:pt x="11192" y="2000"/>
                  <a:pt x="10335" y="1095"/>
                  <a:pt x="9251" y="1095"/>
                </a:cubicBezTo>
                <a:cubicBezTo>
                  <a:pt x="9244" y="1095"/>
                  <a:pt x="9237" y="1095"/>
                  <a:pt x="9230" y="1095"/>
                </a:cubicBezTo>
                <a:cubicBezTo>
                  <a:pt x="8168" y="1095"/>
                  <a:pt x="7311" y="1984"/>
                  <a:pt x="7334" y="3048"/>
                </a:cubicBezTo>
                <a:lnTo>
                  <a:pt x="7334" y="3274"/>
                </a:lnTo>
                <a:cubicBezTo>
                  <a:pt x="7144" y="3346"/>
                  <a:pt x="6965" y="3429"/>
                  <a:pt x="6787" y="3524"/>
                </a:cubicBezTo>
                <a:lnTo>
                  <a:pt x="6787" y="3084"/>
                </a:lnTo>
                <a:cubicBezTo>
                  <a:pt x="6787" y="1726"/>
                  <a:pt x="7870" y="619"/>
                  <a:pt x="9227" y="607"/>
                </a:cubicBezTo>
                <a:cubicBezTo>
                  <a:pt x="9235" y="607"/>
                  <a:pt x="9242" y="607"/>
                  <a:pt x="9249" y="607"/>
                </a:cubicBezTo>
                <a:close/>
                <a:moveTo>
                  <a:pt x="992" y="7560"/>
                </a:moveTo>
                <a:cubicBezTo>
                  <a:pt x="766" y="7560"/>
                  <a:pt x="596" y="7873"/>
                  <a:pt x="822" y="8049"/>
                </a:cubicBezTo>
                <a:lnTo>
                  <a:pt x="2488" y="9263"/>
                </a:lnTo>
                <a:cubicBezTo>
                  <a:pt x="2536" y="9296"/>
                  <a:pt x="2591" y="9312"/>
                  <a:pt x="2645" y="9312"/>
                </a:cubicBezTo>
                <a:cubicBezTo>
                  <a:pt x="2727" y="9312"/>
                  <a:pt x="2807" y="9275"/>
                  <a:pt x="2858" y="9204"/>
                </a:cubicBezTo>
                <a:cubicBezTo>
                  <a:pt x="2953" y="9073"/>
                  <a:pt x="2929" y="8906"/>
                  <a:pt x="2798" y="8823"/>
                </a:cubicBezTo>
                <a:lnTo>
                  <a:pt x="1143" y="7608"/>
                </a:lnTo>
                <a:cubicBezTo>
                  <a:pt x="1092" y="7574"/>
                  <a:pt x="1041" y="7560"/>
                  <a:pt x="992" y="7560"/>
                </a:cubicBezTo>
                <a:close/>
                <a:moveTo>
                  <a:pt x="17519" y="7551"/>
                </a:moveTo>
                <a:cubicBezTo>
                  <a:pt x="17468" y="7551"/>
                  <a:pt x="17413" y="7568"/>
                  <a:pt x="17359" y="7608"/>
                </a:cubicBezTo>
                <a:lnTo>
                  <a:pt x="15692" y="8823"/>
                </a:lnTo>
                <a:cubicBezTo>
                  <a:pt x="15573" y="8906"/>
                  <a:pt x="15550" y="9073"/>
                  <a:pt x="15633" y="9204"/>
                </a:cubicBezTo>
                <a:cubicBezTo>
                  <a:pt x="15690" y="9275"/>
                  <a:pt x="15774" y="9312"/>
                  <a:pt x="15857" y="9312"/>
                </a:cubicBezTo>
                <a:cubicBezTo>
                  <a:pt x="15912" y="9312"/>
                  <a:pt x="15967" y="9296"/>
                  <a:pt x="16014" y="9263"/>
                </a:cubicBezTo>
                <a:lnTo>
                  <a:pt x="17681" y="8049"/>
                </a:lnTo>
                <a:cubicBezTo>
                  <a:pt x="17913" y="7875"/>
                  <a:pt x="17744" y="7551"/>
                  <a:pt x="17519" y="7551"/>
                </a:cubicBezTo>
                <a:close/>
                <a:moveTo>
                  <a:pt x="286" y="10085"/>
                </a:moveTo>
                <a:cubicBezTo>
                  <a:pt x="155" y="10085"/>
                  <a:pt x="36" y="10192"/>
                  <a:pt x="12" y="10323"/>
                </a:cubicBezTo>
                <a:cubicBezTo>
                  <a:pt x="0" y="10478"/>
                  <a:pt x="119" y="10620"/>
                  <a:pt x="286" y="10620"/>
                </a:cubicBezTo>
                <a:lnTo>
                  <a:pt x="2560" y="10620"/>
                </a:lnTo>
                <a:cubicBezTo>
                  <a:pt x="2715" y="10620"/>
                  <a:pt x="2834" y="10478"/>
                  <a:pt x="2822" y="10323"/>
                </a:cubicBezTo>
                <a:cubicBezTo>
                  <a:pt x="2798" y="10180"/>
                  <a:pt x="2679" y="10085"/>
                  <a:pt x="2536" y="10085"/>
                </a:cubicBezTo>
                <a:close/>
                <a:moveTo>
                  <a:pt x="15966" y="10085"/>
                </a:moveTo>
                <a:cubicBezTo>
                  <a:pt x="15823" y="10085"/>
                  <a:pt x="15704" y="10192"/>
                  <a:pt x="15681" y="10323"/>
                </a:cubicBezTo>
                <a:cubicBezTo>
                  <a:pt x="15669" y="10478"/>
                  <a:pt x="15788" y="10620"/>
                  <a:pt x="15954" y="10620"/>
                </a:cubicBezTo>
                <a:lnTo>
                  <a:pt x="18205" y="10620"/>
                </a:lnTo>
                <a:cubicBezTo>
                  <a:pt x="18348" y="10620"/>
                  <a:pt x="18467" y="10525"/>
                  <a:pt x="18490" y="10382"/>
                </a:cubicBezTo>
                <a:cubicBezTo>
                  <a:pt x="18502" y="10228"/>
                  <a:pt x="18371" y="10085"/>
                  <a:pt x="18217" y="10085"/>
                </a:cubicBezTo>
                <a:close/>
                <a:moveTo>
                  <a:pt x="2645" y="11416"/>
                </a:moveTo>
                <a:cubicBezTo>
                  <a:pt x="2591" y="11416"/>
                  <a:pt x="2536" y="11433"/>
                  <a:pt x="2488" y="11466"/>
                </a:cubicBezTo>
                <a:lnTo>
                  <a:pt x="774" y="12716"/>
                </a:lnTo>
                <a:cubicBezTo>
                  <a:pt x="560" y="12891"/>
                  <a:pt x="720" y="13194"/>
                  <a:pt x="942" y="13194"/>
                </a:cubicBezTo>
                <a:cubicBezTo>
                  <a:pt x="991" y="13194"/>
                  <a:pt x="1043" y="13179"/>
                  <a:pt x="1095" y="13145"/>
                </a:cubicBezTo>
                <a:lnTo>
                  <a:pt x="2798" y="11906"/>
                </a:lnTo>
                <a:cubicBezTo>
                  <a:pt x="2929" y="11823"/>
                  <a:pt x="2953" y="11644"/>
                  <a:pt x="2858" y="11525"/>
                </a:cubicBezTo>
                <a:cubicBezTo>
                  <a:pt x="2807" y="11454"/>
                  <a:pt x="2727" y="11416"/>
                  <a:pt x="2645" y="11416"/>
                </a:cubicBezTo>
                <a:close/>
                <a:moveTo>
                  <a:pt x="15863" y="11417"/>
                </a:moveTo>
                <a:cubicBezTo>
                  <a:pt x="15640" y="11417"/>
                  <a:pt x="15477" y="11730"/>
                  <a:pt x="15692" y="11906"/>
                </a:cubicBezTo>
                <a:lnTo>
                  <a:pt x="17407" y="13145"/>
                </a:lnTo>
                <a:cubicBezTo>
                  <a:pt x="17462" y="13185"/>
                  <a:pt x="17517" y="13203"/>
                  <a:pt x="17570" y="13203"/>
                </a:cubicBezTo>
                <a:cubicBezTo>
                  <a:pt x="17793" y="13203"/>
                  <a:pt x="17957" y="12889"/>
                  <a:pt x="17717" y="12716"/>
                </a:cubicBezTo>
                <a:lnTo>
                  <a:pt x="16014" y="11466"/>
                </a:lnTo>
                <a:cubicBezTo>
                  <a:pt x="15963" y="11432"/>
                  <a:pt x="15912" y="11417"/>
                  <a:pt x="15863" y="11417"/>
                </a:cubicBezTo>
                <a:close/>
                <a:moveTo>
                  <a:pt x="11263" y="16228"/>
                </a:moveTo>
                <a:cubicBezTo>
                  <a:pt x="11132" y="17228"/>
                  <a:pt x="10263" y="17978"/>
                  <a:pt x="9251" y="17990"/>
                </a:cubicBezTo>
                <a:cubicBezTo>
                  <a:pt x="8239" y="17978"/>
                  <a:pt x="7370" y="17228"/>
                  <a:pt x="7239" y="16228"/>
                </a:cubicBezTo>
                <a:close/>
                <a:moveTo>
                  <a:pt x="9242" y="0"/>
                </a:moveTo>
                <a:cubicBezTo>
                  <a:pt x="7573" y="0"/>
                  <a:pt x="6227" y="1376"/>
                  <a:pt x="6251" y="3048"/>
                </a:cubicBezTo>
                <a:lnTo>
                  <a:pt x="6251" y="3858"/>
                </a:lnTo>
                <a:cubicBezTo>
                  <a:pt x="5870" y="4132"/>
                  <a:pt x="5525" y="4453"/>
                  <a:pt x="5227" y="4810"/>
                </a:cubicBezTo>
                <a:cubicBezTo>
                  <a:pt x="5144" y="4905"/>
                  <a:pt x="5144" y="5048"/>
                  <a:pt x="5215" y="5155"/>
                </a:cubicBezTo>
                <a:cubicBezTo>
                  <a:pt x="5269" y="5221"/>
                  <a:pt x="5349" y="5254"/>
                  <a:pt x="5429" y="5254"/>
                </a:cubicBezTo>
                <a:cubicBezTo>
                  <a:pt x="5510" y="5254"/>
                  <a:pt x="5590" y="5221"/>
                  <a:pt x="5644" y="5155"/>
                </a:cubicBezTo>
                <a:cubicBezTo>
                  <a:pt x="6513" y="4096"/>
                  <a:pt x="7799" y="3465"/>
                  <a:pt x="9168" y="3453"/>
                </a:cubicBezTo>
                <a:cubicBezTo>
                  <a:pt x="9182" y="3453"/>
                  <a:pt x="9197" y="3453"/>
                  <a:pt x="9212" y="3453"/>
                </a:cubicBezTo>
                <a:cubicBezTo>
                  <a:pt x="11811" y="3453"/>
                  <a:pt x="13918" y="5563"/>
                  <a:pt x="13907" y="8168"/>
                </a:cubicBezTo>
                <a:lnTo>
                  <a:pt x="13907" y="13371"/>
                </a:lnTo>
                <a:lnTo>
                  <a:pt x="12394" y="13371"/>
                </a:lnTo>
                <a:cubicBezTo>
                  <a:pt x="12387" y="13370"/>
                  <a:pt x="12380" y="13370"/>
                  <a:pt x="12373" y="13370"/>
                </a:cubicBezTo>
                <a:cubicBezTo>
                  <a:pt x="12240" y="13370"/>
                  <a:pt x="12132" y="13473"/>
                  <a:pt x="12121" y="13597"/>
                </a:cubicBezTo>
                <a:cubicBezTo>
                  <a:pt x="12097" y="13764"/>
                  <a:pt x="12216" y="13907"/>
                  <a:pt x="12383" y="13907"/>
                </a:cubicBezTo>
                <a:lnTo>
                  <a:pt x="14168" y="13907"/>
                </a:lnTo>
                <a:cubicBezTo>
                  <a:pt x="14609" y="13918"/>
                  <a:pt x="14966" y="14228"/>
                  <a:pt x="15061" y="14645"/>
                </a:cubicBezTo>
                <a:cubicBezTo>
                  <a:pt x="15167" y="15198"/>
                  <a:pt x="14750" y="15705"/>
                  <a:pt x="14200" y="15705"/>
                </a:cubicBezTo>
                <a:cubicBezTo>
                  <a:pt x="14193" y="15705"/>
                  <a:pt x="14187" y="15705"/>
                  <a:pt x="14180" y="15704"/>
                </a:cubicBezTo>
                <a:lnTo>
                  <a:pt x="4334" y="15704"/>
                </a:lnTo>
                <a:cubicBezTo>
                  <a:pt x="3893" y="15693"/>
                  <a:pt x="3524" y="15395"/>
                  <a:pt x="3441" y="14966"/>
                </a:cubicBezTo>
                <a:cubicBezTo>
                  <a:pt x="3334" y="14419"/>
                  <a:pt x="3751" y="13907"/>
                  <a:pt x="4322" y="13907"/>
                </a:cubicBezTo>
                <a:lnTo>
                  <a:pt x="11132" y="13907"/>
                </a:lnTo>
                <a:cubicBezTo>
                  <a:pt x="11275" y="13907"/>
                  <a:pt x="11394" y="13811"/>
                  <a:pt x="11418" y="13668"/>
                </a:cubicBezTo>
                <a:cubicBezTo>
                  <a:pt x="11430" y="13514"/>
                  <a:pt x="11299" y="13371"/>
                  <a:pt x="11144" y="13371"/>
                </a:cubicBezTo>
                <a:lnTo>
                  <a:pt x="4596" y="13371"/>
                </a:lnTo>
                <a:lnTo>
                  <a:pt x="4596" y="8132"/>
                </a:lnTo>
                <a:cubicBezTo>
                  <a:pt x="4596" y="7465"/>
                  <a:pt x="4739" y="6799"/>
                  <a:pt x="5024" y="6191"/>
                </a:cubicBezTo>
                <a:cubicBezTo>
                  <a:pt x="5072" y="6072"/>
                  <a:pt x="5036" y="5929"/>
                  <a:pt x="4941" y="5858"/>
                </a:cubicBezTo>
                <a:cubicBezTo>
                  <a:pt x="4889" y="5819"/>
                  <a:pt x="4828" y="5800"/>
                  <a:pt x="4769" y="5800"/>
                </a:cubicBezTo>
                <a:cubicBezTo>
                  <a:pt x="4667" y="5800"/>
                  <a:pt x="4570" y="5855"/>
                  <a:pt x="4524" y="5953"/>
                </a:cubicBezTo>
                <a:cubicBezTo>
                  <a:pt x="4215" y="6632"/>
                  <a:pt x="4048" y="7382"/>
                  <a:pt x="4048" y="8132"/>
                </a:cubicBezTo>
                <a:lnTo>
                  <a:pt x="4048" y="13383"/>
                </a:lnTo>
                <a:cubicBezTo>
                  <a:pt x="3310" y="13526"/>
                  <a:pt x="2810" y="14204"/>
                  <a:pt x="2893" y="14942"/>
                </a:cubicBezTo>
                <a:cubicBezTo>
                  <a:pt x="2964" y="15673"/>
                  <a:pt x="3583" y="16228"/>
                  <a:pt x="4322" y="16228"/>
                </a:cubicBezTo>
                <a:cubicBezTo>
                  <a:pt x="4330" y="16228"/>
                  <a:pt x="4338" y="16228"/>
                  <a:pt x="4346" y="16228"/>
                </a:cubicBezTo>
                <a:lnTo>
                  <a:pt x="6703" y="16228"/>
                </a:lnTo>
                <a:cubicBezTo>
                  <a:pt x="6846" y="17538"/>
                  <a:pt x="7942" y="18538"/>
                  <a:pt x="9263" y="18538"/>
                </a:cubicBezTo>
                <a:cubicBezTo>
                  <a:pt x="10585" y="18538"/>
                  <a:pt x="11680" y="17538"/>
                  <a:pt x="11823" y="16228"/>
                </a:cubicBezTo>
                <a:lnTo>
                  <a:pt x="14192" y="16228"/>
                </a:lnTo>
                <a:cubicBezTo>
                  <a:pt x="14200" y="16228"/>
                  <a:pt x="14208" y="16228"/>
                  <a:pt x="14215" y="16228"/>
                </a:cubicBezTo>
                <a:cubicBezTo>
                  <a:pt x="14944" y="16228"/>
                  <a:pt x="15562" y="15673"/>
                  <a:pt x="15633" y="14942"/>
                </a:cubicBezTo>
                <a:cubicBezTo>
                  <a:pt x="15716" y="14204"/>
                  <a:pt x="15216" y="13526"/>
                  <a:pt x="14490" y="13383"/>
                </a:cubicBezTo>
                <a:lnTo>
                  <a:pt x="14478" y="13383"/>
                </a:lnTo>
                <a:lnTo>
                  <a:pt x="14478" y="8132"/>
                </a:lnTo>
                <a:cubicBezTo>
                  <a:pt x="14478" y="6418"/>
                  <a:pt x="13645" y="4810"/>
                  <a:pt x="12252" y="3834"/>
                </a:cubicBezTo>
                <a:lnTo>
                  <a:pt x="12252" y="3084"/>
                </a:lnTo>
                <a:cubicBezTo>
                  <a:pt x="12287" y="1393"/>
                  <a:pt x="10942" y="12"/>
                  <a:pt x="9263" y="0"/>
                </a:cubicBezTo>
                <a:cubicBezTo>
                  <a:pt x="9256" y="0"/>
                  <a:pt x="9249" y="0"/>
                  <a:pt x="92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2" name="Google Shape;4112;p45"/>
          <p:cNvSpPr/>
          <p:nvPr/>
        </p:nvSpPr>
        <p:spPr>
          <a:xfrm>
            <a:off x="4211855" y="1539719"/>
            <a:ext cx="720285" cy="665332"/>
          </a:xfrm>
          <a:custGeom>
            <a:avLst/>
            <a:gdLst/>
            <a:ahLst/>
            <a:cxnLst/>
            <a:rect l="l" t="t" r="r" b="b"/>
            <a:pathLst>
              <a:path w="18699" h="17948" extrusionOk="0">
                <a:moveTo>
                  <a:pt x="9089" y="624"/>
                </a:moveTo>
                <a:lnTo>
                  <a:pt x="11030" y="1707"/>
                </a:lnTo>
                <a:lnTo>
                  <a:pt x="9791" y="2255"/>
                </a:lnTo>
                <a:lnTo>
                  <a:pt x="9089" y="2576"/>
                </a:lnTo>
                <a:lnTo>
                  <a:pt x="9089" y="624"/>
                </a:lnTo>
                <a:close/>
                <a:moveTo>
                  <a:pt x="8541" y="4612"/>
                </a:moveTo>
                <a:lnTo>
                  <a:pt x="8541" y="10292"/>
                </a:lnTo>
                <a:cubicBezTo>
                  <a:pt x="8232" y="9637"/>
                  <a:pt x="8053" y="8922"/>
                  <a:pt x="8017" y="8208"/>
                </a:cubicBezTo>
                <a:cubicBezTo>
                  <a:pt x="7934" y="6982"/>
                  <a:pt x="8113" y="5755"/>
                  <a:pt x="8541" y="4612"/>
                </a:cubicBezTo>
                <a:close/>
                <a:moveTo>
                  <a:pt x="10172" y="4231"/>
                </a:moveTo>
                <a:lnTo>
                  <a:pt x="14673" y="11054"/>
                </a:lnTo>
                <a:lnTo>
                  <a:pt x="10172" y="11054"/>
                </a:lnTo>
                <a:lnTo>
                  <a:pt x="10172" y="4231"/>
                </a:lnTo>
                <a:close/>
                <a:moveTo>
                  <a:pt x="9625" y="2922"/>
                </a:moveTo>
                <a:lnTo>
                  <a:pt x="9625" y="12209"/>
                </a:lnTo>
                <a:lnTo>
                  <a:pt x="9089" y="12209"/>
                </a:lnTo>
                <a:lnTo>
                  <a:pt x="9089" y="3160"/>
                </a:lnTo>
                <a:lnTo>
                  <a:pt x="9625" y="2922"/>
                </a:lnTo>
                <a:close/>
                <a:moveTo>
                  <a:pt x="17780" y="12744"/>
                </a:moveTo>
                <a:lnTo>
                  <a:pt x="17078" y="13721"/>
                </a:lnTo>
                <a:lnTo>
                  <a:pt x="14137" y="13721"/>
                </a:lnTo>
                <a:cubicBezTo>
                  <a:pt x="13994" y="13721"/>
                  <a:pt x="13875" y="13816"/>
                  <a:pt x="13851" y="13959"/>
                </a:cubicBezTo>
                <a:cubicBezTo>
                  <a:pt x="13840" y="14114"/>
                  <a:pt x="13959" y="14256"/>
                  <a:pt x="14125" y="14256"/>
                </a:cubicBezTo>
                <a:lnTo>
                  <a:pt x="16685" y="14256"/>
                </a:lnTo>
                <a:lnTo>
                  <a:pt x="15614" y="15721"/>
                </a:lnTo>
                <a:cubicBezTo>
                  <a:pt x="15518" y="15733"/>
                  <a:pt x="15423" y="15733"/>
                  <a:pt x="15328" y="15733"/>
                </a:cubicBezTo>
                <a:cubicBezTo>
                  <a:pt x="15306" y="15733"/>
                  <a:pt x="15284" y="15734"/>
                  <a:pt x="15263" y="15734"/>
                </a:cubicBezTo>
                <a:cubicBezTo>
                  <a:pt x="14808" y="15734"/>
                  <a:pt x="14356" y="15614"/>
                  <a:pt x="13959" y="15376"/>
                </a:cubicBezTo>
                <a:cubicBezTo>
                  <a:pt x="13459" y="15090"/>
                  <a:pt x="12899" y="14947"/>
                  <a:pt x="12339" y="14947"/>
                </a:cubicBezTo>
                <a:cubicBezTo>
                  <a:pt x="11780" y="14947"/>
                  <a:pt x="11220" y="15090"/>
                  <a:pt x="10720" y="15376"/>
                </a:cubicBezTo>
                <a:cubicBezTo>
                  <a:pt x="10297" y="15614"/>
                  <a:pt x="9824" y="15733"/>
                  <a:pt x="9351" y="15733"/>
                </a:cubicBezTo>
                <a:cubicBezTo>
                  <a:pt x="8878" y="15733"/>
                  <a:pt x="8404" y="15614"/>
                  <a:pt x="7982" y="15376"/>
                </a:cubicBezTo>
                <a:cubicBezTo>
                  <a:pt x="7476" y="15084"/>
                  <a:pt x="6916" y="14938"/>
                  <a:pt x="6356" y="14938"/>
                </a:cubicBezTo>
                <a:cubicBezTo>
                  <a:pt x="5797" y="14938"/>
                  <a:pt x="5237" y="15084"/>
                  <a:pt x="4731" y="15376"/>
                </a:cubicBezTo>
                <a:cubicBezTo>
                  <a:pt x="4309" y="15614"/>
                  <a:pt x="3838" y="15733"/>
                  <a:pt x="3368" y="15733"/>
                </a:cubicBezTo>
                <a:cubicBezTo>
                  <a:pt x="2898" y="15733"/>
                  <a:pt x="2427" y="15614"/>
                  <a:pt x="2005" y="15376"/>
                </a:cubicBezTo>
                <a:cubicBezTo>
                  <a:pt x="1838" y="15280"/>
                  <a:pt x="1671" y="15197"/>
                  <a:pt x="1493" y="15126"/>
                </a:cubicBezTo>
                <a:lnTo>
                  <a:pt x="1219" y="14256"/>
                </a:lnTo>
                <a:lnTo>
                  <a:pt x="12851" y="14256"/>
                </a:lnTo>
                <a:cubicBezTo>
                  <a:pt x="12982" y="14256"/>
                  <a:pt x="13101" y="14161"/>
                  <a:pt x="13125" y="14018"/>
                </a:cubicBezTo>
                <a:cubicBezTo>
                  <a:pt x="13149" y="13864"/>
                  <a:pt x="13018" y="13721"/>
                  <a:pt x="12863" y="13721"/>
                </a:cubicBezTo>
                <a:lnTo>
                  <a:pt x="1052" y="13721"/>
                </a:lnTo>
                <a:lnTo>
                  <a:pt x="755" y="12744"/>
                </a:lnTo>
                <a:close/>
                <a:moveTo>
                  <a:pt x="8989" y="1"/>
                </a:moveTo>
                <a:cubicBezTo>
                  <a:pt x="8758" y="1"/>
                  <a:pt x="8550" y="185"/>
                  <a:pt x="8541" y="433"/>
                </a:cubicBezTo>
                <a:lnTo>
                  <a:pt x="8541" y="3219"/>
                </a:lnTo>
                <a:lnTo>
                  <a:pt x="5338" y="6660"/>
                </a:lnTo>
                <a:cubicBezTo>
                  <a:pt x="5133" y="6865"/>
                  <a:pt x="5316" y="7131"/>
                  <a:pt x="5525" y="7131"/>
                </a:cubicBezTo>
                <a:cubicBezTo>
                  <a:pt x="5595" y="7131"/>
                  <a:pt x="5669" y="7101"/>
                  <a:pt x="5731" y="7029"/>
                </a:cubicBezTo>
                <a:lnTo>
                  <a:pt x="7946" y="4672"/>
                </a:lnTo>
                <a:lnTo>
                  <a:pt x="7946" y="4672"/>
                </a:lnTo>
                <a:cubicBezTo>
                  <a:pt x="7553" y="5815"/>
                  <a:pt x="7398" y="7029"/>
                  <a:pt x="7482" y="8244"/>
                </a:cubicBezTo>
                <a:cubicBezTo>
                  <a:pt x="7529" y="9244"/>
                  <a:pt x="7827" y="10208"/>
                  <a:pt x="8351" y="11066"/>
                </a:cubicBezTo>
                <a:lnTo>
                  <a:pt x="1993" y="11066"/>
                </a:lnTo>
                <a:lnTo>
                  <a:pt x="4862" y="7982"/>
                </a:lnTo>
                <a:cubicBezTo>
                  <a:pt x="5068" y="7785"/>
                  <a:pt x="4876" y="7513"/>
                  <a:pt x="4667" y="7513"/>
                </a:cubicBezTo>
                <a:cubicBezTo>
                  <a:pt x="4598" y="7513"/>
                  <a:pt x="4528" y="7542"/>
                  <a:pt x="4469" y="7613"/>
                </a:cubicBezTo>
                <a:lnTo>
                  <a:pt x="1564" y="10732"/>
                </a:lnTo>
                <a:cubicBezTo>
                  <a:pt x="1421" y="10887"/>
                  <a:pt x="1386" y="11125"/>
                  <a:pt x="1481" y="11328"/>
                </a:cubicBezTo>
                <a:cubicBezTo>
                  <a:pt x="1576" y="11506"/>
                  <a:pt x="1767" y="11613"/>
                  <a:pt x="1969" y="11613"/>
                </a:cubicBezTo>
                <a:lnTo>
                  <a:pt x="8541" y="11613"/>
                </a:lnTo>
                <a:lnTo>
                  <a:pt x="8541" y="12221"/>
                </a:lnTo>
                <a:lnTo>
                  <a:pt x="719" y="12221"/>
                </a:lnTo>
                <a:cubicBezTo>
                  <a:pt x="552" y="12232"/>
                  <a:pt x="397" y="12304"/>
                  <a:pt x="302" y="12435"/>
                </a:cubicBezTo>
                <a:cubicBezTo>
                  <a:pt x="207" y="12578"/>
                  <a:pt x="171" y="12744"/>
                  <a:pt x="231" y="12911"/>
                </a:cubicBezTo>
                <a:lnTo>
                  <a:pt x="600" y="14102"/>
                </a:lnTo>
                <a:lnTo>
                  <a:pt x="886" y="15007"/>
                </a:lnTo>
                <a:cubicBezTo>
                  <a:pt x="719" y="14983"/>
                  <a:pt x="552" y="14971"/>
                  <a:pt x="385" y="14971"/>
                </a:cubicBezTo>
                <a:cubicBezTo>
                  <a:pt x="378" y="14970"/>
                  <a:pt x="370" y="14970"/>
                  <a:pt x="363" y="14970"/>
                </a:cubicBezTo>
                <a:cubicBezTo>
                  <a:pt x="4" y="14970"/>
                  <a:pt x="0" y="15508"/>
                  <a:pt x="352" y="15508"/>
                </a:cubicBezTo>
                <a:cubicBezTo>
                  <a:pt x="363" y="15508"/>
                  <a:pt x="374" y="15508"/>
                  <a:pt x="385" y="15507"/>
                </a:cubicBezTo>
                <a:lnTo>
                  <a:pt x="385" y="15495"/>
                </a:lnTo>
                <a:cubicBezTo>
                  <a:pt x="405" y="15494"/>
                  <a:pt x="425" y="15494"/>
                  <a:pt x="445" y="15494"/>
                </a:cubicBezTo>
                <a:cubicBezTo>
                  <a:pt x="901" y="15494"/>
                  <a:pt x="1355" y="15624"/>
                  <a:pt x="1743" y="15864"/>
                </a:cubicBezTo>
                <a:cubicBezTo>
                  <a:pt x="2249" y="16150"/>
                  <a:pt x="2808" y="16292"/>
                  <a:pt x="3368" y="16292"/>
                </a:cubicBezTo>
                <a:cubicBezTo>
                  <a:pt x="3928" y="16292"/>
                  <a:pt x="4487" y="16150"/>
                  <a:pt x="4993" y="15864"/>
                </a:cubicBezTo>
                <a:cubicBezTo>
                  <a:pt x="5416" y="15620"/>
                  <a:pt x="5889" y="15498"/>
                  <a:pt x="6362" y="15498"/>
                </a:cubicBezTo>
                <a:cubicBezTo>
                  <a:pt x="6836" y="15498"/>
                  <a:pt x="7309" y="15620"/>
                  <a:pt x="7732" y="15864"/>
                </a:cubicBezTo>
                <a:cubicBezTo>
                  <a:pt x="8232" y="16150"/>
                  <a:pt x="8791" y="16292"/>
                  <a:pt x="9351" y="16292"/>
                </a:cubicBezTo>
                <a:cubicBezTo>
                  <a:pt x="9910" y="16292"/>
                  <a:pt x="10470" y="16150"/>
                  <a:pt x="10970" y="15864"/>
                </a:cubicBezTo>
                <a:cubicBezTo>
                  <a:pt x="11393" y="15620"/>
                  <a:pt x="11866" y="15498"/>
                  <a:pt x="12339" y="15498"/>
                </a:cubicBezTo>
                <a:cubicBezTo>
                  <a:pt x="12813" y="15498"/>
                  <a:pt x="13286" y="15620"/>
                  <a:pt x="13709" y="15864"/>
                </a:cubicBezTo>
                <a:cubicBezTo>
                  <a:pt x="14179" y="16139"/>
                  <a:pt x="14716" y="16293"/>
                  <a:pt x="15266" y="16293"/>
                </a:cubicBezTo>
                <a:cubicBezTo>
                  <a:pt x="15287" y="16293"/>
                  <a:pt x="15307" y="16293"/>
                  <a:pt x="15328" y="16292"/>
                </a:cubicBezTo>
                <a:cubicBezTo>
                  <a:pt x="15483" y="16292"/>
                  <a:pt x="15637" y="16281"/>
                  <a:pt x="15804" y="16269"/>
                </a:cubicBezTo>
                <a:cubicBezTo>
                  <a:pt x="16209" y="16209"/>
                  <a:pt x="16602" y="16066"/>
                  <a:pt x="16947" y="15864"/>
                </a:cubicBezTo>
                <a:cubicBezTo>
                  <a:pt x="17346" y="15624"/>
                  <a:pt x="17800" y="15494"/>
                  <a:pt x="18257" y="15494"/>
                </a:cubicBezTo>
                <a:cubicBezTo>
                  <a:pt x="18276" y="15494"/>
                  <a:pt x="18296" y="15494"/>
                  <a:pt x="18316" y="15495"/>
                </a:cubicBezTo>
                <a:cubicBezTo>
                  <a:pt x="18327" y="15496"/>
                  <a:pt x="18338" y="15496"/>
                  <a:pt x="18349" y="15496"/>
                </a:cubicBezTo>
                <a:cubicBezTo>
                  <a:pt x="18698" y="15496"/>
                  <a:pt x="18698" y="14957"/>
                  <a:pt x="18349" y="14957"/>
                </a:cubicBezTo>
                <a:cubicBezTo>
                  <a:pt x="18338" y="14957"/>
                  <a:pt x="18327" y="14958"/>
                  <a:pt x="18316" y="14959"/>
                </a:cubicBezTo>
                <a:cubicBezTo>
                  <a:pt x="18294" y="14958"/>
                  <a:pt x="18272" y="14958"/>
                  <a:pt x="18250" y="14958"/>
                </a:cubicBezTo>
                <a:cubicBezTo>
                  <a:pt x="17702" y="14958"/>
                  <a:pt x="17166" y="15101"/>
                  <a:pt x="16697" y="15388"/>
                </a:cubicBezTo>
                <a:cubicBezTo>
                  <a:pt x="16614" y="15435"/>
                  <a:pt x="16530" y="15471"/>
                  <a:pt x="16447" y="15519"/>
                </a:cubicBezTo>
                <a:lnTo>
                  <a:pt x="18245" y="13042"/>
                </a:lnTo>
                <a:cubicBezTo>
                  <a:pt x="18364" y="12887"/>
                  <a:pt x="18376" y="12673"/>
                  <a:pt x="18292" y="12494"/>
                </a:cubicBezTo>
                <a:cubicBezTo>
                  <a:pt x="18218" y="12334"/>
                  <a:pt x="18056" y="12241"/>
                  <a:pt x="17877" y="12241"/>
                </a:cubicBezTo>
                <a:cubicBezTo>
                  <a:pt x="17857" y="12241"/>
                  <a:pt x="17837" y="12242"/>
                  <a:pt x="17816" y="12244"/>
                </a:cubicBezTo>
                <a:lnTo>
                  <a:pt x="10172" y="12244"/>
                </a:lnTo>
                <a:lnTo>
                  <a:pt x="10172" y="11601"/>
                </a:lnTo>
                <a:lnTo>
                  <a:pt x="14697" y="11601"/>
                </a:lnTo>
                <a:cubicBezTo>
                  <a:pt x="14852" y="11601"/>
                  <a:pt x="14994" y="11542"/>
                  <a:pt x="15102" y="11423"/>
                </a:cubicBezTo>
                <a:cubicBezTo>
                  <a:pt x="15256" y="11244"/>
                  <a:pt x="15280" y="10982"/>
                  <a:pt x="15149" y="10780"/>
                </a:cubicBezTo>
                <a:lnTo>
                  <a:pt x="10172" y="3255"/>
                </a:lnTo>
                <a:lnTo>
                  <a:pt x="10172" y="2672"/>
                </a:lnTo>
                <a:lnTo>
                  <a:pt x="11434" y="2100"/>
                </a:lnTo>
                <a:cubicBezTo>
                  <a:pt x="11756" y="1945"/>
                  <a:pt x="11780" y="1505"/>
                  <a:pt x="11470" y="1326"/>
                </a:cubicBezTo>
                <a:lnTo>
                  <a:pt x="9196" y="52"/>
                </a:lnTo>
                <a:cubicBezTo>
                  <a:pt x="9128" y="17"/>
                  <a:pt x="9058" y="1"/>
                  <a:pt x="8989" y="1"/>
                </a:cubicBezTo>
                <a:close/>
                <a:moveTo>
                  <a:pt x="446" y="16613"/>
                </a:moveTo>
                <a:cubicBezTo>
                  <a:pt x="426" y="16613"/>
                  <a:pt x="406" y="16613"/>
                  <a:pt x="385" y="16614"/>
                </a:cubicBezTo>
                <a:cubicBezTo>
                  <a:pt x="16" y="16614"/>
                  <a:pt x="16" y="17162"/>
                  <a:pt x="385" y="17162"/>
                </a:cubicBezTo>
                <a:cubicBezTo>
                  <a:pt x="407" y="17161"/>
                  <a:pt x="429" y="17161"/>
                  <a:pt x="450" y="17161"/>
                </a:cubicBezTo>
                <a:cubicBezTo>
                  <a:pt x="905" y="17161"/>
                  <a:pt x="1356" y="17280"/>
                  <a:pt x="1743" y="17519"/>
                </a:cubicBezTo>
                <a:cubicBezTo>
                  <a:pt x="2249" y="17805"/>
                  <a:pt x="2808" y="17947"/>
                  <a:pt x="3368" y="17947"/>
                </a:cubicBezTo>
                <a:cubicBezTo>
                  <a:pt x="3928" y="17947"/>
                  <a:pt x="4487" y="17805"/>
                  <a:pt x="4993" y="17519"/>
                </a:cubicBezTo>
                <a:cubicBezTo>
                  <a:pt x="5416" y="17275"/>
                  <a:pt x="5886" y="17153"/>
                  <a:pt x="6358" y="17153"/>
                </a:cubicBezTo>
                <a:cubicBezTo>
                  <a:pt x="6830" y="17153"/>
                  <a:pt x="7303" y="17275"/>
                  <a:pt x="7732" y="17519"/>
                </a:cubicBezTo>
                <a:cubicBezTo>
                  <a:pt x="8232" y="17805"/>
                  <a:pt x="8791" y="17947"/>
                  <a:pt x="9351" y="17947"/>
                </a:cubicBezTo>
                <a:cubicBezTo>
                  <a:pt x="9910" y="17947"/>
                  <a:pt x="10470" y="17805"/>
                  <a:pt x="10970" y="17519"/>
                </a:cubicBezTo>
                <a:cubicBezTo>
                  <a:pt x="11393" y="17275"/>
                  <a:pt x="11866" y="17153"/>
                  <a:pt x="12339" y="17153"/>
                </a:cubicBezTo>
                <a:cubicBezTo>
                  <a:pt x="12813" y="17153"/>
                  <a:pt x="13286" y="17275"/>
                  <a:pt x="13709" y="17519"/>
                </a:cubicBezTo>
                <a:cubicBezTo>
                  <a:pt x="14209" y="17805"/>
                  <a:pt x="14768" y="17947"/>
                  <a:pt x="15328" y="17947"/>
                </a:cubicBezTo>
                <a:cubicBezTo>
                  <a:pt x="15887" y="17947"/>
                  <a:pt x="16447" y="17805"/>
                  <a:pt x="16947" y="17519"/>
                </a:cubicBezTo>
                <a:cubicBezTo>
                  <a:pt x="17345" y="17280"/>
                  <a:pt x="17797" y="17161"/>
                  <a:pt x="18251" y="17161"/>
                </a:cubicBezTo>
                <a:cubicBezTo>
                  <a:pt x="18273" y="17161"/>
                  <a:pt x="18295" y="17161"/>
                  <a:pt x="18316" y="17162"/>
                </a:cubicBezTo>
                <a:cubicBezTo>
                  <a:pt x="18673" y="17162"/>
                  <a:pt x="18673" y="16614"/>
                  <a:pt x="18316" y="16614"/>
                </a:cubicBezTo>
                <a:cubicBezTo>
                  <a:pt x="18296" y="16613"/>
                  <a:pt x="18275" y="16613"/>
                  <a:pt x="18255" y="16613"/>
                </a:cubicBezTo>
                <a:cubicBezTo>
                  <a:pt x="17705" y="16613"/>
                  <a:pt x="17168" y="16767"/>
                  <a:pt x="16697" y="17043"/>
                </a:cubicBezTo>
                <a:cubicBezTo>
                  <a:pt x="16274" y="17287"/>
                  <a:pt x="15801" y="17409"/>
                  <a:pt x="15328" y="17409"/>
                </a:cubicBezTo>
                <a:cubicBezTo>
                  <a:pt x="14855" y="17409"/>
                  <a:pt x="14381" y="17287"/>
                  <a:pt x="13959" y="17043"/>
                </a:cubicBezTo>
                <a:cubicBezTo>
                  <a:pt x="13459" y="16757"/>
                  <a:pt x="12899" y="16614"/>
                  <a:pt x="12339" y="16614"/>
                </a:cubicBezTo>
                <a:cubicBezTo>
                  <a:pt x="11780" y="16614"/>
                  <a:pt x="11220" y="16757"/>
                  <a:pt x="10720" y="17043"/>
                </a:cubicBezTo>
                <a:cubicBezTo>
                  <a:pt x="10297" y="17287"/>
                  <a:pt x="9824" y="17409"/>
                  <a:pt x="9351" y="17409"/>
                </a:cubicBezTo>
                <a:cubicBezTo>
                  <a:pt x="8878" y="17409"/>
                  <a:pt x="8404" y="17287"/>
                  <a:pt x="7982" y="17043"/>
                </a:cubicBezTo>
                <a:cubicBezTo>
                  <a:pt x="7476" y="16757"/>
                  <a:pt x="6916" y="16614"/>
                  <a:pt x="6358" y="16614"/>
                </a:cubicBezTo>
                <a:cubicBezTo>
                  <a:pt x="5800" y="16614"/>
                  <a:pt x="5243" y="16757"/>
                  <a:pt x="4743" y="17043"/>
                </a:cubicBezTo>
                <a:cubicBezTo>
                  <a:pt x="4315" y="17287"/>
                  <a:pt x="3841" y="17409"/>
                  <a:pt x="3369" y="17409"/>
                </a:cubicBezTo>
                <a:cubicBezTo>
                  <a:pt x="2898" y="17409"/>
                  <a:pt x="2427" y="17287"/>
                  <a:pt x="2005" y="17043"/>
                </a:cubicBezTo>
                <a:cubicBezTo>
                  <a:pt x="1534" y="16767"/>
                  <a:pt x="986" y="16613"/>
                  <a:pt x="446" y="166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3" name="Google Shape;4113;p45"/>
          <p:cNvSpPr/>
          <p:nvPr/>
        </p:nvSpPr>
        <p:spPr>
          <a:xfrm>
            <a:off x="1578439" y="2340011"/>
            <a:ext cx="720317" cy="463466"/>
          </a:xfrm>
          <a:custGeom>
            <a:avLst/>
            <a:gdLst/>
            <a:ahLst/>
            <a:cxnLst/>
            <a:rect l="l" t="t" r="r" b="b"/>
            <a:pathLst>
              <a:path w="18491" h="15622" extrusionOk="0">
                <a:moveTo>
                  <a:pt x="13269" y="3461"/>
                </a:moveTo>
                <a:cubicBezTo>
                  <a:pt x="13614" y="3461"/>
                  <a:pt x="13943" y="3728"/>
                  <a:pt x="13943" y="4132"/>
                </a:cubicBezTo>
                <a:cubicBezTo>
                  <a:pt x="13943" y="4489"/>
                  <a:pt x="13645" y="4787"/>
                  <a:pt x="13288" y="4799"/>
                </a:cubicBezTo>
                <a:lnTo>
                  <a:pt x="13276" y="4799"/>
                </a:lnTo>
                <a:cubicBezTo>
                  <a:pt x="12681" y="4799"/>
                  <a:pt x="12383" y="4072"/>
                  <a:pt x="12800" y="3656"/>
                </a:cubicBezTo>
                <a:cubicBezTo>
                  <a:pt x="12938" y="3522"/>
                  <a:pt x="13105" y="3461"/>
                  <a:pt x="13269" y="3461"/>
                </a:cubicBezTo>
                <a:close/>
                <a:moveTo>
                  <a:pt x="13276" y="2918"/>
                </a:moveTo>
                <a:cubicBezTo>
                  <a:pt x="12204" y="2918"/>
                  <a:pt x="11657" y="4215"/>
                  <a:pt x="12419" y="4977"/>
                </a:cubicBezTo>
                <a:cubicBezTo>
                  <a:pt x="12666" y="5225"/>
                  <a:pt x="12971" y="5335"/>
                  <a:pt x="13270" y="5335"/>
                </a:cubicBezTo>
                <a:cubicBezTo>
                  <a:pt x="13893" y="5335"/>
                  <a:pt x="14490" y="4856"/>
                  <a:pt x="14490" y="4132"/>
                </a:cubicBezTo>
                <a:cubicBezTo>
                  <a:pt x="14490" y="3465"/>
                  <a:pt x="13943" y="2918"/>
                  <a:pt x="13288" y="2918"/>
                </a:cubicBezTo>
                <a:close/>
                <a:moveTo>
                  <a:pt x="5718" y="4286"/>
                </a:moveTo>
                <a:cubicBezTo>
                  <a:pt x="6016" y="4286"/>
                  <a:pt x="6299" y="4512"/>
                  <a:pt x="6299" y="4858"/>
                </a:cubicBezTo>
                <a:cubicBezTo>
                  <a:pt x="6299" y="5180"/>
                  <a:pt x="6037" y="5430"/>
                  <a:pt x="5727" y="5430"/>
                </a:cubicBezTo>
                <a:lnTo>
                  <a:pt x="5727" y="5442"/>
                </a:lnTo>
                <a:cubicBezTo>
                  <a:pt x="5203" y="5442"/>
                  <a:pt x="4953" y="4823"/>
                  <a:pt x="5311" y="4453"/>
                </a:cubicBezTo>
                <a:cubicBezTo>
                  <a:pt x="5430" y="4338"/>
                  <a:pt x="5576" y="4286"/>
                  <a:pt x="5718" y="4286"/>
                </a:cubicBezTo>
                <a:close/>
                <a:moveTo>
                  <a:pt x="5713" y="3751"/>
                </a:moveTo>
                <a:cubicBezTo>
                  <a:pt x="4722" y="3751"/>
                  <a:pt x="4231" y="4957"/>
                  <a:pt x="4930" y="5656"/>
                </a:cubicBezTo>
                <a:cubicBezTo>
                  <a:pt x="5156" y="5882"/>
                  <a:pt x="5435" y="5984"/>
                  <a:pt x="5708" y="5984"/>
                </a:cubicBezTo>
                <a:cubicBezTo>
                  <a:pt x="6283" y="5984"/>
                  <a:pt x="6835" y="5536"/>
                  <a:pt x="6835" y="4858"/>
                </a:cubicBezTo>
                <a:cubicBezTo>
                  <a:pt x="6835" y="4251"/>
                  <a:pt x="6335" y="3751"/>
                  <a:pt x="5727" y="3751"/>
                </a:cubicBezTo>
                <a:cubicBezTo>
                  <a:pt x="5722" y="3751"/>
                  <a:pt x="5718" y="3751"/>
                  <a:pt x="5713" y="3751"/>
                </a:cubicBezTo>
                <a:close/>
                <a:moveTo>
                  <a:pt x="5727" y="3168"/>
                </a:moveTo>
                <a:cubicBezTo>
                  <a:pt x="6656" y="3168"/>
                  <a:pt x="7418" y="3918"/>
                  <a:pt x="7418" y="4858"/>
                </a:cubicBezTo>
                <a:cubicBezTo>
                  <a:pt x="7418" y="5489"/>
                  <a:pt x="6549" y="6644"/>
                  <a:pt x="5727" y="7513"/>
                </a:cubicBezTo>
                <a:cubicBezTo>
                  <a:pt x="4906" y="6644"/>
                  <a:pt x="4025" y="5489"/>
                  <a:pt x="4025" y="4858"/>
                </a:cubicBezTo>
                <a:cubicBezTo>
                  <a:pt x="4025" y="3918"/>
                  <a:pt x="4787" y="3168"/>
                  <a:pt x="5727" y="3168"/>
                </a:cubicBezTo>
                <a:close/>
                <a:moveTo>
                  <a:pt x="5727" y="2620"/>
                </a:moveTo>
                <a:cubicBezTo>
                  <a:pt x="4489" y="2620"/>
                  <a:pt x="3489" y="3620"/>
                  <a:pt x="3489" y="4858"/>
                </a:cubicBezTo>
                <a:cubicBezTo>
                  <a:pt x="3489" y="5251"/>
                  <a:pt x="3727" y="6180"/>
                  <a:pt x="5346" y="7894"/>
                </a:cubicBezTo>
                <a:cubicBezTo>
                  <a:pt x="5453" y="8007"/>
                  <a:pt x="5593" y="8064"/>
                  <a:pt x="5732" y="8064"/>
                </a:cubicBezTo>
                <a:cubicBezTo>
                  <a:pt x="5870" y="8064"/>
                  <a:pt x="6007" y="8007"/>
                  <a:pt x="6108" y="7894"/>
                </a:cubicBezTo>
                <a:cubicBezTo>
                  <a:pt x="7728" y="6180"/>
                  <a:pt x="7966" y="5251"/>
                  <a:pt x="7966" y="4858"/>
                </a:cubicBezTo>
                <a:cubicBezTo>
                  <a:pt x="7966" y="3620"/>
                  <a:pt x="6954" y="2620"/>
                  <a:pt x="5727" y="2620"/>
                </a:cubicBezTo>
                <a:close/>
                <a:moveTo>
                  <a:pt x="13547" y="8733"/>
                </a:moveTo>
                <a:cubicBezTo>
                  <a:pt x="13687" y="8733"/>
                  <a:pt x="13824" y="8840"/>
                  <a:pt x="13824" y="9002"/>
                </a:cubicBezTo>
                <a:cubicBezTo>
                  <a:pt x="13824" y="9156"/>
                  <a:pt x="13704" y="9275"/>
                  <a:pt x="13550" y="9275"/>
                </a:cubicBezTo>
                <a:cubicBezTo>
                  <a:pt x="13312" y="9275"/>
                  <a:pt x="13193" y="8978"/>
                  <a:pt x="13359" y="8811"/>
                </a:cubicBezTo>
                <a:cubicBezTo>
                  <a:pt x="13413" y="8757"/>
                  <a:pt x="13480" y="8733"/>
                  <a:pt x="13547" y="8733"/>
                </a:cubicBezTo>
                <a:close/>
                <a:moveTo>
                  <a:pt x="8728" y="4656"/>
                </a:moveTo>
                <a:cubicBezTo>
                  <a:pt x="8597" y="4656"/>
                  <a:pt x="8490" y="4739"/>
                  <a:pt x="8454" y="4870"/>
                </a:cubicBezTo>
                <a:cubicBezTo>
                  <a:pt x="8418" y="5037"/>
                  <a:pt x="8549" y="5204"/>
                  <a:pt x="8716" y="5204"/>
                </a:cubicBezTo>
                <a:cubicBezTo>
                  <a:pt x="9347" y="5204"/>
                  <a:pt x="9859" y="5704"/>
                  <a:pt x="9859" y="6335"/>
                </a:cubicBezTo>
                <a:lnTo>
                  <a:pt x="9859" y="9085"/>
                </a:lnTo>
                <a:cubicBezTo>
                  <a:pt x="9859" y="10014"/>
                  <a:pt x="10609" y="10764"/>
                  <a:pt x="11538" y="10764"/>
                </a:cubicBezTo>
                <a:cubicBezTo>
                  <a:pt x="11692" y="10764"/>
                  <a:pt x="11823" y="10621"/>
                  <a:pt x="11799" y="10454"/>
                </a:cubicBezTo>
                <a:cubicBezTo>
                  <a:pt x="11777" y="10330"/>
                  <a:pt x="11669" y="10227"/>
                  <a:pt x="11546" y="10227"/>
                </a:cubicBezTo>
                <a:cubicBezTo>
                  <a:pt x="11539" y="10227"/>
                  <a:pt x="11532" y="10227"/>
                  <a:pt x="11526" y="10228"/>
                </a:cubicBezTo>
                <a:cubicBezTo>
                  <a:pt x="10895" y="10216"/>
                  <a:pt x="10395" y="9704"/>
                  <a:pt x="10395" y="9085"/>
                </a:cubicBezTo>
                <a:lnTo>
                  <a:pt x="10395" y="6335"/>
                </a:lnTo>
                <a:cubicBezTo>
                  <a:pt x="10395" y="5406"/>
                  <a:pt x="9656" y="4668"/>
                  <a:pt x="8728" y="4656"/>
                </a:cubicBezTo>
                <a:close/>
                <a:moveTo>
                  <a:pt x="17022" y="546"/>
                </a:moveTo>
                <a:cubicBezTo>
                  <a:pt x="17043" y="546"/>
                  <a:pt x="17064" y="547"/>
                  <a:pt x="17086" y="548"/>
                </a:cubicBezTo>
                <a:cubicBezTo>
                  <a:pt x="17574" y="584"/>
                  <a:pt x="17955" y="989"/>
                  <a:pt x="17955" y="1489"/>
                </a:cubicBezTo>
                <a:lnTo>
                  <a:pt x="17955" y="13014"/>
                </a:lnTo>
                <a:cubicBezTo>
                  <a:pt x="17693" y="12800"/>
                  <a:pt x="17360" y="12693"/>
                  <a:pt x="17026" y="12693"/>
                </a:cubicBezTo>
                <a:lnTo>
                  <a:pt x="16110" y="12693"/>
                </a:lnTo>
                <a:lnTo>
                  <a:pt x="16110" y="1465"/>
                </a:lnTo>
                <a:cubicBezTo>
                  <a:pt x="16110" y="951"/>
                  <a:pt x="16515" y="546"/>
                  <a:pt x="17022" y="546"/>
                </a:cubicBezTo>
                <a:close/>
                <a:moveTo>
                  <a:pt x="5421" y="10728"/>
                </a:moveTo>
                <a:cubicBezTo>
                  <a:pt x="5216" y="10728"/>
                  <a:pt x="5039" y="10989"/>
                  <a:pt x="5215" y="11192"/>
                </a:cubicBezTo>
                <a:lnTo>
                  <a:pt x="5918" y="11895"/>
                </a:lnTo>
                <a:lnTo>
                  <a:pt x="5215" y="12597"/>
                </a:lnTo>
                <a:cubicBezTo>
                  <a:pt x="5014" y="12789"/>
                  <a:pt x="5199" y="13065"/>
                  <a:pt x="5408" y="13065"/>
                </a:cubicBezTo>
                <a:cubicBezTo>
                  <a:pt x="5472" y="13065"/>
                  <a:pt x="5538" y="13039"/>
                  <a:pt x="5596" y="12978"/>
                </a:cubicBezTo>
                <a:lnTo>
                  <a:pt x="6299" y="12276"/>
                </a:lnTo>
                <a:lnTo>
                  <a:pt x="7013" y="12978"/>
                </a:lnTo>
                <a:cubicBezTo>
                  <a:pt x="7071" y="13039"/>
                  <a:pt x="7137" y="13065"/>
                  <a:pt x="7200" y="13065"/>
                </a:cubicBezTo>
                <a:cubicBezTo>
                  <a:pt x="7407" y="13065"/>
                  <a:pt x="7586" y="12789"/>
                  <a:pt x="7394" y="12597"/>
                </a:cubicBezTo>
                <a:lnTo>
                  <a:pt x="6680" y="11895"/>
                </a:lnTo>
                <a:lnTo>
                  <a:pt x="7382" y="11192"/>
                </a:lnTo>
                <a:cubicBezTo>
                  <a:pt x="7489" y="11085"/>
                  <a:pt x="7489" y="10907"/>
                  <a:pt x="7382" y="10799"/>
                </a:cubicBezTo>
                <a:cubicBezTo>
                  <a:pt x="7329" y="10752"/>
                  <a:pt x="7260" y="10728"/>
                  <a:pt x="7192" y="10728"/>
                </a:cubicBezTo>
                <a:cubicBezTo>
                  <a:pt x="7123" y="10728"/>
                  <a:pt x="7055" y="10752"/>
                  <a:pt x="7001" y="10799"/>
                </a:cubicBezTo>
                <a:lnTo>
                  <a:pt x="6299" y="11514"/>
                </a:lnTo>
                <a:lnTo>
                  <a:pt x="5596" y="10799"/>
                </a:lnTo>
                <a:cubicBezTo>
                  <a:pt x="5541" y="10749"/>
                  <a:pt x="5480" y="10728"/>
                  <a:pt x="5421" y="10728"/>
                </a:cubicBezTo>
                <a:close/>
                <a:moveTo>
                  <a:pt x="13562" y="8180"/>
                </a:moveTo>
                <a:cubicBezTo>
                  <a:pt x="12645" y="8180"/>
                  <a:pt x="12431" y="9454"/>
                  <a:pt x="13288" y="9764"/>
                </a:cubicBezTo>
                <a:lnTo>
                  <a:pt x="13288" y="10276"/>
                </a:lnTo>
                <a:lnTo>
                  <a:pt x="12585" y="10276"/>
                </a:lnTo>
                <a:cubicBezTo>
                  <a:pt x="12578" y="10275"/>
                  <a:pt x="12571" y="10275"/>
                  <a:pt x="12564" y="10275"/>
                </a:cubicBezTo>
                <a:cubicBezTo>
                  <a:pt x="12431" y="10275"/>
                  <a:pt x="12322" y="10378"/>
                  <a:pt x="12300" y="10502"/>
                </a:cubicBezTo>
                <a:cubicBezTo>
                  <a:pt x="12276" y="10669"/>
                  <a:pt x="12407" y="10811"/>
                  <a:pt x="12573" y="10811"/>
                </a:cubicBezTo>
                <a:lnTo>
                  <a:pt x="13252" y="10811"/>
                </a:lnTo>
                <a:lnTo>
                  <a:pt x="13252" y="12669"/>
                </a:lnTo>
                <a:cubicBezTo>
                  <a:pt x="12859" y="12538"/>
                  <a:pt x="12585" y="12169"/>
                  <a:pt x="12585" y="11740"/>
                </a:cubicBezTo>
                <a:cubicBezTo>
                  <a:pt x="12597" y="11550"/>
                  <a:pt x="12454" y="11454"/>
                  <a:pt x="12313" y="11454"/>
                </a:cubicBezTo>
                <a:cubicBezTo>
                  <a:pt x="12172" y="11454"/>
                  <a:pt x="12032" y="11550"/>
                  <a:pt x="12050" y="11740"/>
                </a:cubicBezTo>
                <a:cubicBezTo>
                  <a:pt x="12050" y="12478"/>
                  <a:pt x="12573" y="13097"/>
                  <a:pt x="13288" y="13216"/>
                </a:cubicBezTo>
                <a:lnTo>
                  <a:pt x="13288" y="13443"/>
                </a:lnTo>
                <a:cubicBezTo>
                  <a:pt x="13276" y="13586"/>
                  <a:pt x="13550" y="13693"/>
                  <a:pt x="13550" y="13693"/>
                </a:cubicBezTo>
                <a:cubicBezTo>
                  <a:pt x="13550" y="13693"/>
                  <a:pt x="13824" y="13586"/>
                  <a:pt x="13800" y="13443"/>
                </a:cubicBezTo>
                <a:lnTo>
                  <a:pt x="13800" y="13228"/>
                </a:lnTo>
                <a:cubicBezTo>
                  <a:pt x="14526" y="13109"/>
                  <a:pt x="15062" y="12478"/>
                  <a:pt x="15062" y="11740"/>
                </a:cubicBezTo>
                <a:cubicBezTo>
                  <a:pt x="15062" y="11561"/>
                  <a:pt x="14925" y="11472"/>
                  <a:pt x="14788" y="11472"/>
                </a:cubicBezTo>
                <a:cubicBezTo>
                  <a:pt x="14651" y="11472"/>
                  <a:pt x="14514" y="11561"/>
                  <a:pt x="14514" y="11740"/>
                </a:cubicBezTo>
                <a:cubicBezTo>
                  <a:pt x="14514" y="12169"/>
                  <a:pt x="14240" y="12550"/>
                  <a:pt x="13835" y="12669"/>
                </a:cubicBezTo>
                <a:lnTo>
                  <a:pt x="13835" y="10811"/>
                </a:lnTo>
                <a:lnTo>
                  <a:pt x="14538" y="10811"/>
                </a:lnTo>
                <a:cubicBezTo>
                  <a:pt x="14681" y="10811"/>
                  <a:pt x="14800" y="10716"/>
                  <a:pt x="14812" y="10573"/>
                </a:cubicBezTo>
                <a:cubicBezTo>
                  <a:pt x="14835" y="10424"/>
                  <a:pt x="14725" y="10275"/>
                  <a:pt x="14568" y="10275"/>
                </a:cubicBezTo>
                <a:cubicBezTo>
                  <a:pt x="14562" y="10275"/>
                  <a:pt x="14556" y="10275"/>
                  <a:pt x="14550" y="10276"/>
                </a:cubicBezTo>
                <a:lnTo>
                  <a:pt x="13835" y="10276"/>
                </a:lnTo>
                <a:lnTo>
                  <a:pt x="13835" y="9764"/>
                </a:lnTo>
                <a:cubicBezTo>
                  <a:pt x="14693" y="9454"/>
                  <a:pt x="14478" y="8180"/>
                  <a:pt x="13562" y="8180"/>
                </a:cubicBezTo>
                <a:close/>
                <a:moveTo>
                  <a:pt x="17026" y="1"/>
                </a:moveTo>
                <a:cubicBezTo>
                  <a:pt x="16383" y="1"/>
                  <a:pt x="15824" y="417"/>
                  <a:pt x="15633" y="1036"/>
                </a:cubicBezTo>
                <a:lnTo>
                  <a:pt x="13550" y="1036"/>
                </a:lnTo>
                <a:cubicBezTo>
                  <a:pt x="13542" y="1036"/>
                  <a:pt x="13535" y="1035"/>
                  <a:pt x="13528" y="1035"/>
                </a:cubicBezTo>
                <a:cubicBezTo>
                  <a:pt x="13395" y="1035"/>
                  <a:pt x="13287" y="1138"/>
                  <a:pt x="13264" y="1263"/>
                </a:cubicBezTo>
                <a:cubicBezTo>
                  <a:pt x="13252" y="1429"/>
                  <a:pt x="13371" y="1560"/>
                  <a:pt x="13538" y="1560"/>
                </a:cubicBezTo>
                <a:lnTo>
                  <a:pt x="15574" y="1560"/>
                </a:lnTo>
                <a:lnTo>
                  <a:pt x="15574" y="12704"/>
                </a:lnTo>
                <a:cubicBezTo>
                  <a:pt x="15574" y="12990"/>
                  <a:pt x="15800" y="13228"/>
                  <a:pt x="16098" y="13228"/>
                </a:cubicBezTo>
                <a:lnTo>
                  <a:pt x="17253" y="13228"/>
                </a:lnTo>
                <a:cubicBezTo>
                  <a:pt x="17407" y="13228"/>
                  <a:pt x="17538" y="13288"/>
                  <a:pt x="17645" y="13395"/>
                </a:cubicBezTo>
                <a:cubicBezTo>
                  <a:pt x="18312" y="14169"/>
                  <a:pt x="17776" y="15062"/>
                  <a:pt x="17026" y="15062"/>
                </a:cubicBezTo>
                <a:lnTo>
                  <a:pt x="12978" y="15062"/>
                </a:lnTo>
                <a:lnTo>
                  <a:pt x="12490" y="14586"/>
                </a:lnTo>
                <a:cubicBezTo>
                  <a:pt x="12442" y="14538"/>
                  <a:pt x="12380" y="14514"/>
                  <a:pt x="12317" y="14514"/>
                </a:cubicBezTo>
                <a:cubicBezTo>
                  <a:pt x="12255" y="14514"/>
                  <a:pt x="12192" y="14538"/>
                  <a:pt x="12145" y="14586"/>
                </a:cubicBezTo>
                <a:lnTo>
                  <a:pt x="11669" y="15062"/>
                </a:lnTo>
                <a:lnTo>
                  <a:pt x="1239" y="15062"/>
                </a:lnTo>
                <a:cubicBezTo>
                  <a:pt x="1096" y="15050"/>
                  <a:pt x="965" y="14990"/>
                  <a:pt x="858" y="14895"/>
                </a:cubicBezTo>
                <a:cubicBezTo>
                  <a:pt x="179" y="14121"/>
                  <a:pt x="727" y="13228"/>
                  <a:pt x="1477" y="13228"/>
                </a:cubicBezTo>
                <a:lnTo>
                  <a:pt x="2644" y="13228"/>
                </a:lnTo>
                <a:cubicBezTo>
                  <a:pt x="2810" y="13228"/>
                  <a:pt x="2929" y="13097"/>
                  <a:pt x="2929" y="12943"/>
                </a:cubicBezTo>
                <a:lnTo>
                  <a:pt x="2929" y="4918"/>
                </a:lnTo>
                <a:cubicBezTo>
                  <a:pt x="2929" y="4870"/>
                  <a:pt x="2917" y="4823"/>
                  <a:pt x="2882" y="4799"/>
                </a:cubicBezTo>
                <a:cubicBezTo>
                  <a:pt x="2821" y="4738"/>
                  <a:pt x="2746" y="4711"/>
                  <a:pt x="2672" y="4711"/>
                </a:cubicBezTo>
                <a:cubicBezTo>
                  <a:pt x="2529" y="4711"/>
                  <a:pt x="2394" y="4816"/>
                  <a:pt x="2394" y="4989"/>
                </a:cubicBezTo>
                <a:lnTo>
                  <a:pt x="2394" y="12693"/>
                </a:lnTo>
                <a:lnTo>
                  <a:pt x="1465" y="12693"/>
                </a:lnTo>
                <a:cubicBezTo>
                  <a:pt x="1131" y="12693"/>
                  <a:pt x="810" y="12800"/>
                  <a:pt x="548" y="13014"/>
                </a:cubicBezTo>
                <a:lnTo>
                  <a:pt x="548" y="1489"/>
                </a:lnTo>
                <a:cubicBezTo>
                  <a:pt x="560" y="1001"/>
                  <a:pt x="917" y="596"/>
                  <a:pt x="1405" y="548"/>
                </a:cubicBezTo>
                <a:cubicBezTo>
                  <a:pt x="1432" y="546"/>
                  <a:pt x="1459" y="545"/>
                  <a:pt x="1485" y="545"/>
                </a:cubicBezTo>
                <a:cubicBezTo>
                  <a:pt x="1975" y="545"/>
                  <a:pt x="2394" y="957"/>
                  <a:pt x="2394" y="1465"/>
                </a:cubicBezTo>
                <a:lnTo>
                  <a:pt x="2394" y="3715"/>
                </a:lnTo>
                <a:cubicBezTo>
                  <a:pt x="2394" y="3846"/>
                  <a:pt x="2489" y="3965"/>
                  <a:pt x="2632" y="3989"/>
                </a:cubicBezTo>
                <a:cubicBezTo>
                  <a:pt x="2639" y="3990"/>
                  <a:pt x="2646" y="3990"/>
                  <a:pt x="2653" y="3990"/>
                </a:cubicBezTo>
                <a:cubicBezTo>
                  <a:pt x="2799" y="3990"/>
                  <a:pt x="2929" y="3874"/>
                  <a:pt x="2929" y="3715"/>
                </a:cubicBezTo>
                <a:lnTo>
                  <a:pt x="2929" y="1572"/>
                </a:lnTo>
                <a:lnTo>
                  <a:pt x="5918" y="1572"/>
                </a:lnTo>
                <a:lnTo>
                  <a:pt x="6739" y="2394"/>
                </a:lnTo>
                <a:cubicBezTo>
                  <a:pt x="6841" y="2495"/>
                  <a:pt x="6974" y="2545"/>
                  <a:pt x="7110" y="2545"/>
                </a:cubicBezTo>
                <a:cubicBezTo>
                  <a:pt x="7245" y="2545"/>
                  <a:pt x="7382" y="2495"/>
                  <a:pt x="7489" y="2394"/>
                </a:cubicBezTo>
                <a:lnTo>
                  <a:pt x="8311" y="1572"/>
                </a:lnTo>
                <a:lnTo>
                  <a:pt x="12240" y="1572"/>
                </a:lnTo>
                <a:cubicBezTo>
                  <a:pt x="12383" y="1572"/>
                  <a:pt x="12502" y="1477"/>
                  <a:pt x="12514" y="1334"/>
                </a:cubicBezTo>
                <a:cubicBezTo>
                  <a:pt x="12538" y="1179"/>
                  <a:pt x="12407" y="1036"/>
                  <a:pt x="12252" y="1036"/>
                </a:cubicBezTo>
                <a:lnTo>
                  <a:pt x="8311" y="1036"/>
                </a:lnTo>
                <a:cubicBezTo>
                  <a:pt x="8168" y="1036"/>
                  <a:pt x="8037" y="1084"/>
                  <a:pt x="7930" y="1191"/>
                </a:cubicBezTo>
                <a:lnTo>
                  <a:pt x="7120" y="2001"/>
                </a:lnTo>
                <a:lnTo>
                  <a:pt x="6299" y="1179"/>
                </a:lnTo>
                <a:cubicBezTo>
                  <a:pt x="6204" y="1084"/>
                  <a:pt x="6073" y="1036"/>
                  <a:pt x="5930" y="1036"/>
                </a:cubicBezTo>
                <a:lnTo>
                  <a:pt x="2870" y="1036"/>
                </a:lnTo>
                <a:cubicBezTo>
                  <a:pt x="2679" y="412"/>
                  <a:pt x="2104" y="5"/>
                  <a:pt x="1477" y="5"/>
                </a:cubicBezTo>
                <a:cubicBezTo>
                  <a:pt x="1398" y="5"/>
                  <a:pt x="1319" y="11"/>
                  <a:pt x="1239" y="24"/>
                </a:cubicBezTo>
                <a:cubicBezTo>
                  <a:pt x="524" y="143"/>
                  <a:pt x="0" y="763"/>
                  <a:pt x="12" y="1501"/>
                </a:cubicBezTo>
                <a:lnTo>
                  <a:pt x="12" y="14157"/>
                </a:lnTo>
                <a:cubicBezTo>
                  <a:pt x="12" y="14967"/>
                  <a:pt x="667" y="15622"/>
                  <a:pt x="1477" y="15622"/>
                </a:cubicBezTo>
                <a:lnTo>
                  <a:pt x="11704" y="15622"/>
                </a:lnTo>
                <a:cubicBezTo>
                  <a:pt x="11823" y="15622"/>
                  <a:pt x="11942" y="15574"/>
                  <a:pt x="12026" y="15479"/>
                </a:cubicBezTo>
                <a:lnTo>
                  <a:pt x="12323" y="15181"/>
                </a:lnTo>
                <a:lnTo>
                  <a:pt x="12621" y="15479"/>
                </a:lnTo>
                <a:cubicBezTo>
                  <a:pt x="12704" y="15574"/>
                  <a:pt x="12823" y="15622"/>
                  <a:pt x="12942" y="15622"/>
                </a:cubicBezTo>
                <a:lnTo>
                  <a:pt x="17026" y="15622"/>
                </a:lnTo>
                <a:cubicBezTo>
                  <a:pt x="17836" y="15622"/>
                  <a:pt x="18491" y="14967"/>
                  <a:pt x="18491" y="14157"/>
                </a:cubicBezTo>
                <a:lnTo>
                  <a:pt x="18491" y="1465"/>
                </a:lnTo>
                <a:cubicBezTo>
                  <a:pt x="18491" y="655"/>
                  <a:pt x="17836" y="1"/>
                  <a:pt x="1702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14" name="Google Shape;4114;p45"/>
          <p:cNvGrpSpPr/>
          <p:nvPr/>
        </p:nvGrpSpPr>
        <p:grpSpPr>
          <a:xfrm flipH="1">
            <a:off x="6038166" y="-168696"/>
            <a:ext cx="3157678" cy="2644227"/>
            <a:chOff x="1256400" y="892550"/>
            <a:chExt cx="5453675" cy="4567675"/>
          </a:xfrm>
        </p:grpSpPr>
        <p:sp>
          <p:nvSpPr>
            <p:cNvPr id="4115" name="Google Shape;4115;p45"/>
            <p:cNvSpPr/>
            <p:nvPr/>
          </p:nvSpPr>
          <p:spPr>
            <a:xfrm>
              <a:off x="3131350" y="892550"/>
              <a:ext cx="3578725" cy="910250"/>
            </a:xfrm>
            <a:custGeom>
              <a:avLst/>
              <a:gdLst/>
              <a:ahLst/>
              <a:cxnLst/>
              <a:rect l="l" t="t" r="r" b="b"/>
              <a:pathLst>
                <a:path w="143149" h="36410" extrusionOk="0">
                  <a:moveTo>
                    <a:pt x="129105" y="3611"/>
                  </a:moveTo>
                  <a:cubicBezTo>
                    <a:pt x="128852" y="4117"/>
                    <a:pt x="128668" y="4645"/>
                    <a:pt x="128530" y="5197"/>
                  </a:cubicBezTo>
                  <a:cubicBezTo>
                    <a:pt x="128116" y="6944"/>
                    <a:pt x="128622" y="8300"/>
                    <a:pt x="129128" y="9587"/>
                  </a:cubicBezTo>
                  <a:lnTo>
                    <a:pt x="129220" y="9840"/>
                  </a:lnTo>
                  <a:cubicBezTo>
                    <a:pt x="129702" y="11104"/>
                    <a:pt x="130231" y="12552"/>
                    <a:pt x="129403" y="14483"/>
                  </a:cubicBezTo>
                  <a:cubicBezTo>
                    <a:pt x="128760" y="16046"/>
                    <a:pt x="126990" y="18459"/>
                    <a:pt x="122416" y="21309"/>
                  </a:cubicBezTo>
                  <a:cubicBezTo>
                    <a:pt x="122784" y="20872"/>
                    <a:pt x="123106" y="20413"/>
                    <a:pt x="123381" y="19930"/>
                  </a:cubicBezTo>
                  <a:cubicBezTo>
                    <a:pt x="124393" y="18045"/>
                    <a:pt x="124117" y="16597"/>
                    <a:pt x="123680" y="15034"/>
                  </a:cubicBezTo>
                  <a:lnTo>
                    <a:pt x="123634" y="14873"/>
                  </a:lnTo>
                  <a:cubicBezTo>
                    <a:pt x="123267" y="13494"/>
                    <a:pt x="122899" y="12184"/>
                    <a:pt x="123473" y="10552"/>
                  </a:cubicBezTo>
                  <a:cubicBezTo>
                    <a:pt x="124048" y="8851"/>
                    <a:pt x="125703" y="6829"/>
                    <a:pt x="129105" y="3611"/>
                  </a:cubicBezTo>
                  <a:close/>
                  <a:moveTo>
                    <a:pt x="123887" y="8920"/>
                  </a:moveTo>
                  <a:lnTo>
                    <a:pt x="123887" y="8920"/>
                  </a:lnTo>
                  <a:cubicBezTo>
                    <a:pt x="123588" y="9403"/>
                    <a:pt x="123336" y="9909"/>
                    <a:pt x="123152" y="10437"/>
                  </a:cubicBezTo>
                  <a:cubicBezTo>
                    <a:pt x="122554" y="12184"/>
                    <a:pt x="122945" y="13586"/>
                    <a:pt x="123313" y="14965"/>
                  </a:cubicBezTo>
                  <a:lnTo>
                    <a:pt x="123359" y="15126"/>
                  </a:lnTo>
                  <a:cubicBezTo>
                    <a:pt x="123772" y="16666"/>
                    <a:pt x="124025" y="17999"/>
                    <a:pt x="123083" y="19769"/>
                  </a:cubicBezTo>
                  <a:cubicBezTo>
                    <a:pt x="122370" y="20941"/>
                    <a:pt x="121451" y="21953"/>
                    <a:pt x="120371" y="22803"/>
                  </a:cubicBezTo>
                  <a:cubicBezTo>
                    <a:pt x="118831" y="23998"/>
                    <a:pt x="117176" y="25010"/>
                    <a:pt x="115406" y="25860"/>
                  </a:cubicBezTo>
                  <a:cubicBezTo>
                    <a:pt x="115820" y="25469"/>
                    <a:pt x="116187" y="25033"/>
                    <a:pt x="116509" y="24573"/>
                  </a:cubicBezTo>
                  <a:cubicBezTo>
                    <a:pt x="117796" y="22734"/>
                    <a:pt x="117520" y="21079"/>
                    <a:pt x="117314" y="19723"/>
                  </a:cubicBezTo>
                  <a:lnTo>
                    <a:pt x="117268" y="19493"/>
                  </a:lnTo>
                  <a:cubicBezTo>
                    <a:pt x="117038" y="18114"/>
                    <a:pt x="116831" y="16781"/>
                    <a:pt x="117566" y="15241"/>
                  </a:cubicBezTo>
                  <a:cubicBezTo>
                    <a:pt x="118072" y="14230"/>
                    <a:pt x="118785" y="13287"/>
                    <a:pt x="119612" y="12506"/>
                  </a:cubicBezTo>
                  <a:cubicBezTo>
                    <a:pt x="120968" y="11219"/>
                    <a:pt x="122393" y="10024"/>
                    <a:pt x="123887" y="8920"/>
                  </a:cubicBezTo>
                  <a:close/>
                  <a:moveTo>
                    <a:pt x="118141" y="13678"/>
                  </a:moveTo>
                  <a:lnTo>
                    <a:pt x="118141" y="13678"/>
                  </a:lnTo>
                  <a:cubicBezTo>
                    <a:pt x="117773" y="14115"/>
                    <a:pt x="117497" y="14598"/>
                    <a:pt x="117245" y="15103"/>
                  </a:cubicBezTo>
                  <a:cubicBezTo>
                    <a:pt x="116486" y="16735"/>
                    <a:pt x="116716" y="18160"/>
                    <a:pt x="116946" y="19562"/>
                  </a:cubicBezTo>
                  <a:lnTo>
                    <a:pt x="116992" y="19792"/>
                  </a:lnTo>
                  <a:cubicBezTo>
                    <a:pt x="117199" y="21125"/>
                    <a:pt x="117429" y="22665"/>
                    <a:pt x="116233" y="24389"/>
                  </a:cubicBezTo>
                  <a:cubicBezTo>
                    <a:pt x="115912" y="24872"/>
                    <a:pt x="115521" y="25308"/>
                    <a:pt x="115061" y="25722"/>
                  </a:cubicBezTo>
                  <a:cubicBezTo>
                    <a:pt x="114486" y="26228"/>
                    <a:pt x="113889" y="26710"/>
                    <a:pt x="113222" y="27124"/>
                  </a:cubicBezTo>
                  <a:cubicBezTo>
                    <a:pt x="111567" y="28158"/>
                    <a:pt x="109798" y="29009"/>
                    <a:pt x="107959" y="29652"/>
                  </a:cubicBezTo>
                  <a:cubicBezTo>
                    <a:pt x="108396" y="29308"/>
                    <a:pt x="108809" y="28917"/>
                    <a:pt x="109177" y="28503"/>
                  </a:cubicBezTo>
                  <a:cubicBezTo>
                    <a:pt x="109798" y="27814"/>
                    <a:pt x="110234" y="26963"/>
                    <a:pt x="110418" y="26044"/>
                  </a:cubicBezTo>
                  <a:cubicBezTo>
                    <a:pt x="110556" y="25285"/>
                    <a:pt x="110579" y="24527"/>
                    <a:pt x="110510" y="23745"/>
                  </a:cubicBezTo>
                  <a:lnTo>
                    <a:pt x="110510" y="23608"/>
                  </a:lnTo>
                  <a:cubicBezTo>
                    <a:pt x="110395" y="22159"/>
                    <a:pt x="110326" y="20826"/>
                    <a:pt x="111200" y="19309"/>
                  </a:cubicBezTo>
                  <a:cubicBezTo>
                    <a:pt x="112142" y="17723"/>
                    <a:pt x="114165" y="16069"/>
                    <a:pt x="118141" y="13678"/>
                  </a:cubicBezTo>
                  <a:close/>
                  <a:moveTo>
                    <a:pt x="111912" y="17815"/>
                  </a:moveTo>
                  <a:lnTo>
                    <a:pt x="111912" y="17815"/>
                  </a:lnTo>
                  <a:cubicBezTo>
                    <a:pt x="111522" y="18206"/>
                    <a:pt x="111177" y="18666"/>
                    <a:pt x="110878" y="19149"/>
                  </a:cubicBezTo>
                  <a:cubicBezTo>
                    <a:pt x="109936" y="20734"/>
                    <a:pt x="110028" y="22136"/>
                    <a:pt x="110119" y="23630"/>
                  </a:cubicBezTo>
                  <a:lnTo>
                    <a:pt x="110119" y="23768"/>
                  </a:lnTo>
                  <a:cubicBezTo>
                    <a:pt x="110188" y="24504"/>
                    <a:pt x="110165" y="25239"/>
                    <a:pt x="110050" y="25975"/>
                  </a:cubicBezTo>
                  <a:cubicBezTo>
                    <a:pt x="109867" y="26825"/>
                    <a:pt x="109476" y="27607"/>
                    <a:pt x="108901" y="28250"/>
                  </a:cubicBezTo>
                  <a:cubicBezTo>
                    <a:pt x="107959" y="29285"/>
                    <a:pt x="106856" y="30089"/>
                    <a:pt x="105614" y="30664"/>
                  </a:cubicBezTo>
                  <a:lnTo>
                    <a:pt x="105592" y="30664"/>
                  </a:lnTo>
                  <a:cubicBezTo>
                    <a:pt x="103799" y="31514"/>
                    <a:pt x="101914" y="32158"/>
                    <a:pt x="99960" y="32526"/>
                  </a:cubicBezTo>
                  <a:cubicBezTo>
                    <a:pt x="100443" y="32250"/>
                    <a:pt x="100926" y="31928"/>
                    <a:pt x="101362" y="31560"/>
                  </a:cubicBezTo>
                  <a:cubicBezTo>
                    <a:pt x="103086" y="30043"/>
                    <a:pt x="103178" y="28434"/>
                    <a:pt x="103293" y="27009"/>
                  </a:cubicBezTo>
                  <a:lnTo>
                    <a:pt x="103293" y="26825"/>
                  </a:lnTo>
                  <a:cubicBezTo>
                    <a:pt x="103362" y="25400"/>
                    <a:pt x="103431" y="24067"/>
                    <a:pt x="104465" y="22688"/>
                  </a:cubicBezTo>
                  <a:cubicBezTo>
                    <a:pt x="105178" y="21815"/>
                    <a:pt x="106051" y="21056"/>
                    <a:pt x="107017" y="20459"/>
                  </a:cubicBezTo>
                  <a:cubicBezTo>
                    <a:pt x="108579" y="19470"/>
                    <a:pt x="110211" y="18597"/>
                    <a:pt x="111912" y="17815"/>
                  </a:cubicBezTo>
                  <a:close/>
                  <a:moveTo>
                    <a:pt x="24910" y="24056"/>
                  </a:moveTo>
                  <a:cubicBezTo>
                    <a:pt x="26216" y="24056"/>
                    <a:pt x="27690" y="24167"/>
                    <a:pt x="29329" y="24389"/>
                  </a:cubicBezTo>
                  <a:cubicBezTo>
                    <a:pt x="28731" y="24504"/>
                    <a:pt x="28157" y="24711"/>
                    <a:pt x="27628" y="24941"/>
                  </a:cubicBezTo>
                  <a:cubicBezTo>
                    <a:pt x="25835" y="25791"/>
                    <a:pt x="25192" y="27147"/>
                    <a:pt x="24548" y="28457"/>
                  </a:cubicBezTo>
                  <a:lnTo>
                    <a:pt x="24502" y="28526"/>
                  </a:lnTo>
                  <a:cubicBezTo>
                    <a:pt x="23928" y="29744"/>
                    <a:pt x="23261" y="31100"/>
                    <a:pt x="21422" y="31928"/>
                  </a:cubicBezTo>
                  <a:cubicBezTo>
                    <a:pt x="20004" y="32618"/>
                    <a:pt x="17934" y="32945"/>
                    <a:pt x="14769" y="32945"/>
                  </a:cubicBezTo>
                  <a:cubicBezTo>
                    <a:pt x="14036" y="32945"/>
                    <a:pt x="13245" y="32928"/>
                    <a:pt x="12389" y="32893"/>
                  </a:cubicBezTo>
                  <a:cubicBezTo>
                    <a:pt x="12895" y="32732"/>
                    <a:pt x="13401" y="32548"/>
                    <a:pt x="13860" y="32296"/>
                  </a:cubicBezTo>
                  <a:cubicBezTo>
                    <a:pt x="15722" y="31307"/>
                    <a:pt x="16366" y="29859"/>
                    <a:pt x="16917" y="28572"/>
                  </a:cubicBezTo>
                  <a:lnTo>
                    <a:pt x="16963" y="28434"/>
                  </a:lnTo>
                  <a:cubicBezTo>
                    <a:pt x="17538" y="27170"/>
                    <a:pt x="18113" y="25860"/>
                    <a:pt x="19745" y="25010"/>
                  </a:cubicBezTo>
                  <a:cubicBezTo>
                    <a:pt x="20973" y="24374"/>
                    <a:pt x="22700" y="24056"/>
                    <a:pt x="24910" y="24056"/>
                  </a:cubicBezTo>
                  <a:close/>
                  <a:moveTo>
                    <a:pt x="32195" y="24492"/>
                  </a:moveTo>
                  <a:cubicBezTo>
                    <a:pt x="33654" y="24492"/>
                    <a:pt x="35352" y="24650"/>
                    <a:pt x="37305" y="24964"/>
                  </a:cubicBezTo>
                  <a:cubicBezTo>
                    <a:pt x="36730" y="25056"/>
                    <a:pt x="36155" y="25239"/>
                    <a:pt x="35604" y="25469"/>
                  </a:cubicBezTo>
                  <a:cubicBezTo>
                    <a:pt x="33834" y="26251"/>
                    <a:pt x="33144" y="27561"/>
                    <a:pt x="32455" y="28848"/>
                  </a:cubicBezTo>
                  <a:lnTo>
                    <a:pt x="32386" y="28963"/>
                  </a:lnTo>
                  <a:cubicBezTo>
                    <a:pt x="31765" y="30158"/>
                    <a:pt x="31053" y="31491"/>
                    <a:pt x="29168" y="32250"/>
                  </a:cubicBezTo>
                  <a:cubicBezTo>
                    <a:pt x="27967" y="32754"/>
                    <a:pt x="26355" y="33000"/>
                    <a:pt x="24190" y="33000"/>
                  </a:cubicBezTo>
                  <a:cubicBezTo>
                    <a:pt x="22998" y="33000"/>
                    <a:pt x="21639" y="32925"/>
                    <a:pt x="20089" y="32778"/>
                  </a:cubicBezTo>
                  <a:cubicBezTo>
                    <a:pt x="20595" y="32640"/>
                    <a:pt x="21078" y="32480"/>
                    <a:pt x="21560" y="32250"/>
                  </a:cubicBezTo>
                  <a:cubicBezTo>
                    <a:pt x="23514" y="31376"/>
                    <a:pt x="24203" y="29951"/>
                    <a:pt x="24824" y="28687"/>
                  </a:cubicBezTo>
                  <a:lnTo>
                    <a:pt x="24847" y="28618"/>
                  </a:lnTo>
                  <a:cubicBezTo>
                    <a:pt x="25491" y="27308"/>
                    <a:pt x="26111" y="26067"/>
                    <a:pt x="27766" y="25262"/>
                  </a:cubicBezTo>
                  <a:cubicBezTo>
                    <a:pt x="28873" y="24748"/>
                    <a:pt x="30340" y="24492"/>
                    <a:pt x="32195" y="24492"/>
                  </a:cubicBezTo>
                  <a:close/>
                  <a:moveTo>
                    <a:pt x="39819" y="25100"/>
                  </a:moveTo>
                  <a:cubicBezTo>
                    <a:pt x="41336" y="25100"/>
                    <a:pt x="43127" y="25284"/>
                    <a:pt x="45211" y="25653"/>
                  </a:cubicBezTo>
                  <a:cubicBezTo>
                    <a:pt x="44637" y="25745"/>
                    <a:pt x="44062" y="25906"/>
                    <a:pt x="43533" y="26136"/>
                  </a:cubicBezTo>
                  <a:cubicBezTo>
                    <a:pt x="41764" y="26894"/>
                    <a:pt x="41028" y="28204"/>
                    <a:pt x="40339" y="29469"/>
                  </a:cubicBezTo>
                  <a:lnTo>
                    <a:pt x="40270" y="29583"/>
                  </a:lnTo>
                  <a:cubicBezTo>
                    <a:pt x="39626" y="30756"/>
                    <a:pt x="38891" y="32089"/>
                    <a:pt x="36983" y="32801"/>
                  </a:cubicBezTo>
                  <a:cubicBezTo>
                    <a:pt x="35904" y="33217"/>
                    <a:pt x="34501" y="33428"/>
                    <a:pt x="32695" y="33428"/>
                  </a:cubicBezTo>
                  <a:cubicBezTo>
                    <a:pt x="31309" y="33428"/>
                    <a:pt x="29686" y="33304"/>
                    <a:pt x="27789" y="33054"/>
                  </a:cubicBezTo>
                  <a:lnTo>
                    <a:pt x="27789" y="33031"/>
                  </a:lnTo>
                  <a:cubicBezTo>
                    <a:pt x="28318" y="32916"/>
                    <a:pt x="28823" y="32778"/>
                    <a:pt x="29306" y="32571"/>
                  </a:cubicBezTo>
                  <a:cubicBezTo>
                    <a:pt x="31283" y="31767"/>
                    <a:pt x="32041" y="30365"/>
                    <a:pt x="32708" y="29124"/>
                  </a:cubicBezTo>
                  <a:lnTo>
                    <a:pt x="32754" y="29009"/>
                  </a:lnTo>
                  <a:cubicBezTo>
                    <a:pt x="33443" y="27745"/>
                    <a:pt x="34087" y="26527"/>
                    <a:pt x="35742" y="25791"/>
                  </a:cubicBezTo>
                  <a:cubicBezTo>
                    <a:pt x="36773" y="25330"/>
                    <a:pt x="38124" y="25100"/>
                    <a:pt x="39819" y="25100"/>
                  </a:cubicBezTo>
                  <a:close/>
                  <a:moveTo>
                    <a:pt x="17912" y="23922"/>
                  </a:moveTo>
                  <a:cubicBezTo>
                    <a:pt x="18938" y="23922"/>
                    <a:pt x="20055" y="23978"/>
                    <a:pt x="21261" y="24090"/>
                  </a:cubicBezTo>
                  <a:cubicBezTo>
                    <a:pt x="20664" y="24228"/>
                    <a:pt x="20112" y="24435"/>
                    <a:pt x="19584" y="24711"/>
                  </a:cubicBezTo>
                  <a:cubicBezTo>
                    <a:pt x="17837" y="25607"/>
                    <a:pt x="17239" y="26986"/>
                    <a:pt x="16665" y="28319"/>
                  </a:cubicBezTo>
                  <a:lnTo>
                    <a:pt x="16596" y="28434"/>
                  </a:lnTo>
                  <a:cubicBezTo>
                    <a:pt x="16067" y="29652"/>
                    <a:pt x="15446" y="31054"/>
                    <a:pt x="13700" y="31997"/>
                  </a:cubicBezTo>
                  <a:cubicBezTo>
                    <a:pt x="12022" y="32893"/>
                    <a:pt x="9287" y="33353"/>
                    <a:pt x="4851" y="33491"/>
                  </a:cubicBezTo>
                  <a:cubicBezTo>
                    <a:pt x="5333" y="33307"/>
                    <a:pt x="5793" y="33077"/>
                    <a:pt x="6230" y="32801"/>
                  </a:cubicBezTo>
                  <a:cubicBezTo>
                    <a:pt x="8022" y="31698"/>
                    <a:pt x="8551" y="30204"/>
                    <a:pt x="9034" y="28871"/>
                  </a:cubicBezTo>
                  <a:lnTo>
                    <a:pt x="9057" y="28825"/>
                  </a:lnTo>
                  <a:cubicBezTo>
                    <a:pt x="9539" y="27446"/>
                    <a:pt x="10022" y="26136"/>
                    <a:pt x="11631" y="25170"/>
                  </a:cubicBezTo>
                  <a:cubicBezTo>
                    <a:pt x="13039" y="24332"/>
                    <a:pt x="15145" y="23922"/>
                    <a:pt x="17912" y="23922"/>
                  </a:cubicBezTo>
                  <a:close/>
                  <a:moveTo>
                    <a:pt x="47680" y="25783"/>
                  </a:moveTo>
                  <a:cubicBezTo>
                    <a:pt x="49172" y="25783"/>
                    <a:pt x="50947" y="25962"/>
                    <a:pt x="53049" y="26320"/>
                  </a:cubicBezTo>
                  <a:cubicBezTo>
                    <a:pt x="52474" y="26412"/>
                    <a:pt x="51923" y="26595"/>
                    <a:pt x="51394" y="26825"/>
                  </a:cubicBezTo>
                  <a:cubicBezTo>
                    <a:pt x="49624" y="27584"/>
                    <a:pt x="48912" y="28894"/>
                    <a:pt x="48222" y="30158"/>
                  </a:cubicBezTo>
                  <a:lnTo>
                    <a:pt x="48176" y="30273"/>
                  </a:lnTo>
                  <a:cubicBezTo>
                    <a:pt x="47510" y="31445"/>
                    <a:pt x="46774" y="32778"/>
                    <a:pt x="44844" y="33491"/>
                  </a:cubicBezTo>
                  <a:cubicBezTo>
                    <a:pt x="43851" y="33862"/>
                    <a:pt x="42559" y="34052"/>
                    <a:pt x="40936" y="34052"/>
                  </a:cubicBezTo>
                  <a:cubicBezTo>
                    <a:pt x="39440" y="34052"/>
                    <a:pt x="37664" y="33890"/>
                    <a:pt x="35581" y="33560"/>
                  </a:cubicBezTo>
                  <a:lnTo>
                    <a:pt x="35581" y="33537"/>
                  </a:lnTo>
                  <a:cubicBezTo>
                    <a:pt x="36086" y="33445"/>
                    <a:pt x="36615" y="33307"/>
                    <a:pt x="37121" y="33123"/>
                  </a:cubicBezTo>
                  <a:cubicBezTo>
                    <a:pt x="39120" y="32365"/>
                    <a:pt x="39902" y="30963"/>
                    <a:pt x="40568" y="29744"/>
                  </a:cubicBezTo>
                  <a:lnTo>
                    <a:pt x="40637" y="29629"/>
                  </a:lnTo>
                  <a:cubicBezTo>
                    <a:pt x="41350" y="28365"/>
                    <a:pt x="41993" y="27170"/>
                    <a:pt x="43671" y="26458"/>
                  </a:cubicBezTo>
                  <a:cubicBezTo>
                    <a:pt x="44692" y="26008"/>
                    <a:pt x="46008" y="25783"/>
                    <a:pt x="47680" y="25783"/>
                  </a:cubicBezTo>
                  <a:close/>
                  <a:moveTo>
                    <a:pt x="105362" y="21263"/>
                  </a:moveTo>
                  <a:lnTo>
                    <a:pt x="105362" y="21263"/>
                  </a:lnTo>
                  <a:cubicBezTo>
                    <a:pt x="104925" y="21631"/>
                    <a:pt x="104534" y="22045"/>
                    <a:pt x="104212" y="22481"/>
                  </a:cubicBezTo>
                  <a:cubicBezTo>
                    <a:pt x="103109" y="23929"/>
                    <a:pt x="103040" y="25400"/>
                    <a:pt x="102948" y="26779"/>
                  </a:cubicBezTo>
                  <a:lnTo>
                    <a:pt x="102948" y="26986"/>
                  </a:lnTo>
                  <a:cubicBezTo>
                    <a:pt x="102856" y="28319"/>
                    <a:pt x="102764" y="29859"/>
                    <a:pt x="101156" y="31284"/>
                  </a:cubicBezTo>
                  <a:cubicBezTo>
                    <a:pt x="100696" y="31675"/>
                    <a:pt x="100190" y="32020"/>
                    <a:pt x="99639" y="32296"/>
                  </a:cubicBezTo>
                  <a:cubicBezTo>
                    <a:pt x="98949" y="32663"/>
                    <a:pt x="98236" y="32985"/>
                    <a:pt x="97501" y="33215"/>
                  </a:cubicBezTo>
                  <a:lnTo>
                    <a:pt x="97478" y="33215"/>
                  </a:lnTo>
                  <a:cubicBezTo>
                    <a:pt x="97133" y="33330"/>
                    <a:pt x="96651" y="33491"/>
                    <a:pt x="96145" y="33629"/>
                  </a:cubicBezTo>
                  <a:cubicBezTo>
                    <a:pt x="95616" y="33744"/>
                    <a:pt x="95134" y="33859"/>
                    <a:pt x="94582" y="33951"/>
                  </a:cubicBezTo>
                  <a:cubicBezTo>
                    <a:pt x="94030" y="34042"/>
                    <a:pt x="93433" y="34157"/>
                    <a:pt x="92789" y="34249"/>
                  </a:cubicBezTo>
                  <a:cubicBezTo>
                    <a:pt x="92467" y="34272"/>
                    <a:pt x="92146" y="34318"/>
                    <a:pt x="91801" y="34341"/>
                  </a:cubicBezTo>
                  <a:cubicBezTo>
                    <a:pt x="92306" y="34111"/>
                    <a:pt x="92789" y="33859"/>
                    <a:pt x="93272" y="33537"/>
                  </a:cubicBezTo>
                  <a:cubicBezTo>
                    <a:pt x="94996" y="32273"/>
                    <a:pt x="95386" y="30871"/>
                    <a:pt x="95685" y="29285"/>
                  </a:cubicBezTo>
                  <a:lnTo>
                    <a:pt x="95731" y="29078"/>
                  </a:lnTo>
                  <a:cubicBezTo>
                    <a:pt x="96007" y="27676"/>
                    <a:pt x="96260" y="26343"/>
                    <a:pt x="97478" y="25170"/>
                  </a:cubicBezTo>
                  <a:cubicBezTo>
                    <a:pt x="98719" y="23906"/>
                    <a:pt x="100857" y="22849"/>
                    <a:pt x="105362" y="21263"/>
                  </a:cubicBezTo>
                  <a:close/>
                  <a:moveTo>
                    <a:pt x="55799" y="26449"/>
                  </a:moveTo>
                  <a:cubicBezTo>
                    <a:pt x="57217" y="26449"/>
                    <a:pt x="58893" y="26590"/>
                    <a:pt x="60864" y="26871"/>
                  </a:cubicBezTo>
                  <a:cubicBezTo>
                    <a:pt x="60289" y="26986"/>
                    <a:pt x="59737" y="27170"/>
                    <a:pt x="59209" y="27423"/>
                  </a:cubicBezTo>
                  <a:cubicBezTo>
                    <a:pt x="57485" y="28227"/>
                    <a:pt x="56795" y="29515"/>
                    <a:pt x="56106" y="30779"/>
                  </a:cubicBezTo>
                  <a:lnTo>
                    <a:pt x="56037" y="30917"/>
                  </a:lnTo>
                  <a:cubicBezTo>
                    <a:pt x="55393" y="32112"/>
                    <a:pt x="54681" y="33445"/>
                    <a:pt x="52750" y="34180"/>
                  </a:cubicBezTo>
                  <a:cubicBezTo>
                    <a:pt x="51727" y="34557"/>
                    <a:pt x="50426" y="34747"/>
                    <a:pt x="48827" y="34747"/>
                  </a:cubicBezTo>
                  <a:cubicBezTo>
                    <a:pt x="47302" y="34747"/>
                    <a:pt x="45505" y="34574"/>
                    <a:pt x="43419" y="34226"/>
                  </a:cubicBezTo>
                  <a:cubicBezTo>
                    <a:pt x="43947" y="34134"/>
                    <a:pt x="44453" y="33997"/>
                    <a:pt x="44958" y="33813"/>
                  </a:cubicBezTo>
                  <a:cubicBezTo>
                    <a:pt x="47004" y="33054"/>
                    <a:pt x="47786" y="31675"/>
                    <a:pt x="48452" y="30434"/>
                  </a:cubicBezTo>
                  <a:lnTo>
                    <a:pt x="48521" y="30319"/>
                  </a:lnTo>
                  <a:cubicBezTo>
                    <a:pt x="49234" y="29055"/>
                    <a:pt x="49877" y="27860"/>
                    <a:pt x="51532" y="27147"/>
                  </a:cubicBezTo>
                  <a:cubicBezTo>
                    <a:pt x="52579" y="26682"/>
                    <a:pt x="53976" y="26449"/>
                    <a:pt x="55799" y="26449"/>
                  </a:cubicBezTo>
                  <a:close/>
                  <a:moveTo>
                    <a:pt x="64222" y="26924"/>
                  </a:moveTo>
                  <a:cubicBezTo>
                    <a:pt x="65480" y="26924"/>
                    <a:pt x="66928" y="27014"/>
                    <a:pt x="68587" y="27193"/>
                  </a:cubicBezTo>
                  <a:cubicBezTo>
                    <a:pt x="68012" y="27331"/>
                    <a:pt x="67483" y="27538"/>
                    <a:pt x="66978" y="27791"/>
                  </a:cubicBezTo>
                  <a:cubicBezTo>
                    <a:pt x="65300" y="28664"/>
                    <a:pt x="64633" y="29974"/>
                    <a:pt x="63990" y="31261"/>
                  </a:cubicBezTo>
                  <a:lnTo>
                    <a:pt x="63921" y="31399"/>
                  </a:lnTo>
                  <a:cubicBezTo>
                    <a:pt x="63208" y="32824"/>
                    <a:pt x="62519" y="33997"/>
                    <a:pt x="60703" y="34732"/>
                  </a:cubicBezTo>
                  <a:cubicBezTo>
                    <a:pt x="59615" y="35165"/>
                    <a:pt x="58221" y="35385"/>
                    <a:pt x="56493" y="35385"/>
                  </a:cubicBezTo>
                  <a:cubicBezTo>
                    <a:pt x="55008" y="35385"/>
                    <a:pt x="53276" y="35222"/>
                    <a:pt x="51279" y="34893"/>
                  </a:cubicBezTo>
                  <a:lnTo>
                    <a:pt x="51302" y="34893"/>
                  </a:lnTo>
                  <a:cubicBezTo>
                    <a:pt x="51831" y="34824"/>
                    <a:pt x="52359" y="34686"/>
                    <a:pt x="52865" y="34479"/>
                  </a:cubicBezTo>
                  <a:cubicBezTo>
                    <a:pt x="54911" y="33721"/>
                    <a:pt x="55715" y="32250"/>
                    <a:pt x="56336" y="31077"/>
                  </a:cubicBezTo>
                  <a:lnTo>
                    <a:pt x="56405" y="30940"/>
                  </a:lnTo>
                  <a:cubicBezTo>
                    <a:pt x="57094" y="29675"/>
                    <a:pt x="57738" y="28480"/>
                    <a:pt x="59347" y="27722"/>
                  </a:cubicBezTo>
                  <a:cubicBezTo>
                    <a:pt x="60490" y="27186"/>
                    <a:pt x="62081" y="26924"/>
                    <a:pt x="64222" y="26924"/>
                  </a:cubicBezTo>
                  <a:close/>
                  <a:moveTo>
                    <a:pt x="98512" y="23906"/>
                  </a:moveTo>
                  <a:lnTo>
                    <a:pt x="98512" y="23906"/>
                  </a:lnTo>
                  <a:cubicBezTo>
                    <a:pt x="98053" y="24205"/>
                    <a:pt x="97639" y="24550"/>
                    <a:pt x="97248" y="24918"/>
                  </a:cubicBezTo>
                  <a:cubicBezTo>
                    <a:pt x="95938" y="26182"/>
                    <a:pt x="95662" y="27607"/>
                    <a:pt x="95409" y="29009"/>
                  </a:cubicBezTo>
                  <a:lnTo>
                    <a:pt x="95363" y="29216"/>
                  </a:lnTo>
                  <a:cubicBezTo>
                    <a:pt x="95065" y="30779"/>
                    <a:pt x="94697" y="32089"/>
                    <a:pt x="93065" y="33261"/>
                  </a:cubicBezTo>
                  <a:cubicBezTo>
                    <a:pt x="91663" y="34226"/>
                    <a:pt x="88905" y="35353"/>
                    <a:pt x="83595" y="35422"/>
                  </a:cubicBezTo>
                  <a:cubicBezTo>
                    <a:pt x="84124" y="35238"/>
                    <a:pt x="84653" y="35008"/>
                    <a:pt x="85135" y="34732"/>
                  </a:cubicBezTo>
                  <a:cubicBezTo>
                    <a:pt x="85940" y="34272"/>
                    <a:pt x="86606" y="33629"/>
                    <a:pt x="87066" y="32847"/>
                  </a:cubicBezTo>
                  <a:cubicBezTo>
                    <a:pt x="87434" y="32158"/>
                    <a:pt x="87733" y="31445"/>
                    <a:pt x="87916" y="30710"/>
                  </a:cubicBezTo>
                  <a:lnTo>
                    <a:pt x="87962" y="30549"/>
                  </a:lnTo>
                  <a:cubicBezTo>
                    <a:pt x="88353" y="29170"/>
                    <a:pt x="88744" y="27883"/>
                    <a:pt x="90100" y="26779"/>
                  </a:cubicBezTo>
                  <a:cubicBezTo>
                    <a:pt x="90491" y="26458"/>
                    <a:pt x="90927" y="26182"/>
                    <a:pt x="91364" y="25975"/>
                  </a:cubicBezTo>
                  <a:cubicBezTo>
                    <a:pt x="91939" y="25676"/>
                    <a:pt x="92536" y="25423"/>
                    <a:pt x="93157" y="25216"/>
                  </a:cubicBezTo>
                  <a:cubicBezTo>
                    <a:pt x="93502" y="25101"/>
                    <a:pt x="93869" y="24987"/>
                    <a:pt x="94283" y="24872"/>
                  </a:cubicBezTo>
                  <a:cubicBezTo>
                    <a:pt x="94697" y="24780"/>
                    <a:pt x="95134" y="24642"/>
                    <a:pt x="95570" y="24527"/>
                  </a:cubicBezTo>
                  <a:cubicBezTo>
                    <a:pt x="96007" y="24412"/>
                    <a:pt x="96536" y="24320"/>
                    <a:pt x="97041" y="24205"/>
                  </a:cubicBezTo>
                  <a:lnTo>
                    <a:pt x="97225" y="24159"/>
                  </a:lnTo>
                  <a:cubicBezTo>
                    <a:pt x="97639" y="24090"/>
                    <a:pt x="98076" y="23998"/>
                    <a:pt x="98512" y="23906"/>
                  </a:cubicBezTo>
                  <a:close/>
                  <a:moveTo>
                    <a:pt x="73386" y="27061"/>
                  </a:moveTo>
                  <a:cubicBezTo>
                    <a:pt x="74258" y="27061"/>
                    <a:pt x="75215" y="27090"/>
                    <a:pt x="76263" y="27147"/>
                  </a:cubicBezTo>
                  <a:lnTo>
                    <a:pt x="76171" y="27193"/>
                  </a:lnTo>
                  <a:cubicBezTo>
                    <a:pt x="75643" y="27354"/>
                    <a:pt x="75160" y="27561"/>
                    <a:pt x="74677" y="27837"/>
                  </a:cubicBezTo>
                  <a:cubicBezTo>
                    <a:pt x="73068" y="28779"/>
                    <a:pt x="72471" y="30135"/>
                    <a:pt x="71896" y="31422"/>
                  </a:cubicBezTo>
                  <a:lnTo>
                    <a:pt x="71827" y="31560"/>
                  </a:lnTo>
                  <a:cubicBezTo>
                    <a:pt x="71276" y="32801"/>
                    <a:pt x="70632" y="34203"/>
                    <a:pt x="68747" y="35008"/>
                  </a:cubicBezTo>
                  <a:cubicBezTo>
                    <a:pt x="67535" y="35565"/>
                    <a:pt x="65885" y="35844"/>
                    <a:pt x="63820" y="35844"/>
                  </a:cubicBezTo>
                  <a:cubicBezTo>
                    <a:pt x="62478" y="35844"/>
                    <a:pt x="60962" y="35726"/>
                    <a:pt x="59278" y="35491"/>
                  </a:cubicBezTo>
                  <a:lnTo>
                    <a:pt x="59278" y="35468"/>
                  </a:lnTo>
                  <a:cubicBezTo>
                    <a:pt x="59806" y="35376"/>
                    <a:pt x="60335" y="35238"/>
                    <a:pt x="60841" y="35031"/>
                  </a:cubicBezTo>
                  <a:cubicBezTo>
                    <a:pt x="62909" y="34203"/>
                    <a:pt x="63645" y="32732"/>
                    <a:pt x="64219" y="31537"/>
                  </a:cubicBezTo>
                  <a:lnTo>
                    <a:pt x="64288" y="31399"/>
                  </a:lnTo>
                  <a:cubicBezTo>
                    <a:pt x="64932" y="30112"/>
                    <a:pt x="65553" y="28894"/>
                    <a:pt x="67116" y="28089"/>
                  </a:cubicBezTo>
                  <a:cubicBezTo>
                    <a:pt x="68430" y="27397"/>
                    <a:pt x="70418" y="27061"/>
                    <a:pt x="73386" y="27061"/>
                  </a:cubicBezTo>
                  <a:close/>
                  <a:moveTo>
                    <a:pt x="91318" y="25607"/>
                  </a:moveTo>
                  <a:lnTo>
                    <a:pt x="91226" y="25653"/>
                  </a:lnTo>
                  <a:cubicBezTo>
                    <a:pt x="90744" y="25883"/>
                    <a:pt x="90307" y="26159"/>
                    <a:pt x="89893" y="26504"/>
                  </a:cubicBezTo>
                  <a:cubicBezTo>
                    <a:pt x="88445" y="27676"/>
                    <a:pt x="88031" y="29078"/>
                    <a:pt x="87641" y="30434"/>
                  </a:cubicBezTo>
                  <a:lnTo>
                    <a:pt x="87595" y="30595"/>
                  </a:lnTo>
                  <a:cubicBezTo>
                    <a:pt x="87411" y="31307"/>
                    <a:pt x="87135" y="31997"/>
                    <a:pt x="86790" y="32663"/>
                  </a:cubicBezTo>
                  <a:cubicBezTo>
                    <a:pt x="86354" y="33399"/>
                    <a:pt x="85710" y="34019"/>
                    <a:pt x="84974" y="34433"/>
                  </a:cubicBezTo>
                  <a:cubicBezTo>
                    <a:pt x="83779" y="35077"/>
                    <a:pt x="82492" y="35513"/>
                    <a:pt x="81136" y="35674"/>
                  </a:cubicBezTo>
                  <a:lnTo>
                    <a:pt x="81159" y="35651"/>
                  </a:lnTo>
                  <a:lnTo>
                    <a:pt x="81159" y="35651"/>
                  </a:lnTo>
                  <a:cubicBezTo>
                    <a:pt x="80722" y="35720"/>
                    <a:pt x="80263" y="35789"/>
                    <a:pt x="79780" y="35835"/>
                  </a:cubicBezTo>
                  <a:cubicBezTo>
                    <a:pt x="79297" y="35881"/>
                    <a:pt x="78746" y="35904"/>
                    <a:pt x="78217" y="35904"/>
                  </a:cubicBezTo>
                  <a:cubicBezTo>
                    <a:pt x="77895" y="35916"/>
                    <a:pt x="77591" y="35921"/>
                    <a:pt x="77298" y="35921"/>
                  </a:cubicBezTo>
                  <a:cubicBezTo>
                    <a:pt x="77005" y="35921"/>
                    <a:pt x="76723" y="35916"/>
                    <a:pt x="76447" y="35904"/>
                  </a:cubicBezTo>
                  <a:cubicBezTo>
                    <a:pt x="76102" y="35904"/>
                    <a:pt x="75781" y="35881"/>
                    <a:pt x="75436" y="35858"/>
                  </a:cubicBezTo>
                  <a:cubicBezTo>
                    <a:pt x="75965" y="35720"/>
                    <a:pt x="76493" y="35536"/>
                    <a:pt x="76999" y="35284"/>
                  </a:cubicBezTo>
                  <a:cubicBezTo>
                    <a:pt x="78861" y="34318"/>
                    <a:pt x="79481" y="32985"/>
                    <a:pt x="80056" y="31468"/>
                  </a:cubicBezTo>
                  <a:lnTo>
                    <a:pt x="80125" y="31307"/>
                  </a:lnTo>
                  <a:cubicBezTo>
                    <a:pt x="80630" y="29951"/>
                    <a:pt x="81090" y="28687"/>
                    <a:pt x="82538" y="27745"/>
                  </a:cubicBezTo>
                  <a:cubicBezTo>
                    <a:pt x="84032" y="26687"/>
                    <a:pt x="86583" y="26067"/>
                    <a:pt x="91318" y="25607"/>
                  </a:cubicBezTo>
                  <a:close/>
                  <a:moveTo>
                    <a:pt x="83871" y="26664"/>
                  </a:moveTo>
                  <a:cubicBezTo>
                    <a:pt x="83320" y="26848"/>
                    <a:pt x="82814" y="27124"/>
                    <a:pt x="82354" y="27446"/>
                  </a:cubicBezTo>
                  <a:cubicBezTo>
                    <a:pt x="80814" y="28457"/>
                    <a:pt x="80286" y="29836"/>
                    <a:pt x="79803" y="31192"/>
                  </a:cubicBezTo>
                  <a:lnTo>
                    <a:pt x="79734" y="31353"/>
                  </a:lnTo>
                  <a:cubicBezTo>
                    <a:pt x="79159" y="32847"/>
                    <a:pt x="78585" y="34065"/>
                    <a:pt x="76838" y="34985"/>
                  </a:cubicBezTo>
                  <a:cubicBezTo>
                    <a:pt x="75413" y="35705"/>
                    <a:pt x="73431" y="36058"/>
                    <a:pt x="70914" y="36058"/>
                  </a:cubicBezTo>
                  <a:cubicBezTo>
                    <a:pt x="69818" y="36058"/>
                    <a:pt x="68620" y="35991"/>
                    <a:pt x="67322" y="35858"/>
                  </a:cubicBezTo>
                  <a:cubicBezTo>
                    <a:pt x="67874" y="35720"/>
                    <a:pt x="68380" y="35559"/>
                    <a:pt x="68885" y="35353"/>
                  </a:cubicBezTo>
                  <a:cubicBezTo>
                    <a:pt x="70908" y="34456"/>
                    <a:pt x="71597" y="32939"/>
                    <a:pt x="72149" y="31721"/>
                  </a:cubicBezTo>
                  <a:lnTo>
                    <a:pt x="72218" y="31560"/>
                  </a:lnTo>
                  <a:cubicBezTo>
                    <a:pt x="72793" y="30250"/>
                    <a:pt x="73344" y="29009"/>
                    <a:pt x="74861" y="28135"/>
                  </a:cubicBezTo>
                  <a:cubicBezTo>
                    <a:pt x="75321" y="27883"/>
                    <a:pt x="75781" y="27676"/>
                    <a:pt x="76286" y="27515"/>
                  </a:cubicBezTo>
                  <a:cubicBezTo>
                    <a:pt x="76907" y="27308"/>
                    <a:pt x="77550" y="27147"/>
                    <a:pt x="78194" y="27055"/>
                  </a:cubicBezTo>
                  <a:cubicBezTo>
                    <a:pt x="78998" y="26940"/>
                    <a:pt x="79849" y="26848"/>
                    <a:pt x="80722" y="26756"/>
                  </a:cubicBezTo>
                  <a:cubicBezTo>
                    <a:pt x="81205" y="26733"/>
                    <a:pt x="81734" y="26710"/>
                    <a:pt x="82262" y="26710"/>
                  </a:cubicBezTo>
                  <a:cubicBezTo>
                    <a:pt x="82814" y="26687"/>
                    <a:pt x="83366" y="26664"/>
                    <a:pt x="83871" y="26664"/>
                  </a:cubicBezTo>
                  <a:close/>
                  <a:moveTo>
                    <a:pt x="131535" y="0"/>
                  </a:moveTo>
                  <a:cubicBezTo>
                    <a:pt x="131488" y="0"/>
                    <a:pt x="131441" y="21"/>
                    <a:pt x="131403" y="71"/>
                  </a:cubicBezTo>
                  <a:cubicBezTo>
                    <a:pt x="130576" y="1106"/>
                    <a:pt x="129863" y="2186"/>
                    <a:pt x="129243" y="3335"/>
                  </a:cubicBezTo>
                  <a:cubicBezTo>
                    <a:pt x="129243" y="3312"/>
                    <a:pt x="129220" y="3289"/>
                    <a:pt x="129197" y="3266"/>
                  </a:cubicBezTo>
                  <a:cubicBezTo>
                    <a:pt x="129174" y="3243"/>
                    <a:pt x="129133" y="3232"/>
                    <a:pt x="129090" y="3232"/>
                  </a:cubicBezTo>
                  <a:cubicBezTo>
                    <a:pt x="129047" y="3232"/>
                    <a:pt x="129001" y="3243"/>
                    <a:pt x="128967" y="3266"/>
                  </a:cubicBezTo>
                  <a:cubicBezTo>
                    <a:pt x="126507" y="5565"/>
                    <a:pt x="124967" y="7243"/>
                    <a:pt x="124048" y="8645"/>
                  </a:cubicBezTo>
                  <a:cubicBezTo>
                    <a:pt x="124025" y="8645"/>
                    <a:pt x="124025" y="8622"/>
                    <a:pt x="124025" y="8599"/>
                  </a:cubicBezTo>
                  <a:cubicBezTo>
                    <a:pt x="123985" y="8559"/>
                    <a:pt x="123929" y="8534"/>
                    <a:pt x="123876" y="8534"/>
                  </a:cubicBezTo>
                  <a:cubicBezTo>
                    <a:pt x="123838" y="8534"/>
                    <a:pt x="123801" y="8547"/>
                    <a:pt x="123772" y="8576"/>
                  </a:cubicBezTo>
                  <a:cubicBezTo>
                    <a:pt x="122232" y="9702"/>
                    <a:pt x="120761" y="10943"/>
                    <a:pt x="119382" y="12276"/>
                  </a:cubicBezTo>
                  <a:cubicBezTo>
                    <a:pt x="118968" y="12667"/>
                    <a:pt x="118624" y="13058"/>
                    <a:pt x="118325" y="13425"/>
                  </a:cubicBezTo>
                  <a:cubicBezTo>
                    <a:pt x="118325" y="13402"/>
                    <a:pt x="118325" y="13379"/>
                    <a:pt x="118302" y="13356"/>
                  </a:cubicBezTo>
                  <a:cubicBezTo>
                    <a:pt x="118272" y="13311"/>
                    <a:pt x="118213" y="13276"/>
                    <a:pt x="118156" y="13276"/>
                  </a:cubicBezTo>
                  <a:cubicBezTo>
                    <a:pt x="118126" y="13276"/>
                    <a:pt x="118096" y="13286"/>
                    <a:pt x="118072" y="13310"/>
                  </a:cubicBezTo>
                  <a:cubicBezTo>
                    <a:pt x="115222" y="15034"/>
                    <a:pt x="113360" y="16367"/>
                    <a:pt x="112142" y="17586"/>
                  </a:cubicBezTo>
                  <a:cubicBezTo>
                    <a:pt x="112142" y="17563"/>
                    <a:pt x="112142" y="17540"/>
                    <a:pt x="112142" y="17517"/>
                  </a:cubicBezTo>
                  <a:cubicBezTo>
                    <a:pt x="112109" y="17467"/>
                    <a:pt x="112040" y="17429"/>
                    <a:pt x="111978" y="17429"/>
                  </a:cubicBezTo>
                  <a:cubicBezTo>
                    <a:pt x="111954" y="17429"/>
                    <a:pt x="111931" y="17435"/>
                    <a:pt x="111912" y="17448"/>
                  </a:cubicBezTo>
                  <a:cubicBezTo>
                    <a:pt x="110165" y="18252"/>
                    <a:pt x="108465" y="19149"/>
                    <a:pt x="106856" y="20160"/>
                  </a:cubicBezTo>
                  <a:cubicBezTo>
                    <a:pt x="106419" y="20459"/>
                    <a:pt x="106005" y="20757"/>
                    <a:pt x="105592" y="21079"/>
                  </a:cubicBezTo>
                  <a:cubicBezTo>
                    <a:pt x="105592" y="21056"/>
                    <a:pt x="105592" y="21033"/>
                    <a:pt x="105592" y="21010"/>
                  </a:cubicBezTo>
                  <a:cubicBezTo>
                    <a:pt x="105575" y="20943"/>
                    <a:pt x="105521" y="20900"/>
                    <a:pt x="105457" y="20900"/>
                  </a:cubicBezTo>
                  <a:cubicBezTo>
                    <a:pt x="105434" y="20900"/>
                    <a:pt x="105409" y="20906"/>
                    <a:pt x="105385" y="20918"/>
                  </a:cubicBezTo>
                  <a:cubicBezTo>
                    <a:pt x="102213" y="22022"/>
                    <a:pt x="100167" y="22872"/>
                    <a:pt x="98811" y="23722"/>
                  </a:cubicBezTo>
                  <a:cubicBezTo>
                    <a:pt x="98811" y="23722"/>
                    <a:pt x="98811" y="23699"/>
                    <a:pt x="98811" y="23676"/>
                  </a:cubicBezTo>
                  <a:cubicBezTo>
                    <a:pt x="98791" y="23597"/>
                    <a:pt x="98719" y="23534"/>
                    <a:pt x="98640" y="23534"/>
                  </a:cubicBezTo>
                  <a:cubicBezTo>
                    <a:pt x="98628" y="23534"/>
                    <a:pt x="98616" y="23536"/>
                    <a:pt x="98604" y="23539"/>
                  </a:cubicBezTo>
                  <a:cubicBezTo>
                    <a:pt x="98099" y="23630"/>
                    <a:pt x="97616" y="23745"/>
                    <a:pt x="97156" y="23837"/>
                  </a:cubicBezTo>
                  <a:lnTo>
                    <a:pt x="96995" y="23860"/>
                  </a:lnTo>
                  <a:cubicBezTo>
                    <a:pt x="96467" y="23975"/>
                    <a:pt x="95961" y="24067"/>
                    <a:pt x="95501" y="24182"/>
                  </a:cubicBezTo>
                  <a:cubicBezTo>
                    <a:pt x="95042" y="24297"/>
                    <a:pt x="94605" y="24412"/>
                    <a:pt x="94214" y="24550"/>
                  </a:cubicBezTo>
                  <a:cubicBezTo>
                    <a:pt x="93800" y="24665"/>
                    <a:pt x="93410" y="24757"/>
                    <a:pt x="93065" y="24895"/>
                  </a:cubicBezTo>
                  <a:cubicBezTo>
                    <a:pt x="92559" y="25033"/>
                    <a:pt x="92077" y="25239"/>
                    <a:pt x="91617" y="25469"/>
                  </a:cubicBezTo>
                  <a:cubicBezTo>
                    <a:pt x="91617" y="25446"/>
                    <a:pt x="91617" y="25423"/>
                    <a:pt x="91617" y="25400"/>
                  </a:cubicBezTo>
                  <a:cubicBezTo>
                    <a:pt x="91617" y="25308"/>
                    <a:pt x="91525" y="25239"/>
                    <a:pt x="91433" y="25239"/>
                  </a:cubicBezTo>
                  <a:cubicBezTo>
                    <a:pt x="88054" y="25561"/>
                    <a:pt x="85779" y="25952"/>
                    <a:pt x="84170" y="26527"/>
                  </a:cubicBezTo>
                  <a:cubicBezTo>
                    <a:pt x="84170" y="26527"/>
                    <a:pt x="84170" y="26504"/>
                    <a:pt x="84170" y="26481"/>
                  </a:cubicBezTo>
                  <a:cubicBezTo>
                    <a:pt x="84170" y="26389"/>
                    <a:pt x="84101" y="26297"/>
                    <a:pt x="84009" y="26297"/>
                  </a:cubicBezTo>
                  <a:cubicBezTo>
                    <a:pt x="83457" y="26297"/>
                    <a:pt x="82906" y="26320"/>
                    <a:pt x="82285" y="26343"/>
                  </a:cubicBezTo>
                  <a:cubicBezTo>
                    <a:pt x="81734" y="26343"/>
                    <a:pt x="81205" y="26389"/>
                    <a:pt x="80722" y="26412"/>
                  </a:cubicBezTo>
                  <a:cubicBezTo>
                    <a:pt x="79826" y="26481"/>
                    <a:pt x="78975" y="26573"/>
                    <a:pt x="78148" y="26710"/>
                  </a:cubicBezTo>
                  <a:cubicBezTo>
                    <a:pt x="77619" y="26779"/>
                    <a:pt x="77114" y="26894"/>
                    <a:pt x="76608" y="27055"/>
                  </a:cubicBezTo>
                  <a:cubicBezTo>
                    <a:pt x="76608" y="27032"/>
                    <a:pt x="76608" y="27009"/>
                    <a:pt x="76608" y="26986"/>
                  </a:cubicBezTo>
                  <a:cubicBezTo>
                    <a:pt x="76608" y="26894"/>
                    <a:pt x="76539" y="26825"/>
                    <a:pt x="76447" y="26802"/>
                  </a:cubicBezTo>
                  <a:cubicBezTo>
                    <a:pt x="75336" y="26742"/>
                    <a:pt x="74332" y="26711"/>
                    <a:pt x="73422" y="26711"/>
                  </a:cubicBezTo>
                  <a:cubicBezTo>
                    <a:pt x="71566" y="26711"/>
                    <a:pt x="70104" y="26839"/>
                    <a:pt x="68931" y="27101"/>
                  </a:cubicBezTo>
                  <a:cubicBezTo>
                    <a:pt x="68931" y="27078"/>
                    <a:pt x="68931" y="27055"/>
                    <a:pt x="68954" y="27032"/>
                  </a:cubicBezTo>
                  <a:cubicBezTo>
                    <a:pt x="68954" y="26940"/>
                    <a:pt x="68885" y="26871"/>
                    <a:pt x="68793" y="26848"/>
                  </a:cubicBezTo>
                  <a:cubicBezTo>
                    <a:pt x="67095" y="26658"/>
                    <a:pt x="65618" y="26566"/>
                    <a:pt x="64330" y="26566"/>
                  </a:cubicBezTo>
                  <a:cubicBezTo>
                    <a:pt x="63125" y="26566"/>
                    <a:pt x="62085" y="26647"/>
                    <a:pt x="61186" y="26802"/>
                  </a:cubicBezTo>
                  <a:cubicBezTo>
                    <a:pt x="61208" y="26779"/>
                    <a:pt x="61208" y="26756"/>
                    <a:pt x="61208" y="26733"/>
                  </a:cubicBezTo>
                  <a:cubicBezTo>
                    <a:pt x="61231" y="26641"/>
                    <a:pt x="61163" y="26550"/>
                    <a:pt x="61071" y="26550"/>
                  </a:cubicBezTo>
                  <a:cubicBezTo>
                    <a:pt x="59002" y="26246"/>
                    <a:pt x="57243" y="26097"/>
                    <a:pt x="55760" y="26097"/>
                  </a:cubicBezTo>
                  <a:cubicBezTo>
                    <a:pt x="54886" y="26097"/>
                    <a:pt x="54107" y="26148"/>
                    <a:pt x="53417" y="26251"/>
                  </a:cubicBezTo>
                  <a:cubicBezTo>
                    <a:pt x="53417" y="26228"/>
                    <a:pt x="53440" y="26205"/>
                    <a:pt x="53440" y="26205"/>
                  </a:cubicBezTo>
                  <a:cubicBezTo>
                    <a:pt x="53440" y="26090"/>
                    <a:pt x="53394" y="26021"/>
                    <a:pt x="53302" y="25998"/>
                  </a:cubicBezTo>
                  <a:cubicBezTo>
                    <a:pt x="51095" y="25630"/>
                    <a:pt x="49236" y="25446"/>
                    <a:pt x="47683" y="25446"/>
                  </a:cubicBezTo>
                  <a:cubicBezTo>
                    <a:pt x="46907" y="25446"/>
                    <a:pt x="46207" y="25492"/>
                    <a:pt x="45579" y="25584"/>
                  </a:cubicBezTo>
                  <a:cubicBezTo>
                    <a:pt x="45579" y="25561"/>
                    <a:pt x="45579" y="25538"/>
                    <a:pt x="45602" y="25515"/>
                  </a:cubicBezTo>
                  <a:cubicBezTo>
                    <a:pt x="45602" y="25423"/>
                    <a:pt x="45556" y="25331"/>
                    <a:pt x="45464" y="25331"/>
                  </a:cubicBezTo>
                  <a:cubicBezTo>
                    <a:pt x="43302" y="24953"/>
                    <a:pt x="41448" y="24764"/>
                    <a:pt x="39876" y="24764"/>
                  </a:cubicBezTo>
                  <a:cubicBezTo>
                    <a:pt x="39059" y="24764"/>
                    <a:pt x="38318" y="24815"/>
                    <a:pt x="37649" y="24918"/>
                  </a:cubicBezTo>
                  <a:cubicBezTo>
                    <a:pt x="37672" y="24895"/>
                    <a:pt x="37672" y="24872"/>
                    <a:pt x="37672" y="24849"/>
                  </a:cubicBezTo>
                  <a:cubicBezTo>
                    <a:pt x="37695" y="24757"/>
                    <a:pt x="37626" y="24665"/>
                    <a:pt x="37534" y="24642"/>
                  </a:cubicBezTo>
                  <a:cubicBezTo>
                    <a:pt x="35549" y="24311"/>
                    <a:pt x="33819" y="24145"/>
                    <a:pt x="32332" y="24145"/>
                  </a:cubicBezTo>
                  <a:cubicBezTo>
                    <a:pt x="31340" y="24145"/>
                    <a:pt x="30455" y="24219"/>
                    <a:pt x="29674" y="24366"/>
                  </a:cubicBezTo>
                  <a:cubicBezTo>
                    <a:pt x="29674" y="24343"/>
                    <a:pt x="29697" y="24320"/>
                    <a:pt x="29697" y="24297"/>
                  </a:cubicBezTo>
                  <a:cubicBezTo>
                    <a:pt x="29697" y="24205"/>
                    <a:pt x="29651" y="24113"/>
                    <a:pt x="29559" y="24090"/>
                  </a:cubicBezTo>
                  <a:cubicBezTo>
                    <a:pt x="27817" y="23851"/>
                    <a:pt x="26272" y="23731"/>
                    <a:pt x="24914" y="23731"/>
                  </a:cubicBezTo>
                  <a:cubicBezTo>
                    <a:pt x="23656" y="23731"/>
                    <a:pt x="22557" y="23834"/>
                    <a:pt x="21606" y="24044"/>
                  </a:cubicBezTo>
                  <a:cubicBezTo>
                    <a:pt x="21606" y="24021"/>
                    <a:pt x="21629" y="23998"/>
                    <a:pt x="21629" y="23975"/>
                  </a:cubicBezTo>
                  <a:cubicBezTo>
                    <a:pt x="21629" y="23860"/>
                    <a:pt x="21560" y="23791"/>
                    <a:pt x="21468" y="23768"/>
                  </a:cubicBezTo>
                  <a:cubicBezTo>
                    <a:pt x="20199" y="23646"/>
                    <a:pt x="19023" y="23583"/>
                    <a:pt x="17945" y="23583"/>
                  </a:cubicBezTo>
                  <a:cubicBezTo>
                    <a:pt x="16191" y="23583"/>
                    <a:pt x="14694" y="23749"/>
                    <a:pt x="13470" y="24090"/>
                  </a:cubicBezTo>
                  <a:cubicBezTo>
                    <a:pt x="13470" y="24067"/>
                    <a:pt x="13470" y="24044"/>
                    <a:pt x="13493" y="24021"/>
                  </a:cubicBezTo>
                  <a:cubicBezTo>
                    <a:pt x="13493" y="23906"/>
                    <a:pt x="13424" y="23837"/>
                    <a:pt x="13309" y="23837"/>
                  </a:cubicBezTo>
                  <a:cubicBezTo>
                    <a:pt x="12726" y="23800"/>
                    <a:pt x="12143" y="23781"/>
                    <a:pt x="11560" y="23781"/>
                  </a:cubicBezTo>
                  <a:cubicBezTo>
                    <a:pt x="10007" y="23781"/>
                    <a:pt x="8457" y="23915"/>
                    <a:pt x="6919" y="24182"/>
                  </a:cubicBezTo>
                  <a:cubicBezTo>
                    <a:pt x="6345" y="24297"/>
                    <a:pt x="5793" y="24435"/>
                    <a:pt x="5241" y="24642"/>
                  </a:cubicBezTo>
                  <a:cubicBezTo>
                    <a:pt x="5241" y="24619"/>
                    <a:pt x="5241" y="24596"/>
                    <a:pt x="5241" y="24573"/>
                  </a:cubicBezTo>
                  <a:cubicBezTo>
                    <a:pt x="5218" y="24458"/>
                    <a:pt x="5149" y="24389"/>
                    <a:pt x="5057" y="24389"/>
                  </a:cubicBezTo>
                  <a:cubicBezTo>
                    <a:pt x="3403" y="24412"/>
                    <a:pt x="1771" y="24596"/>
                    <a:pt x="139" y="24895"/>
                  </a:cubicBezTo>
                  <a:cubicBezTo>
                    <a:pt x="47" y="24895"/>
                    <a:pt x="1" y="24987"/>
                    <a:pt x="1" y="25101"/>
                  </a:cubicBezTo>
                  <a:cubicBezTo>
                    <a:pt x="24" y="25170"/>
                    <a:pt x="93" y="25239"/>
                    <a:pt x="185" y="25239"/>
                  </a:cubicBezTo>
                  <a:lnTo>
                    <a:pt x="208" y="25239"/>
                  </a:lnTo>
                  <a:cubicBezTo>
                    <a:pt x="1771" y="24941"/>
                    <a:pt x="3334" y="24780"/>
                    <a:pt x="4897" y="24757"/>
                  </a:cubicBezTo>
                  <a:lnTo>
                    <a:pt x="4897" y="24757"/>
                  </a:lnTo>
                  <a:cubicBezTo>
                    <a:pt x="4345" y="24964"/>
                    <a:pt x="3793" y="25239"/>
                    <a:pt x="3288" y="25584"/>
                  </a:cubicBezTo>
                  <a:cubicBezTo>
                    <a:pt x="1702" y="26687"/>
                    <a:pt x="1288" y="28135"/>
                    <a:pt x="897" y="29538"/>
                  </a:cubicBezTo>
                  <a:lnTo>
                    <a:pt x="851" y="29675"/>
                  </a:lnTo>
                  <a:cubicBezTo>
                    <a:pt x="690" y="30296"/>
                    <a:pt x="484" y="30894"/>
                    <a:pt x="231" y="31491"/>
                  </a:cubicBezTo>
                  <a:cubicBezTo>
                    <a:pt x="185" y="31560"/>
                    <a:pt x="231" y="31675"/>
                    <a:pt x="323" y="31721"/>
                  </a:cubicBezTo>
                  <a:lnTo>
                    <a:pt x="392" y="31721"/>
                  </a:lnTo>
                  <a:cubicBezTo>
                    <a:pt x="461" y="31721"/>
                    <a:pt x="529" y="31675"/>
                    <a:pt x="552" y="31629"/>
                  </a:cubicBezTo>
                  <a:cubicBezTo>
                    <a:pt x="805" y="31009"/>
                    <a:pt x="1012" y="30388"/>
                    <a:pt x="1173" y="29767"/>
                  </a:cubicBezTo>
                  <a:lnTo>
                    <a:pt x="1219" y="29629"/>
                  </a:lnTo>
                  <a:cubicBezTo>
                    <a:pt x="1587" y="28273"/>
                    <a:pt x="1978" y="26894"/>
                    <a:pt x="3494" y="25860"/>
                  </a:cubicBezTo>
                  <a:cubicBezTo>
                    <a:pt x="4552" y="25193"/>
                    <a:pt x="5747" y="24734"/>
                    <a:pt x="6988" y="24527"/>
                  </a:cubicBezTo>
                  <a:cubicBezTo>
                    <a:pt x="8459" y="24259"/>
                    <a:pt x="9942" y="24126"/>
                    <a:pt x="11429" y="24126"/>
                  </a:cubicBezTo>
                  <a:cubicBezTo>
                    <a:pt x="11986" y="24126"/>
                    <a:pt x="12544" y="24145"/>
                    <a:pt x="13102" y="24182"/>
                  </a:cubicBezTo>
                  <a:cubicBezTo>
                    <a:pt x="12527" y="24343"/>
                    <a:pt x="11976" y="24573"/>
                    <a:pt x="11447" y="24872"/>
                  </a:cubicBezTo>
                  <a:cubicBezTo>
                    <a:pt x="9723" y="25929"/>
                    <a:pt x="9218" y="27354"/>
                    <a:pt x="8712" y="28733"/>
                  </a:cubicBezTo>
                  <a:lnTo>
                    <a:pt x="8689" y="28779"/>
                  </a:lnTo>
                  <a:cubicBezTo>
                    <a:pt x="8252" y="30043"/>
                    <a:pt x="7724" y="31468"/>
                    <a:pt x="6046" y="32503"/>
                  </a:cubicBezTo>
                  <a:cubicBezTo>
                    <a:pt x="5586" y="32801"/>
                    <a:pt x="5103" y="33031"/>
                    <a:pt x="4575" y="33238"/>
                  </a:cubicBezTo>
                  <a:cubicBezTo>
                    <a:pt x="4483" y="33284"/>
                    <a:pt x="4368" y="33307"/>
                    <a:pt x="4253" y="33353"/>
                  </a:cubicBezTo>
                  <a:cubicBezTo>
                    <a:pt x="4046" y="33422"/>
                    <a:pt x="4115" y="33698"/>
                    <a:pt x="4299" y="33698"/>
                  </a:cubicBezTo>
                  <a:lnTo>
                    <a:pt x="4368" y="33698"/>
                  </a:lnTo>
                  <a:cubicBezTo>
                    <a:pt x="4460" y="33652"/>
                    <a:pt x="4552" y="33629"/>
                    <a:pt x="4644" y="33583"/>
                  </a:cubicBezTo>
                  <a:lnTo>
                    <a:pt x="4644" y="33583"/>
                  </a:lnTo>
                  <a:cubicBezTo>
                    <a:pt x="4575" y="33698"/>
                    <a:pt x="4644" y="33859"/>
                    <a:pt x="4782" y="33859"/>
                  </a:cubicBezTo>
                  <a:cubicBezTo>
                    <a:pt x="7586" y="33767"/>
                    <a:pt x="9723" y="33560"/>
                    <a:pt x="11378" y="33169"/>
                  </a:cubicBezTo>
                  <a:cubicBezTo>
                    <a:pt x="11401" y="33192"/>
                    <a:pt x="11424" y="33215"/>
                    <a:pt x="11447" y="33215"/>
                  </a:cubicBezTo>
                  <a:cubicBezTo>
                    <a:pt x="12642" y="33261"/>
                    <a:pt x="13700" y="33307"/>
                    <a:pt x="14688" y="33307"/>
                  </a:cubicBezTo>
                  <a:cubicBezTo>
                    <a:pt x="16136" y="33307"/>
                    <a:pt x="17584" y="33215"/>
                    <a:pt x="19009" y="33008"/>
                  </a:cubicBezTo>
                  <a:cubicBezTo>
                    <a:pt x="19032" y="33031"/>
                    <a:pt x="19055" y="33031"/>
                    <a:pt x="19078" y="33031"/>
                  </a:cubicBezTo>
                  <a:cubicBezTo>
                    <a:pt x="20779" y="33238"/>
                    <a:pt x="22503" y="33330"/>
                    <a:pt x="24203" y="33353"/>
                  </a:cubicBezTo>
                  <a:cubicBezTo>
                    <a:pt x="25054" y="33353"/>
                    <a:pt x="25881" y="33307"/>
                    <a:pt x="26709" y="33215"/>
                  </a:cubicBezTo>
                  <a:cubicBezTo>
                    <a:pt x="26732" y="33238"/>
                    <a:pt x="26755" y="33238"/>
                    <a:pt x="26801" y="33261"/>
                  </a:cubicBezTo>
                  <a:cubicBezTo>
                    <a:pt x="28777" y="33560"/>
                    <a:pt x="30777" y="33744"/>
                    <a:pt x="32777" y="33767"/>
                  </a:cubicBezTo>
                  <a:cubicBezTo>
                    <a:pt x="33397" y="33767"/>
                    <a:pt x="33949" y="33744"/>
                    <a:pt x="34478" y="33698"/>
                  </a:cubicBezTo>
                  <a:cubicBezTo>
                    <a:pt x="34501" y="33721"/>
                    <a:pt x="34524" y="33721"/>
                    <a:pt x="34547" y="33744"/>
                  </a:cubicBezTo>
                  <a:cubicBezTo>
                    <a:pt x="36661" y="34134"/>
                    <a:pt x="38799" y="34364"/>
                    <a:pt x="40959" y="34410"/>
                  </a:cubicBezTo>
                  <a:cubicBezTo>
                    <a:pt x="41419" y="34410"/>
                    <a:pt x="41879" y="34387"/>
                    <a:pt x="42292" y="34341"/>
                  </a:cubicBezTo>
                  <a:cubicBezTo>
                    <a:pt x="42315" y="34364"/>
                    <a:pt x="42338" y="34387"/>
                    <a:pt x="42384" y="34387"/>
                  </a:cubicBezTo>
                  <a:cubicBezTo>
                    <a:pt x="44499" y="34801"/>
                    <a:pt x="46659" y="35054"/>
                    <a:pt x="48843" y="35077"/>
                  </a:cubicBezTo>
                  <a:cubicBezTo>
                    <a:pt x="49303" y="35077"/>
                    <a:pt x="49762" y="35077"/>
                    <a:pt x="50176" y="35031"/>
                  </a:cubicBezTo>
                  <a:cubicBezTo>
                    <a:pt x="50199" y="35054"/>
                    <a:pt x="50222" y="35077"/>
                    <a:pt x="50268" y="35077"/>
                  </a:cubicBezTo>
                  <a:cubicBezTo>
                    <a:pt x="52314" y="35468"/>
                    <a:pt x="54382" y="35697"/>
                    <a:pt x="56474" y="35720"/>
                  </a:cubicBezTo>
                  <a:cubicBezTo>
                    <a:pt x="57071" y="35720"/>
                    <a:pt x="57623" y="35697"/>
                    <a:pt x="58152" y="35651"/>
                  </a:cubicBezTo>
                  <a:cubicBezTo>
                    <a:pt x="58175" y="35674"/>
                    <a:pt x="58198" y="35674"/>
                    <a:pt x="58221" y="35674"/>
                  </a:cubicBezTo>
                  <a:cubicBezTo>
                    <a:pt x="60105" y="35996"/>
                    <a:pt x="61990" y="36180"/>
                    <a:pt x="63898" y="36203"/>
                  </a:cubicBezTo>
                  <a:cubicBezTo>
                    <a:pt x="64656" y="36203"/>
                    <a:pt x="65415" y="36157"/>
                    <a:pt x="66196" y="36042"/>
                  </a:cubicBezTo>
                  <a:cubicBezTo>
                    <a:pt x="66219" y="36065"/>
                    <a:pt x="66242" y="36088"/>
                    <a:pt x="66265" y="36088"/>
                  </a:cubicBezTo>
                  <a:cubicBezTo>
                    <a:pt x="67782" y="36295"/>
                    <a:pt x="69322" y="36387"/>
                    <a:pt x="70862" y="36410"/>
                  </a:cubicBezTo>
                  <a:cubicBezTo>
                    <a:pt x="72011" y="36410"/>
                    <a:pt x="73183" y="36318"/>
                    <a:pt x="74310" y="36134"/>
                  </a:cubicBezTo>
                  <a:cubicBezTo>
                    <a:pt x="74333" y="36157"/>
                    <a:pt x="74356" y="36157"/>
                    <a:pt x="74379" y="36157"/>
                  </a:cubicBezTo>
                  <a:cubicBezTo>
                    <a:pt x="75068" y="36203"/>
                    <a:pt x="75758" y="36249"/>
                    <a:pt x="76401" y="36272"/>
                  </a:cubicBezTo>
                  <a:lnTo>
                    <a:pt x="78194" y="36272"/>
                  </a:lnTo>
                  <a:cubicBezTo>
                    <a:pt x="78746" y="36249"/>
                    <a:pt x="79274" y="36226"/>
                    <a:pt x="79780" y="36180"/>
                  </a:cubicBezTo>
                  <a:cubicBezTo>
                    <a:pt x="80286" y="36157"/>
                    <a:pt x="80745" y="36088"/>
                    <a:pt x="81182" y="36019"/>
                  </a:cubicBezTo>
                  <a:cubicBezTo>
                    <a:pt x="81619" y="35950"/>
                    <a:pt x="82078" y="35858"/>
                    <a:pt x="82492" y="35743"/>
                  </a:cubicBezTo>
                  <a:cubicBezTo>
                    <a:pt x="82515" y="35766"/>
                    <a:pt x="82561" y="35789"/>
                    <a:pt x="82584" y="35789"/>
                  </a:cubicBezTo>
                  <a:lnTo>
                    <a:pt x="83067" y="35789"/>
                  </a:lnTo>
                  <a:cubicBezTo>
                    <a:pt x="86537" y="35789"/>
                    <a:pt x="88997" y="35330"/>
                    <a:pt x="90721" y="34755"/>
                  </a:cubicBezTo>
                  <a:cubicBezTo>
                    <a:pt x="90744" y="34778"/>
                    <a:pt x="90767" y="34778"/>
                    <a:pt x="90812" y="34778"/>
                  </a:cubicBezTo>
                  <a:cubicBezTo>
                    <a:pt x="91502" y="34732"/>
                    <a:pt x="92192" y="34663"/>
                    <a:pt x="92835" y="34594"/>
                  </a:cubicBezTo>
                  <a:cubicBezTo>
                    <a:pt x="93479" y="34525"/>
                    <a:pt x="94030" y="34410"/>
                    <a:pt x="94628" y="34318"/>
                  </a:cubicBezTo>
                  <a:cubicBezTo>
                    <a:pt x="95180" y="34203"/>
                    <a:pt x="95708" y="34088"/>
                    <a:pt x="96214" y="33974"/>
                  </a:cubicBezTo>
                  <a:cubicBezTo>
                    <a:pt x="96720" y="33859"/>
                    <a:pt x="97225" y="33675"/>
                    <a:pt x="97593" y="33560"/>
                  </a:cubicBezTo>
                  <a:cubicBezTo>
                    <a:pt x="98076" y="33376"/>
                    <a:pt x="98512" y="33238"/>
                    <a:pt x="98880" y="33077"/>
                  </a:cubicBezTo>
                  <a:lnTo>
                    <a:pt x="98972" y="33077"/>
                  </a:lnTo>
                  <a:cubicBezTo>
                    <a:pt x="101316" y="32709"/>
                    <a:pt x="103592" y="32020"/>
                    <a:pt x="105752" y="31009"/>
                  </a:cubicBezTo>
                  <a:cubicBezTo>
                    <a:pt x="106189" y="30779"/>
                    <a:pt x="106603" y="30549"/>
                    <a:pt x="106971" y="30319"/>
                  </a:cubicBezTo>
                  <a:lnTo>
                    <a:pt x="107063" y="30319"/>
                  </a:lnTo>
                  <a:cubicBezTo>
                    <a:pt x="109292" y="29629"/>
                    <a:pt x="111430" y="28664"/>
                    <a:pt x="113406" y="27423"/>
                  </a:cubicBezTo>
                  <a:cubicBezTo>
                    <a:pt x="113797" y="27170"/>
                    <a:pt x="114165" y="26917"/>
                    <a:pt x="114532" y="26618"/>
                  </a:cubicBezTo>
                  <a:lnTo>
                    <a:pt x="114624" y="26618"/>
                  </a:lnTo>
                  <a:cubicBezTo>
                    <a:pt x="116762" y="25699"/>
                    <a:pt x="118762" y="24504"/>
                    <a:pt x="120577" y="23079"/>
                  </a:cubicBezTo>
                  <a:cubicBezTo>
                    <a:pt x="120945" y="22780"/>
                    <a:pt x="121290" y="22481"/>
                    <a:pt x="121612" y="22159"/>
                  </a:cubicBezTo>
                  <a:cubicBezTo>
                    <a:pt x="121635" y="22159"/>
                    <a:pt x="121681" y="22159"/>
                    <a:pt x="121704" y="22136"/>
                  </a:cubicBezTo>
                  <a:cubicBezTo>
                    <a:pt x="124600" y="20436"/>
                    <a:pt x="126783" y="18712"/>
                    <a:pt x="128208" y="17011"/>
                  </a:cubicBezTo>
                  <a:cubicBezTo>
                    <a:pt x="128231" y="17011"/>
                    <a:pt x="128254" y="17011"/>
                    <a:pt x="128277" y="16988"/>
                  </a:cubicBezTo>
                  <a:cubicBezTo>
                    <a:pt x="130185" y="15655"/>
                    <a:pt x="131909" y="14092"/>
                    <a:pt x="133426" y="12322"/>
                  </a:cubicBezTo>
                  <a:cubicBezTo>
                    <a:pt x="133747" y="11931"/>
                    <a:pt x="134000" y="11564"/>
                    <a:pt x="134253" y="11219"/>
                  </a:cubicBezTo>
                  <a:cubicBezTo>
                    <a:pt x="134276" y="11219"/>
                    <a:pt x="134322" y="11196"/>
                    <a:pt x="134345" y="11173"/>
                  </a:cubicBezTo>
                  <a:cubicBezTo>
                    <a:pt x="136092" y="9656"/>
                    <a:pt x="137655" y="7909"/>
                    <a:pt x="138965" y="5978"/>
                  </a:cubicBezTo>
                  <a:cubicBezTo>
                    <a:pt x="139218" y="5588"/>
                    <a:pt x="139471" y="5197"/>
                    <a:pt x="139677" y="4806"/>
                  </a:cubicBezTo>
                  <a:cubicBezTo>
                    <a:pt x="139700" y="4783"/>
                    <a:pt x="139723" y="4783"/>
                    <a:pt x="139746" y="4760"/>
                  </a:cubicBezTo>
                  <a:cubicBezTo>
                    <a:pt x="141011" y="3358"/>
                    <a:pt x="142114" y="1864"/>
                    <a:pt x="143102" y="278"/>
                  </a:cubicBezTo>
                  <a:cubicBezTo>
                    <a:pt x="143148" y="186"/>
                    <a:pt x="143125" y="94"/>
                    <a:pt x="143056" y="48"/>
                  </a:cubicBezTo>
                  <a:cubicBezTo>
                    <a:pt x="143024" y="24"/>
                    <a:pt x="142992" y="14"/>
                    <a:pt x="142962" y="14"/>
                  </a:cubicBezTo>
                  <a:cubicBezTo>
                    <a:pt x="142906" y="14"/>
                    <a:pt x="142856" y="49"/>
                    <a:pt x="142826" y="94"/>
                  </a:cubicBezTo>
                  <a:cubicBezTo>
                    <a:pt x="142022" y="1381"/>
                    <a:pt x="141148" y="2600"/>
                    <a:pt x="140160" y="3726"/>
                  </a:cubicBezTo>
                  <a:cubicBezTo>
                    <a:pt x="140390" y="3220"/>
                    <a:pt x="140551" y="2669"/>
                    <a:pt x="140666" y="2117"/>
                  </a:cubicBezTo>
                  <a:cubicBezTo>
                    <a:pt x="140781" y="1473"/>
                    <a:pt x="140804" y="807"/>
                    <a:pt x="140689" y="163"/>
                  </a:cubicBezTo>
                  <a:cubicBezTo>
                    <a:pt x="140669" y="83"/>
                    <a:pt x="140614" y="21"/>
                    <a:pt x="140540" y="21"/>
                  </a:cubicBezTo>
                  <a:cubicBezTo>
                    <a:pt x="140529" y="21"/>
                    <a:pt x="140517" y="22"/>
                    <a:pt x="140505" y="25"/>
                  </a:cubicBezTo>
                  <a:cubicBezTo>
                    <a:pt x="140413" y="25"/>
                    <a:pt x="140344" y="117"/>
                    <a:pt x="140367" y="209"/>
                  </a:cubicBezTo>
                  <a:cubicBezTo>
                    <a:pt x="140459" y="830"/>
                    <a:pt x="140436" y="1450"/>
                    <a:pt x="140321" y="2071"/>
                  </a:cubicBezTo>
                  <a:cubicBezTo>
                    <a:pt x="140022" y="3404"/>
                    <a:pt x="139448" y="4668"/>
                    <a:pt x="138666" y="5794"/>
                  </a:cubicBezTo>
                  <a:cubicBezTo>
                    <a:pt x="137586" y="7403"/>
                    <a:pt x="136299" y="8897"/>
                    <a:pt x="134874" y="10208"/>
                  </a:cubicBezTo>
                  <a:lnTo>
                    <a:pt x="134874" y="10208"/>
                  </a:lnTo>
                  <a:cubicBezTo>
                    <a:pt x="135150" y="9725"/>
                    <a:pt x="135356" y="9196"/>
                    <a:pt x="135517" y="8668"/>
                  </a:cubicBezTo>
                  <a:cubicBezTo>
                    <a:pt x="136184" y="6507"/>
                    <a:pt x="135425" y="5013"/>
                    <a:pt x="134828" y="3818"/>
                  </a:cubicBezTo>
                  <a:lnTo>
                    <a:pt x="134736" y="3611"/>
                  </a:lnTo>
                  <a:cubicBezTo>
                    <a:pt x="134161" y="2531"/>
                    <a:pt x="133656" y="1519"/>
                    <a:pt x="133633" y="186"/>
                  </a:cubicBezTo>
                  <a:cubicBezTo>
                    <a:pt x="133633" y="94"/>
                    <a:pt x="133564" y="25"/>
                    <a:pt x="133472" y="25"/>
                  </a:cubicBezTo>
                  <a:cubicBezTo>
                    <a:pt x="133380" y="25"/>
                    <a:pt x="133288" y="94"/>
                    <a:pt x="133288" y="186"/>
                  </a:cubicBezTo>
                  <a:cubicBezTo>
                    <a:pt x="133288" y="1611"/>
                    <a:pt x="133862" y="2715"/>
                    <a:pt x="134414" y="3772"/>
                  </a:cubicBezTo>
                  <a:lnTo>
                    <a:pt x="134529" y="3979"/>
                  </a:lnTo>
                  <a:cubicBezTo>
                    <a:pt x="135127" y="5174"/>
                    <a:pt x="135816" y="6553"/>
                    <a:pt x="135196" y="8576"/>
                  </a:cubicBezTo>
                  <a:cubicBezTo>
                    <a:pt x="135012" y="9127"/>
                    <a:pt x="134782" y="9679"/>
                    <a:pt x="134483" y="10208"/>
                  </a:cubicBezTo>
                  <a:cubicBezTo>
                    <a:pt x="134092" y="10851"/>
                    <a:pt x="133656" y="11495"/>
                    <a:pt x="133173" y="12092"/>
                  </a:cubicBezTo>
                  <a:cubicBezTo>
                    <a:pt x="131909" y="13586"/>
                    <a:pt x="130484" y="14919"/>
                    <a:pt x="128921" y="16069"/>
                  </a:cubicBezTo>
                  <a:cubicBezTo>
                    <a:pt x="129243" y="15609"/>
                    <a:pt x="129518" y="15126"/>
                    <a:pt x="129725" y="14621"/>
                  </a:cubicBezTo>
                  <a:cubicBezTo>
                    <a:pt x="130622" y="12552"/>
                    <a:pt x="130024" y="10966"/>
                    <a:pt x="129541" y="9702"/>
                  </a:cubicBezTo>
                  <a:lnTo>
                    <a:pt x="129449" y="9472"/>
                  </a:lnTo>
                  <a:cubicBezTo>
                    <a:pt x="128944" y="8162"/>
                    <a:pt x="128484" y="6921"/>
                    <a:pt x="128875" y="5266"/>
                  </a:cubicBezTo>
                  <a:cubicBezTo>
                    <a:pt x="129174" y="3956"/>
                    <a:pt x="130024" y="2393"/>
                    <a:pt x="131679" y="301"/>
                  </a:cubicBezTo>
                  <a:cubicBezTo>
                    <a:pt x="131779" y="151"/>
                    <a:pt x="131661" y="0"/>
                    <a:pt x="13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5"/>
            <p:cNvSpPr/>
            <p:nvPr/>
          </p:nvSpPr>
          <p:spPr>
            <a:xfrm>
              <a:off x="1256400" y="2256150"/>
              <a:ext cx="982600" cy="3204075"/>
            </a:xfrm>
            <a:custGeom>
              <a:avLst/>
              <a:gdLst/>
              <a:ahLst/>
              <a:cxnLst/>
              <a:rect l="l" t="t" r="r" b="b"/>
              <a:pathLst>
                <a:path w="39304" h="128163" extrusionOk="0">
                  <a:moveTo>
                    <a:pt x="26065" y="5839"/>
                  </a:moveTo>
                  <a:lnTo>
                    <a:pt x="26065" y="5954"/>
                  </a:lnTo>
                  <a:cubicBezTo>
                    <a:pt x="25996" y="6551"/>
                    <a:pt x="25996" y="7149"/>
                    <a:pt x="26088" y="7723"/>
                  </a:cubicBezTo>
                  <a:cubicBezTo>
                    <a:pt x="26226" y="8620"/>
                    <a:pt x="26571" y="9447"/>
                    <a:pt x="27122" y="10160"/>
                  </a:cubicBezTo>
                  <a:cubicBezTo>
                    <a:pt x="27605" y="10734"/>
                    <a:pt x="28156" y="11240"/>
                    <a:pt x="28777" y="11700"/>
                  </a:cubicBezTo>
                  <a:lnTo>
                    <a:pt x="28800" y="11723"/>
                  </a:lnTo>
                  <a:cubicBezTo>
                    <a:pt x="29903" y="12596"/>
                    <a:pt x="31030" y="13516"/>
                    <a:pt x="31558" y="15331"/>
                  </a:cubicBezTo>
                  <a:cubicBezTo>
                    <a:pt x="31696" y="15860"/>
                    <a:pt x="31788" y="16366"/>
                    <a:pt x="31834" y="16894"/>
                  </a:cubicBezTo>
                  <a:cubicBezTo>
                    <a:pt x="31880" y="17423"/>
                    <a:pt x="31903" y="18044"/>
                    <a:pt x="31880" y="18917"/>
                  </a:cubicBezTo>
                  <a:cubicBezTo>
                    <a:pt x="31834" y="20365"/>
                    <a:pt x="31673" y="22043"/>
                    <a:pt x="31443" y="24043"/>
                  </a:cubicBezTo>
                  <a:cubicBezTo>
                    <a:pt x="31328" y="23537"/>
                    <a:pt x="31167" y="23054"/>
                    <a:pt x="30961" y="22572"/>
                  </a:cubicBezTo>
                  <a:cubicBezTo>
                    <a:pt x="30179" y="20710"/>
                    <a:pt x="28846" y="19928"/>
                    <a:pt x="27559" y="19193"/>
                  </a:cubicBezTo>
                  <a:cubicBezTo>
                    <a:pt x="26915" y="18825"/>
                    <a:pt x="26318" y="18434"/>
                    <a:pt x="25766" y="17952"/>
                  </a:cubicBezTo>
                  <a:cubicBezTo>
                    <a:pt x="25146" y="17400"/>
                    <a:pt x="24686" y="16687"/>
                    <a:pt x="24456" y="15883"/>
                  </a:cubicBezTo>
                  <a:cubicBezTo>
                    <a:pt x="24295" y="15354"/>
                    <a:pt x="24180" y="14803"/>
                    <a:pt x="24134" y="14251"/>
                  </a:cubicBezTo>
                  <a:cubicBezTo>
                    <a:pt x="24088" y="13516"/>
                    <a:pt x="24111" y="12780"/>
                    <a:pt x="24203" y="12045"/>
                  </a:cubicBezTo>
                  <a:cubicBezTo>
                    <a:pt x="24318" y="11079"/>
                    <a:pt x="24525" y="10137"/>
                    <a:pt x="24801" y="9195"/>
                  </a:cubicBezTo>
                  <a:cubicBezTo>
                    <a:pt x="25146" y="8045"/>
                    <a:pt x="25559" y="6919"/>
                    <a:pt x="26065" y="5839"/>
                  </a:cubicBezTo>
                  <a:close/>
                  <a:moveTo>
                    <a:pt x="23766" y="14182"/>
                  </a:moveTo>
                  <a:lnTo>
                    <a:pt x="23766" y="14297"/>
                  </a:lnTo>
                  <a:cubicBezTo>
                    <a:pt x="23812" y="14872"/>
                    <a:pt x="23927" y="15446"/>
                    <a:pt x="24111" y="16021"/>
                  </a:cubicBezTo>
                  <a:cubicBezTo>
                    <a:pt x="24364" y="16871"/>
                    <a:pt x="24847" y="17630"/>
                    <a:pt x="25513" y="18227"/>
                  </a:cubicBezTo>
                  <a:cubicBezTo>
                    <a:pt x="26088" y="18733"/>
                    <a:pt x="26708" y="19147"/>
                    <a:pt x="27375" y="19515"/>
                  </a:cubicBezTo>
                  <a:cubicBezTo>
                    <a:pt x="28616" y="20227"/>
                    <a:pt x="29880" y="20963"/>
                    <a:pt x="30639" y="22732"/>
                  </a:cubicBezTo>
                  <a:cubicBezTo>
                    <a:pt x="30846" y="23215"/>
                    <a:pt x="31007" y="23744"/>
                    <a:pt x="31099" y="24272"/>
                  </a:cubicBezTo>
                  <a:cubicBezTo>
                    <a:pt x="31259" y="24939"/>
                    <a:pt x="31374" y="25605"/>
                    <a:pt x="31420" y="26295"/>
                  </a:cubicBezTo>
                  <a:cubicBezTo>
                    <a:pt x="31558" y="28042"/>
                    <a:pt x="31581" y="29766"/>
                    <a:pt x="31535" y="31512"/>
                  </a:cubicBezTo>
                  <a:cubicBezTo>
                    <a:pt x="31374" y="31007"/>
                    <a:pt x="31167" y="30547"/>
                    <a:pt x="30915" y="30087"/>
                  </a:cubicBezTo>
                  <a:cubicBezTo>
                    <a:pt x="29903" y="28272"/>
                    <a:pt x="28455" y="27651"/>
                    <a:pt x="27191" y="27099"/>
                  </a:cubicBezTo>
                  <a:lnTo>
                    <a:pt x="27145" y="27076"/>
                  </a:lnTo>
                  <a:cubicBezTo>
                    <a:pt x="25789" y="26479"/>
                    <a:pt x="24502" y="25927"/>
                    <a:pt x="23652" y="24203"/>
                  </a:cubicBezTo>
                  <a:cubicBezTo>
                    <a:pt x="23422" y="23698"/>
                    <a:pt x="23261" y="23169"/>
                    <a:pt x="23146" y="22640"/>
                  </a:cubicBezTo>
                  <a:cubicBezTo>
                    <a:pt x="23077" y="22319"/>
                    <a:pt x="23031" y="21997"/>
                    <a:pt x="22985" y="21629"/>
                  </a:cubicBezTo>
                  <a:cubicBezTo>
                    <a:pt x="22939" y="21284"/>
                    <a:pt x="22916" y="20917"/>
                    <a:pt x="22916" y="20480"/>
                  </a:cubicBezTo>
                  <a:cubicBezTo>
                    <a:pt x="22893" y="20066"/>
                    <a:pt x="22916" y="19584"/>
                    <a:pt x="22916" y="19124"/>
                  </a:cubicBezTo>
                  <a:cubicBezTo>
                    <a:pt x="22962" y="18641"/>
                    <a:pt x="23008" y="18135"/>
                    <a:pt x="23077" y="17607"/>
                  </a:cubicBezTo>
                  <a:cubicBezTo>
                    <a:pt x="23146" y="17009"/>
                    <a:pt x="23238" y="16435"/>
                    <a:pt x="23353" y="15906"/>
                  </a:cubicBezTo>
                  <a:lnTo>
                    <a:pt x="23422" y="15607"/>
                  </a:lnTo>
                  <a:cubicBezTo>
                    <a:pt x="23537" y="15147"/>
                    <a:pt x="23629" y="14665"/>
                    <a:pt x="23766" y="14182"/>
                  </a:cubicBezTo>
                  <a:close/>
                  <a:moveTo>
                    <a:pt x="22778" y="22572"/>
                  </a:moveTo>
                  <a:cubicBezTo>
                    <a:pt x="22778" y="22617"/>
                    <a:pt x="22778" y="22663"/>
                    <a:pt x="22801" y="22686"/>
                  </a:cubicBezTo>
                  <a:cubicBezTo>
                    <a:pt x="22916" y="23261"/>
                    <a:pt x="23100" y="23813"/>
                    <a:pt x="23353" y="24341"/>
                  </a:cubicBezTo>
                  <a:cubicBezTo>
                    <a:pt x="24249" y="26180"/>
                    <a:pt x="25651" y="26778"/>
                    <a:pt x="27007" y="27375"/>
                  </a:cubicBezTo>
                  <a:lnTo>
                    <a:pt x="27030" y="27375"/>
                  </a:lnTo>
                  <a:cubicBezTo>
                    <a:pt x="28317" y="27950"/>
                    <a:pt x="29650" y="28524"/>
                    <a:pt x="30616" y="30225"/>
                  </a:cubicBezTo>
                  <a:cubicBezTo>
                    <a:pt x="31558" y="31903"/>
                    <a:pt x="32064" y="34546"/>
                    <a:pt x="32317" y="39028"/>
                  </a:cubicBezTo>
                  <a:cubicBezTo>
                    <a:pt x="32110" y="38546"/>
                    <a:pt x="31880" y="38086"/>
                    <a:pt x="31581" y="37649"/>
                  </a:cubicBezTo>
                  <a:cubicBezTo>
                    <a:pt x="30455" y="35903"/>
                    <a:pt x="28938" y="35397"/>
                    <a:pt x="27605" y="34937"/>
                  </a:cubicBezTo>
                  <a:lnTo>
                    <a:pt x="27444" y="34891"/>
                  </a:lnTo>
                  <a:cubicBezTo>
                    <a:pt x="26134" y="34455"/>
                    <a:pt x="24778" y="33995"/>
                    <a:pt x="23835" y="32409"/>
                  </a:cubicBezTo>
                  <a:cubicBezTo>
                    <a:pt x="23284" y="31558"/>
                    <a:pt x="22916" y="30386"/>
                    <a:pt x="22686" y="28846"/>
                  </a:cubicBezTo>
                  <a:cubicBezTo>
                    <a:pt x="22433" y="26755"/>
                    <a:pt x="22479" y="24663"/>
                    <a:pt x="22778" y="22572"/>
                  </a:cubicBezTo>
                  <a:close/>
                  <a:moveTo>
                    <a:pt x="22798" y="31000"/>
                  </a:moveTo>
                  <a:lnTo>
                    <a:pt x="22798" y="31000"/>
                  </a:lnTo>
                  <a:cubicBezTo>
                    <a:pt x="22980" y="31552"/>
                    <a:pt x="23226" y="32083"/>
                    <a:pt x="23514" y="32593"/>
                  </a:cubicBezTo>
                  <a:cubicBezTo>
                    <a:pt x="24548" y="34271"/>
                    <a:pt x="25950" y="34753"/>
                    <a:pt x="27329" y="35213"/>
                  </a:cubicBezTo>
                  <a:lnTo>
                    <a:pt x="27490" y="35259"/>
                  </a:lnTo>
                  <a:cubicBezTo>
                    <a:pt x="28823" y="35719"/>
                    <a:pt x="30225" y="36178"/>
                    <a:pt x="31282" y="37833"/>
                  </a:cubicBezTo>
                  <a:cubicBezTo>
                    <a:pt x="32340" y="39465"/>
                    <a:pt x="33098" y="42223"/>
                    <a:pt x="33558" y="46636"/>
                  </a:cubicBezTo>
                  <a:cubicBezTo>
                    <a:pt x="33328" y="46154"/>
                    <a:pt x="33052" y="45694"/>
                    <a:pt x="32753" y="45257"/>
                  </a:cubicBezTo>
                  <a:cubicBezTo>
                    <a:pt x="31489" y="43533"/>
                    <a:pt x="29972" y="43120"/>
                    <a:pt x="28616" y="42775"/>
                  </a:cubicBezTo>
                  <a:lnTo>
                    <a:pt x="28524" y="42752"/>
                  </a:lnTo>
                  <a:cubicBezTo>
                    <a:pt x="27122" y="42361"/>
                    <a:pt x="25789" y="42016"/>
                    <a:pt x="24686" y="40522"/>
                  </a:cubicBezTo>
                  <a:cubicBezTo>
                    <a:pt x="23973" y="39488"/>
                    <a:pt x="23514" y="38293"/>
                    <a:pt x="23284" y="37075"/>
                  </a:cubicBezTo>
                  <a:cubicBezTo>
                    <a:pt x="22874" y="35073"/>
                    <a:pt x="22712" y="33026"/>
                    <a:pt x="22798" y="31000"/>
                  </a:cubicBezTo>
                  <a:close/>
                  <a:moveTo>
                    <a:pt x="23537" y="39143"/>
                  </a:moveTo>
                  <a:lnTo>
                    <a:pt x="23537" y="39143"/>
                  </a:lnTo>
                  <a:cubicBezTo>
                    <a:pt x="23766" y="39695"/>
                    <a:pt x="24065" y="40224"/>
                    <a:pt x="24410" y="40729"/>
                  </a:cubicBezTo>
                  <a:cubicBezTo>
                    <a:pt x="25582" y="42315"/>
                    <a:pt x="27030" y="42706"/>
                    <a:pt x="28432" y="43074"/>
                  </a:cubicBezTo>
                  <a:lnTo>
                    <a:pt x="28524" y="43097"/>
                  </a:lnTo>
                  <a:cubicBezTo>
                    <a:pt x="29880" y="43464"/>
                    <a:pt x="31282" y="43832"/>
                    <a:pt x="32478" y="45464"/>
                  </a:cubicBezTo>
                  <a:cubicBezTo>
                    <a:pt x="33696" y="47188"/>
                    <a:pt x="34523" y="50015"/>
                    <a:pt x="35029" y="54359"/>
                  </a:cubicBezTo>
                  <a:cubicBezTo>
                    <a:pt x="34799" y="53853"/>
                    <a:pt x="34523" y="53394"/>
                    <a:pt x="34201" y="52957"/>
                  </a:cubicBezTo>
                  <a:cubicBezTo>
                    <a:pt x="32914" y="51233"/>
                    <a:pt x="31374" y="50865"/>
                    <a:pt x="30018" y="50544"/>
                  </a:cubicBezTo>
                  <a:lnTo>
                    <a:pt x="29857" y="50521"/>
                  </a:lnTo>
                  <a:cubicBezTo>
                    <a:pt x="28455" y="50176"/>
                    <a:pt x="27122" y="49877"/>
                    <a:pt x="25996" y="48452"/>
                  </a:cubicBezTo>
                  <a:cubicBezTo>
                    <a:pt x="24594" y="46682"/>
                    <a:pt x="23789" y="43625"/>
                    <a:pt x="23537" y="39143"/>
                  </a:cubicBezTo>
                  <a:close/>
                  <a:moveTo>
                    <a:pt x="24801" y="47142"/>
                  </a:moveTo>
                  <a:cubicBezTo>
                    <a:pt x="25054" y="47694"/>
                    <a:pt x="25375" y="48199"/>
                    <a:pt x="25743" y="48659"/>
                  </a:cubicBezTo>
                  <a:cubicBezTo>
                    <a:pt x="26938" y="50176"/>
                    <a:pt x="28386" y="50521"/>
                    <a:pt x="29788" y="50842"/>
                  </a:cubicBezTo>
                  <a:lnTo>
                    <a:pt x="29926" y="50888"/>
                  </a:lnTo>
                  <a:cubicBezTo>
                    <a:pt x="31236" y="51187"/>
                    <a:pt x="32730" y="51532"/>
                    <a:pt x="33949" y="53164"/>
                  </a:cubicBezTo>
                  <a:cubicBezTo>
                    <a:pt x="35236" y="54934"/>
                    <a:pt x="36086" y="57876"/>
                    <a:pt x="36523" y="62151"/>
                  </a:cubicBezTo>
                  <a:cubicBezTo>
                    <a:pt x="36293" y="61668"/>
                    <a:pt x="36040" y="61209"/>
                    <a:pt x="35718" y="60749"/>
                  </a:cubicBezTo>
                  <a:cubicBezTo>
                    <a:pt x="34454" y="58979"/>
                    <a:pt x="32891" y="58611"/>
                    <a:pt x="31535" y="58289"/>
                  </a:cubicBezTo>
                  <a:lnTo>
                    <a:pt x="31374" y="58266"/>
                  </a:lnTo>
                  <a:cubicBezTo>
                    <a:pt x="29972" y="57945"/>
                    <a:pt x="28639" y="57623"/>
                    <a:pt x="27513" y="56244"/>
                  </a:cubicBezTo>
                  <a:cubicBezTo>
                    <a:pt x="26134" y="54566"/>
                    <a:pt x="25237" y="51578"/>
                    <a:pt x="24801" y="47142"/>
                  </a:cubicBezTo>
                  <a:close/>
                  <a:moveTo>
                    <a:pt x="26295" y="54957"/>
                  </a:moveTo>
                  <a:lnTo>
                    <a:pt x="26295" y="54957"/>
                  </a:lnTo>
                  <a:cubicBezTo>
                    <a:pt x="26571" y="55508"/>
                    <a:pt x="26892" y="56014"/>
                    <a:pt x="27260" y="56474"/>
                  </a:cubicBezTo>
                  <a:lnTo>
                    <a:pt x="27237" y="56474"/>
                  </a:lnTo>
                  <a:cubicBezTo>
                    <a:pt x="28455" y="57945"/>
                    <a:pt x="29903" y="58266"/>
                    <a:pt x="31305" y="58588"/>
                  </a:cubicBezTo>
                  <a:lnTo>
                    <a:pt x="31466" y="58634"/>
                  </a:lnTo>
                  <a:cubicBezTo>
                    <a:pt x="32776" y="58933"/>
                    <a:pt x="34247" y="59301"/>
                    <a:pt x="35443" y="60956"/>
                  </a:cubicBezTo>
                  <a:cubicBezTo>
                    <a:pt x="36776" y="62817"/>
                    <a:pt x="37557" y="65851"/>
                    <a:pt x="37810" y="70149"/>
                  </a:cubicBezTo>
                  <a:cubicBezTo>
                    <a:pt x="37603" y="69644"/>
                    <a:pt x="37350" y="69161"/>
                    <a:pt x="37074" y="68701"/>
                  </a:cubicBezTo>
                  <a:cubicBezTo>
                    <a:pt x="35856" y="66840"/>
                    <a:pt x="34316" y="66426"/>
                    <a:pt x="32937" y="66058"/>
                  </a:cubicBezTo>
                  <a:lnTo>
                    <a:pt x="32776" y="66012"/>
                  </a:lnTo>
                  <a:cubicBezTo>
                    <a:pt x="31397" y="65645"/>
                    <a:pt x="30087" y="65323"/>
                    <a:pt x="28984" y="63944"/>
                  </a:cubicBezTo>
                  <a:cubicBezTo>
                    <a:pt x="27674" y="62312"/>
                    <a:pt x="26823" y="59439"/>
                    <a:pt x="26295" y="54957"/>
                  </a:cubicBezTo>
                  <a:close/>
                  <a:moveTo>
                    <a:pt x="27789" y="62680"/>
                  </a:moveTo>
                  <a:lnTo>
                    <a:pt x="27789" y="62680"/>
                  </a:lnTo>
                  <a:cubicBezTo>
                    <a:pt x="28042" y="63208"/>
                    <a:pt x="28363" y="63714"/>
                    <a:pt x="28731" y="64174"/>
                  </a:cubicBezTo>
                  <a:lnTo>
                    <a:pt x="28708" y="64174"/>
                  </a:lnTo>
                  <a:cubicBezTo>
                    <a:pt x="29903" y="65645"/>
                    <a:pt x="31305" y="66012"/>
                    <a:pt x="32684" y="66357"/>
                  </a:cubicBezTo>
                  <a:lnTo>
                    <a:pt x="32868" y="66403"/>
                  </a:lnTo>
                  <a:cubicBezTo>
                    <a:pt x="34155" y="66748"/>
                    <a:pt x="35626" y="67139"/>
                    <a:pt x="36776" y="68885"/>
                  </a:cubicBezTo>
                  <a:cubicBezTo>
                    <a:pt x="37465" y="70035"/>
                    <a:pt x="37948" y="71299"/>
                    <a:pt x="38155" y="72632"/>
                  </a:cubicBezTo>
                  <a:cubicBezTo>
                    <a:pt x="38522" y="74517"/>
                    <a:pt x="38660" y="76424"/>
                    <a:pt x="38591" y="78355"/>
                  </a:cubicBezTo>
                  <a:cubicBezTo>
                    <a:pt x="38431" y="77826"/>
                    <a:pt x="38224" y="77321"/>
                    <a:pt x="37971" y="76815"/>
                  </a:cubicBezTo>
                  <a:cubicBezTo>
                    <a:pt x="36891" y="74861"/>
                    <a:pt x="35374" y="74356"/>
                    <a:pt x="34041" y="73896"/>
                  </a:cubicBezTo>
                  <a:lnTo>
                    <a:pt x="33880" y="73850"/>
                  </a:lnTo>
                  <a:cubicBezTo>
                    <a:pt x="32501" y="73413"/>
                    <a:pt x="31213" y="73000"/>
                    <a:pt x="30179" y="71598"/>
                  </a:cubicBezTo>
                  <a:cubicBezTo>
                    <a:pt x="28984" y="69966"/>
                    <a:pt x="28248" y="67207"/>
                    <a:pt x="27789" y="62680"/>
                  </a:cubicBezTo>
                  <a:close/>
                  <a:moveTo>
                    <a:pt x="29076" y="70310"/>
                  </a:moveTo>
                  <a:cubicBezTo>
                    <a:pt x="29306" y="70839"/>
                    <a:pt x="29582" y="71345"/>
                    <a:pt x="29926" y="71804"/>
                  </a:cubicBezTo>
                  <a:cubicBezTo>
                    <a:pt x="31030" y="73298"/>
                    <a:pt x="32432" y="73758"/>
                    <a:pt x="33788" y="74195"/>
                  </a:cubicBezTo>
                  <a:lnTo>
                    <a:pt x="33949" y="74241"/>
                  </a:lnTo>
                  <a:cubicBezTo>
                    <a:pt x="35213" y="74677"/>
                    <a:pt x="36661" y="75160"/>
                    <a:pt x="37672" y="76999"/>
                  </a:cubicBezTo>
                  <a:cubicBezTo>
                    <a:pt x="37948" y="77528"/>
                    <a:pt x="38178" y="78056"/>
                    <a:pt x="38339" y="78631"/>
                  </a:cubicBezTo>
                  <a:cubicBezTo>
                    <a:pt x="38522" y="79366"/>
                    <a:pt x="38683" y="80148"/>
                    <a:pt x="38775" y="80906"/>
                  </a:cubicBezTo>
                  <a:cubicBezTo>
                    <a:pt x="38936" y="82860"/>
                    <a:pt x="38890" y="84814"/>
                    <a:pt x="38637" y="86767"/>
                  </a:cubicBezTo>
                  <a:cubicBezTo>
                    <a:pt x="38545" y="86193"/>
                    <a:pt x="38385" y="85641"/>
                    <a:pt x="38155" y="85135"/>
                  </a:cubicBezTo>
                  <a:cubicBezTo>
                    <a:pt x="37304" y="83044"/>
                    <a:pt x="35764" y="82354"/>
                    <a:pt x="34523" y="81826"/>
                  </a:cubicBezTo>
                  <a:lnTo>
                    <a:pt x="34293" y="81711"/>
                  </a:lnTo>
                  <a:cubicBezTo>
                    <a:pt x="33006" y="81159"/>
                    <a:pt x="31788" y="80630"/>
                    <a:pt x="30892" y="79182"/>
                  </a:cubicBezTo>
                  <a:cubicBezTo>
                    <a:pt x="29857" y="77573"/>
                    <a:pt x="29306" y="74907"/>
                    <a:pt x="29076" y="70310"/>
                  </a:cubicBezTo>
                  <a:close/>
                  <a:moveTo>
                    <a:pt x="29857" y="77872"/>
                  </a:moveTo>
                  <a:lnTo>
                    <a:pt x="29857" y="77872"/>
                  </a:lnTo>
                  <a:cubicBezTo>
                    <a:pt x="30041" y="78401"/>
                    <a:pt x="30294" y="78907"/>
                    <a:pt x="30593" y="79389"/>
                  </a:cubicBezTo>
                  <a:cubicBezTo>
                    <a:pt x="31558" y="80906"/>
                    <a:pt x="32868" y="81481"/>
                    <a:pt x="34155" y="82032"/>
                  </a:cubicBezTo>
                  <a:lnTo>
                    <a:pt x="34385" y="82147"/>
                  </a:lnTo>
                  <a:cubicBezTo>
                    <a:pt x="35626" y="82676"/>
                    <a:pt x="37028" y="83297"/>
                    <a:pt x="37833" y="85273"/>
                  </a:cubicBezTo>
                  <a:cubicBezTo>
                    <a:pt x="38063" y="85825"/>
                    <a:pt x="38224" y="86377"/>
                    <a:pt x="38316" y="86974"/>
                  </a:cubicBezTo>
                  <a:cubicBezTo>
                    <a:pt x="38454" y="87733"/>
                    <a:pt x="38500" y="88514"/>
                    <a:pt x="38500" y="89296"/>
                  </a:cubicBezTo>
                  <a:cubicBezTo>
                    <a:pt x="38500" y="89755"/>
                    <a:pt x="38454" y="90238"/>
                    <a:pt x="38431" y="90721"/>
                  </a:cubicBezTo>
                  <a:cubicBezTo>
                    <a:pt x="38408" y="91226"/>
                    <a:pt x="38316" y="91801"/>
                    <a:pt x="38224" y="92353"/>
                  </a:cubicBezTo>
                  <a:cubicBezTo>
                    <a:pt x="38132" y="93042"/>
                    <a:pt x="38017" y="93617"/>
                    <a:pt x="37879" y="94145"/>
                  </a:cubicBezTo>
                  <a:lnTo>
                    <a:pt x="37787" y="94582"/>
                  </a:lnTo>
                  <a:cubicBezTo>
                    <a:pt x="37741" y="94766"/>
                    <a:pt x="37695" y="94973"/>
                    <a:pt x="37649" y="95180"/>
                  </a:cubicBezTo>
                  <a:cubicBezTo>
                    <a:pt x="37603" y="94605"/>
                    <a:pt x="37534" y="94030"/>
                    <a:pt x="37396" y="93479"/>
                  </a:cubicBezTo>
                  <a:cubicBezTo>
                    <a:pt x="36799" y="91387"/>
                    <a:pt x="35603" y="90537"/>
                    <a:pt x="34178" y="89732"/>
                  </a:cubicBezTo>
                  <a:lnTo>
                    <a:pt x="33972" y="89594"/>
                  </a:lnTo>
                  <a:cubicBezTo>
                    <a:pt x="33397" y="89296"/>
                    <a:pt x="32845" y="88951"/>
                    <a:pt x="32340" y="88560"/>
                  </a:cubicBezTo>
                  <a:cubicBezTo>
                    <a:pt x="32041" y="88307"/>
                    <a:pt x="31765" y="88054"/>
                    <a:pt x="31535" y="87779"/>
                  </a:cubicBezTo>
                  <a:cubicBezTo>
                    <a:pt x="31259" y="87457"/>
                    <a:pt x="31053" y="87112"/>
                    <a:pt x="30869" y="86721"/>
                  </a:cubicBezTo>
                  <a:cubicBezTo>
                    <a:pt x="30064" y="85089"/>
                    <a:pt x="29765" y="82515"/>
                    <a:pt x="29857" y="77872"/>
                  </a:cubicBezTo>
                  <a:close/>
                  <a:moveTo>
                    <a:pt x="29995" y="85273"/>
                  </a:moveTo>
                  <a:cubicBezTo>
                    <a:pt x="30133" y="85825"/>
                    <a:pt x="30317" y="86354"/>
                    <a:pt x="30570" y="86859"/>
                  </a:cubicBezTo>
                  <a:cubicBezTo>
                    <a:pt x="30938" y="87618"/>
                    <a:pt x="31466" y="88284"/>
                    <a:pt x="32133" y="88813"/>
                  </a:cubicBezTo>
                  <a:cubicBezTo>
                    <a:pt x="32661" y="89204"/>
                    <a:pt x="33213" y="89571"/>
                    <a:pt x="33788" y="89893"/>
                  </a:cubicBezTo>
                  <a:lnTo>
                    <a:pt x="34018" y="90031"/>
                  </a:lnTo>
                  <a:cubicBezTo>
                    <a:pt x="35420" y="90813"/>
                    <a:pt x="36523" y="91594"/>
                    <a:pt x="37074" y="93548"/>
                  </a:cubicBezTo>
                  <a:cubicBezTo>
                    <a:pt x="37373" y="94927"/>
                    <a:pt x="37396" y="96329"/>
                    <a:pt x="37166" y="97708"/>
                  </a:cubicBezTo>
                  <a:cubicBezTo>
                    <a:pt x="36983" y="98719"/>
                    <a:pt x="36753" y="99731"/>
                    <a:pt x="36454" y="100719"/>
                  </a:cubicBezTo>
                  <a:cubicBezTo>
                    <a:pt x="36155" y="101546"/>
                    <a:pt x="35856" y="102466"/>
                    <a:pt x="35397" y="103454"/>
                  </a:cubicBezTo>
                  <a:cubicBezTo>
                    <a:pt x="35489" y="102902"/>
                    <a:pt x="35489" y="102305"/>
                    <a:pt x="35420" y="101730"/>
                  </a:cubicBezTo>
                  <a:cubicBezTo>
                    <a:pt x="35374" y="101248"/>
                    <a:pt x="35259" y="100742"/>
                    <a:pt x="35098" y="100282"/>
                  </a:cubicBezTo>
                  <a:cubicBezTo>
                    <a:pt x="34937" y="99868"/>
                    <a:pt x="34730" y="99478"/>
                    <a:pt x="34477" y="99133"/>
                  </a:cubicBezTo>
                  <a:cubicBezTo>
                    <a:pt x="34018" y="98535"/>
                    <a:pt x="33466" y="97984"/>
                    <a:pt x="32845" y="97524"/>
                  </a:cubicBezTo>
                  <a:lnTo>
                    <a:pt x="32570" y="97317"/>
                  </a:lnTo>
                  <a:cubicBezTo>
                    <a:pt x="31535" y="96490"/>
                    <a:pt x="30455" y="95639"/>
                    <a:pt x="29972" y="94099"/>
                  </a:cubicBezTo>
                  <a:cubicBezTo>
                    <a:pt x="29673" y="93295"/>
                    <a:pt x="29536" y="92307"/>
                    <a:pt x="29536" y="90767"/>
                  </a:cubicBezTo>
                  <a:cubicBezTo>
                    <a:pt x="29582" y="88928"/>
                    <a:pt x="29742" y="87112"/>
                    <a:pt x="29995" y="85273"/>
                  </a:cubicBezTo>
                  <a:close/>
                  <a:moveTo>
                    <a:pt x="29260" y="92582"/>
                  </a:moveTo>
                  <a:cubicBezTo>
                    <a:pt x="29329" y="93134"/>
                    <a:pt x="29444" y="93686"/>
                    <a:pt x="29627" y="94214"/>
                  </a:cubicBezTo>
                  <a:cubicBezTo>
                    <a:pt x="30156" y="95846"/>
                    <a:pt x="31282" y="96720"/>
                    <a:pt x="32340" y="97570"/>
                  </a:cubicBezTo>
                  <a:lnTo>
                    <a:pt x="32615" y="97777"/>
                  </a:lnTo>
                  <a:cubicBezTo>
                    <a:pt x="33213" y="98214"/>
                    <a:pt x="33742" y="98742"/>
                    <a:pt x="34201" y="99317"/>
                  </a:cubicBezTo>
                  <a:cubicBezTo>
                    <a:pt x="34431" y="99639"/>
                    <a:pt x="34615" y="100006"/>
                    <a:pt x="34776" y="100374"/>
                  </a:cubicBezTo>
                  <a:cubicBezTo>
                    <a:pt x="34937" y="100811"/>
                    <a:pt x="35029" y="101271"/>
                    <a:pt x="35075" y="101753"/>
                  </a:cubicBezTo>
                  <a:cubicBezTo>
                    <a:pt x="35144" y="102351"/>
                    <a:pt x="35121" y="102971"/>
                    <a:pt x="35029" y="103569"/>
                  </a:cubicBezTo>
                  <a:cubicBezTo>
                    <a:pt x="34937" y="104373"/>
                    <a:pt x="34753" y="105178"/>
                    <a:pt x="34477" y="105936"/>
                  </a:cubicBezTo>
                  <a:cubicBezTo>
                    <a:pt x="34132" y="106925"/>
                    <a:pt x="33719" y="107913"/>
                    <a:pt x="33213" y="108832"/>
                  </a:cubicBezTo>
                  <a:cubicBezTo>
                    <a:pt x="32730" y="109706"/>
                    <a:pt x="32225" y="110556"/>
                    <a:pt x="31627" y="111361"/>
                  </a:cubicBezTo>
                  <a:cubicBezTo>
                    <a:pt x="31811" y="110809"/>
                    <a:pt x="31949" y="110212"/>
                    <a:pt x="32018" y="109637"/>
                  </a:cubicBezTo>
                  <a:cubicBezTo>
                    <a:pt x="32202" y="107407"/>
                    <a:pt x="31328" y="106212"/>
                    <a:pt x="30248" y="104994"/>
                  </a:cubicBezTo>
                  <a:lnTo>
                    <a:pt x="30110" y="104833"/>
                  </a:lnTo>
                  <a:cubicBezTo>
                    <a:pt x="29168" y="103799"/>
                    <a:pt x="28294" y="102811"/>
                    <a:pt x="27973" y="101156"/>
                  </a:cubicBezTo>
                  <a:cubicBezTo>
                    <a:pt x="27674" y="99501"/>
                    <a:pt x="28019" y="97248"/>
                    <a:pt x="29260" y="92582"/>
                  </a:cubicBezTo>
                  <a:close/>
                  <a:moveTo>
                    <a:pt x="27559" y="99593"/>
                  </a:moveTo>
                  <a:cubicBezTo>
                    <a:pt x="27536" y="100144"/>
                    <a:pt x="27559" y="100696"/>
                    <a:pt x="27651" y="101225"/>
                  </a:cubicBezTo>
                  <a:cubicBezTo>
                    <a:pt x="27973" y="102994"/>
                    <a:pt x="28892" y="104006"/>
                    <a:pt x="29857" y="105086"/>
                  </a:cubicBezTo>
                  <a:lnTo>
                    <a:pt x="29995" y="105247"/>
                  </a:lnTo>
                  <a:cubicBezTo>
                    <a:pt x="31030" y="106396"/>
                    <a:pt x="31857" y="107545"/>
                    <a:pt x="31696" y="109614"/>
                  </a:cubicBezTo>
                  <a:cubicBezTo>
                    <a:pt x="31489" y="111039"/>
                    <a:pt x="30984" y="112418"/>
                    <a:pt x="30225" y="113636"/>
                  </a:cubicBezTo>
                  <a:lnTo>
                    <a:pt x="29857" y="114257"/>
                  </a:lnTo>
                  <a:cubicBezTo>
                    <a:pt x="29673" y="114487"/>
                    <a:pt x="29513" y="114739"/>
                    <a:pt x="29306" y="114992"/>
                  </a:cubicBezTo>
                  <a:cubicBezTo>
                    <a:pt x="28961" y="115452"/>
                    <a:pt x="28570" y="115912"/>
                    <a:pt x="28156" y="116325"/>
                  </a:cubicBezTo>
                  <a:lnTo>
                    <a:pt x="28065" y="116440"/>
                  </a:lnTo>
                  <a:cubicBezTo>
                    <a:pt x="27283" y="117199"/>
                    <a:pt x="26433" y="117888"/>
                    <a:pt x="25559" y="118509"/>
                  </a:cubicBezTo>
                  <a:cubicBezTo>
                    <a:pt x="25950" y="118026"/>
                    <a:pt x="26295" y="117498"/>
                    <a:pt x="26571" y="116946"/>
                  </a:cubicBezTo>
                  <a:cubicBezTo>
                    <a:pt x="26800" y="116463"/>
                    <a:pt x="26984" y="115935"/>
                    <a:pt x="27076" y="115406"/>
                  </a:cubicBezTo>
                  <a:cubicBezTo>
                    <a:pt x="27122" y="114969"/>
                    <a:pt x="27122" y="114510"/>
                    <a:pt x="27076" y="114050"/>
                  </a:cubicBezTo>
                  <a:cubicBezTo>
                    <a:pt x="26938" y="113291"/>
                    <a:pt x="26663" y="112533"/>
                    <a:pt x="26272" y="111866"/>
                  </a:cubicBezTo>
                  <a:cubicBezTo>
                    <a:pt x="26157" y="111683"/>
                    <a:pt x="26065" y="111499"/>
                    <a:pt x="25973" y="111315"/>
                  </a:cubicBezTo>
                  <a:cubicBezTo>
                    <a:pt x="25697" y="110855"/>
                    <a:pt x="25467" y="110395"/>
                    <a:pt x="25260" y="109913"/>
                  </a:cubicBezTo>
                  <a:cubicBezTo>
                    <a:pt x="24962" y="109200"/>
                    <a:pt x="24824" y="108419"/>
                    <a:pt x="24847" y="107637"/>
                  </a:cubicBezTo>
                  <a:cubicBezTo>
                    <a:pt x="24847" y="106833"/>
                    <a:pt x="25031" y="105890"/>
                    <a:pt x="25513" y="104488"/>
                  </a:cubicBezTo>
                  <a:cubicBezTo>
                    <a:pt x="25950" y="103247"/>
                    <a:pt x="26571" y="101822"/>
                    <a:pt x="27559" y="99593"/>
                  </a:cubicBezTo>
                  <a:close/>
                  <a:moveTo>
                    <a:pt x="24686" y="106051"/>
                  </a:moveTo>
                  <a:lnTo>
                    <a:pt x="24686" y="106051"/>
                  </a:lnTo>
                  <a:cubicBezTo>
                    <a:pt x="24548" y="106557"/>
                    <a:pt x="24479" y="107086"/>
                    <a:pt x="24479" y="107637"/>
                  </a:cubicBezTo>
                  <a:cubicBezTo>
                    <a:pt x="24456" y="108442"/>
                    <a:pt x="24594" y="109269"/>
                    <a:pt x="24916" y="110028"/>
                  </a:cubicBezTo>
                  <a:cubicBezTo>
                    <a:pt x="25146" y="110533"/>
                    <a:pt x="25375" y="111016"/>
                    <a:pt x="25651" y="111476"/>
                  </a:cubicBezTo>
                  <a:lnTo>
                    <a:pt x="25950" y="112004"/>
                  </a:lnTo>
                  <a:cubicBezTo>
                    <a:pt x="26318" y="112648"/>
                    <a:pt x="26594" y="113360"/>
                    <a:pt x="26708" y="114096"/>
                  </a:cubicBezTo>
                  <a:cubicBezTo>
                    <a:pt x="26777" y="114510"/>
                    <a:pt x="26777" y="114923"/>
                    <a:pt x="26708" y="115337"/>
                  </a:cubicBezTo>
                  <a:cubicBezTo>
                    <a:pt x="26617" y="115843"/>
                    <a:pt x="26456" y="116325"/>
                    <a:pt x="26249" y="116785"/>
                  </a:cubicBezTo>
                  <a:cubicBezTo>
                    <a:pt x="25536" y="118118"/>
                    <a:pt x="24548" y="119290"/>
                    <a:pt x="23330" y="120164"/>
                  </a:cubicBezTo>
                  <a:cubicBezTo>
                    <a:pt x="21652" y="121405"/>
                    <a:pt x="19813" y="122393"/>
                    <a:pt x="17859" y="123083"/>
                  </a:cubicBezTo>
                  <a:cubicBezTo>
                    <a:pt x="18342" y="122738"/>
                    <a:pt x="18756" y="122324"/>
                    <a:pt x="19147" y="121888"/>
                  </a:cubicBezTo>
                  <a:cubicBezTo>
                    <a:pt x="20549" y="120187"/>
                    <a:pt x="20503" y="118624"/>
                    <a:pt x="20296" y="117061"/>
                  </a:cubicBezTo>
                  <a:lnTo>
                    <a:pt x="20250" y="116716"/>
                  </a:lnTo>
                  <a:cubicBezTo>
                    <a:pt x="20158" y="116096"/>
                    <a:pt x="20089" y="115475"/>
                    <a:pt x="20066" y="114877"/>
                  </a:cubicBezTo>
                  <a:cubicBezTo>
                    <a:pt x="20043" y="114096"/>
                    <a:pt x="20181" y="113337"/>
                    <a:pt x="20457" y="112625"/>
                  </a:cubicBezTo>
                  <a:cubicBezTo>
                    <a:pt x="20824" y="111706"/>
                    <a:pt x="21307" y="110855"/>
                    <a:pt x="21882" y="110051"/>
                  </a:cubicBezTo>
                  <a:cubicBezTo>
                    <a:pt x="21974" y="109936"/>
                    <a:pt x="22043" y="109821"/>
                    <a:pt x="22158" y="109683"/>
                  </a:cubicBezTo>
                  <a:lnTo>
                    <a:pt x="22387" y="109315"/>
                  </a:lnTo>
                  <a:cubicBezTo>
                    <a:pt x="22433" y="109246"/>
                    <a:pt x="22479" y="109200"/>
                    <a:pt x="22525" y="109131"/>
                  </a:cubicBezTo>
                  <a:cubicBezTo>
                    <a:pt x="22548" y="109085"/>
                    <a:pt x="22617" y="108993"/>
                    <a:pt x="22663" y="108901"/>
                  </a:cubicBezTo>
                  <a:lnTo>
                    <a:pt x="23031" y="108373"/>
                  </a:lnTo>
                  <a:cubicBezTo>
                    <a:pt x="23169" y="108143"/>
                    <a:pt x="23330" y="107936"/>
                    <a:pt x="23514" y="107683"/>
                  </a:cubicBezTo>
                  <a:cubicBezTo>
                    <a:pt x="23629" y="107545"/>
                    <a:pt x="23720" y="107407"/>
                    <a:pt x="23835" y="107247"/>
                  </a:cubicBezTo>
                  <a:cubicBezTo>
                    <a:pt x="24088" y="106856"/>
                    <a:pt x="24387" y="106442"/>
                    <a:pt x="24686" y="106051"/>
                  </a:cubicBezTo>
                  <a:close/>
                  <a:moveTo>
                    <a:pt x="20801" y="111177"/>
                  </a:moveTo>
                  <a:lnTo>
                    <a:pt x="20801" y="111177"/>
                  </a:lnTo>
                  <a:cubicBezTo>
                    <a:pt x="20549" y="111591"/>
                    <a:pt x="20319" y="112050"/>
                    <a:pt x="20135" y="112510"/>
                  </a:cubicBezTo>
                  <a:cubicBezTo>
                    <a:pt x="19859" y="113268"/>
                    <a:pt x="19721" y="114073"/>
                    <a:pt x="19744" y="114877"/>
                  </a:cubicBezTo>
                  <a:cubicBezTo>
                    <a:pt x="19767" y="115521"/>
                    <a:pt x="19813" y="116142"/>
                    <a:pt x="19905" y="116762"/>
                  </a:cubicBezTo>
                  <a:lnTo>
                    <a:pt x="19951" y="117107"/>
                  </a:lnTo>
                  <a:cubicBezTo>
                    <a:pt x="20158" y="118647"/>
                    <a:pt x="20204" y="120072"/>
                    <a:pt x="18871" y="121681"/>
                  </a:cubicBezTo>
                  <a:cubicBezTo>
                    <a:pt x="18135" y="122577"/>
                    <a:pt x="17009" y="123405"/>
                    <a:pt x="15492" y="124163"/>
                  </a:cubicBezTo>
                  <a:cubicBezTo>
                    <a:pt x="13676" y="125014"/>
                    <a:pt x="11769" y="125634"/>
                    <a:pt x="9815" y="126002"/>
                  </a:cubicBezTo>
                  <a:cubicBezTo>
                    <a:pt x="10298" y="125726"/>
                    <a:pt x="10780" y="125404"/>
                    <a:pt x="11217" y="125037"/>
                  </a:cubicBezTo>
                  <a:cubicBezTo>
                    <a:pt x="11929" y="124439"/>
                    <a:pt x="12481" y="123657"/>
                    <a:pt x="12780" y="122761"/>
                  </a:cubicBezTo>
                  <a:cubicBezTo>
                    <a:pt x="13010" y="122026"/>
                    <a:pt x="13148" y="121267"/>
                    <a:pt x="13171" y="120509"/>
                  </a:cubicBezTo>
                  <a:lnTo>
                    <a:pt x="13171" y="120279"/>
                  </a:lnTo>
                  <a:cubicBezTo>
                    <a:pt x="13263" y="118877"/>
                    <a:pt x="13332" y="117544"/>
                    <a:pt x="14320" y="116188"/>
                  </a:cubicBezTo>
                  <a:cubicBezTo>
                    <a:pt x="14986" y="115314"/>
                    <a:pt x="15791" y="114556"/>
                    <a:pt x="16687" y="113935"/>
                  </a:cubicBezTo>
                  <a:cubicBezTo>
                    <a:pt x="17308" y="113475"/>
                    <a:pt x="18020" y="113016"/>
                    <a:pt x="18871" y="112464"/>
                  </a:cubicBezTo>
                  <a:cubicBezTo>
                    <a:pt x="19445" y="112073"/>
                    <a:pt x="20112" y="111637"/>
                    <a:pt x="20801" y="111177"/>
                  </a:cubicBezTo>
                  <a:close/>
                  <a:moveTo>
                    <a:pt x="15124" y="114785"/>
                  </a:moveTo>
                  <a:lnTo>
                    <a:pt x="15124" y="114785"/>
                  </a:lnTo>
                  <a:cubicBezTo>
                    <a:pt x="14734" y="115153"/>
                    <a:pt x="14366" y="115544"/>
                    <a:pt x="14044" y="115981"/>
                  </a:cubicBezTo>
                  <a:cubicBezTo>
                    <a:pt x="13010" y="117429"/>
                    <a:pt x="12918" y="118854"/>
                    <a:pt x="12826" y="120256"/>
                  </a:cubicBezTo>
                  <a:lnTo>
                    <a:pt x="12826" y="120486"/>
                  </a:lnTo>
                  <a:cubicBezTo>
                    <a:pt x="12826" y="121221"/>
                    <a:pt x="12688" y="121957"/>
                    <a:pt x="12458" y="122646"/>
                  </a:cubicBezTo>
                  <a:cubicBezTo>
                    <a:pt x="12182" y="123474"/>
                    <a:pt x="11677" y="124209"/>
                    <a:pt x="10987" y="124784"/>
                  </a:cubicBezTo>
                  <a:cubicBezTo>
                    <a:pt x="10137" y="125519"/>
                    <a:pt x="8896" y="126163"/>
                    <a:pt x="7333" y="126691"/>
                  </a:cubicBezTo>
                  <a:lnTo>
                    <a:pt x="7333" y="126668"/>
                  </a:lnTo>
                  <a:cubicBezTo>
                    <a:pt x="5425" y="127243"/>
                    <a:pt x="3471" y="127588"/>
                    <a:pt x="1495" y="127703"/>
                  </a:cubicBezTo>
                  <a:cubicBezTo>
                    <a:pt x="2023" y="127496"/>
                    <a:pt x="2529" y="127243"/>
                    <a:pt x="3011" y="126921"/>
                  </a:cubicBezTo>
                  <a:cubicBezTo>
                    <a:pt x="3793" y="126439"/>
                    <a:pt x="4437" y="125749"/>
                    <a:pt x="4873" y="124922"/>
                  </a:cubicBezTo>
                  <a:cubicBezTo>
                    <a:pt x="5195" y="124232"/>
                    <a:pt x="5448" y="123474"/>
                    <a:pt x="5563" y="122715"/>
                  </a:cubicBezTo>
                  <a:lnTo>
                    <a:pt x="5609" y="122508"/>
                  </a:lnTo>
                  <a:cubicBezTo>
                    <a:pt x="5908" y="121129"/>
                    <a:pt x="6183" y="119819"/>
                    <a:pt x="7379" y="118624"/>
                  </a:cubicBezTo>
                  <a:cubicBezTo>
                    <a:pt x="8183" y="117865"/>
                    <a:pt x="9148" y="117245"/>
                    <a:pt x="10160" y="116785"/>
                  </a:cubicBezTo>
                  <a:cubicBezTo>
                    <a:pt x="11332" y="116210"/>
                    <a:pt x="12826" y="115659"/>
                    <a:pt x="14711" y="114946"/>
                  </a:cubicBezTo>
                  <a:lnTo>
                    <a:pt x="15124" y="114785"/>
                  </a:lnTo>
                  <a:close/>
                  <a:moveTo>
                    <a:pt x="29696" y="1"/>
                  </a:moveTo>
                  <a:cubicBezTo>
                    <a:pt x="29605" y="1"/>
                    <a:pt x="29536" y="70"/>
                    <a:pt x="29536" y="162"/>
                  </a:cubicBezTo>
                  <a:cubicBezTo>
                    <a:pt x="29582" y="2115"/>
                    <a:pt x="30501" y="3219"/>
                    <a:pt x="31420" y="4276"/>
                  </a:cubicBezTo>
                  <a:lnTo>
                    <a:pt x="31535" y="4414"/>
                  </a:lnTo>
                  <a:cubicBezTo>
                    <a:pt x="31995" y="4942"/>
                    <a:pt x="32432" y="5471"/>
                    <a:pt x="32776" y="6069"/>
                  </a:cubicBezTo>
                  <a:cubicBezTo>
                    <a:pt x="33190" y="6758"/>
                    <a:pt x="33443" y="7540"/>
                    <a:pt x="33535" y="8344"/>
                  </a:cubicBezTo>
                  <a:cubicBezTo>
                    <a:pt x="33742" y="10160"/>
                    <a:pt x="33259" y="12642"/>
                    <a:pt x="32156" y="16756"/>
                  </a:cubicBezTo>
                  <a:cubicBezTo>
                    <a:pt x="32110" y="16251"/>
                    <a:pt x="32018" y="15745"/>
                    <a:pt x="31880" y="15262"/>
                  </a:cubicBezTo>
                  <a:cubicBezTo>
                    <a:pt x="31328" y="13332"/>
                    <a:pt x="30156" y="12389"/>
                    <a:pt x="29007" y="11470"/>
                  </a:cubicBezTo>
                  <a:lnTo>
                    <a:pt x="28984" y="11447"/>
                  </a:lnTo>
                  <a:cubicBezTo>
                    <a:pt x="28386" y="11010"/>
                    <a:pt x="27858" y="10528"/>
                    <a:pt x="27375" y="9976"/>
                  </a:cubicBezTo>
                  <a:cubicBezTo>
                    <a:pt x="26869" y="9309"/>
                    <a:pt x="26548" y="8528"/>
                    <a:pt x="26433" y="7701"/>
                  </a:cubicBezTo>
                  <a:cubicBezTo>
                    <a:pt x="26341" y="7126"/>
                    <a:pt x="26341" y="6574"/>
                    <a:pt x="26410" y="6000"/>
                  </a:cubicBezTo>
                  <a:cubicBezTo>
                    <a:pt x="26479" y="5264"/>
                    <a:pt x="26640" y="4529"/>
                    <a:pt x="26869" y="3816"/>
                  </a:cubicBezTo>
                  <a:cubicBezTo>
                    <a:pt x="27007" y="3402"/>
                    <a:pt x="27145" y="2966"/>
                    <a:pt x="27329" y="2529"/>
                  </a:cubicBezTo>
                  <a:cubicBezTo>
                    <a:pt x="27490" y="2115"/>
                    <a:pt x="27697" y="1725"/>
                    <a:pt x="27904" y="1288"/>
                  </a:cubicBezTo>
                  <a:lnTo>
                    <a:pt x="28134" y="805"/>
                  </a:lnTo>
                  <a:cubicBezTo>
                    <a:pt x="28226" y="666"/>
                    <a:pt x="28111" y="548"/>
                    <a:pt x="27991" y="548"/>
                  </a:cubicBezTo>
                  <a:cubicBezTo>
                    <a:pt x="27933" y="548"/>
                    <a:pt x="27872" y="576"/>
                    <a:pt x="27835" y="644"/>
                  </a:cubicBezTo>
                  <a:cubicBezTo>
                    <a:pt x="27789" y="736"/>
                    <a:pt x="27743" y="851"/>
                    <a:pt x="27674" y="943"/>
                  </a:cubicBezTo>
                  <a:lnTo>
                    <a:pt x="27582" y="1127"/>
                  </a:lnTo>
                  <a:cubicBezTo>
                    <a:pt x="27375" y="1564"/>
                    <a:pt x="27145" y="1977"/>
                    <a:pt x="26984" y="2391"/>
                  </a:cubicBezTo>
                  <a:cubicBezTo>
                    <a:pt x="26823" y="2805"/>
                    <a:pt x="26663" y="3287"/>
                    <a:pt x="26525" y="3701"/>
                  </a:cubicBezTo>
                  <a:cubicBezTo>
                    <a:pt x="26341" y="4299"/>
                    <a:pt x="26203" y="4919"/>
                    <a:pt x="26111" y="5517"/>
                  </a:cubicBezTo>
                  <a:cubicBezTo>
                    <a:pt x="26088" y="5517"/>
                    <a:pt x="26065" y="5494"/>
                    <a:pt x="26042" y="5494"/>
                  </a:cubicBezTo>
                  <a:cubicBezTo>
                    <a:pt x="26019" y="5479"/>
                    <a:pt x="25991" y="5471"/>
                    <a:pt x="25962" y="5471"/>
                  </a:cubicBezTo>
                  <a:cubicBezTo>
                    <a:pt x="25904" y="5471"/>
                    <a:pt x="25843" y="5502"/>
                    <a:pt x="25812" y="5563"/>
                  </a:cubicBezTo>
                  <a:cubicBezTo>
                    <a:pt x="25283" y="6712"/>
                    <a:pt x="24824" y="7884"/>
                    <a:pt x="24456" y="9103"/>
                  </a:cubicBezTo>
                  <a:cubicBezTo>
                    <a:pt x="24180" y="10045"/>
                    <a:pt x="23973" y="11010"/>
                    <a:pt x="23835" y="11999"/>
                  </a:cubicBezTo>
                  <a:cubicBezTo>
                    <a:pt x="23766" y="12596"/>
                    <a:pt x="23743" y="13217"/>
                    <a:pt x="23743" y="13814"/>
                  </a:cubicBezTo>
                  <a:cubicBezTo>
                    <a:pt x="23743" y="13814"/>
                    <a:pt x="23720" y="13791"/>
                    <a:pt x="23698" y="13791"/>
                  </a:cubicBezTo>
                  <a:cubicBezTo>
                    <a:pt x="23682" y="13787"/>
                    <a:pt x="23665" y="13786"/>
                    <a:pt x="23649" y="13786"/>
                  </a:cubicBezTo>
                  <a:cubicBezTo>
                    <a:pt x="23569" y="13786"/>
                    <a:pt x="23487" y="13830"/>
                    <a:pt x="23468" y="13906"/>
                  </a:cubicBezTo>
                  <a:cubicBezTo>
                    <a:pt x="23307" y="14481"/>
                    <a:pt x="23192" y="15010"/>
                    <a:pt x="23077" y="15538"/>
                  </a:cubicBezTo>
                  <a:lnTo>
                    <a:pt x="23008" y="15814"/>
                  </a:lnTo>
                  <a:cubicBezTo>
                    <a:pt x="22893" y="16366"/>
                    <a:pt x="22801" y="16940"/>
                    <a:pt x="22732" y="17561"/>
                  </a:cubicBezTo>
                  <a:cubicBezTo>
                    <a:pt x="22663" y="18090"/>
                    <a:pt x="22617" y="18618"/>
                    <a:pt x="22571" y="19101"/>
                  </a:cubicBezTo>
                  <a:cubicBezTo>
                    <a:pt x="22525" y="19606"/>
                    <a:pt x="22548" y="20020"/>
                    <a:pt x="22571" y="20457"/>
                  </a:cubicBezTo>
                  <a:cubicBezTo>
                    <a:pt x="22594" y="20894"/>
                    <a:pt x="22617" y="21307"/>
                    <a:pt x="22640" y="21652"/>
                  </a:cubicBezTo>
                  <a:cubicBezTo>
                    <a:pt x="22663" y="21859"/>
                    <a:pt x="22709" y="22043"/>
                    <a:pt x="22732" y="22250"/>
                  </a:cubicBezTo>
                  <a:cubicBezTo>
                    <a:pt x="22709" y="22227"/>
                    <a:pt x="22686" y="22227"/>
                    <a:pt x="22663" y="22227"/>
                  </a:cubicBezTo>
                  <a:cubicBezTo>
                    <a:pt x="22651" y="22224"/>
                    <a:pt x="22639" y="22222"/>
                    <a:pt x="22627" y="22222"/>
                  </a:cubicBezTo>
                  <a:cubicBezTo>
                    <a:pt x="22549" y="22222"/>
                    <a:pt x="22479" y="22285"/>
                    <a:pt x="22479" y="22365"/>
                  </a:cubicBezTo>
                  <a:cubicBezTo>
                    <a:pt x="22158" y="24525"/>
                    <a:pt x="22112" y="26709"/>
                    <a:pt x="22364" y="28892"/>
                  </a:cubicBezTo>
                  <a:cubicBezTo>
                    <a:pt x="22433" y="29467"/>
                    <a:pt x="22548" y="30041"/>
                    <a:pt x="22709" y="30616"/>
                  </a:cubicBezTo>
                  <a:cubicBezTo>
                    <a:pt x="22686" y="30593"/>
                    <a:pt x="22663" y="30593"/>
                    <a:pt x="22640" y="30593"/>
                  </a:cubicBezTo>
                  <a:cubicBezTo>
                    <a:pt x="22548" y="30593"/>
                    <a:pt x="22479" y="30662"/>
                    <a:pt x="22456" y="30754"/>
                  </a:cubicBezTo>
                  <a:cubicBezTo>
                    <a:pt x="22364" y="32892"/>
                    <a:pt x="22525" y="35052"/>
                    <a:pt x="22962" y="37167"/>
                  </a:cubicBezTo>
                  <a:cubicBezTo>
                    <a:pt x="23077" y="37718"/>
                    <a:pt x="23238" y="38270"/>
                    <a:pt x="23445" y="38822"/>
                  </a:cubicBezTo>
                  <a:lnTo>
                    <a:pt x="23376" y="38822"/>
                  </a:lnTo>
                  <a:cubicBezTo>
                    <a:pt x="23284" y="38822"/>
                    <a:pt x="23215" y="38914"/>
                    <a:pt x="23215" y="39005"/>
                  </a:cubicBezTo>
                  <a:cubicBezTo>
                    <a:pt x="23398" y="42378"/>
                    <a:pt x="23880" y="44972"/>
                    <a:pt x="24681" y="46856"/>
                  </a:cubicBezTo>
                  <a:lnTo>
                    <a:pt x="24681" y="46856"/>
                  </a:lnTo>
                  <a:cubicBezTo>
                    <a:pt x="24677" y="46851"/>
                    <a:pt x="24669" y="46849"/>
                    <a:pt x="24660" y="46849"/>
                  </a:cubicBezTo>
                  <a:cubicBezTo>
                    <a:pt x="24646" y="46849"/>
                    <a:pt x="24628" y="46855"/>
                    <a:pt x="24617" y="46866"/>
                  </a:cubicBezTo>
                  <a:cubicBezTo>
                    <a:pt x="24525" y="46866"/>
                    <a:pt x="24456" y="46958"/>
                    <a:pt x="24479" y="47050"/>
                  </a:cubicBezTo>
                  <a:cubicBezTo>
                    <a:pt x="24801" y="50360"/>
                    <a:pt x="25352" y="52911"/>
                    <a:pt x="26203" y="54704"/>
                  </a:cubicBezTo>
                  <a:lnTo>
                    <a:pt x="26111" y="54704"/>
                  </a:lnTo>
                  <a:cubicBezTo>
                    <a:pt x="26019" y="54727"/>
                    <a:pt x="25950" y="54819"/>
                    <a:pt x="25973" y="54911"/>
                  </a:cubicBezTo>
                  <a:cubicBezTo>
                    <a:pt x="26341" y="58221"/>
                    <a:pt x="26892" y="60680"/>
                    <a:pt x="27697" y="62427"/>
                  </a:cubicBezTo>
                  <a:lnTo>
                    <a:pt x="27628" y="62427"/>
                  </a:lnTo>
                  <a:cubicBezTo>
                    <a:pt x="27536" y="62427"/>
                    <a:pt x="27467" y="62519"/>
                    <a:pt x="27467" y="62611"/>
                  </a:cubicBezTo>
                  <a:cubicBezTo>
                    <a:pt x="27789" y="65943"/>
                    <a:pt x="28271" y="68334"/>
                    <a:pt x="28961" y="70058"/>
                  </a:cubicBezTo>
                  <a:cubicBezTo>
                    <a:pt x="28949" y="70046"/>
                    <a:pt x="28938" y="70040"/>
                    <a:pt x="28926" y="70040"/>
                  </a:cubicBezTo>
                  <a:cubicBezTo>
                    <a:pt x="28915" y="70040"/>
                    <a:pt x="28903" y="70046"/>
                    <a:pt x="28892" y="70058"/>
                  </a:cubicBezTo>
                  <a:cubicBezTo>
                    <a:pt x="28800" y="70058"/>
                    <a:pt x="28731" y="70127"/>
                    <a:pt x="28731" y="70241"/>
                  </a:cubicBezTo>
                  <a:cubicBezTo>
                    <a:pt x="28915" y="73574"/>
                    <a:pt x="29237" y="75919"/>
                    <a:pt x="29788" y="77596"/>
                  </a:cubicBezTo>
                  <a:lnTo>
                    <a:pt x="29719" y="77596"/>
                  </a:lnTo>
                  <a:cubicBezTo>
                    <a:pt x="29627" y="77596"/>
                    <a:pt x="29559" y="77665"/>
                    <a:pt x="29559" y="77757"/>
                  </a:cubicBezTo>
                  <a:cubicBezTo>
                    <a:pt x="29467" y="81090"/>
                    <a:pt x="29582" y="83389"/>
                    <a:pt x="29949" y="85043"/>
                  </a:cubicBezTo>
                  <a:cubicBezTo>
                    <a:pt x="29926" y="85043"/>
                    <a:pt x="29903" y="85043"/>
                    <a:pt x="29880" y="85020"/>
                  </a:cubicBezTo>
                  <a:cubicBezTo>
                    <a:pt x="29788" y="85020"/>
                    <a:pt x="29696" y="85089"/>
                    <a:pt x="29696" y="85181"/>
                  </a:cubicBezTo>
                  <a:cubicBezTo>
                    <a:pt x="29421" y="87043"/>
                    <a:pt x="29260" y="88951"/>
                    <a:pt x="29191" y="90836"/>
                  </a:cubicBezTo>
                  <a:cubicBezTo>
                    <a:pt x="29191" y="91410"/>
                    <a:pt x="29214" y="91916"/>
                    <a:pt x="29260" y="92353"/>
                  </a:cubicBezTo>
                  <a:cubicBezTo>
                    <a:pt x="29237" y="92330"/>
                    <a:pt x="29214" y="92330"/>
                    <a:pt x="29214" y="92330"/>
                  </a:cubicBezTo>
                  <a:cubicBezTo>
                    <a:pt x="29198" y="92326"/>
                    <a:pt x="29182" y="92324"/>
                    <a:pt x="29165" y="92324"/>
                  </a:cubicBezTo>
                  <a:cubicBezTo>
                    <a:pt x="29085" y="92324"/>
                    <a:pt x="29003" y="92368"/>
                    <a:pt x="28984" y="92444"/>
                  </a:cubicBezTo>
                  <a:cubicBezTo>
                    <a:pt x="28134" y="95685"/>
                    <a:pt x="27674" y="97800"/>
                    <a:pt x="27582" y="99340"/>
                  </a:cubicBezTo>
                  <a:cubicBezTo>
                    <a:pt x="27544" y="99301"/>
                    <a:pt x="27497" y="99283"/>
                    <a:pt x="27453" y="99283"/>
                  </a:cubicBezTo>
                  <a:cubicBezTo>
                    <a:pt x="27391" y="99283"/>
                    <a:pt x="27333" y="99319"/>
                    <a:pt x="27306" y="99386"/>
                  </a:cubicBezTo>
                  <a:cubicBezTo>
                    <a:pt x="26272" y="101684"/>
                    <a:pt x="25651" y="103155"/>
                    <a:pt x="25191" y="104419"/>
                  </a:cubicBezTo>
                  <a:cubicBezTo>
                    <a:pt x="25008" y="104925"/>
                    <a:pt x="24870" y="105385"/>
                    <a:pt x="24778" y="105799"/>
                  </a:cubicBezTo>
                  <a:cubicBezTo>
                    <a:pt x="24778" y="105776"/>
                    <a:pt x="24755" y="105776"/>
                    <a:pt x="24732" y="105753"/>
                  </a:cubicBezTo>
                  <a:cubicBezTo>
                    <a:pt x="24707" y="105736"/>
                    <a:pt x="24677" y="105729"/>
                    <a:pt x="24646" y="105729"/>
                  </a:cubicBezTo>
                  <a:cubicBezTo>
                    <a:pt x="24590" y="105729"/>
                    <a:pt x="24532" y="105754"/>
                    <a:pt x="24502" y="105799"/>
                  </a:cubicBezTo>
                  <a:cubicBezTo>
                    <a:pt x="24180" y="106235"/>
                    <a:pt x="23858" y="106695"/>
                    <a:pt x="23583" y="107109"/>
                  </a:cubicBezTo>
                  <a:lnTo>
                    <a:pt x="23261" y="107545"/>
                  </a:lnTo>
                  <a:cubicBezTo>
                    <a:pt x="23077" y="107798"/>
                    <a:pt x="22916" y="108028"/>
                    <a:pt x="22755" y="108258"/>
                  </a:cubicBezTo>
                  <a:lnTo>
                    <a:pt x="22410" y="108786"/>
                  </a:lnTo>
                  <a:cubicBezTo>
                    <a:pt x="22364" y="108855"/>
                    <a:pt x="22318" y="108924"/>
                    <a:pt x="22272" y="108993"/>
                  </a:cubicBezTo>
                  <a:cubicBezTo>
                    <a:pt x="22226" y="109062"/>
                    <a:pt x="22181" y="109108"/>
                    <a:pt x="22135" y="109177"/>
                  </a:cubicBezTo>
                  <a:lnTo>
                    <a:pt x="21882" y="109545"/>
                  </a:lnTo>
                  <a:cubicBezTo>
                    <a:pt x="21790" y="109683"/>
                    <a:pt x="21721" y="109798"/>
                    <a:pt x="21629" y="109913"/>
                  </a:cubicBezTo>
                  <a:cubicBezTo>
                    <a:pt x="21376" y="110280"/>
                    <a:pt x="21169" y="110625"/>
                    <a:pt x="20962" y="110924"/>
                  </a:cubicBezTo>
                  <a:lnTo>
                    <a:pt x="20962" y="110901"/>
                  </a:lnTo>
                  <a:cubicBezTo>
                    <a:pt x="20933" y="110857"/>
                    <a:pt x="20874" y="110831"/>
                    <a:pt x="20818" y="110831"/>
                  </a:cubicBezTo>
                  <a:cubicBezTo>
                    <a:pt x="20787" y="110831"/>
                    <a:pt x="20757" y="110839"/>
                    <a:pt x="20733" y="110855"/>
                  </a:cubicBezTo>
                  <a:cubicBezTo>
                    <a:pt x="20020" y="111361"/>
                    <a:pt x="19353" y="111797"/>
                    <a:pt x="18710" y="112211"/>
                  </a:cubicBezTo>
                  <a:cubicBezTo>
                    <a:pt x="17859" y="112763"/>
                    <a:pt x="17147" y="113245"/>
                    <a:pt x="16526" y="113705"/>
                  </a:cubicBezTo>
                  <a:cubicBezTo>
                    <a:pt x="16090" y="114027"/>
                    <a:pt x="15722" y="114326"/>
                    <a:pt x="15400" y="114625"/>
                  </a:cubicBezTo>
                  <a:cubicBezTo>
                    <a:pt x="15400" y="114602"/>
                    <a:pt x="15400" y="114579"/>
                    <a:pt x="15400" y="114556"/>
                  </a:cubicBezTo>
                  <a:cubicBezTo>
                    <a:pt x="15366" y="114488"/>
                    <a:pt x="15308" y="114446"/>
                    <a:pt x="15243" y="114446"/>
                  </a:cubicBezTo>
                  <a:cubicBezTo>
                    <a:pt x="15220" y="114446"/>
                    <a:pt x="15195" y="114451"/>
                    <a:pt x="15170" y="114464"/>
                  </a:cubicBezTo>
                  <a:lnTo>
                    <a:pt x="14619" y="114671"/>
                  </a:lnTo>
                  <a:cubicBezTo>
                    <a:pt x="12734" y="115383"/>
                    <a:pt x="11240" y="115935"/>
                    <a:pt x="10045" y="116509"/>
                  </a:cubicBezTo>
                  <a:cubicBezTo>
                    <a:pt x="9562" y="116762"/>
                    <a:pt x="9125" y="116992"/>
                    <a:pt x="8735" y="117222"/>
                  </a:cubicBezTo>
                  <a:cubicBezTo>
                    <a:pt x="8735" y="117222"/>
                    <a:pt x="8735" y="117199"/>
                    <a:pt x="8735" y="117176"/>
                  </a:cubicBezTo>
                  <a:cubicBezTo>
                    <a:pt x="8715" y="117096"/>
                    <a:pt x="8643" y="117033"/>
                    <a:pt x="8564" y="117033"/>
                  </a:cubicBezTo>
                  <a:cubicBezTo>
                    <a:pt x="8552" y="117033"/>
                    <a:pt x="8540" y="117035"/>
                    <a:pt x="8528" y="117038"/>
                  </a:cubicBezTo>
                  <a:cubicBezTo>
                    <a:pt x="6666" y="117383"/>
                    <a:pt x="4850" y="117819"/>
                    <a:pt x="3057" y="118348"/>
                  </a:cubicBezTo>
                  <a:cubicBezTo>
                    <a:pt x="2023" y="118647"/>
                    <a:pt x="1035" y="119084"/>
                    <a:pt x="138" y="119681"/>
                  </a:cubicBezTo>
                  <a:cubicBezTo>
                    <a:pt x="69" y="119727"/>
                    <a:pt x="46" y="119842"/>
                    <a:pt x="92" y="119911"/>
                  </a:cubicBezTo>
                  <a:cubicBezTo>
                    <a:pt x="138" y="119957"/>
                    <a:pt x="184" y="119980"/>
                    <a:pt x="230" y="119980"/>
                  </a:cubicBezTo>
                  <a:cubicBezTo>
                    <a:pt x="276" y="119980"/>
                    <a:pt x="299" y="119980"/>
                    <a:pt x="345" y="119957"/>
                  </a:cubicBezTo>
                  <a:cubicBezTo>
                    <a:pt x="1219" y="119382"/>
                    <a:pt x="2161" y="118969"/>
                    <a:pt x="3149" y="118670"/>
                  </a:cubicBezTo>
                  <a:cubicBezTo>
                    <a:pt x="4896" y="118164"/>
                    <a:pt x="6666" y="117727"/>
                    <a:pt x="8459" y="117406"/>
                  </a:cubicBezTo>
                  <a:lnTo>
                    <a:pt x="8459" y="117406"/>
                  </a:lnTo>
                  <a:cubicBezTo>
                    <a:pt x="7976" y="117704"/>
                    <a:pt x="7562" y="118049"/>
                    <a:pt x="7172" y="118440"/>
                  </a:cubicBezTo>
                  <a:cubicBezTo>
                    <a:pt x="5885" y="119681"/>
                    <a:pt x="5609" y="121106"/>
                    <a:pt x="5310" y="122485"/>
                  </a:cubicBezTo>
                  <a:lnTo>
                    <a:pt x="5264" y="122692"/>
                  </a:lnTo>
                  <a:cubicBezTo>
                    <a:pt x="5149" y="123428"/>
                    <a:pt x="4919" y="124140"/>
                    <a:pt x="4597" y="124807"/>
                  </a:cubicBezTo>
                  <a:cubicBezTo>
                    <a:pt x="4207" y="125588"/>
                    <a:pt x="3586" y="126232"/>
                    <a:pt x="2851" y="126691"/>
                  </a:cubicBezTo>
                  <a:cubicBezTo>
                    <a:pt x="2023" y="127220"/>
                    <a:pt x="1127" y="127588"/>
                    <a:pt x="207" y="127818"/>
                  </a:cubicBezTo>
                  <a:cubicBezTo>
                    <a:pt x="1" y="127864"/>
                    <a:pt x="46" y="128162"/>
                    <a:pt x="230" y="128162"/>
                  </a:cubicBezTo>
                  <a:lnTo>
                    <a:pt x="276" y="128162"/>
                  </a:lnTo>
                  <a:lnTo>
                    <a:pt x="391" y="128116"/>
                  </a:lnTo>
                  <a:cubicBezTo>
                    <a:pt x="414" y="128139"/>
                    <a:pt x="437" y="128139"/>
                    <a:pt x="483" y="128139"/>
                  </a:cubicBezTo>
                  <a:cubicBezTo>
                    <a:pt x="2828" y="128094"/>
                    <a:pt x="5172" y="127703"/>
                    <a:pt x="7424" y="127013"/>
                  </a:cubicBezTo>
                  <a:cubicBezTo>
                    <a:pt x="7907" y="126852"/>
                    <a:pt x="8344" y="126691"/>
                    <a:pt x="8735" y="126508"/>
                  </a:cubicBezTo>
                  <a:cubicBezTo>
                    <a:pt x="8758" y="126508"/>
                    <a:pt x="8781" y="126531"/>
                    <a:pt x="8804" y="126531"/>
                  </a:cubicBezTo>
                  <a:lnTo>
                    <a:pt x="8850" y="126531"/>
                  </a:lnTo>
                  <a:cubicBezTo>
                    <a:pt x="11194" y="126163"/>
                    <a:pt x="13492" y="125473"/>
                    <a:pt x="15630" y="124462"/>
                  </a:cubicBezTo>
                  <a:cubicBezTo>
                    <a:pt x="16090" y="124232"/>
                    <a:pt x="16503" y="124002"/>
                    <a:pt x="16894" y="123772"/>
                  </a:cubicBezTo>
                  <a:lnTo>
                    <a:pt x="16986" y="123772"/>
                  </a:lnTo>
                  <a:cubicBezTo>
                    <a:pt x="19330" y="123037"/>
                    <a:pt x="21560" y="121911"/>
                    <a:pt x="23537" y="120440"/>
                  </a:cubicBezTo>
                  <a:cubicBezTo>
                    <a:pt x="23927" y="120141"/>
                    <a:pt x="24318" y="119796"/>
                    <a:pt x="24686" y="119451"/>
                  </a:cubicBezTo>
                  <a:cubicBezTo>
                    <a:pt x="24732" y="119451"/>
                    <a:pt x="24755" y="119428"/>
                    <a:pt x="24778" y="119428"/>
                  </a:cubicBezTo>
                  <a:cubicBezTo>
                    <a:pt x="26042" y="118647"/>
                    <a:pt x="27237" y="117727"/>
                    <a:pt x="28294" y="116693"/>
                  </a:cubicBezTo>
                  <a:lnTo>
                    <a:pt x="28409" y="116555"/>
                  </a:lnTo>
                  <a:cubicBezTo>
                    <a:pt x="28846" y="116142"/>
                    <a:pt x="29237" y="115682"/>
                    <a:pt x="29605" y="115199"/>
                  </a:cubicBezTo>
                  <a:cubicBezTo>
                    <a:pt x="29788" y="114946"/>
                    <a:pt x="29972" y="114694"/>
                    <a:pt x="30156" y="114441"/>
                  </a:cubicBezTo>
                  <a:lnTo>
                    <a:pt x="30524" y="113820"/>
                  </a:lnTo>
                  <a:cubicBezTo>
                    <a:pt x="30777" y="113383"/>
                    <a:pt x="31007" y="112947"/>
                    <a:pt x="31190" y="112510"/>
                  </a:cubicBezTo>
                  <a:cubicBezTo>
                    <a:pt x="31236" y="112487"/>
                    <a:pt x="31259" y="112487"/>
                    <a:pt x="31282" y="112441"/>
                  </a:cubicBezTo>
                  <a:cubicBezTo>
                    <a:pt x="32133" y="111361"/>
                    <a:pt x="32868" y="110212"/>
                    <a:pt x="33512" y="108993"/>
                  </a:cubicBezTo>
                  <a:cubicBezTo>
                    <a:pt x="34041" y="108051"/>
                    <a:pt x="34454" y="107063"/>
                    <a:pt x="34799" y="106051"/>
                  </a:cubicBezTo>
                  <a:cubicBezTo>
                    <a:pt x="34960" y="105592"/>
                    <a:pt x="35098" y="105132"/>
                    <a:pt x="35190" y="104649"/>
                  </a:cubicBezTo>
                  <a:cubicBezTo>
                    <a:pt x="35213" y="104626"/>
                    <a:pt x="35236" y="104626"/>
                    <a:pt x="35259" y="104603"/>
                  </a:cubicBezTo>
                  <a:cubicBezTo>
                    <a:pt x="35856" y="103385"/>
                    <a:pt x="36362" y="102121"/>
                    <a:pt x="36776" y="100834"/>
                  </a:cubicBezTo>
                  <a:cubicBezTo>
                    <a:pt x="37097" y="99823"/>
                    <a:pt x="37327" y="98811"/>
                    <a:pt x="37488" y="97754"/>
                  </a:cubicBezTo>
                  <a:cubicBezTo>
                    <a:pt x="37557" y="97271"/>
                    <a:pt x="37603" y="96812"/>
                    <a:pt x="37626" y="96352"/>
                  </a:cubicBezTo>
                  <a:cubicBezTo>
                    <a:pt x="37649" y="96329"/>
                    <a:pt x="37672" y="96306"/>
                    <a:pt x="37695" y="96283"/>
                  </a:cubicBezTo>
                  <a:cubicBezTo>
                    <a:pt x="37856" y="95708"/>
                    <a:pt x="37994" y="95180"/>
                    <a:pt x="38109" y="94651"/>
                  </a:cubicBezTo>
                  <a:lnTo>
                    <a:pt x="38224" y="94237"/>
                  </a:lnTo>
                  <a:cubicBezTo>
                    <a:pt x="38362" y="93640"/>
                    <a:pt x="38477" y="93019"/>
                    <a:pt x="38568" y="92399"/>
                  </a:cubicBezTo>
                  <a:cubicBezTo>
                    <a:pt x="38637" y="91847"/>
                    <a:pt x="38729" y="91272"/>
                    <a:pt x="38775" y="90744"/>
                  </a:cubicBezTo>
                  <a:cubicBezTo>
                    <a:pt x="38821" y="90215"/>
                    <a:pt x="38821" y="89755"/>
                    <a:pt x="38821" y="89319"/>
                  </a:cubicBezTo>
                  <a:cubicBezTo>
                    <a:pt x="38844" y="88859"/>
                    <a:pt x="38821" y="88376"/>
                    <a:pt x="38775" y="87917"/>
                  </a:cubicBezTo>
                  <a:cubicBezTo>
                    <a:pt x="38798" y="87894"/>
                    <a:pt x="38821" y="87871"/>
                    <a:pt x="38821" y="87848"/>
                  </a:cubicBezTo>
                  <a:cubicBezTo>
                    <a:pt x="39212" y="85526"/>
                    <a:pt x="39304" y="83182"/>
                    <a:pt x="39120" y="80860"/>
                  </a:cubicBezTo>
                  <a:cubicBezTo>
                    <a:pt x="39051" y="80378"/>
                    <a:pt x="38982" y="79941"/>
                    <a:pt x="38890" y="79504"/>
                  </a:cubicBezTo>
                  <a:cubicBezTo>
                    <a:pt x="38913" y="79481"/>
                    <a:pt x="38913" y="79458"/>
                    <a:pt x="38936" y="79435"/>
                  </a:cubicBezTo>
                  <a:cubicBezTo>
                    <a:pt x="39074" y="77137"/>
                    <a:pt x="38913" y="74838"/>
                    <a:pt x="38522" y="72563"/>
                  </a:cubicBezTo>
                  <a:cubicBezTo>
                    <a:pt x="38431" y="72103"/>
                    <a:pt x="38316" y="71666"/>
                    <a:pt x="38201" y="71253"/>
                  </a:cubicBezTo>
                  <a:cubicBezTo>
                    <a:pt x="38201" y="71230"/>
                    <a:pt x="38224" y="71207"/>
                    <a:pt x="38224" y="71161"/>
                  </a:cubicBezTo>
                  <a:cubicBezTo>
                    <a:pt x="38086" y="67828"/>
                    <a:pt x="37672" y="65208"/>
                    <a:pt x="36983" y="63208"/>
                  </a:cubicBezTo>
                  <a:cubicBezTo>
                    <a:pt x="36983" y="63185"/>
                    <a:pt x="36983" y="63162"/>
                    <a:pt x="36983" y="63139"/>
                  </a:cubicBezTo>
                  <a:cubicBezTo>
                    <a:pt x="36684" y="59852"/>
                    <a:pt x="36201" y="57301"/>
                    <a:pt x="35466" y="55370"/>
                  </a:cubicBezTo>
                  <a:cubicBezTo>
                    <a:pt x="35489" y="55347"/>
                    <a:pt x="35489" y="55324"/>
                    <a:pt x="35489" y="55278"/>
                  </a:cubicBezTo>
                  <a:cubicBezTo>
                    <a:pt x="35144" y="52015"/>
                    <a:pt x="34661" y="49532"/>
                    <a:pt x="33972" y="47648"/>
                  </a:cubicBezTo>
                  <a:cubicBezTo>
                    <a:pt x="33972" y="47625"/>
                    <a:pt x="33995" y="47602"/>
                    <a:pt x="33995" y="47579"/>
                  </a:cubicBezTo>
                  <a:cubicBezTo>
                    <a:pt x="33696" y="44292"/>
                    <a:pt x="33259" y="41856"/>
                    <a:pt x="32684" y="40040"/>
                  </a:cubicBezTo>
                  <a:cubicBezTo>
                    <a:pt x="32684" y="40017"/>
                    <a:pt x="32684" y="39994"/>
                    <a:pt x="32684" y="39971"/>
                  </a:cubicBezTo>
                  <a:cubicBezTo>
                    <a:pt x="32547" y="36684"/>
                    <a:pt x="32271" y="34294"/>
                    <a:pt x="31834" y="32524"/>
                  </a:cubicBezTo>
                  <a:cubicBezTo>
                    <a:pt x="31857" y="32501"/>
                    <a:pt x="31857" y="32455"/>
                    <a:pt x="31857" y="32432"/>
                  </a:cubicBezTo>
                  <a:cubicBezTo>
                    <a:pt x="31949" y="30363"/>
                    <a:pt x="31903" y="28318"/>
                    <a:pt x="31765" y="26249"/>
                  </a:cubicBezTo>
                  <a:cubicBezTo>
                    <a:pt x="31719" y="25858"/>
                    <a:pt x="31673" y="25445"/>
                    <a:pt x="31627" y="25054"/>
                  </a:cubicBezTo>
                  <a:cubicBezTo>
                    <a:pt x="31627" y="25031"/>
                    <a:pt x="31650" y="25008"/>
                    <a:pt x="31650" y="24985"/>
                  </a:cubicBezTo>
                  <a:cubicBezTo>
                    <a:pt x="31972" y="22572"/>
                    <a:pt x="32156" y="20595"/>
                    <a:pt x="32225" y="18940"/>
                  </a:cubicBezTo>
                  <a:lnTo>
                    <a:pt x="32225" y="17768"/>
                  </a:lnTo>
                  <a:cubicBezTo>
                    <a:pt x="32248" y="17745"/>
                    <a:pt x="32248" y="17722"/>
                    <a:pt x="32271" y="17699"/>
                  </a:cubicBezTo>
                  <a:cubicBezTo>
                    <a:pt x="33052" y="14711"/>
                    <a:pt x="33581" y="12527"/>
                    <a:pt x="33811" y="10803"/>
                  </a:cubicBezTo>
                  <a:cubicBezTo>
                    <a:pt x="33834" y="10780"/>
                    <a:pt x="33857" y="10757"/>
                    <a:pt x="33880" y="10734"/>
                  </a:cubicBezTo>
                  <a:cubicBezTo>
                    <a:pt x="34523" y="9286"/>
                    <a:pt x="35075" y="7999"/>
                    <a:pt x="35603" y="6804"/>
                  </a:cubicBezTo>
                  <a:cubicBezTo>
                    <a:pt x="35663" y="6669"/>
                    <a:pt x="35548" y="6564"/>
                    <a:pt x="35434" y="6564"/>
                  </a:cubicBezTo>
                  <a:cubicBezTo>
                    <a:pt x="35374" y="6564"/>
                    <a:pt x="35314" y="6594"/>
                    <a:pt x="35282" y="6666"/>
                  </a:cubicBezTo>
                  <a:cubicBezTo>
                    <a:pt x="34868" y="7655"/>
                    <a:pt x="34408" y="8689"/>
                    <a:pt x="33903" y="9815"/>
                  </a:cubicBezTo>
                  <a:cubicBezTo>
                    <a:pt x="33949" y="9309"/>
                    <a:pt x="33926" y="8804"/>
                    <a:pt x="33880" y="8298"/>
                  </a:cubicBezTo>
                  <a:cubicBezTo>
                    <a:pt x="33788" y="7448"/>
                    <a:pt x="33512" y="6620"/>
                    <a:pt x="33075" y="5885"/>
                  </a:cubicBezTo>
                  <a:cubicBezTo>
                    <a:pt x="32707" y="5287"/>
                    <a:pt x="32271" y="4713"/>
                    <a:pt x="31788" y="4207"/>
                  </a:cubicBezTo>
                  <a:lnTo>
                    <a:pt x="31673" y="4046"/>
                  </a:lnTo>
                  <a:cubicBezTo>
                    <a:pt x="30777" y="2989"/>
                    <a:pt x="29926" y="1977"/>
                    <a:pt x="29880" y="162"/>
                  </a:cubicBezTo>
                  <a:cubicBezTo>
                    <a:pt x="29857" y="70"/>
                    <a:pt x="29788" y="1"/>
                    <a:pt x="29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7" name="Google Shape;4117;p45"/>
          <p:cNvGrpSpPr/>
          <p:nvPr/>
        </p:nvGrpSpPr>
        <p:grpSpPr>
          <a:xfrm flipH="1">
            <a:off x="7747295" y="-438350"/>
            <a:ext cx="1557900" cy="1557900"/>
            <a:chOff x="-125575" y="-285950"/>
            <a:chExt cx="1557900" cy="1557900"/>
          </a:xfrm>
        </p:grpSpPr>
        <p:sp>
          <p:nvSpPr>
            <p:cNvPr id="4118" name="Google Shape;4118;p45"/>
            <p:cNvSpPr/>
            <p:nvPr/>
          </p:nvSpPr>
          <p:spPr>
            <a:xfrm>
              <a:off x="-125575" y="-285950"/>
              <a:ext cx="1557900" cy="1557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19" name="Google Shape;4119;p45"/>
            <p:cNvGrpSpPr/>
            <p:nvPr/>
          </p:nvGrpSpPr>
          <p:grpSpPr>
            <a:xfrm>
              <a:off x="-125526" y="-285896"/>
              <a:ext cx="1557802" cy="1557802"/>
              <a:chOff x="-6" y="2954101"/>
              <a:chExt cx="1268672" cy="1268672"/>
            </a:xfrm>
          </p:grpSpPr>
          <p:grpSp>
            <p:nvGrpSpPr>
              <p:cNvPr id="4120" name="Google Shape;4120;p45"/>
              <p:cNvGrpSpPr/>
              <p:nvPr/>
            </p:nvGrpSpPr>
            <p:grpSpPr>
              <a:xfrm>
                <a:off x="232598" y="3186704"/>
                <a:ext cx="803026" cy="803240"/>
                <a:chOff x="232598" y="3186704"/>
                <a:chExt cx="803026" cy="803240"/>
              </a:xfrm>
            </p:grpSpPr>
            <p:sp>
              <p:nvSpPr>
                <p:cNvPr id="4121" name="Google Shape;4121;p45"/>
                <p:cNvSpPr/>
                <p:nvPr/>
              </p:nvSpPr>
              <p:spPr>
                <a:xfrm>
                  <a:off x="527275" y="3489150"/>
                  <a:ext cx="206044" cy="19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7" h="32571" extrusionOk="0">
                      <a:moveTo>
                        <a:pt x="17517" y="8522"/>
                      </a:moveTo>
                      <a:cubicBezTo>
                        <a:pt x="21501" y="8522"/>
                        <a:pt x="25332" y="11621"/>
                        <a:pt x="25332" y="16292"/>
                      </a:cubicBezTo>
                      <a:cubicBezTo>
                        <a:pt x="25332" y="20585"/>
                        <a:pt x="21861" y="24056"/>
                        <a:pt x="17568" y="24056"/>
                      </a:cubicBezTo>
                      <a:cubicBezTo>
                        <a:pt x="10663" y="24056"/>
                        <a:pt x="7192" y="15684"/>
                        <a:pt x="12094" y="10818"/>
                      </a:cubicBezTo>
                      <a:cubicBezTo>
                        <a:pt x="13668" y="9232"/>
                        <a:pt x="15610" y="8522"/>
                        <a:pt x="17517" y="8522"/>
                      </a:cubicBezTo>
                      <a:close/>
                      <a:moveTo>
                        <a:pt x="17584" y="1"/>
                      </a:moveTo>
                      <a:cubicBezTo>
                        <a:pt x="13339" y="1"/>
                        <a:pt x="9163" y="1656"/>
                        <a:pt x="6047" y="4771"/>
                      </a:cubicBezTo>
                      <a:cubicBezTo>
                        <a:pt x="1396" y="9422"/>
                        <a:pt x="1" y="16435"/>
                        <a:pt x="2505" y="22517"/>
                      </a:cubicBezTo>
                      <a:cubicBezTo>
                        <a:pt x="5046" y="28599"/>
                        <a:pt x="10985" y="32571"/>
                        <a:pt x="17568" y="32571"/>
                      </a:cubicBezTo>
                      <a:cubicBezTo>
                        <a:pt x="26548" y="32571"/>
                        <a:pt x="33847" y="25272"/>
                        <a:pt x="33847" y="16292"/>
                      </a:cubicBezTo>
                      <a:cubicBezTo>
                        <a:pt x="33847" y="9709"/>
                        <a:pt x="29875" y="3770"/>
                        <a:pt x="23793" y="1229"/>
                      </a:cubicBezTo>
                      <a:cubicBezTo>
                        <a:pt x="21785" y="403"/>
                        <a:pt x="19676" y="1"/>
                        <a:pt x="175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2" name="Google Shape;4122;p45"/>
                <p:cNvSpPr/>
                <p:nvPr/>
              </p:nvSpPr>
              <p:spPr>
                <a:xfrm>
                  <a:off x="741153" y="3571118"/>
                  <a:ext cx="114786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6" h="5654" extrusionOk="0">
                      <a:moveTo>
                        <a:pt x="1" y="0"/>
                      </a:moveTo>
                      <a:cubicBezTo>
                        <a:pt x="180" y="931"/>
                        <a:pt x="251" y="1897"/>
                        <a:pt x="251" y="2827"/>
                      </a:cubicBezTo>
                      <a:cubicBezTo>
                        <a:pt x="251" y="3757"/>
                        <a:pt x="180" y="4723"/>
                        <a:pt x="1" y="5653"/>
                      </a:cubicBezTo>
                      <a:lnTo>
                        <a:pt x="18712" y="5653"/>
                      </a:lnTo>
                      <a:cubicBezTo>
                        <a:pt x="18784" y="4723"/>
                        <a:pt x="18855" y="3793"/>
                        <a:pt x="18855" y="2827"/>
                      </a:cubicBezTo>
                      <a:cubicBezTo>
                        <a:pt x="18855" y="1861"/>
                        <a:pt x="18784" y="931"/>
                        <a:pt x="187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3" name="Google Shape;4123;p45"/>
                <p:cNvSpPr/>
                <p:nvPr/>
              </p:nvSpPr>
              <p:spPr>
                <a:xfrm>
                  <a:off x="596320" y="3550427"/>
                  <a:ext cx="75802" cy="75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2" h="12452" extrusionOk="0">
                      <a:moveTo>
                        <a:pt x="6226" y="0"/>
                      </a:moveTo>
                      <a:cubicBezTo>
                        <a:pt x="2791" y="0"/>
                        <a:pt x="0" y="2791"/>
                        <a:pt x="0" y="6226"/>
                      </a:cubicBezTo>
                      <a:cubicBezTo>
                        <a:pt x="0" y="9660"/>
                        <a:pt x="2791" y="12451"/>
                        <a:pt x="6226" y="12451"/>
                      </a:cubicBezTo>
                      <a:cubicBezTo>
                        <a:pt x="9660" y="12451"/>
                        <a:pt x="12451" y="9660"/>
                        <a:pt x="12451" y="6226"/>
                      </a:cubicBezTo>
                      <a:cubicBezTo>
                        <a:pt x="12451" y="2791"/>
                        <a:pt x="9660" y="0"/>
                        <a:pt x="62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4" name="Google Shape;4124;p45"/>
                <p:cNvSpPr/>
                <p:nvPr/>
              </p:nvSpPr>
              <p:spPr>
                <a:xfrm>
                  <a:off x="412501" y="3571118"/>
                  <a:ext cx="11478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5" h="5654" extrusionOk="0">
                      <a:moveTo>
                        <a:pt x="143" y="0"/>
                      </a:moveTo>
                      <a:cubicBezTo>
                        <a:pt x="72" y="931"/>
                        <a:pt x="0" y="1861"/>
                        <a:pt x="0" y="2827"/>
                      </a:cubicBezTo>
                      <a:cubicBezTo>
                        <a:pt x="0" y="3793"/>
                        <a:pt x="72" y="4723"/>
                        <a:pt x="143" y="5653"/>
                      </a:cubicBezTo>
                      <a:lnTo>
                        <a:pt x="18855" y="5653"/>
                      </a:lnTo>
                      <a:cubicBezTo>
                        <a:pt x="18676" y="4723"/>
                        <a:pt x="18604" y="3757"/>
                        <a:pt x="18604" y="2827"/>
                      </a:cubicBezTo>
                      <a:cubicBezTo>
                        <a:pt x="18604" y="1897"/>
                        <a:pt x="18676" y="931"/>
                        <a:pt x="188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5" name="Google Shape;4125;p45"/>
                <p:cNvSpPr/>
                <p:nvPr/>
              </p:nvSpPr>
              <p:spPr>
                <a:xfrm>
                  <a:off x="465858" y="3419965"/>
                  <a:ext cx="104985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46" extrusionOk="0">
                      <a:moveTo>
                        <a:pt x="4008" y="1"/>
                      </a:moveTo>
                      <a:cubicBezTo>
                        <a:pt x="2577" y="1253"/>
                        <a:pt x="1253" y="2577"/>
                        <a:pt x="1" y="4008"/>
                      </a:cubicBezTo>
                      <a:lnTo>
                        <a:pt x="13238" y="17245"/>
                      </a:lnTo>
                      <a:cubicBezTo>
                        <a:pt x="14347" y="15707"/>
                        <a:pt x="15707" y="14347"/>
                        <a:pt x="17245" y="13238"/>
                      </a:cubicBez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6" name="Google Shape;4126;p45"/>
                <p:cNvSpPr/>
                <p:nvPr/>
              </p:nvSpPr>
              <p:spPr>
                <a:xfrm>
                  <a:off x="617011" y="3366608"/>
                  <a:ext cx="34419" cy="114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5" extrusionOk="0">
                      <a:moveTo>
                        <a:pt x="2827" y="0"/>
                      </a:moveTo>
                      <a:cubicBezTo>
                        <a:pt x="1861" y="0"/>
                        <a:pt x="931" y="72"/>
                        <a:pt x="0" y="143"/>
                      </a:cubicBezTo>
                      <a:lnTo>
                        <a:pt x="0" y="18855"/>
                      </a:lnTo>
                      <a:cubicBezTo>
                        <a:pt x="931" y="18694"/>
                        <a:pt x="1879" y="18613"/>
                        <a:pt x="2827" y="18613"/>
                      </a:cubicBezTo>
                      <a:cubicBezTo>
                        <a:pt x="3775" y="18613"/>
                        <a:pt x="4723" y="18694"/>
                        <a:pt x="5653" y="18855"/>
                      </a:cubicBezTo>
                      <a:lnTo>
                        <a:pt x="5653" y="143"/>
                      </a:lnTo>
                      <a:cubicBezTo>
                        <a:pt x="4723" y="72"/>
                        <a:pt x="3793" y="0"/>
                        <a:pt x="2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7" name="Google Shape;4127;p45"/>
                <p:cNvSpPr/>
                <p:nvPr/>
              </p:nvSpPr>
              <p:spPr>
                <a:xfrm>
                  <a:off x="697810" y="3419965"/>
                  <a:ext cx="104766" cy="10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46" extrusionOk="0">
                      <a:moveTo>
                        <a:pt x="13203" y="1"/>
                      </a:moveTo>
                      <a:lnTo>
                        <a:pt x="1" y="13238"/>
                      </a:lnTo>
                      <a:cubicBezTo>
                        <a:pt x="1504" y="14347"/>
                        <a:pt x="2863" y="15707"/>
                        <a:pt x="3972" y="17245"/>
                      </a:cubicBezTo>
                      <a:lnTo>
                        <a:pt x="17210" y="4008"/>
                      </a:lnTo>
                      <a:cubicBezTo>
                        <a:pt x="15958" y="2577"/>
                        <a:pt x="14634" y="1253"/>
                        <a:pt x="13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8" name="Google Shape;4128;p45"/>
                <p:cNvSpPr/>
                <p:nvPr/>
              </p:nvSpPr>
              <p:spPr>
                <a:xfrm>
                  <a:off x="858113" y="3812219"/>
                  <a:ext cx="69702" cy="69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57" extrusionOk="0">
                      <a:moveTo>
                        <a:pt x="2970" y="0"/>
                      </a:moveTo>
                      <a:lnTo>
                        <a:pt x="0" y="2970"/>
                      </a:lnTo>
                      <a:cubicBezTo>
                        <a:pt x="1109" y="4294"/>
                        <a:pt x="1932" y="6047"/>
                        <a:pt x="2612" y="7514"/>
                      </a:cubicBezTo>
                      <a:cubicBezTo>
                        <a:pt x="3006" y="8265"/>
                        <a:pt x="3328" y="8945"/>
                        <a:pt x="3650" y="9481"/>
                      </a:cubicBezTo>
                      <a:cubicBezTo>
                        <a:pt x="4294" y="10483"/>
                        <a:pt x="5331" y="11127"/>
                        <a:pt x="6512" y="11342"/>
                      </a:cubicBezTo>
                      <a:cubicBezTo>
                        <a:pt x="6619" y="11352"/>
                        <a:pt x="6725" y="11357"/>
                        <a:pt x="6831" y="11357"/>
                      </a:cubicBezTo>
                      <a:cubicBezTo>
                        <a:pt x="7863" y="11357"/>
                        <a:pt x="8869" y="10881"/>
                        <a:pt x="9875" y="9875"/>
                      </a:cubicBezTo>
                      <a:cubicBezTo>
                        <a:pt x="10948" y="8802"/>
                        <a:pt x="11449" y="7657"/>
                        <a:pt x="11306" y="6548"/>
                      </a:cubicBezTo>
                      <a:cubicBezTo>
                        <a:pt x="11127" y="5367"/>
                        <a:pt x="10447" y="4329"/>
                        <a:pt x="9481" y="3650"/>
                      </a:cubicBezTo>
                      <a:cubicBezTo>
                        <a:pt x="8945" y="3328"/>
                        <a:pt x="8265" y="3006"/>
                        <a:pt x="7478" y="2648"/>
                      </a:cubicBezTo>
                      <a:cubicBezTo>
                        <a:pt x="6047" y="1932"/>
                        <a:pt x="4294" y="1109"/>
                        <a:pt x="297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9" name="Google Shape;4129;p45"/>
                <p:cNvSpPr/>
                <p:nvPr/>
              </p:nvSpPr>
              <p:spPr>
                <a:xfrm>
                  <a:off x="823481" y="3777588"/>
                  <a:ext cx="49230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7" extrusionOk="0">
                      <a:moveTo>
                        <a:pt x="4008" y="1"/>
                      </a:moveTo>
                      <a:cubicBezTo>
                        <a:pt x="2755" y="1396"/>
                        <a:pt x="1396" y="2755"/>
                        <a:pt x="1" y="4008"/>
                      </a:cubicBezTo>
                      <a:lnTo>
                        <a:pt x="4079" y="8086"/>
                      </a:lnTo>
                      <a:lnTo>
                        <a:pt x="8086" y="4079"/>
                      </a:lnTo>
                      <a:lnTo>
                        <a:pt x="400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0" name="Google Shape;4130;p45"/>
                <p:cNvSpPr/>
                <p:nvPr/>
              </p:nvSpPr>
              <p:spPr>
                <a:xfrm>
                  <a:off x="963524" y="3562827"/>
                  <a:ext cx="72100" cy="51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4" h="8393" extrusionOk="0">
                      <a:moveTo>
                        <a:pt x="7992" y="0"/>
                      </a:moveTo>
                      <a:cubicBezTo>
                        <a:pt x="7724" y="0"/>
                        <a:pt x="7456" y="25"/>
                        <a:pt x="7192" y="74"/>
                      </a:cubicBezTo>
                      <a:cubicBezTo>
                        <a:pt x="6584" y="217"/>
                        <a:pt x="5868" y="468"/>
                        <a:pt x="5045" y="754"/>
                      </a:cubicBezTo>
                      <a:cubicBezTo>
                        <a:pt x="3543" y="1291"/>
                        <a:pt x="1718" y="1935"/>
                        <a:pt x="1" y="2114"/>
                      </a:cubicBezTo>
                      <a:lnTo>
                        <a:pt x="1" y="6300"/>
                      </a:lnTo>
                      <a:cubicBezTo>
                        <a:pt x="1718" y="6443"/>
                        <a:pt x="3543" y="7087"/>
                        <a:pt x="5045" y="7623"/>
                      </a:cubicBezTo>
                      <a:cubicBezTo>
                        <a:pt x="5868" y="7910"/>
                        <a:pt x="6584" y="8160"/>
                        <a:pt x="7192" y="8303"/>
                      </a:cubicBezTo>
                      <a:cubicBezTo>
                        <a:pt x="7468" y="8364"/>
                        <a:pt x="7748" y="8393"/>
                        <a:pt x="8028" y="8393"/>
                      </a:cubicBezTo>
                      <a:cubicBezTo>
                        <a:pt x="8909" y="8393"/>
                        <a:pt x="9786" y="8104"/>
                        <a:pt x="10519" y="7588"/>
                      </a:cubicBezTo>
                      <a:cubicBezTo>
                        <a:pt x="11414" y="6872"/>
                        <a:pt x="11843" y="5727"/>
                        <a:pt x="11843" y="4189"/>
                      </a:cubicBezTo>
                      <a:cubicBezTo>
                        <a:pt x="11843" y="2650"/>
                        <a:pt x="11414" y="1505"/>
                        <a:pt x="10519" y="826"/>
                      </a:cubicBezTo>
                      <a:cubicBezTo>
                        <a:pt x="9776" y="275"/>
                        <a:pt x="8885" y="0"/>
                        <a:pt x="79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1" name="Google Shape;4131;p45"/>
                <p:cNvSpPr/>
                <p:nvPr/>
              </p:nvSpPr>
              <p:spPr>
                <a:xfrm>
                  <a:off x="919310" y="3571118"/>
                  <a:ext cx="34857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6" h="5654" extrusionOk="0">
                      <a:moveTo>
                        <a:pt x="1" y="0"/>
                      </a:moveTo>
                      <a:cubicBezTo>
                        <a:pt x="37" y="931"/>
                        <a:pt x="72" y="1897"/>
                        <a:pt x="72" y="2827"/>
                      </a:cubicBezTo>
                      <a:cubicBezTo>
                        <a:pt x="72" y="3793"/>
                        <a:pt x="37" y="4723"/>
                        <a:pt x="1" y="5653"/>
                      </a:cubicBezTo>
                      <a:lnTo>
                        <a:pt x="5725" y="5653"/>
                      </a:lnTo>
                      <a:lnTo>
                        <a:pt x="572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2" name="Google Shape;4132;p45"/>
                <p:cNvSpPr/>
                <p:nvPr/>
              </p:nvSpPr>
              <p:spPr>
                <a:xfrm>
                  <a:off x="340626" y="3295439"/>
                  <a:ext cx="69702" cy="68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4" extrusionOk="0">
                      <a:moveTo>
                        <a:pt x="4745" y="1"/>
                      </a:moveTo>
                      <a:cubicBezTo>
                        <a:pt x="4687" y="1"/>
                        <a:pt x="4634" y="10"/>
                        <a:pt x="4580" y="28"/>
                      </a:cubicBezTo>
                      <a:cubicBezTo>
                        <a:pt x="3542" y="28"/>
                        <a:pt x="2541" y="493"/>
                        <a:pt x="1575" y="1459"/>
                      </a:cubicBezTo>
                      <a:cubicBezTo>
                        <a:pt x="501" y="2568"/>
                        <a:pt x="0" y="3713"/>
                        <a:pt x="144" y="4822"/>
                      </a:cubicBezTo>
                      <a:cubicBezTo>
                        <a:pt x="322" y="6002"/>
                        <a:pt x="1002" y="7040"/>
                        <a:pt x="1968" y="7684"/>
                      </a:cubicBezTo>
                      <a:cubicBezTo>
                        <a:pt x="2505" y="8006"/>
                        <a:pt x="3220" y="8364"/>
                        <a:pt x="3972" y="8722"/>
                      </a:cubicBezTo>
                      <a:cubicBezTo>
                        <a:pt x="5582" y="9401"/>
                        <a:pt x="7084" y="10296"/>
                        <a:pt x="8480" y="11333"/>
                      </a:cubicBezTo>
                      <a:lnTo>
                        <a:pt x="11449" y="8364"/>
                      </a:lnTo>
                      <a:cubicBezTo>
                        <a:pt x="10412" y="6968"/>
                        <a:pt x="9517" y="5466"/>
                        <a:pt x="8838" y="3856"/>
                      </a:cubicBezTo>
                      <a:cubicBezTo>
                        <a:pt x="8444" y="3069"/>
                        <a:pt x="8122" y="2389"/>
                        <a:pt x="7800" y="1852"/>
                      </a:cubicBezTo>
                      <a:cubicBezTo>
                        <a:pt x="7156" y="850"/>
                        <a:pt x="6118" y="206"/>
                        <a:pt x="4938" y="28"/>
                      </a:cubicBezTo>
                      <a:cubicBezTo>
                        <a:pt x="4866" y="10"/>
                        <a:pt x="4804" y="1"/>
                        <a:pt x="47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3" name="Google Shape;4133;p45"/>
                <p:cNvSpPr/>
                <p:nvPr/>
              </p:nvSpPr>
              <p:spPr>
                <a:xfrm>
                  <a:off x="465858" y="3651917"/>
                  <a:ext cx="104985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6" h="17210" extrusionOk="0">
                      <a:moveTo>
                        <a:pt x="13238" y="1"/>
                      </a:moveTo>
                      <a:lnTo>
                        <a:pt x="1" y="13203"/>
                      </a:lnTo>
                      <a:cubicBezTo>
                        <a:pt x="1253" y="14634"/>
                        <a:pt x="2577" y="15958"/>
                        <a:pt x="4008" y="17210"/>
                      </a:cubicBezTo>
                      <a:lnTo>
                        <a:pt x="17245" y="3972"/>
                      </a:lnTo>
                      <a:cubicBezTo>
                        <a:pt x="15707" y="2863"/>
                        <a:pt x="14347" y="1504"/>
                        <a:pt x="132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4" name="Google Shape;4134;p45"/>
                <p:cNvSpPr/>
                <p:nvPr/>
              </p:nvSpPr>
              <p:spPr>
                <a:xfrm>
                  <a:off x="395730" y="3349837"/>
                  <a:ext cx="49224" cy="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122" extrusionOk="0">
                      <a:moveTo>
                        <a:pt x="4007" y="0"/>
                      </a:moveTo>
                      <a:lnTo>
                        <a:pt x="0" y="4043"/>
                      </a:lnTo>
                      <a:lnTo>
                        <a:pt x="4079" y="8122"/>
                      </a:lnTo>
                      <a:cubicBezTo>
                        <a:pt x="5331" y="6691"/>
                        <a:pt x="6691" y="5331"/>
                        <a:pt x="8086" y="4079"/>
                      </a:cubicBezTo>
                      <a:lnTo>
                        <a:pt x="400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5" name="Google Shape;4135;p45"/>
                <p:cNvSpPr/>
                <p:nvPr/>
              </p:nvSpPr>
              <p:spPr>
                <a:xfrm>
                  <a:off x="617011" y="3873417"/>
                  <a:ext cx="34419" cy="3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26" extrusionOk="0">
                      <a:moveTo>
                        <a:pt x="0" y="1"/>
                      </a:moveTo>
                      <a:lnTo>
                        <a:pt x="0" y="5725"/>
                      </a:lnTo>
                      <a:lnTo>
                        <a:pt x="5653" y="5725"/>
                      </a:lnTo>
                      <a:lnTo>
                        <a:pt x="5653" y="1"/>
                      </a:lnTo>
                      <a:cubicBezTo>
                        <a:pt x="4723" y="37"/>
                        <a:pt x="3793" y="72"/>
                        <a:pt x="2827" y="72"/>
                      </a:cubicBezTo>
                      <a:cubicBezTo>
                        <a:pt x="1861" y="72"/>
                        <a:pt x="931" y="3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6" name="Google Shape;4136;p45"/>
                <p:cNvSpPr/>
                <p:nvPr/>
              </p:nvSpPr>
              <p:spPr>
                <a:xfrm>
                  <a:off x="823481" y="3349837"/>
                  <a:ext cx="49230" cy="4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7" h="8086" extrusionOk="0">
                      <a:moveTo>
                        <a:pt x="4079" y="0"/>
                      </a:moveTo>
                      <a:lnTo>
                        <a:pt x="1" y="4079"/>
                      </a:lnTo>
                      <a:cubicBezTo>
                        <a:pt x="1396" y="5331"/>
                        <a:pt x="2755" y="6691"/>
                        <a:pt x="4008" y="8086"/>
                      </a:cubicBezTo>
                      <a:lnTo>
                        <a:pt x="8086" y="4007"/>
                      </a:lnTo>
                      <a:lnTo>
                        <a:pt x="40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7" name="Google Shape;4137;p45"/>
                <p:cNvSpPr/>
                <p:nvPr/>
              </p:nvSpPr>
              <p:spPr>
                <a:xfrm>
                  <a:off x="617011" y="3695260"/>
                  <a:ext cx="34419" cy="114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8856" extrusionOk="0">
                      <a:moveTo>
                        <a:pt x="0" y="1"/>
                      </a:moveTo>
                      <a:lnTo>
                        <a:pt x="0" y="18712"/>
                      </a:lnTo>
                      <a:cubicBezTo>
                        <a:pt x="931" y="18784"/>
                        <a:pt x="1861" y="18855"/>
                        <a:pt x="2827" y="18855"/>
                      </a:cubicBezTo>
                      <a:cubicBezTo>
                        <a:pt x="3793" y="18855"/>
                        <a:pt x="4723" y="18784"/>
                        <a:pt x="5653" y="18712"/>
                      </a:cubicBezTo>
                      <a:lnTo>
                        <a:pt x="5653" y="1"/>
                      </a:lnTo>
                      <a:cubicBezTo>
                        <a:pt x="4723" y="180"/>
                        <a:pt x="3775" y="269"/>
                        <a:pt x="2827" y="269"/>
                      </a:cubicBezTo>
                      <a:cubicBezTo>
                        <a:pt x="1879" y="269"/>
                        <a:pt x="931" y="180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8" name="Google Shape;4138;p45"/>
                <p:cNvSpPr/>
                <p:nvPr/>
              </p:nvSpPr>
              <p:spPr>
                <a:xfrm>
                  <a:off x="858113" y="3295512"/>
                  <a:ext cx="69702" cy="68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22" extrusionOk="0">
                      <a:moveTo>
                        <a:pt x="6833" y="0"/>
                      </a:moveTo>
                      <a:cubicBezTo>
                        <a:pt x="6726" y="0"/>
                        <a:pt x="6619" y="6"/>
                        <a:pt x="6512" y="16"/>
                      </a:cubicBezTo>
                      <a:cubicBezTo>
                        <a:pt x="5331" y="194"/>
                        <a:pt x="4294" y="874"/>
                        <a:pt x="3650" y="1876"/>
                      </a:cubicBezTo>
                      <a:cubicBezTo>
                        <a:pt x="3328" y="2377"/>
                        <a:pt x="3006" y="3092"/>
                        <a:pt x="2612" y="3844"/>
                      </a:cubicBezTo>
                      <a:cubicBezTo>
                        <a:pt x="1932" y="5275"/>
                        <a:pt x="1109" y="7028"/>
                        <a:pt x="0" y="8352"/>
                      </a:cubicBezTo>
                      <a:lnTo>
                        <a:pt x="2970" y="11321"/>
                      </a:lnTo>
                      <a:cubicBezTo>
                        <a:pt x="4365" y="10284"/>
                        <a:pt x="5904" y="9389"/>
                        <a:pt x="7514" y="8710"/>
                      </a:cubicBezTo>
                      <a:cubicBezTo>
                        <a:pt x="8265" y="8316"/>
                        <a:pt x="8945" y="7994"/>
                        <a:pt x="9481" y="7672"/>
                      </a:cubicBezTo>
                      <a:cubicBezTo>
                        <a:pt x="10447" y="7028"/>
                        <a:pt x="11127" y="5990"/>
                        <a:pt x="11306" y="4810"/>
                      </a:cubicBezTo>
                      <a:cubicBezTo>
                        <a:pt x="11449" y="3665"/>
                        <a:pt x="10948" y="2556"/>
                        <a:pt x="9875" y="1447"/>
                      </a:cubicBezTo>
                      <a:cubicBezTo>
                        <a:pt x="8902" y="474"/>
                        <a:pt x="7870" y="0"/>
                        <a:pt x="68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9" name="Google Shape;4139;p45"/>
                <p:cNvSpPr/>
                <p:nvPr/>
              </p:nvSpPr>
              <p:spPr>
                <a:xfrm>
                  <a:off x="341497" y="3811349"/>
                  <a:ext cx="69702" cy="6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0" h="11332" extrusionOk="0">
                      <a:moveTo>
                        <a:pt x="8480" y="0"/>
                      </a:moveTo>
                      <a:cubicBezTo>
                        <a:pt x="7085" y="1073"/>
                        <a:pt x="5546" y="1932"/>
                        <a:pt x="3972" y="2648"/>
                      </a:cubicBezTo>
                      <a:cubicBezTo>
                        <a:pt x="3185" y="3005"/>
                        <a:pt x="2505" y="3327"/>
                        <a:pt x="1968" y="3649"/>
                      </a:cubicBezTo>
                      <a:cubicBezTo>
                        <a:pt x="1002" y="4293"/>
                        <a:pt x="323" y="5367"/>
                        <a:pt x="144" y="6512"/>
                      </a:cubicBezTo>
                      <a:cubicBezTo>
                        <a:pt x="1" y="7657"/>
                        <a:pt x="501" y="8801"/>
                        <a:pt x="1575" y="9875"/>
                      </a:cubicBezTo>
                      <a:cubicBezTo>
                        <a:pt x="2554" y="10854"/>
                        <a:pt x="3533" y="11331"/>
                        <a:pt x="4537" y="11331"/>
                      </a:cubicBezTo>
                      <a:cubicBezTo>
                        <a:pt x="4670" y="11331"/>
                        <a:pt x="4804" y="11323"/>
                        <a:pt x="4938" y="11306"/>
                      </a:cubicBezTo>
                      <a:cubicBezTo>
                        <a:pt x="6083" y="11127"/>
                        <a:pt x="7120" y="10447"/>
                        <a:pt x="7800" y="9481"/>
                      </a:cubicBezTo>
                      <a:cubicBezTo>
                        <a:pt x="8122" y="8945"/>
                        <a:pt x="8444" y="8265"/>
                        <a:pt x="8802" y="7478"/>
                      </a:cubicBezTo>
                      <a:cubicBezTo>
                        <a:pt x="9517" y="6047"/>
                        <a:pt x="10340" y="4293"/>
                        <a:pt x="11449" y="2970"/>
                      </a:cubicBezTo>
                      <a:lnTo>
                        <a:pt x="84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0" name="Google Shape;4140;p45"/>
                <p:cNvSpPr/>
                <p:nvPr/>
              </p:nvSpPr>
              <p:spPr>
                <a:xfrm>
                  <a:off x="314274" y="3571118"/>
                  <a:ext cx="35070" cy="34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5654" extrusionOk="0">
                      <a:moveTo>
                        <a:pt x="0" y="0"/>
                      </a:moveTo>
                      <a:lnTo>
                        <a:pt x="0" y="5653"/>
                      </a:lnTo>
                      <a:lnTo>
                        <a:pt x="5761" y="5653"/>
                      </a:lnTo>
                      <a:cubicBezTo>
                        <a:pt x="5689" y="4723"/>
                        <a:pt x="5653" y="3793"/>
                        <a:pt x="5653" y="2827"/>
                      </a:cubicBezTo>
                      <a:cubicBezTo>
                        <a:pt x="5653" y="1897"/>
                        <a:pt x="5689" y="931"/>
                        <a:pt x="5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1" name="Google Shape;4141;p45"/>
                <p:cNvSpPr/>
                <p:nvPr/>
              </p:nvSpPr>
              <p:spPr>
                <a:xfrm>
                  <a:off x="232598" y="3562754"/>
                  <a:ext cx="72313" cy="5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9" h="8405" extrusionOk="0">
                      <a:moveTo>
                        <a:pt x="4109" y="1"/>
                      </a:moveTo>
                      <a:cubicBezTo>
                        <a:pt x="4037" y="1"/>
                        <a:pt x="3968" y="5"/>
                        <a:pt x="3900" y="15"/>
                      </a:cubicBezTo>
                      <a:cubicBezTo>
                        <a:pt x="3848" y="13"/>
                        <a:pt x="3797" y="12"/>
                        <a:pt x="3745" y="12"/>
                      </a:cubicBezTo>
                      <a:cubicBezTo>
                        <a:pt x="2871" y="12"/>
                        <a:pt x="2036" y="295"/>
                        <a:pt x="1360" y="802"/>
                      </a:cubicBezTo>
                      <a:cubicBezTo>
                        <a:pt x="466" y="1517"/>
                        <a:pt x="1" y="2662"/>
                        <a:pt x="1" y="4201"/>
                      </a:cubicBezTo>
                      <a:cubicBezTo>
                        <a:pt x="1" y="5739"/>
                        <a:pt x="466" y="6884"/>
                        <a:pt x="1360" y="7600"/>
                      </a:cubicBezTo>
                      <a:cubicBezTo>
                        <a:pt x="2093" y="8116"/>
                        <a:pt x="2971" y="8405"/>
                        <a:pt x="3867" y="8405"/>
                      </a:cubicBezTo>
                      <a:cubicBezTo>
                        <a:pt x="4152" y="8405"/>
                        <a:pt x="4439" y="8376"/>
                        <a:pt x="4723" y="8315"/>
                      </a:cubicBezTo>
                      <a:cubicBezTo>
                        <a:pt x="5296" y="8172"/>
                        <a:pt x="6047" y="7922"/>
                        <a:pt x="6834" y="7635"/>
                      </a:cubicBezTo>
                      <a:cubicBezTo>
                        <a:pt x="8444" y="6991"/>
                        <a:pt x="10162" y="6526"/>
                        <a:pt x="11879" y="6312"/>
                      </a:cubicBezTo>
                      <a:lnTo>
                        <a:pt x="11879" y="2090"/>
                      </a:lnTo>
                      <a:cubicBezTo>
                        <a:pt x="10162" y="1839"/>
                        <a:pt x="8444" y="1410"/>
                        <a:pt x="6834" y="766"/>
                      </a:cubicBezTo>
                      <a:cubicBezTo>
                        <a:pt x="6047" y="480"/>
                        <a:pt x="5296" y="229"/>
                        <a:pt x="4723" y="86"/>
                      </a:cubicBezTo>
                      <a:cubicBezTo>
                        <a:pt x="4514" y="34"/>
                        <a:pt x="4304" y="1"/>
                        <a:pt x="41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2" name="Google Shape;4142;p45"/>
                <p:cNvSpPr/>
                <p:nvPr/>
              </p:nvSpPr>
              <p:spPr>
                <a:xfrm>
                  <a:off x="395730" y="3777588"/>
                  <a:ext cx="49224" cy="49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6" h="8087" extrusionOk="0">
                      <a:moveTo>
                        <a:pt x="4079" y="1"/>
                      </a:moveTo>
                      <a:lnTo>
                        <a:pt x="0" y="4079"/>
                      </a:lnTo>
                      <a:lnTo>
                        <a:pt x="4007" y="8086"/>
                      </a:lnTo>
                      <a:lnTo>
                        <a:pt x="8086" y="4008"/>
                      </a:lnTo>
                      <a:cubicBezTo>
                        <a:pt x="6691" y="2755"/>
                        <a:pt x="5331" y="1396"/>
                        <a:pt x="40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3" name="Google Shape;4143;p45"/>
                <p:cNvSpPr/>
                <p:nvPr/>
              </p:nvSpPr>
              <p:spPr>
                <a:xfrm>
                  <a:off x="607642" y="3917850"/>
                  <a:ext cx="53150" cy="72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43" extrusionOk="0">
                      <a:moveTo>
                        <a:pt x="2255" y="0"/>
                      </a:moveTo>
                      <a:cubicBezTo>
                        <a:pt x="2004" y="1718"/>
                        <a:pt x="1575" y="3399"/>
                        <a:pt x="931" y="5045"/>
                      </a:cubicBezTo>
                      <a:cubicBezTo>
                        <a:pt x="645" y="5832"/>
                        <a:pt x="394" y="6584"/>
                        <a:pt x="251" y="7156"/>
                      </a:cubicBezTo>
                      <a:cubicBezTo>
                        <a:pt x="1" y="8337"/>
                        <a:pt x="287" y="9553"/>
                        <a:pt x="967" y="10483"/>
                      </a:cubicBezTo>
                      <a:cubicBezTo>
                        <a:pt x="1682" y="11378"/>
                        <a:pt x="2827" y="11843"/>
                        <a:pt x="4366" y="11843"/>
                      </a:cubicBezTo>
                      <a:cubicBezTo>
                        <a:pt x="5904" y="11843"/>
                        <a:pt x="7049" y="11378"/>
                        <a:pt x="7765" y="10483"/>
                      </a:cubicBezTo>
                      <a:cubicBezTo>
                        <a:pt x="8444" y="9517"/>
                        <a:pt x="8731" y="8337"/>
                        <a:pt x="8480" y="7156"/>
                      </a:cubicBezTo>
                      <a:cubicBezTo>
                        <a:pt x="8337" y="6584"/>
                        <a:pt x="8087" y="5832"/>
                        <a:pt x="7800" y="5045"/>
                      </a:cubicBezTo>
                      <a:cubicBezTo>
                        <a:pt x="7156" y="3399"/>
                        <a:pt x="6691" y="1718"/>
                        <a:pt x="6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4" name="Google Shape;4144;p45"/>
                <p:cNvSpPr/>
                <p:nvPr/>
              </p:nvSpPr>
              <p:spPr>
                <a:xfrm>
                  <a:off x="336268" y="3312156"/>
                  <a:ext cx="574118" cy="55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1" h="90743" extrusionOk="0">
                      <a:moveTo>
                        <a:pt x="48942" y="7413"/>
                      </a:moveTo>
                      <a:cubicBezTo>
                        <a:pt x="53838" y="7413"/>
                        <a:pt x="58774" y="8360"/>
                        <a:pt x="63471" y="10305"/>
                      </a:cubicBezTo>
                      <a:cubicBezTo>
                        <a:pt x="77639" y="16172"/>
                        <a:pt x="86905" y="30018"/>
                        <a:pt x="86905" y="45367"/>
                      </a:cubicBezTo>
                      <a:cubicBezTo>
                        <a:pt x="86869" y="66333"/>
                        <a:pt x="69911" y="83291"/>
                        <a:pt x="48945" y="83327"/>
                      </a:cubicBezTo>
                      <a:cubicBezTo>
                        <a:pt x="33596" y="83327"/>
                        <a:pt x="19750" y="74061"/>
                        <a:pt x="13883" y="59893"/>
                      </a:cubicBezTo>
                      <a:cubicBezTo>
                        <a:pt x="8015" y="45725"/>
                        <a:pt x="11235" y="29374"/>
                        <a:pt x="22112" y="18534"/>
                      </a:cubicBezTo>
                      <a:cubicBezTo>
                        <a:pt x="29359" y="11262"/>
                        <a:pt x="39068" y="7413"/>
                        <a:pt x="48942" y="7413"/>
                      </a:cubicBezTo>
                      <a:close/>
                      <a:moveTo>
                        <a:pt x="48945" y="1"/>
                      </a:moveTo>
                      <a:cubicBezTo>
                        <a:pt x="30591" y="1"/>
                        <a:pt x="14062" y="11056"/>
                        <a:pt x="7013" y="28015"/>
                      </a:cubicBezTo>
                      <a:cubicBezTo>
                        <a:pt x="1" y="44973"/>
                        <a:pt x="3901" y="64472"/>
                        <a:pt x="16852" y="77459"/>
                      </a:cubicBezTo>
                      <a:cubicBezTo>
                        <a:pt x="25545" y="86129"/>
                        <a:pt x="37172" y="90742"/>
                        <a:pt x="48986" y="90742"/>
                      </a:cubicBezTo>
                      <a:cubicBezTo>
                        <a:pt x="54821" y="90742"/>
                        <a:pt x="60702" y="89617"/>
                        <a:pt x="66297" y="87298"/>
                      </a:cubicBezTo>
                      <a:cubicBezTo>
                        <a:pt x="83256" y="80250"/>
                        <a:pt x="94311" y="63721"/>
                        <a:pt x="94311" y="45367"/>
                      </a:cubicBezTo>
                      <a:cubicBezTo>
                        <a:pt x="94311" y="20322"/>
                        <a:pt x="73989" y="36"/>
                        <a:pt x="489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5" name="Google Shape;4145;p45"/>
                <p:cNvSpPr/>
                <p:nvPr/>
              </p:nvSpPr>
              <p:spPr>
                <a:xfrm>
                  <a:off x="697810" y="3651917"/>
                  <a:ext cx="104766" cy="104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10" h="17210" extrusionOk="0">
                      <a:moveTo>
                        <a:pt x="3972" y="1"/>
                      </a:moveTo>
                      <a:cubicBezTo>
                        <a:pt x="2863" y="1504"/>
                        <a:pt x="1504" y="2863"/>
                        <a:pt x="1" y="3972"/>
                      </a:cubicBezTo>
                      <a:lnTo>
                        <a:pt x="13203" y="17210"/>
                      </a:lnTo>
                      <a:cubicBezTo>
                        <a:pt x="14634" y="15958"/>
                        <a:pt x="15958" y="14634"/>
                        <a:pt x="17210" y="13203"/>
                      </a:cubicBezTo>
                      <a:lnTo>
                        <a:pt x="397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6" name="Google Shape;4146;p45"/>
                <p:cNvSpPr/>
                <p:nvPr/>
              </p:nvSpPr>
              <p:spPr>
                <a:xfrm>
                  <a:off x="607642" y="3186704"/>
                  <a:ext cx="53150" cy="72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1" h="11879" extrusionOk="0">
                      <a:moveTo>
                        <a:pt x="4366" y="1"/>
                      </a:moveTo>
                      <a:cubicBezTo>
                        <a:pt x="2827" y="1"/>
                        <a:pt x="1682" y="466"/>
                        <a:pt x="967" y="1360"/>
                      </a:cubicBezTo>
                      <a:cubicBezTo>
                        <a:pt x="287" y="2326"/>
                        <a:pt x="1" y="3543"/>
                        <a:pt x="251" y="4723"/>
                      </a:cubicBezTo>
                      <a:cubicBezTo>
                        <a:pt x="394" y="5296"/>
                        <a:pt x="645" y="6047"/>
                        <a:pt x="931" y="6834"/>
                      </a:cubicBezTo>
                      <a:cubicBezTo>
                        <a:pt x="1468" y="8337"/>
                        <a:pt x="2112" y="10162"/>
                        <a:pt x="2291" y="11879"/>
                      </a:cubicBezTo>
                      <a:lnTo>
                        <a:pt x="6477" y="11879"/>
                      </a:lnTo>
                      <a:cubicBezTo>
                        <a:pt x="6691" y="10126"/>
                        <a:pt x="7156" y="8444"/>
                        <a:pt x="7800" y="6798"/>
                      </a:cubicBezTo>
                      <a:cubicBezTo>
                        <a:pt x="8087" y="6011"/>
                        <a:pt x="8337" y="5260"/>
                        <a:pt x="8480" y="4688"/>
                      </a:cubicBezTo>
                      <a:cubicBezTo>
                        <a:pt x="8731" y="3507"/>
                        <a:pt x="8444" y="2290"/>
                        <a:pt x="7765" y="1360"/>
                      </a:cubicBezTo>
                      <a:cubicBezTo>
                        <a:pt x="7049" y="466"/>
                        <a:pt x="5904" y="1"/>
                        <a:pt x="4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7" name="Google Shape;4147;p45"/>
                <p:cNvSpPr/>
                <p:nvPr/>
              </p:nvSpPr>
              <p:spPr>
                <a:xfrm>
                  <a:off x="617011" y="3268380"/>
                  <a:ext cx="34419" cy="3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5761" extrusionOk="0">
                      <a:moveTo>
                        <a:pt x="0" y="0"/>
                      </a:moveTo>
                      <a:lnTo>
                        <a:pt x="0" y="5761"/>
                      </a:lnTo>
                      <a:cubicBezTo>
                        <a:pt x="931" y="5689"/>
                        <a:pt x="1897" y="5653"/>
                        <a:pt x="2827" y="5653"/>
                      </a:cubicBezTo>
                      <a:cubicBezTo>
                        <a:pt x="3793" y="5653"/>
                        <a:pt x="4723" y="5689"/>
                        <a:pt x="5653" y="5761"/>
                      </a:cubicBezTo>
                      <a:lnTo>
                        <a:pt x="56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48" name="Google Shape;4148;p45"/>
              <p:cNvGrpSpPr/>
              <p:nvPr/>
            </p:nvGrpSpPr>
            <p:grpSpPr>
              <a:xfrm>
                <a:off x="-6" y="2954101"/>
                <a:ext cx="1268672" cy="1268672"/>
                <a:chOff x="-6" y="2954101"/>
                <a:chExt cx="1268672" cy="1268672"/>
              </a:xfrm>
            </p:grpSpPr>
            <p:sp>
              <p:nvSpPr>
                <p:cNvPr id="4149" name="Google Shape;4149;p45"/>
                <p:cNvSpPr/>
                <p:nvPr/>
              </p:nvSpPr>
              <p:spPr>
                <a:xfrm>
                  <a:off x="132629" y="3086736"/>
                  <a:ext cx="1003177" cy="100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793" h="164793" fill="none" extrusionOk="0">
                      <a:moveTo>
                        <a:pt x="164793" y="82397"/>
                      </a:moveTo>
                      <a:cubicBezTo>
                        <a:pt x="164793" y="127906"/>
                        <a:pt x="127906" y="164793"/>
                        <a:pt x="82397" y="164793"/>
                      </a:cubicBezTo>
                      <a:cubicBezTo>
                        <a:pt x="36888" y="164793"/>
                        <a:pt x="1" y="127906"/>
                        <a:pt x="1" y="82397"/>
                      </a:cubicBezTo>
                      <a:cubicBezTo>
                        <a:pt x="1" y="36888"/>
                        <a:pt x="36888" y="1"/>
                        <a:pt x="82397" y="1"/>
                      </a:cubicBezTo>
                      <a:cubicBezTo>
                        <a:pt x="127906" y="1"/>
                        <a:pt x="164793" y="36888"/>
                        <a:pt x="164793" y="82397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0" name="Google Shape;4150;p45"/>
                <p:cNvSpPr/>
                <p:nvPr/>
              </p:nvSpPr>
              <p:spPr>
                <a:xfrm>
                  <a:off x="-6" y="2954101"/>
                  <a:ext cx="1268672" cy="1268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06" h="208406" fill="none" extrusionOk="0">
                      <a:moveTo>
                        <a:pt x="208405" y="104185"/>
                      </a:moveTo>
                      <a:cubicBezTo>
                        <a:pt x="208405" y="161751"/>
                        <a:pt x="161751" y="208405"/>
                        <a:pt x="104185" y="208405"/>
                      </a:cubicBezTo>
                      <a:cubicBezTo>
                        <a:pt x="46618" y="208405"/>
                        <a:pt x="0" y="161751"/>
                        <a:pt x="0" y="104185"/>
                      </a:cubicBezTo>
                      <a:cubicBezTo>
                        <a:pt x="0" y="46618"/>
                        <a:pt x="46618" y="0"/>
                        <a:pt x="104185" y="0"/>
                      </a:cubicBezTo>
                      <a:cubicBezTo>
                        <a:pt x="161751" y="0"/>
                        <a:pt x="208405" y="46618"/>
                        <a:pt x="208405" y="104185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1" name="Google Shape;4151;p45"/>
                <p:cNvSpPr/>
                <p:nvPr/>
              </p:nvSpPr>
              <p:spPr>
                <a:xfrm>
                  <a:off x="634214" y="4089907"/>
                  <a:ext cx="6" cy="132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826" fill="none" extrusionOk="0">
                      <a:moveTo>
                        <a:pt x="1" y="21825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2" name="Google Shape;4152;p45"/>
                <p:cNvSpPr/>
                <p:nvPr/>
              </p:nvSpPr>
              <p:spPr>
                <a:xfrm>
                  <a:off x="185553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5421"/>
                      </a:moveTo>
                      <a:lnTo>
                        <a:pt x="1542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3" name="Google Shape;4153;p45"/>
                <p:cNvSpPr/>
                <p:nvPr/>
              </p:nvSpPr>
              <p:spPr>
                <a:xfrm>
                  <a:off x="-6" y="3588321"/>
                  <a:ext cx="132641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89" h="1" fill="none" extrusionOk="0">
                      <a:moveTo>
                        <a:pt x="0" y="1"/>
                      </a:moveTo>
                      <a:lnTo>
                        <a:pt x="21789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4" name="Google Shape;4154;p45"/>
                <p:cNvSpPr/>
                <p:nvPr/>
              </p:nvSpPr>
              <p:spPr>
                <a:xfrm>
                  <a:off x="185553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" y="1"/>
                      </a:moveTo>
                      <a:lnTo>
                        <a:pt x="1542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5" name="Google Shape;4155;p45"/>
                <p:cNvSpPr/>
                <p:nvPr/>
              </p:nvSpPr>
              <p:spPr>
                <a:xfrm>
                  <a:off x="634214" y="2954101"/>
                  <a:ext cx="6" cy="13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789" fill="none" extrusionOk="0">
                      <a:moveTo>
                        <a:pt x="1" y="0"/>
                      </a:moveTo>
                      <a:lnTo>
                        <a:pt x="1" y="217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6" name="Google Shape;4156;p45"/>
                <p:cNvSpPr/>
                <p:nvPr/>
              </p:nvSpPr>
              <p:spPr>
                <a:xfrm>
                  <a:off x="989006" y="3139660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"/>
                      </a:moveTo>
                      <a:lnTo>
                        <a:pt x="1" y="154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7" name="Google Shape;4157;p45"/>
                <p:cNvSpPr/>
                <p:nvPr/>
              </p:nvSpPr>
              <p:spPr>
                <a:xfrm>
                  <a:off x="1135800" y="3588321"/>
                  <a:ext cx="132866" cy="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6" h="1" fill="none" extrusionOk="0">
                      <a:moveTo>
                        <a:pt x="21825" y="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8" name="Google Shape;4158;p45"/>
                <p:cNvSpPr/>
                <p:nvPr/>
              </p:nvSpPr>
              <p:spPr>
                <a:xfrm>
                  <a:off x="989006" y="3943113"/>
                  <a:ext cx="9387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21" h="15421" fill="none" extrusionOk="0">
                      <a:moveTo>
                        <a:pt x="15421" y="1542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159" name="Google Shape;4159;p45"/>
          <p:cNvSpPr/>
          <p:nvPr/>
        </p:nvSpPr>
        <p:spPr>
          <a:xfrm flipH="1">
            <a:off x="7480279" y="477908"/>
            <a:ext cx="153793" cy="154326"/>
          </a:xfrm>
          <a:custGeom>
            <a:avLst/>
            <a:gdLst/>
            <a:ahLst/>
            <a:cxnLst/>
            <a:rect l="l" t="t" r="r" b="b"/>
            <a:pathLst>
              <a:path w="6276" h="6299" fill="none" extrusionOk="0">
                <a:moveTo>
                  <a:pt x="0" y="4506"/>
                </a:moveTo>
                <a:lnTo>
                  <a:pt x="0" y="1794"/>
                </a:lnTo>
                <a:cubicBezTo>
                  <a:pt x="966" y="1794"/>
                  <a:pt x="1770" y="989"/>
                  <a:pt x="1770" y="1"/>
                </a:cubicBezTo>
                <a:lnTo>
                  <a:pt x="4505" y="1"/>
                </a:lnTo>
                <a:cubicBezTo>
                  <a:pt x="4505" y="989"/>
                  <a:pt x="5310" y="1794"/>
                  <a:pt x="6275" y="1794"/>
                </a:cubicBezTo>
                <a:lnTo>
                  <a:pt x="6275" y="4529"/>
                </a:lnTo>
                <a:cubicBezTo>
                  <a:pt x="5310" y="4529"/>
                  <a:pt x="4505" y="5310"/>
                  <a:pt x="4505" y="6299"/>
                </a:cubicBezTo>
                <a:lnTo>
                  <a:pt x="1770" y="6299"/>
                </a:lnTo>
                <a:cubicBezTo>
                  <a:pt x="1793" y="5310"/>
                  <a:pt x="989" y="4506"/>
                  <a:pt x="0" y="4506"/>
                </a:cubicBezTo>
                <a:close/>
              </a:path>
            </a:pathLst>
          </a:custGeom>
          <a:solidFill>
            <a:schemeClr val="dk1"/>
          </a:solidFill>
          <a:ln w="9525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4" name="Google Shape;4164;p46"/>
          <p:cNvSpPr txBox="1">
            <a:spLocks noGrp="1"/>
          </p:cNvSpPr>
          <p:nvPr>
            <p:ph type="subTitle" idx="1"/>
          </p:nvPr>
        </p:nvSpPr>
        <p:spPr>
          <a:xfrm>
            <a:off x="1446250" y="1942300"/>
            <a:ext cx="6321600" cy="1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3000"/>
              <a:t>ANY QUESTIONS?</a:t>
            </a:r>
            <a:endParaRPr sz="2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Nicole.daly@villanova.edu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hlinkClick r:id="rId4"/>
              </a:rPr>
              <a:t>Margot.accettura@villanova.edu</a:t>
            </a:r>
            <a:r>
              <a:rPr lang="en" sz="1600"/>
              <a:t>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4165" name="Google Shape;4165;p46"/>
          <p:cNvSpPr txBox="1">
            <a:spLocks noGrp="1"/>
          </p:cNvSpPr>
          <p:nvPr>
            <p:ph type="ctrTitle"/>
          </p:nvPr>
        </p:nvSpPr>
        <p:spPr>
          <a:xfrm>
            <a:off x="2287950" y="886300"/>
            <a:ext cx="4568100" cy="10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pic>
        <p:nvPicPr>
          <p:cNvPr id="4166" name="Google Shape;4166;p46" title="Noxcute.jpg"/>
          <p:cNvPicPr preferRelativeResize="0"/>
          <p:nvPr/>
        </p:nvPicPr>
        <p:blipFill rotWithShape="1">
          <a:blip r:embed="rId5">
            <a:alphaModFix/>
          </a:blip>
          <a:srcRect t="13726" r="3195" b="10020"/>
          <a:stretch/>
        </p:blipFill>
        <p:spPr>
          <a:xfrm rot="-555579">
            <a:off x="927661" y="2145632"/>
            <a:ext cx="1631358" cy="171342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167" name="Google Shape;4167;p46"/>
          <p:cNvPicPr preferRelativeResize="0"/>
          <p:nvPr/>
        </p:nvPicPr>
        <p:blipFill rotWithShape="1">
          <a:blip r:embed="rId6">
            <a:alphaModFix/>
          </a:blip>
          <a:srcRect l="6002" r="7769" b="31305"/>
          <a:stretch/>
        </p:blipFill>
        <p:spPr>
          <a:xfrm rot="256460">
            <a:off x="7549766" y="1846746"/>
            <a:ext cx="1388662" cy="14500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168" name="Google Shape;4168;p46"/>
          <p:cNvPicPr preferRelativeResize="0"/>
          <p:nvPr/>
        </p:nvPicPr>
        <p:blipFill rotWithShape="1">
          <a:blip r:embed="rId7">
            <a:alphaModFix/>
          </a:blip>
          <a:srcRect l="9990" t="9066" r="15787"/>
          <a:stretch/>
        </p:blipFill>
        <p:spPr>
          <a:xfrm rot="-187182">
            <a:off x="6442604" y="1942365"/>
            <a:ext cx="1157616" cy="189161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1" name="Google Shape;3571;p28"/>
          <p:cNvSpPr/>
          <p:nvPr/>
        </p:nvSpPr>
        <p:spPr>
          <a:xfrm>
            <a:off x="2119550" y="2862851"/>
            <a:ext cx="80400" cy="80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72" name="Google Shape;3572;p28"/>
          <p:cNvGrpSpPr/>
          <p:nvPr/>
        </p:nvGrpSpPr>
        <p:grpSpPr>
          <a:xfrm>
            <a:off x="842232" y="1587497"/>
            <a:ext cx="4910462" cy="2772637"/>
            <a:chOff x="233350" y="949250"/>
            <a:chExt cx="7137300" cy="3802300"/>
          </a:xfrm>
        </p:grpSpPr>
        <p:sp>
          <p:nvSpPr>
            <p:cNvPr id="3573" name="Google Shape;3573;p28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4" name="Google Shape;3574;p28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5" name="Google Shape;3575;p28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6" name="Google Shape;3576;p28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7" name="Google Shape;3577;p28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8" name="Google Shape;3578;p28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79" name="Google Shape;3579;p28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0" name="Google Shape;3580;p28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1" name="Google Shape;3581;p28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2" name="Google Shape;3582;p28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3" name="Google Shape;3583;p28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4" name="Google Shape;3584;p28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5" name="Google Shape;3585;p28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6" name="Google Shape;3586;p28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7" name="Google Shape;3587;p28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8" name="Google Shape;3588;p28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89" name="Google Shape;3589;p28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0" name="Google Shape;3590;p28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1" name="Google Shape;3591;p28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2" name="Google Shape;3592;p28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3" name="Google Shape;3593;p28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4" name="Google Shape;3594;p28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5" name="Google Shape;3595;p28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6" name="Google Shape;3596;p28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7" name="Google Shape;3597;p28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8" name="Google Shape;3598;p28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599" name="Google Shape;3599;p28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0" name="Google Shape;3600;p28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1" name="Google Shape;3601;p28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2" name="Google Shape;3602;p28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3" name="Google Shape;3603;p28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4" name="Google Shape;3604;p28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5" name="Google Shape;3605;p28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6" name="Google Shape;3606;p28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7" name="Google Shape;3607;p28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8" name="Google Shape;3608;p28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09" name="Google Shape;3609;p28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0" name="Google Shape;3610;p28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1" name="Google Shape;3611;p28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2" name="Google Shape;3612;p28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3" name="Google Shape;3613;p28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4" name="Google Shape;3614;p28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5" name="Google Shape;3615;p28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6" name="Google Shape;3616;p28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7" name="Google Shape;3617;p28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8" name="Google Shape;3618;p28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19" name="Google Shape;3619;p28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20" name="Google Shape;3620;p28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21" name="Google Shape;3621;p28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22" name="Google Shape;3622;p28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  <p:sp>
          <p:nvSpPr>
            <p:cNvPr id="3623" name="Google Shape;3623;p28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rgbClr val="192B46">
                <a:alpha val="17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F7535"/>
                </a:solidFill>
              </a:endParaRPr>
            </a:p>
          </p:txBody>
        </p:sp>
      </p:grpSp>
      <p:sp>
        <p:nvSpPr>
          <p:cNvPr id="3624" name="Google Shape;3624;p28"/>
          <p:cNvSpPr txBox="1"/>
          <p:nvPr/>
        </p:nvSpPr>
        <p:spPr>
          <a:xfrm>
            <a:off x="6294000" y="1664103"/>
            <a:ext cx="2053200" cy="17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Villanova University is ~30 mins outside of Philadelphia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cxnSp>
        <p:nvCxnSpPr>
          <p:cNvPr id="3625" name="Google Shape;3625;p28"/>
          <p:cNvCxnSpPr/>
          <p:nvPr/>
        </p:nvCxnSpPr>
        <p:spPr>
          <a:xfrm rot="10800000">
            <a:off x="1960275" y="2354700"/>
            <a:ext cx="3918000" cy="2646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626" name="Google Shape;3626;p28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ARE LOCATED</a:t>
            </a:r>
            <a:endParaRPr/>
          </a:p>
        </p:txBody>
      </p:sp>
      <p:grpSp>
        <p:nvGrpSpPr>
          <p:cNvPr id="3627" name="Google Shape;3627;p28"/>
          <p:cNvGrpSpPr/>
          <p:nvPr/>
        </p:nvGrpSpPr>
        <p:grpSpPr>
          <a:xfrm>
            <a:off x="5935292" y="2439481"/>
            <a:ext cx="358712" cy="358807"/>
            <a:chOff x="232598" y="3186704"/>
            <a:chExt cx="803026" cy="803240"/>
          </a:xfrm>
        </p:grpSpPr>
        <p:sp>
          <p:nvSpPr>
            <p:cNvPr id="3628" name="Google Shape;3628;p28"/>
            <p:cNvSpPr/>
            <p:nvPr/>
          </p:nvSpPr>
          <p:spPr>
            <a:xfrm>
              <a:off x="527275" y="3489150"/>
              <a:ext cx="206044" cy="198276"/>
            </a:xfrm>
            <a:custGeom>
              <a:avLst/>
              <a:gdLst/>
              <a:ahLst/>
              <a:cxnLst/>
              <a:rect l="l" t="t" r="r" b="b"/>
              <a:pathLst>
                <a:path w="33847" h="32571" extrusionOk="0">
                  <a:moveTo>
                    <a:pt x="17517" y="8522"/>
                  </a:moveTo>
                  <a:cubicBezTo>
                    <a:pt x="21501" y="8522"/>
                    <a:pt x="25332" y="11621"/>
                    <a:pt x="25332" y="16292"/>
                  </a:cubicBezTo>
                  <a:cubicBezTo>
                    <a:pt x="25332" y="20585"/>
                    <a:pt x="21861" y="24056"/>
                    <a:pt x="17568" y="24056"/>
                  </a:cubicBezTo>
                  <a:cubicBezTo>
                    <a:pt x="10663" y="24056"/>
                    <a:pt x="7192" y="15684"/>
                    <a:pt x="12094" y="10818"/>
                  </a:cubicBezTo>
                  <a:cubicBezTo>
                    <a:pt x="13668" y="9232"/>
                    <a:pt x="15610" y="8522"/>
                    <a:pt x="17517" y="8522"/>
                  </a:cubicBezTo>
                  <a:close/>
                  <a:moveTo>
                    <a:pt x="17584" y="1"/>
                  </a:moveTo>
                  <a:cubicBezTo>
                    <a:pt x="13339" y="1"/>
                    <a:pt x="9163" y="1656"/>
                    <a:pt x="6047" y="4771"/>
                  </a:cubicBezTo>
                  <a:cubicBezTo>
                    <a:pt x="1396" y="9422"/>
                    <a:pt x="1" y="16435"/>
                    <a:pt x="2505" y="22517"/>
                  </a:cubicBezTo>
                  <a:cubicBezTo>
                    <a:pt x="5046" y="28599"/>
                    <a:pt x="10985" y="32571"/>
                    <a:pt x="17568" y="32571"/>
                  </a:cubicBezTo>
                  <a:cubicBezTo>
                    <a:pt x="26548" y="32571"/>
                    <a:pt x="33847" y="25272"/>
                    <a:pt x="33847" y="16292"/>
                  </a:cubicBezTo>
                  <a:cubicBezTo>
                    <a:pt x="33847" y="9709"/>
                    <a:pt x="29875" y="3770"/>
                    <a:pt x="23793" y="1229"/>
                  </a:cubicBezTo>
                  <a:cubicBezTo>
                    <a:pt x="21785" y="403"/>
                    <a:pt x="19676" y="1"/>
                    <a:pt x="17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8"/>
            <p:cNvSpPr/>
            <p:nvPr/>
          </p:nvSpPr>
          <p:spPr>
            <a:xfrm>
              <a:off x="741153" y="3571118"/>
              <a:ext cx="114786" cy="34419"/>
            </a:xfrm>
            <a:custGeom>
              <a:avLst/>
              <a:gdLst/>
              <a:ahLst/>
              <a:cxnLst/>
              <a:rect l="l" t="t" r="r" b="b"/>
              <a:pathLst>
                <a:path w="18856" h="5654" extrusionOk="0">
                  <a:moveTo>
                    <a:pt x="1" y="0"/>
                  </a:moveTo>
                  <a:cubicBezTo>
                    <a:pt x="180" y="931"/>
                    <a:pt x="251" y="1897"/>
                    <a:pt x="251" y="2827"/>
                  </a:cubicBezTo>
                  <a:cubicBezTo>
                    <a:pt x="251" y="3757"/>
                    <a:pt x="180" y="4723"/>
                    <a:pt x="1" y="5653"/>
                  </a:cubicBezTo>
                  <a:lnTo>
                    <a:pt x="18712" y="5653"/>
                  </a:lnTo>
                  <a:cubicBezTo>
                    <a:pt x="18784" y="4723"/>
                    <a:pt x="18855" y="3793"/>
                    <a:pt x="18855" y="2827"/>
                  </a:cubicBezTo>
                  <a:cubicBezTo>
                    <a:pt x="18855" y="1861"/>
                    <a:pt x="18784" y="931"/>
                    <a:pt x="18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8"/>
            <p:cNvSpPr/>
            <p:nvPr/>
          </p:nvSpPr>
          <p:spPr>
            <a:xfrm>
              <a:off x="596320" y="3550427"/>
              <a:ext cx="75802" cy="75802"/>
            </a:xfrm>
            <a:custGeom>
              <a:avLst/>
              <a:gdLst/>
              <a:ahLst/>
              <a:cxnLst/>
              <a:rect l="l" t="t" r="r" b="b"/>
              <a:pathLst>
                <a:path w="12452" h="12452" extrusionOk="0">
                  <a:moveTo>
                    <a:pt x="6226" y="0"/>
                  </a:moveTo>
                  <a:cubicBezTo>
                    <a:pt x="2791" y="0"/>
                    <a:pt x="0" y="2791"/>
                    <a:pt x="0" y="6226"/>
                  </a:cubicBezTo>
                  <a:cubicBezTo>
                    <a:pt x="0" y="9660"/>
                    <a:pt x="2791" y="12451"/>
                    <a:pt x="6226" y="12451"/>
                  </a:cubicBezTo>
                  <a:cubicBezTo>
                    <a:pt x="9660" y="12451"/>
                    <a:pt x="12451" y="9660"/>
                    <a:pt x="12451" y="6226"/>
                  </a:cubicBezTo>
                  <a:cubicBezTo>
                    <a:pt x="12451" y="2791"/>
                    <a:pt x="9660" y="0"/>
                    <a:pt x="6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8"/>
            <p:cNvSpPr/>
            <p:nvPr/>
          </p:nvSpPr>
          <p:spPr>
            <a:xfrm>
              <a:off x="412501" y="3571118"/>
              <a:ext cx="114780" cy="34419"/>
            </a:xfrm>
            <a:custGeom>
              <a:avLst/>
              <a:gdLst/>
              <a:ahLst/>
              <a:cxnLst/>
              <a:rect l="l" t="t" r="r" b="b"/>
              <a:pathLst>
                <a:path w="18855" h="5654" extrusionOk="0">
                  <a:moveTo>
                    <a:pt x="143" y="0"/>
                  </a:moveTo>
                  <a:cubicBezTo>
                    <a:pt x="72" y="931"/>
                    <a:pt x="0" y="1861"/>
                    <a:pt x="0" y="2827"/>
                  </a:cubicBezTo>
                  <a:cubicBezTo>
                    <a:pt x="0" y="3793"/>
                    <a:pt x="72" y="4723"/>
                    <a:pt x="143" y="5653"/>
                  </a:cubicBezTo>
                  <a:lnTo>
                    <a:pt x="18855" y="5653"/>
                  </a:lnTo>
                  <a:cubicBezTo>
                    <a:pt x="18676" y="4723"/>
                    <a:pt x="18604" y="3757"/>
                    <a:pt x="18604" y="2827"/>
                  </a:cubicBezTo>
                  <a:cubicBezTo>
                    <a:pt x="18604" y="1897"/>
                    <a:pt x="18676" y="931"/>
                    <a:pt x="18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8"/>
            <p:cNvSpPr/>
            <p:nvPr/>
          </p:nvSpPr>
          <p:spPr>
            <a:xfrm>
              <a:off x="465858" y="3419965"/>
              <a:ext cx="104985" cy="104985"/>
            </a:xfrm>
            <a:custGeom>
              <a:avLst/>
              <a:gdLst/>
              <a:ahLst/>
              <a:cxnLst/>
              <a:rect l="l" t="t" r="r" b="b"/>
              <a:pathLst>
                <a:path w="17246" h="17246" extrusionOk="0">
                  <a:moveTo>
                    <a:pt x="4008" y="1"/>
                  </a:moveTo>
                  <a:cubicBezTo>
                    <a:pt x="2577" y="1253"/>
                    <a:pt x="1253" y="2577"/>
                    <a:pt x="1" y="4008"/>
                  </a:cubicBezTo>
                  <a:lnTo>
                    <a:pt x="13238" y="17245"/>
                  </a:lnTo>
                  <a:cubicBezTo>
                    <a:pt x="14347" y="15707"/>
                    <a:pt x="15707" y="14347"/>
                    <a:pt x="17245" y="13238"/>
                  </a:cubicBezTo>
                  <a:lnTo>
                    <a:pt x="40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8"/>
            <p:cNvSpPr/>
            <p:nvPr/>
          </p:nvSpPr>
          <p:spPr>
            <a:xfrm>
              <a:off x="617011" y="3366608"/>
              <a:ext cx="34419" cy="114780"/>
            </a:xfrm>
            <a:custGeom>
              <a:avLst/>
              <a:gdLst/>
              <a:ahLst/>
              <a:cxnLst/>
              <a:rect l="l" t="t" r="r" b="b"/>
              <a:pathLst>
                <a:path w="5654" h="18855" extrusionOk="0">
                  <a:moveTo>
                    <a:pt x="2827" y="0"/>
                  </a:moveTo>
                  <a:cubicBezTo>
                    <a:pt x="1861" y="0"/>
                    <a:pt x="931" y="72"/>
                    <a:pt x="0" y="143"/>
                  </a:cubicBezTo>
                  <a:lnTo>
                    <a:pt x="0" y="18855"/>
                  </a:lnTo>
                  <a:cubicBezTo>
                    <a:pt x="931" y="18694"/>
                    <a:pt x="1879" y="18613"/>
                    <a:pt x="2827" y="18613"/>
                  </a:cubicBezTo>
                  <a:cubicBezTo>
                    <a:pt x="3775" y="18613"/>
                    <a:pt x="4723" y="18694"/>
                    <a:pt x="5653" y="18855"/>
                  </a:cubicBezTo>
                  <a:lnTo>
                    <a:pt x="5653" y="143"/>
                  </a:lnTo>
                  <a:cubicBezTo>
                    <a:pt x="4723" y="72"/>
                    <a:pt x="3793" y="0"/>
                    <a:pt x="2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8"/>
            <p:cNvSpPr/>
            <p:nvPr/>
          </p:nvSpPr>
          <p:spPr>
            <a:xfrm>
              <a:off x="697810" y="3419965"/>
              <a:ext cx="104766" cy="104985"/>
            </a:xfrm>
            <a:custGeom>
              <a:avLst/>
              <a:gdLst/>
              <a:ahLst/>
              <a:cxnLst/>
              <a:rect l="l" t="t" r="r" b="b"/>
              <a:pathLst>
                <a:path w="17210" h="17246" extrusionOk="0">
                  <a:moveTo>
                    <a:pt x="13203" y="1"/>
                  </a:moveTo>
                  <a:lnTo>
                    <a:pt x="1" y="13238"/>
                  </a:lnTo>
                  <a:cubicBezTo>
                    <a:pt x="1504" y="14347"/>
                    <a:pt x="2863" y="15707"/>
                    <a:pt x="3972" y="17245"/>
                  </a:cubicBezTo>
                  <a:lnTo>
                    <a:pt x="17210" y="4008"/>
                  </a:lnTo>
                  <a:cubicBezTo>
                    <a:pt x="15958" y="2577"/>
                    <a:pt x="14634" y="1253"/>
                    <a:pt x="13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8"/>
            <p:cNvSpPr/>
            <p:nvPr/>
          </p:nvSpPr>
          <p:spPr>
            <a:xfrm>
              <a:off x="858113" y="3812219"/>
              <a:ext cx="69702" cy="69136"/>
            </a:xfrm>
            <a:custGeom>
              <a:avLst/>
              <a:gdLst/>
              <a:ahLst/>
              <a:cxnLst/>
              <a:rect l="l" t="t" r="r" b="b"/>
              <a:pathLst>
                <a:path w="11450" h="11357" extrusionOk="0">
                  <a:moveTo>
                    <a:pt x="2970" y="0"/>
                  </a:moveTo>
                  <a:lnTo>
                    <a:pt x="0" y="2970"/>
                  </a:lnTo>
                  <a:cubicBezTo>
                    <a:pt x="1109" y="4294"/>
                    <a:pt x="1932" y="6047"/>
                    <a:pt x="2612" y="7514"/>
                  </a:cubicBezTo>
                  <a:cubicBezTo>
                    <a:pt x="3006" y="8265"/>
                    <a:pt x="3328" y="8945"/>
                    <a:pt x="3650" y="9481"/>
                  </a:cubicBezTo>
                  <a:cubicBezTo>
                    <a:pt x="4294" y="10483"/>
                    <a:pt x="5331" y="11127"/>
                    <a:pt x="6512" y="11342"/>
                  </a:cubicBezTo>
                  <a:cubicBezTo>
                    <a:pt x="6619" y="11352"/>
                    <a:pt x="6725" y="11357"/>
                    <a:pt x="6831" y="11357"/>
                  </a:cubicBezTo>
                  <a:cubicBezTo>
                    <a:pt x="7863" y="11357"/>
                    <a:pt x="8869" y="10881"/>
                    <a:pt x="9875" y="9875"/>
                  </a:cubicBezTo>
                  <a:cubicBezTo>
                    <a:pt x="10948" y="8802"/>
                    <a:pt x="11449" y="7657"/>
                    <a:pt x="11306" y="6548"/>
                  </a:cubicBezTo>
                  <a:cubicBezTo>
                    <a:pt x="11127" y="5367"/>
                    <a:pt x="10447" y="4329"/>
                    <a:pt x="9481" y="3650"/>
                  </a:cubicBezTo>
                  <a:cubicBezTo>
                    <a:pt x="8945" y="3328"/>
                    <a:pt x="8265" y="3006"/>
                    <a:pt x="7478" y="2648"/>
                  </a:cubicBezTo>
                  <a:cubicBezTo>
                    <a:pt x="6047" y="1932"/>
                    <a:pt x="4294" y="1109"/>
                    <a:pt x="2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8"/>
            <p:cNvSpPr/>
            <p:nvPr/>
          </p:nvSpPr>
          <p:spPr>
            <a:xfrm>
              <a:off x="823481" y="3777588"/>
              <a:ext cx="49230" cy="49230"/>
            </a:xfrm>
            <a:custGeom>
              <a:avLst/>
              <a:gdLst/>
              <a:ahLst/>
              <a:cxnLst/>
              <a:rect l="l" t="t" r="r" b="b"/>
              <a:pathLst>
                <a:path w="8087" h="8087" extrusionOk="0">
                  <a:moveTo>
                    <a:pt x="4008" y="1"/>
                  </a:moveTo>
                  <a:cubicBezTo>
                    <a:pt x="2755" y="1396"/>
                    <a:pt x="1396" y="2755"/>
                    <a:pt x="1" y="4008"/>
                  </a:cubicBezTo>
                  <a:lnTo>
                    <a:pt x="4079" y="8086"/>
                  </a:lnTo>
                  <a:lnTo>
                    <a:pt x="8086" y="4079"/>
                  </a:lnTo>
                  <a:lnTo>
                    <a:pt x="40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8"/>
            <p:cNvSpPr/>
            <p:nvPr/>
          </p:nvSpPr>
          <p:spPr>
            <a:xfrm>
              <a:off x="963524" y="3562827"/>
              <a:ext cx="72100" cy="51092"/>
            </a:xfrm>
            <a:custGeom>
              <a:avLst/>
              <a:gdLst/>
              <a:ahLst/>
              <a:cxnLst/>
              <a:rect l="l" t="t" r="r" b="b"/>
              <a:pathLst>
                <a:path w="11844" h="8393" extrusionOk="0">
                  <a:moveTo>
                    <a:pt x="7992" y="0"/>
                  </a:moveTo>
                  <a:cubicBezTo>
                    <a:pt x="7724" y="0"/>
                    <a:pt x="7456" y="25"/>
                    <a:pt x="7192" y="74"/>
                  </a:cubicBezTo>
                  <a:cubicBezTo>
                    <a:pt x="6584" y="217"/>
                    <a:pt x="5868" y="468"/>
                    <a:pt x="5045" y="754"/>
                  </a:cubicBezTo>
                  <a:cubicBezTo>
                    <a:pt x="3543" y="1291"/>
                    <a:pt x="1718" y="1935"/>
                    <a:pt x="1" y="2114"/>
                  </a:cubicBezTo>
                  <a:lnTo>
                    <a:pt x="1" y="6300"/>
                  </a:lnTo>
                  <a:cubicBezTo>
                    <a:pt x="1718" y="6443"/>
                    <a:pt x="3543" y="7087"/>
                    <a:pt x="5045" y="7623"/>
                  </a:cubicBezTo>
                  <a:cubicBezTo>
                    <a:pt x="5868" y="7910"/>
                    <a:pt x="6584" y="8160"/>
                    <a:pt x="7192" y="8303"/>
                  </a:cubicBezTo>
                  <a:cubicBezTo>
                    <a:pt x="7468" y="8364"/>
                    <a:pt x="7748" y="8393"/>
                    <a:pt x="8028" y="8393"/>
                  </a:cubicBezTo>
                  <a:cubicBezTo>
                    <a:pt x="8909" y="8393"/>
                    <a:pt x="9786" y="8104"/>
                    <a:pt x="10519" y="7588"/>
                  </a:cubicBezTo>
                  <a:cubicBezTo>
                    <a:pt x="11414" y="6872"/>
                    <a:pt x="11843" y="5727"/>
                    <a:pt x="11843" y="4189"/>
                  </a:cubicBezTo>
                  <a:cubicBezTo>
                    <a:pt x="11843" y="2650"/>
                    <a:pt x="11414" y="1505"/>
                    <a:pt x="10519" y="826"/>
                  </a:cubicBezTo>
                  <a:cubicBezTo>
                    <a:pt x="9776" y="275"/>
                    <a:pt x="8885" y="0"/>
                    <a:pt x="7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28"/>
            <p:cNvSpPr/>
            <p:nvPr/>
          </p:nvSpPr>
          <p:spPr>
            <a:xfrm>
              <a:off x="919310" y="3571118"/>
              <a:ext cx="34857" cy="34419"/>
            </a:xfrm>
            <a:custGeom>
              <a:avLst/>
              <a:gdLst/>
              <a:ahLst/>
              <a:cxnLst/>
              <a:rect l="l" t="t" r="r" b="b"/>
              <a:pathLst>
                <a:path w="5726" h="5654" extrusionOk="0">
                  <a:moveTo>
                    <a:pt x="1" y="0"/>
                  </a:moveTo>
                  <a:cubicBezTo>
                    <a:pt x="37" y="931"/>
                    <a:pt x="72" y="1897"/>
                    <a:pt x="72" y="2827"/>
                  </a:cubicBezTo>
                  <a:cubicBezTo>
                    <a:pt x="72" y="3793"/>
                    <a:pt x="37" y="4723"/>
                    <a:pt x="1" y="5653"/>
                  </a:cubicBezTo>
                  <a:lnTo>
                    <a:pt x="5725" y="5653"/>
                  </a:lnTo>
                  <a:lnTo>
                    <a:pt x="57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28"/>
            <p:cNvSpPr/>
            <p:nvPr/>
          </p:nvSpPr>
          <p:spPr>
            <a:xfrm>
              <a:off x="340626" y="3295439"/>
              <a:ext cx="69702" cy="68996"/>
            </a:xfrm>
            <a:custGeom>
              <a:avLst/>
              <a:gdLst/>
              <a:ahLst/>
              <a:cxnLst/>
              <a:rect l="l" t="t" r="r" b="b"/>
              <a:pathLst>
                <a:path w="11450" h="11334" extrusionOk="0">
                  <a:moveTo>
                    <a:pt x="4745" y="1"/>
                  </a:moveTo>
                  <a:cubicBezTo>
                    <a:pt x="4687" y="1"/>
                    <a:pt x="4634" y="10"/>
                    <a:pt x="4580" y="28"/>
                  </a:cubicBezTo>
                  <a:cubicBezTo>
                    <a:pt x="3542" y="28"/>
                    <a:pt x="2541" y="493"/>
                    <a:pt x="1575" y="1459"/>
                  </a:cubicBezTo>
                  <a:cubicBezTo>
                    <a:pt x="501" y="2568"/>
                    <a:pt x="0" y="3713"/>
                    <a:pt x="144" y="4822"/>
                  </a:cubicBezTo>
                  <a:cubicBezTo>
                    <a:pt x="322" y="6002"/>
                    <a:pt x="1002" y="7040"/>
                    <a:pt x="1968" y="7684"/>
                  </a:cubicBezTo>
                  <a:cubicBezTo>
                    <a:pt x="2505" y="8006"/>
                    <a:pt x="3220" y="8364"/>
                    <a:pt x="3972" y="8722"/>
                  </a:cubicBezTo>
                  <a:cubicBezTo>
                    <a:pt x="5582" y="9401"/>
                    <a:pt x="7084" y="10296"/>
                    <a:pt x="8480" y="11333"/>
                  </a:cubicBezTo>
                  <a:lnTo>
                    <a:pt x="11449" y="8364"/>
                  </a:lnTo>
                  <a:cubicBezTo>
                    <a:pt x="10412" y="6968"/>
                    <a:pt x="9517" y="5466"/>
                    <a:pt x="8838" y="3856"/>
                  </a:cubicBezTo>
                  <a:cubicBezTo>
                    <a:pt x="8444" y="3069"/>
                    <a:pt x="8122" y="2389"/>
                    <a:pt x="7800" y="1852"/>
                  </a:cubicBezTo>
                  <a:cubicBezTo>
                    <a:pt x="7156" y="850"/>
                    <a:pt x="6118" y="206"/>
                    <a:pt x="4938" y="28"/>
                  </a:cubicBezTo>
                  <a:cubicBezTo>
                    <a:pt x="4866" y="10"/>
                    <a:pt x="4804" y="1"/>
                    <a:pt x="47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8"/>
            <p:cNvSpPr/>
            <p:nvPr/>
          </p:nvSpPr>
          <p:spPr>
            <a:xfrm>
              <a:off x="465858" y="3651917"/>
              <a:ext cx="104985" cy="104766"/>
            </a:xfrm>
            <a:custGeom>
              <a:avLst/>
              <a:gdLst/>
              <a:ahLst/>
              <a:cxnLst/>
              <a:rect l="l" t="t" r="r" b="b"/>
              <a:pathLst>
                <a:path w="17246" h="17210" extrusionOk="0">
                  <a:moveTo>
                    <a:pt x="13238" y="1"/>
                  </a:moveTo>
                  <a:lnTo>
                    <a:pt x="1" y="13203"/>
                  </a:lnTo>
                  <a:cubicBezTo>
                    <a:pt x="1253" y="14634"/>
                    <a:pt x="2577" y="15958"/>
                    <a:pt x="4008" y="17210"/>
                  </a:cubicBezTo>
                  <a:lnTo>
                    <a:pt x="17245" y="3972"/>
                  </a:lnTo>
                  <a:cubicBezTo>
                    <a:pt x="15707" y="2863"/>
                    <a:pt x="14347" y="1504"/>
                    <a:pt x="13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8"/>
            <p:cNvSpPr/>
            <p:nvPr/>
          </p:nvSpPr>
          <p:spPr>
            <a:xfrm>
              <a:off x="395730" y="3349837"/>
              <a:ext cx="49224" cy="49443"/>
            </a:xfrm>
            <a:custGeom>
              <a:avLst/>
              <a:gdLst/>
              <a:ahLst/>
              <a:cxnLst/>
              <a:rect l="l" t="t" r="r" b="b"/>
              <a:pathLst>
                <a:path w="8086" h="8122" extrusionOk="0">
                  <a:moveTo>
                    <a:pt x="4007" y="0"/>
                  </a:moveTo>
                  <a:lnTo>
                    <a:pt x="0" y="4043"/>
                  </a:lnTo>
                  <a:lnTo>
                    <a:pt x="4079" y="8122"/>
                  </a:lnTo>
                  <a:cubicBezTo>
                    <a:pt x="5331" y="6691"/>
                    <a:pt x="6691" y="5331"/>
                    <a:pt x="8086" y="4079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8"/>
            <p:cNvSpPr/>
            <p:nvPr/>
          </p:nvSpPr>
          <p:spPr>
            <a:xfrm>
              <a:off x="617011" y="3873417"/>
              <a:ext cx="34419" cy="34857"/>
            </a:xfrm>
            <a:custGeom>
              <a:avLst/>
              <a:gdLst/>
              <a:ahLst/>
              <a:cxnLst/>
              <a:rect l="l" t="t" r="r" b="b"/>
              <a:pathLst>
                <a:path w="5654" h="5726" extrusionOk="0">
                  <a:moveTo>
                    <a:pt x="0" y="1"/>
                  </a:moveTo>
                  <a:lnTo>
                    <a:pt x="0" y="5725"/>
                  </a:lnTo>
                  <a:lnTo>
                    <a:pt x="5653" y="5725"/>
                  </a:lnTo>
                  <a:lnTo>
                    <a:pt x="5653" y="1"/>
                  </a:lnTo>
                  <a:cubicBezTo>
                    <a:pt x="4723" y="37"/>
                    <a:pt x="3793" y="72"/>
                    <a:pt x="2827" y="72"/>
                  </a:cubicBezTo>
                  <a:cubicBezTo>
                    <a:pt x="1861" y="72"/>
                    <a:pt x="931" y="3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28"/>
            <p:cNvSpPr/>
            <p:nvPr/>
          </p:nvSpPr>
          <p:spPr>
            <a:xfrm>
              <a:off x="823481" y="3349837"/>
              <a:ext cx="49230" cy="49224"/>
            </a:xfrm>
            <a:custGeom>
              <a:avLst/>
              <a:gdLst/>
              <a:ahLst/>
              <a:cxnLst/>
              <a:rect l="l" t="t" r="r" b="b"/>
              <a:pathLst>
                <a:path w="8087" h="8086" extrusionOk="0">
                  <a:moveTo>
                    <a:pt x="4079" y="0"/>
                  </a:moveTo>
                  <a:lnTo>
                    <a:pt x="1" y="4079"/>
                  </a:lnTo>
                  <a:cubicBezTo>
                    <a:pt x="1396" y="5331"/>
                    <a:pt x="2755" y="6691"/>
                    <a:pt x="4008" y="8086"/>
                  </a:cubicBezTo>
                  <a:lnTo>
                    <a:pt x="8086" y="4007"/>
                  </a:lnTo>
                  <a:lnTo>
                    <a:pt x="40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28"/>
            <p:cNvSpPr/>
            <p:nvPr/>
          </p:nvSpPr>
          <p:spPr>
            <a:xfrm>
              <a:off x="617011" y="3695260"/>
              <a:ext cx="34419" cy="114786"/>
            </a:xfrm>
            <a:custGeom>
              <a:avLst/>
              <a:gdLst/>
              <a:ahLst/>
              <a:cxnLst/>
              <a:rect l="l" t="t" r="r" b="b"/>
              <a:pathLst>
                <a:path w="5654" h="18856" extrusionOk="0">
                  <a:moveTo>
                    <a:pt x="0" y="1"/>
                  </a:moveTo>
                  <a:lnTo>
                    <a:pt x="0" y="18712"/>
                  </a:lnTo>
                  <a:cubicBezTo>
                    <a:pt x="931" y="18784"/>
                    <a:pt x="1861" y="18855"/>
                    <a:pt x="2827" y="18855"/>
                  </a:cubicBezTo>
                  <a:cubicBezTo>
                    <a:pt x="3793" y="18855"/>
                    <a:pt x="4723" y="18784"/>
                    <a:pt x="5653" y="18712"/>
                  </a:cubicBezTo>
                  <a:lnTo>
                    <a:pt x="5653" y="1"/>
                  </a:lnTo>
                  <a:cubicBezTo>
                    <a:pt x="4723" y="180"/>
                    <a:pt x="3775" y="269"/>
                    <a:pt x="2827" y="269"/>
                  </a:cubicBezTo>
                  <a:cubicBezTo>
                    <a:pt x="1879" y="269"/>
                    <a:pt x="931" y="18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8"/>
            <p:cNvSpPr/>
            <p:nvPr/>
          </p:nvSpPr>
          <p:spPr>
            <a:xfrm>
              <a:off x="858113" y="3295512"/>
              <a:ext cx="69702" cy="68923"/>
            </a:xfrm>
            <a:custGeom>
              <a:avLst/>
              <a:gdLst/>
              <a:ahLst/>
              <a:cxnLst/>
              <a:rect l="l" t="t" r="r" b="b"/>
              <a:pathLst>
                <a:path w="11450" h="11322" extrusionOk="0">
                  <a:moveTo>
                    <a:pt x="6833" y="0"/>
                  </a:moveTo>
                  <a:cubicBezTo>
                    <a:pt x="6726" y="0"/>
                    <a:pt x="6619" y="6"/>
                    <a:pt x="6512" y="16"/>
                  </a:cubicBezTo>
                  <a:cubicBezTo>
                    <a:pt x="5331" y="194"/>
                    <a:pt x="4294" y="874"/>
                    <a:pt x="3650" y="1876"/>
                  </a:cubicBezTo>
                  <a:cubicBezTo>
                    <a:pt x="3328" y="2377"/>
                    <a:pt x="3006" y="3092"/>
                    <a:pt x="2612" y="3844"/>
                  </a:cubicBezTo>
                  <a:cubicBezTo>
                    <a:pt x="1932" y="5275"/>
                    <a:pt x="1109" y="7028"/>
                    <a:pt x="0" y="8352"/>
                  </a:cubicBezTo>
                  <a:lnTo>
                    <a:pt x="2970" y="11321"/>
                  </a:lnTo>
                  <a:cubicBezTo>
                    <a:pt x="4365" y="10284"/>
                    <a:pt x="5904" y="9389"/>
                    <a:pt x="7514" y="8710"/>
                  </a:cubicBezTo>
                  <a:cubicBezTo>
                    <a:pt x="8265" y="8316"/>
                    <a:pt x="8945" y="7994"/>
                    <a:pt x="9481" y="7672"/>
                  </a:cubicBezTo>
                  <a:cubicBezTo>
                    <a:pt x="10447" y="7028"/>
                    <a:pt x="11127" y="5990"/>
                    <a:pt x="11306" y="4810"/>
                  </a:cubicBezTo>
                  <a:cubicBezTo>
                    <a:pt x="11449" y="3665"/>
                    <a:pt x="10948" y="2556"/>
                    <a:pt x="9875" y="1447"/>
                  </a:cubicBezTo>
                  <a:cubicBezTo>
                    <a:pt x="8902" y="474"/>
                    <a:pt x="7870" y="0"/>
                    <a:pt x="6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8"/>
            <p:cNvSpPr/>
            <p:nvPr/>
          </p:nvSpPr>
          <p:spPr>
            <a:xfrm>
              <a:off x="341497" y="3811349"/>
              <a:ext cx="69702" cy="68984"/>
            </a:xfrm>
            <a:custGeom>
              <a:avLst/>
              <a:gdLst/>
              <a:ahLst/>
              <a:cxnLst/>
              <a:rect l="l" t="t" r="r" b="b"/>
              <a:pathLst>
                <a:path w="11450" h="11332" extrusionOk="0">
                  <a:moveTo>
                    <a:pt x="8480" y="0"/>
                  </a:moveTo>
                  <a:cubicBezTo>
                    <a:pt x="7085" y="1073"/>
                    <a:pt x="5546" y="1932"/>
                    <a:pt x="3972" y="2648"/>
                  </a:cubicBezTo>
                  <a:cubicBezTo>
                    <a:pt x="3185" y="3005"/>
                    <a:pt x="2505" y="3327"/>
                    <a:pt x="1968" y="3649"/>
                  </a:cubicBezTo>
                  <a:cubicBezTo>
                    <a:pt x="1002" y="4293"/>
                    <a:pt x="323" y="5367"/>
                    <a:pt x="144" y="6512"/>
                  </a:cubicBezTo>
                  <a:cubicBezTo>
                    <a:pt x="1" y="7657"/>
                    <a:pt x="501" y="8801"/>
                    <a:pt x="1575" y="9875"/>
                  </a:cubicBezTo>
                  <a:cubicBezTo>
                    <a:pt x="2554" y="10854"/>
                    <a:pt x="3533" y="11331"/>
                    <a:pt x="4537" y="11331"/>
                  </a:cubicBezTo>
                  <a:cubicBezTo>
                    <a:pt x="4670" y="11331"/>
                    <a:pt x="4804" y="11323"/>
                    <a:pt x="4938" y="11306"/>
                  </a:cubicBezTo>
                  <a:cubicBezTo>
                    <a:pt x="6083" y="11127"/>
                    <a:pt x="7120" y="10447"/>
                    <a:pt x="7800" y="9481"/>
                  </a:cubicBezTo>
                  <a:cubicBezTo>
                    <a:pt x="8122" y="8945"/>
                    <a:pt x="8444" y="8265"/>
                    <a:pt x="8802" y="7478"/>
                  </a:cubicBezTo>
                  <a:cubicBezTo>
                    <a:pt x="9517" y="6047"/>
                    <a:pt x="10340" y="4293"/>
                    <a:pt x="11449" y="2970"/>
                  </a:cubicBezTo>
                  <a:lnTo>
                    <a:pt x="84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8"/>
            <p:cNvSpPr/>
            <p:nvPr/>
          </p:nvSpPr>
          <p:spPr>
            <a:xfrm>
              <a:off x="314274" y="3571118"/>
              <a:ext cx="35070" cy="34419"/>
            </a:xfrm>
            <a:custGeom>
              <a:avLst/>
              <a:gdLst/>
              <a:ahLst/>
              <a:cxnLst/>
              <a:rect l="l" t="t" r="r" b="b"/>
              <a:pathLst>
                <a:path w="5761" h="5654" extrusionOk="0">
                  <a:moveTo>
                    <a:pt x="0" y="0"/>
                  </a:moveTo>
                  <a:lnTo>
                    <a:pt x="0" y="5653"/>
                  </a:lnTo>
                  <a:lnTo>
                    <a:pt x="5761" y="5653"/>
                  </a:lnTo>
                  <a:cubicBezTo>
                    <a:pt x="5689" y="4723"/>
                    <a:pt x="5653" y="3793"/>
                    <a:pt x="5653" y="2827"/>
                  </a:cubicBezTo>
                  <a:cubicBezTo>
                    <a:pt x="5653" y="1897"/>
                    <a:pt x="5689" y="931"/>
                    <a:pt x="5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8"/>
            <p:cNvSpPr/>
            <p:nvPr/>
          </p:nvSpPr>
          <p:spPr>
            <a:xfrm>
              <a:off x="232598" y="3562754"/>
              <a:ext cx="72313" cy="51165"/>
            </a:xfrm>
            <a:custGeom>
              <a:avLst/>
              <a:gdLst/>
              <a:ahLst/>
              <a:cxnLst/>
              <a:rect l="l" t="t" r="r" b="b"/>
              <a:pathLst>
                <a:path w="11879" h="8405" extrusionOk="0">
                  <a:moveTo>
                    <a:pt x="4109" y="1"/>
                  </a:moveTo>
                  <a:cubicBezTo>
                    <a:pt x="4037" y="1"/>
                    <a:pt x="3968" y="5"/>
                    <a:pt x="3900" y="15"/>
                  </a:cubicBezTo>
                  <a:cubicBezTo>
                    <a:pt x="3848" y="13"/>
                    <a:pt x="3797" y="12"/>
                    <a:pt x="3745" y="12"/>
                  </a:cubicBezTo>
                  <a:cubicBezTo>
                    <a:pt x="2871" y="12"/>
                    <a:pt x="2036" y="295"/>
                    <a:pt x="1360" y="802"/>
                  </a:cubicBezTo>
                  <a:cubicBezTo>
                    <a:pt x="466" y="1517"/>
                    <a:pt x="1" y="2662"/>
                    <a:pt x="1" y="4201"/>
                  </a:cubicBezTo>
                  <a:cubicBezTo>
                    <a:pt x="1" y="5739"/>
                    <a:pt x="466" y="6884"/>
                    <a:pt x="1360" y="7600"/>
                  </a:cubicBezTo>
                  <a:cubicBezTo>
                    <a:pt x="2093" y="8116"/>
                    <a:pt x="2971" y="8405"/>
                    <a:pt x="3867" y="8405"/>
                  </a:cubicBezTo>
                  <a:cubicBezTo>
                    <a:pt x="4152" y="8405"/>
                    <a:pt x="4439" y="8376"/>
                    <a:pt x="4723" y="8315"/>
                  </a:cubicBezTo>
                  <a:cubicBezTo>
                    <a:pt x="5296" y="8172"/>
                    <a:pt x="6047" y="7922"/>
                    <a:pt x="6834" y="7635"/>
                  </a:cubicBezTo>
                  <a:cubicBezTo>
                    <a:pt x="8444" y="6991"/>
                    <a:pt x="10162" y="6526"/>
                    <a:pt x="11879" y="6312"/>
                  </a:cubicBezTo>
                  <a:lnTo>
                    <a:pt x="11879" y="2090"/>
                  </a:lnTo>
                  <a:cubicBezTo>
                    <a:pt x="10162" y="1839"/>
                    <a:pt x="8444" y="1410"/>
                    <a:pt x="6834" y="766"/>
                  </a:cubicBezTo>
                  <a:cubicBezTo>
                    <a:pt x="6047" y="480"/>
                    <a:pt x="5296" y="229"/>
                    <a:pt x="4723" y="86"/>
                  </a:cubicBezTo>
                  <a:cubicBezTo>
                    <a:pt x="4514" y="34"/>
                    <a:pt x="4304" y="1"/>
                    <a:pt x="4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8"/>
            <p:cNvSpPr/>
            <p:nvPr/>
          </p:nvSpPr>
          <p:spPr>
            <a:xfrm>
              <a:off x="395730" y="3777588"/>
              <a:ext cx="49224" cy="49230"/>
            </a:xfrm>
            <a:custGeom>
              <a:avLst/>
              <a:gdLst/>
              <a:ahLst/>
              <a:cxnLst/>
              <a:rect l="l" t="t" r="r" b="b"/>
              <a:pathLst>
                <a:path w="8086" h="8087" extrusionOk="0">
                  <a:moveTo>
                    <a:pt x="4079" y="1"/>
                  </a:moveTo>
                  <a:lnTo>
                    <a:pt x="0" y="4079"/>
                  </a:lnTo>
                  <a:lnTo>
                    <a:pt x="4007" y="8086"/>
                  </a:lnTo>
                  <a:lnTo>
                    <a:pt x="8086" y="4008"/>
                  </a:lnTo>
                  <a:cubicBezTo>
                    <a:pt x="6691" y="2755"/>
                    <a:pt x="5331" y="1396"/>
                    <a:pt x="4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8"/>
            <p:cNvSpPr/>
            <p:nvPr/>
          </p:nvSpPr>
          <p:spPr>
            <a:xfrm>
              <a:off x="607642" y="3917850"/>
              <a:ext cx="53150" cy="72094"/>
            </a:xfrm>
            <a:custGeom>
              <a:avLst/>
              <a:gdLst/>
              <a:ahLst/>
              <a:cxnLst/>
              <a:rect l="l" t="t" r="r" b="b"/>
              <a:pathLst>
                <a:path w="8731" h="11843" extrusionOk="0">
                  <a:moveTo>
                    <a:pt x="2255" y="0"/>
                  </a:moveTo>
                  <a:cubicBezTo>
                    <a:pt x="2004" y="1718"/>
                    <a:pt x="1575" y="3399"/>
                    <a:pt x="931" y="5045"/>
                  </a:cubicBezTo>
                  <a:cubicBezTo>
                    <a:pt x="645" y="5832"/>
                    <a:pt x="394" y="6584"/>
                    <a:pt x="251" y="7156"/>
                  </a:cubicBezTo>
                  <a:cubicBezTo>
                    <a:pt x="1" y="8337"/>
                    <a:pt x="287" y="9553"/>
                    <a:pt x="967" y="10483"/>
                  </a:cubicBezTo>
                  <a:cubicBezTo>
                    <a:pt x="1682" y="11378"/>
                    <a:pt x="2827" y="11843"/>
                    <a:pt x="4366" y="11843"/>
                  </a:cubicBezTo>
                  <a:cubicBezTo>
                    <a:pt x="5904" y="11843"/>
                    <a:pt x="7049" y="11378"/>
                    <a:pt x="7765" y="10483"/>
                  </a:cubicBezTo>
                  <a:cubicBezTo>
                    <a:pt x="8444" y="9517"/>
                    <a:pt x="8731" y="8337"/>
                    <a:pt x="8480" y="7156"/>
                  </a:cubicBezTo>
                  <a:cubicBezTo>
                    <a:pt x="8337" y="6584"/>
                    <a:pt x="8087" y="5832"/>
                    <a:pt x="7800" y="5045"/>
                  </a:cubicBezTo>
                  <a:cubicBezTo>
                    <a:pt x="7156" y="3399"/>
                    <a:pt x="6691" y="1718"/>
                    <a:pt x="6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8"/>
            <p:cNvSpPr/>
            <p:nvPr/>
          </p:nvSpPr>
          <p:spPr>
            <a:xfrm>
              <a:off x="336268" y="3312156"/>
              <a:ext cx="574118" cy="552398"/>
            </a:xfrm>
            <a:custGeom>
              <a:avLst/>
              <a:gdLst/>
              <a:ahLst/>
              <a:cxnLst/>
              <a:rect l="l" t="t" r="r" b="b"/>
              <a:pathLst>
                <a:path w="94311" h="90743" extrusionOk="0">
                  <a:moveTo>
                    <a:pt x="48942" y="7413"/>
                  </a:moveTo>
                  <a:cubicBezTo>
                    <a:pt x="53838" y="7413"/>
                    <a:pt x="58774" y="8360"/>
                    <a:pt x="63471" y="10305"/>
                  </a:cubicBezTo>
                  <a:cubicBezTo>
                    <a:pt x="77639" y="16172"/>
                    <a:pt x="86905" y="30018"/>
                    <a:pt x="86905" y="45367"/>
                  </a:cubicBezTo>
                  <a:cubicBezTo>
                    <a:pt x="86869" y="66333"/>
                    <a:pt x="69911" y="83291"/>
                    <a:pt x="48945" y="83327"/>
                  </a:cubicBezTo>
                  <a:cubicBezTo>
                    <a:pt x="33596" y="83327"/>
                    <a:pt x="19750" y="74061"/>
                    <a:pt x="13883" y="59893"/>
                  </a:cubicBezTo>
                  <a:cubicBezTo>
                    <a:pt x="8015" y="45725"/>
                    <a:pt x="11235" y="29374"/>
                    <a:pt x="22112" y="18534"/>
                  </a:cubicBezTo>
                  <a:cubicBezTo>
                    <a:pt x="29359" y="11262"/>
                    <a:pt x="39068" y="7413"/>
                    <a:pt x="48942" y="7413"/>
                  </a:cubicBezTo>
                  <a:close/>
                  <a:moveTo>
                    <a:pt x="48945" y="1"/>
                  </a:moveTo>
                  <a:cubicBezTo>
                    <a:pt x="30591" y="1"/>
                    <a:pt x="14062" y="11056"/>
                    <a:pt x="7013" y="28015"/>
                  </a:cubicBezTo>
                  <a:cubicBezTo>
                    <a:pt x="1" y="44973"/>
                    <a:pt x="3901" y="64472"/>
                    <a:pt x="16852" y="77459"/>
                  </a:cubicBezTo>
                  <a:cubicBezTo>
                    <a:pt x="25545" y="86129"/>
                    <a:pt x="37172" y="90742"/>
                    <a:pt x="48986" y="90742"/>
                  </a:cubicBezTo>
                  <a:cubicBezTo>
                    <a:pt x="54821" y="90742"/>
                    <a:pt x="60702" y="89617"/>
                    <a:pt x="66297" y="87298"/>
                  </a:cubicBezTo>
                  <a:cubicBezTo>
                    <a:pt x="83256" y="80250"/>
                    <a:pt x="94311" y="63721"/>
                    <a:pt x="94311" y="45367"/>
                  </a:cubicBezTo>
                  <a:cubicBezTo>
                    <a:pt x="94311" y="20322"/>
                    <a:pt x="73989" y="36"/>
                    <a:pt x="48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8"/>
            <p:cNvSpPr/>
            <p:nvPr/>
          </p:nvSpPr>
          <p:spPr>
            <a:xfrm>
              <a:off x="697810" y="3651917"/>
              <a:ext cx="104766" cy="104766"/>
            </a:xfrm>
            <a:custGeom>
              <a:avLst/>
              <a:gdLst/>
              <a:ahLst/>
              <a:cxnLst/>
              <a:rect l="l" t="t" r="r" b="b"/>
              <a:pathLst>
                <a:path w="17210" h="17210" extrusionOk="0">
                  <a:moveTo>
                    <a:pt x="3972" y="1"/>
                  </a:moveTo>
                  <a:cubicBezTo>
                    <a:pt x="2863" y="1504"/>
                    <a:pt x="1504" y="2863"/>
                    <a:pt x="1" y="3972"/>
                  </a:cubicBezTo>
                  <a:lnTo>
                    <a:pt x="13203" y="17210"/>
                  </a:lnTo>
                  <a:cubicBezTo>
                    <a:pt x="14634" y="15958"/>
                    <a:pt x="15958" y="14634"/>
                    <a:pt x="17210" y="13203"/>
                  </a:cubicBezTo>
                  <a:lnTo>
                    <a:pt x="39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8"/>
            <p:cNvSpPr/>
            <p:nvPr/>
          </p:nvSpPr>
          <p:spPr>
            <a:xfrm>
              <a:off x="607642" y="3186704"/>
              <a:ext cx="53150" cy="72313"/>
            </a:xfrm>
            <a:custGeom>
              <a:avLst/>
              <a:gdLst/>
              <a:ahLst/>
              <a:cxnLst/>
              <a:rect l="l" t="t" r="r" b="b"/>
              <a:pathLst>
                <a:path w="8731" h="11879" extrusionOk="0">
                  <a:moveTo>
                    <a:pt x="4366" y="1"/>
                  </a:moveTo>
                  <a:cubicBezTo>
                    <a:pt x="2827" y="1"/>
                    <a:pt x="1682" y="466"/>
                    <a:pt x="967" y="1360"/>
                  </a:cubicBezTo>
                  <a:cubicBezTo>
                    <a:pt x="287" y="2326"/>
                    <a:pt x="1" y="3543"/>
                    <a:pt x="251" y="4723"/>
                  </a:cubicBezTo>
                  <a:cubicBezTo>
                    <a:pt x="394" y="5296"/>
                    <a:pt x="645" y="6047"/>
                    <a:pt x="931" y="6834"/>
                  </a:cubicBezTo>
                  <a:cubicBezTo>
                    <a:pt x="1468" y="8337"/>
                    <a:pt x="2112" y="10162"/>
                    <a:pt x="2291" y="11879"/>
                  </a:cubicBezTo>
                  <a:lnTo>
                    <a:pt x="6477" y="11879"/>
                  </a:lnTo>
                  <a:cubicBezTo>
                    <a:pt x="6691" y="10126"/>
                    <a:pt x="7156" y="8444"/>
                    <a:pt x="7800" y="6798"/>
                  </a:cubicBezTo>
                  <a:cubicBezTo>
                    <a:pt x="8087" y="6011"/>
                    <a:pt x="8337" y="5260"/>
                    <a:pt x="8480" y="4688"/>
                  </a:cubicBezTo>
                  <a:cubicBezTo>
                    <a:pt x="8731" y="3507"/>
                    <a:pt x="8444" y="2290"/>
                    <a:pt x="7765" y="1360"/>
                  </a:cubicBezTo>
                  <a:cubicBezTo>
                    <a:pt x="7049" y="466"/>
                    <a:pt x="5904" y="1"/>
                    <a:pt x="4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8"/>
            <p:cNvSpPr/>
            <p:nvPr/>
          </p:nvSpPr>
          <p:spPr>
            <a:xfrm>
              <a:off x="617011" y="3268380"/>
              <a:ext cx="34419" cy="35070"/>
            </a:xfrm>
            <a:custGeom>
              <a:avLst/>
              <a:gdLst/>
              <a:ahLst/>
              <a:cxnLst/>
              <a:rect l="l" t="t" r="r" b="b"/>
              <a:pathLst>
                <a:path w="5654" h="5761" extrusionOk="0">
                  <a:moveTo>
                    <a:pt x="0" y="0"/>
                  </a:moveTo>
                  <a:lnTo>
                    <a:pt x="0" y="5761"/>
                  </a:lnTo>
                  <a:cubicBezTo>
                    <a:pt x="931" y="5689"/>
                    <a:pt x="1897" y="5653"/>
                    <a:pt x="2827" y="5653"/>
                  </a:cubicBezTo>
                  <a:cubicBezTo>
                    <a:pt x="3793" y="5653"/>
                    <a:pt x="4723" y="5689"/>
                    <a:pt x="5653" y="5761"/>
                  </a:cubicBezTo>
                  <a:lnTo>
                    <a:pt x="56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5" name="Google Shape;3655;p28"/>
          <p:cNvSpPr/>
          <p:nvPr/>
        </p:nvSpPr>
        <p:spPr>
          <a:xfrm>
            <a:off x="3007075" y="1791926"/>
            <a:ext cx="80400" cy="80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6" name="Google Shape;3656;p28"/>
          <p:cNvSpPr/>
          <p:nvPr/>
        </p:nvSpPr>
        <p:spPr>
          <a:xfrm>
            <a:off x="5027800" y="3127476"/>
            <a:ext cx="80400" cy="804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p29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VILLANOVA UNIVERSITY</a:t>
            </a:r>
            <a:endParaRPr/>
          </a:p>
        </p:txBody>
      </p:sp>
      <p:grpSp>
        <p:nvGrpSpPr>
          <p:cNvPr id="3662" name="Google Shape;3662;p29"/>
          <p:cNvGrpSpPr/>
          <p:nvPr/>
        </p:nvGrpSpPr>
        <p:grpSpPr>
          <a:xfrm>
            <a:off x="3441746" y="1262928"/>
            <a:ext cx="2260515" cy="3100405"/>
            <a:chOff x="1905725" y="162375"/>
            <a:chExt cx="3865450" cy="5301650"/>
          </a:xfrm>
        </p:grpSpPr>
        <p:sp>
          <p:nvSpPr>
            <p:cNvPr id="3663" name="Google Shape;3663;p29"/>
            <p:cNvSpPr/>
            <p:nvPr/>
          </p:nvSpPr>
          <p:spPr>
            <a:xfrm>
              <a:off x="3057225" y="310400"/>
              <a:ext cx="105475" cy="4519925"/>
            </a:xfrm>
            <a:custGeom>
              <a:avLst/>
              <a:gdLst/>
              <a:ahLst/>
              <a:cxnLst/>
              <a:rect l="l" t="t" r="r" b="b"/>
              <a:pathLst>
                <a:path w="4219" h="180797" extrusionOk="0">
                  <a:moveTo>
                    <a:pt x="2100" y="0"/>
                  </a:moveTo>
                  <a:cubicBezTo>
                    <a:pt x="932" y="0"/>
                    <a:pt x="1" y="1426"/>
                    <a:pt x="1" y="3188"/>
                  </a:cubicBezTo>
                  <a:lnTo>
                    <a:pt x="1" y="177609"/>
                  </a:lnTo>
                  <a:cubicBezTo>
                    <a:pt x="1" y="179371"/>
                    <a:pt x="932" y="180797"/>
                    <a:pt x="2100" y="180797"/>
                  </a:cubicBezTo>
                  <a:cubicBezTo>
                    <a:pt x="3268" y="180797"/>
                    <a:pt x="4219" y="179371"/>
                    <a:pt x="4219" y="177609"/>
                  </a:cubicBezTo>
                  <a:lnTo>
                    <a:pt x="4219" y="3188"/>
                  </a:lnTo>
                  <a:cubicBezTo>
                    <a:pt x="4219" y="1426"/>
                    <a:pt x="3268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9"/>
            <p:cNvSpPr/>
            <p:nvPr/>
          </p:nvSpPr>
          <p:spPr>
            <a:xfrm>
              <a:off x="2391875" y="4407525"/>
              <a:ext cx="1246100" cy="506975"/>
            </a:xfrm>
            <a:custGeom>
              <a:avLst/>
              <a:gdLst/>
              <a:ahLst/>
              <a:cxnLst/>
              <a:rect l="l" t="t" r="r" b="b"/>
              <a:pathLst>
                <a:path w="49844" h="20279" extrusionOk="0">
                  <a:moveTo>
                    <a:pt x="1" y="1"/>
                  </a:moveTo>
                  <a:lnTo>
                    <a:pt x="1" y="20278"/>
                  </a:lnTo>
                  <a:lnTo>
                    <a:pt x="49843" y="20278"/>
                  </a:lnTo>
                  <a:lnTo>
                    <a:pt x="49843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9"/>
            <p:cNvSpPr/>
            <p:nvPr/>
          </p:nvSpPr>
          <p:spPr>
            <a:xfrm>
              <a:off x="2687425" y="1449800"/>
              <a:ext cx="2125325" cy="1684450"/>
            </a:xfrm>
            <a:custGeom>
              <a:avLst/>
              <a:gdLst/>
              <a:ahLst/>
              <a:cxnLst/>
              <a:rect l="l" t="t" r="r" b="b"/>
              <a:pathLst>
                <a:path w="85013" h="67378" extrusionOk="0">
                  <a:moveTo>
                    <a:pt x="40747" y="1"/>
                  </a:moveTo>
                  <a:cubicBezTo>
                    <a:pt x="21906" y="1"/>
                    <a:pt x="1" y="3812"/>
                    <a:pt x="1" y="3812"/>
                  </a:cubicBezTo>
                  <a:cubicBezTo>
                    <a:pt x="10001" y="28822"/>
                    <a:pt x="3565" y="67378"/>
                    <a:pt x="3565" y="67378"/>
                  </a:cubicBezTo>
                  <a:lnTo>
                    <a:pt x="3565" y="67378"/>
                  </a:lnTo>
                  <a:lnTo>
                    <a:pt x="66438" y="60249"/>
                  </a:lnTo>
                  <a:cubicBezTo>
                    <a:pt x="85012" y="30248"/>
                    <a:pt x="63586" y="3812"/>
                    <a:pt x="63586" y="3812"/>
                  </a:cubicBezTo>
                  <a:cubicBezTo>
                    <a:pt x="58820" y="953"/>
                    <a:pt x="50167" y="1"/>
                    <a:pt x="4074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29"/>
            <p:cNvSpPr/>
            <p:nvPr/>
          </p:nvSpPr>
          <p:spPr>
            <a:xfrm>
              <a:off x="2095825" y="2527050"/>
              <a:ext cx="2125325" cy="1684950"/>
            </a:xfrm>
            <a:custGeom>
              <a:avLst/>
              <a:gdLst/>
              <a:ahLst/>
              <a:cxnLst/>
              <a:rect l="l" t="t" r="r" b="b"/>
              <a:pathLst>
                <a:path w="85013" h="67398" extrusionOk="0">
                  <a:moveTo>
                    <a:pt x="40747" y="1"/>
                  </a:moveTo>
                  <a:cubicBezTo>
                    <a:pt x="21907" y="1"/>
                    <a:pt x="1" y="3812"/>
                    <a:pt x="1" y="3812"/>
                  </a:cubicBezTo>
                  <a:cubicBezTo>
                    <a:pt x="10001" y="28803"/>
                    <a:pt x="3565" y="67398"/>
                    <a:pt x="3565" y="67398"/>
                  </a:cubicBezTo>
                  <a:lnTo>
                    <a:pt x="66438" y="60249"/>
                  </a:lnTo>
                  <a:cubicBezTo>
                    <a:pt x="85012" y="30248"/>
                    <a:pt x="63586" y="3812"/>
                    <a:pt x="63586" y="3812"/>
                  </a:cubicBezTo>
                  <a:cubicBezTo>
                    <a:pt x="58820" y="954"/>
                    <a:pt x="50167" y="1"/>
                    <a:pt x="4074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29"/>
            <p:cNvSpPr/>
            <p:nvPr/>
          </p:nvSpPr>
          <p:spPr>
            <a:xfrm>
              <a:off x="3194375" y="2352025"/>
              <a:ext cx="2513425" cy="1992150"/>
            </a:xfrm>
            <a:custGeom>
              <a:avLst/>
              <a:gdLst/>
              <a:ahLst/>
              <a:cxnLst/>
              <a:rect l="l" t="t" r="r" b="b"/>
              <a:pathLst>
                <a:path w="100537" h="79686" extrusionOk="0">
                  <a:moveTo>
                    <a:pt x="48189" y="1"/>
                  </a:moveTo>
                  <a:cubicBezTo>
                    <a:pt x="25911" y="1"/>
                    <a:pt x="0" y="4516"/>
                    <a:pt x="0" y="4516"/>
                  </a:cubicBezTo>
                  <a:cubicBezTo>
                    <a:pt x="11822" y="34081"/>
                    <a:pt x="4218" y="79686"/>
                    <a:pt x="4218" y="79686"/>
                  </a:cubicBezTo>
                  <a:lnTo>
                    <a:pt x="78556" y="71250"/>
                  </a:lnTo>
                  <a:cubicBezTo>
                    <a:pt x="100537" y="35764"/>
                    <a:pt x="75190" y="4516"/>
                    <a:pt x="75190" y="4516"/>
                  </a:cubicBezTo>
                  <a:cubicBezTo>
                    <a:pt x="69559" y="1129"/>
                    <a:pt x="59328" y="1"/>
                    <a:pt x="4818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9"/>
            <p:cNvSpPr/>
            <p:nvPr/>
          </p:nvSpPr>
          <p:spPr>
            <a:xfrm>
              <a:off x="2835450" y="753975"/>
              <a:ext cx="549050" cy="380225"/>
            </a:xfrm>
            <a:custGeom>
              <a:avLst/>
              <a:gdLst/>
              <a:ahLst/>
              <a:cxnLst/>
              <a:rect l="l" t="t" r="r" b="b"/>
              <a:pathLst>
                <a:path w="21962" h="15209" extrusionOk="0">
                  <a:moveTo>
                    <a:pt x="1" y="0"/>
                  </a:moveTo>
                  <a:lnTo>
                    <a:pt x="3367" y="15209"/>
                  </a:lnTo>
                  <a:lnTo>
                    <a:pt x="17743" y="15209"/>
                  </a:lnTo>
                  <a:lnTo>
                    <a:pt x="2196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9"/>
            <p:cNvSpPr/>
            <p:nvPr/>
          </p:nvSpPr>
          <p:spPr>
            <a:xfrm>
              <a:off x="1905725" y="3879800"/>
              <a:ext cx="3865450" cy="1584225"/>
            </a:xfrm>
            <a:custGeom>
              <a:avLst/>
              <a:gdLst/>
              <a:ahLst/>
              <a:cxnLst/>
              <a:rect l="l" t="t" r="r" b="b"/>
              <a:pathLst>
                <a:path w="154618" h="63369" extrusionOk="0">
                  <a:moveTo>
                    <a:pt x="136875" y="0"/>
                  </a:moveTo>
                  <a:cubicBezTo>
                    <a:pt x="115746" y="852"/>
                    <a:pt x="84497" y="14357"/>
                    <a:pt x="84497" y="14357"/>
                  </a:cubicBezTo>
                  <a:cubicBezTo>
                    <a:pt x="76042" y="33803"/>
                    <a:pt x="28734" y="34635"/>
                    <a:pt x="28734" y="34635"/>
                  </a:cubicBezTo>
                  <a:lnTo>
                    <a:pt x="1" y="35486"/>
                  </a:lnTo>
                  <a:cubicBezTo>
                    <a:pt x="1704" y="53229"/>
                    <a:pt x="9308" y="63368"/>
                    <a:pt x="9308" y="63368"/>
                  </a:cubicBezTo>
                  <a:lnTo>
                    <a:pt x="122518" y="63368"/>
                  </a:lnTo>
                  <a:cubicBezTo>
                    <a:pt x="154618" y="46477"/>
                    <a:pt x="152083" y="0"/>
                    <a:pt x="152083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9"/>
            <p:cNvSpPr/>
            <p:nvPr/>
          </p:nvSpPr>
          <p:spPr>
            <a:xfrm>
              <a:off x="2222575" y="4935750"/>
              <a:ext cx="169325" cy="168850"/>
            </a:xfrm>
            <a:custGeom>
              <a:avLst/>
              <a:gdLst/>
              <a:ahLst/>
              <a:cxnLst/>
              <a:rect l="l" t="t" r="r" b="b"/>
              <a:pathLst>
                <a:path w="6773" h="6754" extrusionOk="0">
                  <a:moveTo>
                    <a:pt x="3386" y="1"/>
                  </a:moveTo>
                  <a:cubicBezTo>
                    <a:pt x="1525" y="1"/>
                    <a:pt x="0" y="1506"/>
                    <a:pt x="0" y="3387"/>
                  </a:cubicBezTo>
                  <a:cubicBezTo>
                    <a:pt x="0" y="5249"/>
                    <a:pt x="1525" y="6754"/>
                    <a:pt x="3386" y="6754"/>
                  </a:cubicBezTo>
                  <a:cubicBezTo>
                    <a:pt x="5248" y="6754"/>
                    <a:pt x="6773" y="5249"/>
                    <a:pt x="6773" y="3387"/>
                  </a:cubicBezTo>
                  <a:cubicBezTo>
                    <a:pt x="6773" y="1506"/>
                    <a:pt x="5248" y="1"/>
                    <a:pt x="338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9"/>
            <p:cNvSpPr/>
            <p:nvPr/>
          </p:nvSpPr>
          <p:spPr>
            <a:xfrm>
              <a:off x="2539400" y="4935750"/>
              <a:ext cx="169350" cy="168850"/>
            </a:xfrm>
            <a:custGeom>
              <a:avLst/>
              <a:gdLst/>
              <a:ahLst/>
              <a:cxnLst/>
              <a:rect l="l" t="t" r="r" b="b"/>
              <a:pathLst>
                <a:path w="6774" h="6754" extrusionOk="0">
                  <a:moveTo>
                    <a:pt x="3387" y="1"/>
                  </a:moveTo>
                  <a:cubicBezTo>
                    <a:pt x="1525" y="1"/>
                    <a:pt x="1" y="1506"/>
                    <a:pt x="1" y="3387"/>
                  </a:cubicBezTo>
                  <a:cubicBezTo>
                    <a:pt x="1" y="5249"/>
                    <a:pt x="1525" y="6754"/>
                    <a:pt x="3387" y="6754"/>
                  </a:cubicBezTo>
                  <a:cubicBezTo>
                    <a:pt x="5248" y="6754"/>
                    <a:pt x="6773" y="5249"/>
                    <a:pt x="6773" y="3387"/>
                  </a:cubicBezTo>
                  <a:cubicBezTo>
                    <a:pt x="6773" y="1506"/>
                    <a:pt x="5248" y="1"/>
                    <a:pt x="338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9"/>
            <p:cNvSpPr/>
            <p:nvPr/>
          </p:nvSpPr>
          <p:spPr>
            <a:xfrm>
              <a:off x="2412675" y="162375"/>
              <a:ext cx="697550" cy="486175"/>
            </a:xfrm>
            <a:custGeom>
              <a:avLst/>
              <a:gdLst/>
              <a:ahLst/>
              <a:cxnLst/>
              <a:rect l="l" t="t" r="r" b="b"/>
              <a:pathLst>
                <a:path w="27902" h="19447" fill="none" extrusionOk="0">
                  <a:moveTo>
                    <a:pt x="27882" y="5921"/>
                  </a:moveTo>
                  <a:cubicBezTo>
                    <a:pt x="27882" y="5921"/>
                    <a:pt x="16912" y="0"/>
                    <a:pt x="12674" y="6773"/>
                  </a:cubicBezTo>
                  <a:cubicBezTo>
                    <a:pt x="12674" y="6773"/>
                    <a:pt x="5921" y="15209"/>
                    <a:pt x="0" y="9307"/>
                  </a:cubicBezTo>
                  <a:cubicBezTo>
                    <a:pt x="0" y="9307"/>
                    <a:pt x="3387" y="19446"/>
                    <a:pt x="10159" y="19446"/>
                  </a:cubicBezTo>
                  <a:cubicBezTo>
                    <a:pt x="10159" y="19446"/>
                    <a:pt x="22832" y="12694"/>
                    <a:pt x="27902" y="16912"/>
                  </a:cubicBezTo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198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3" name="Google Shape;3673;p29"/>
          <p:cNvSpPr/>
          <p:nvPr/>
        </p:nvSpPr>
        <p:spPr>
          <a:xfrm>
            <a:off x="3725325" y="2864556"/>
            <a:ext cx="59400" cy="585600"/>
          </a:xfrm>
          <a:custGeom>
            <a:avLst/>
            <a:gdLst/>
            <a:ahLst/>
            <a:cxnLst/>
            <a:rect l="l" t="t" r="r" b="b"/>
            <a:pathLst>
              <a:path w="2376" h="23424" extrusionOk="0">
                <a:moveTo>
                  <a:pt x="0" y="0"/>
                </a:moveTo>
                <a:cubicBezTo>
                  <a:pt x="376" y="1976"/>
                  <a:pt x="2023" y="7949"/>
                  <a:pt x="2258" y="11853"/>
                </a:cubicBezTo>
                <a:cubicBezTo>
                  <a:pt x="2493" y="15757"/>
                  <a:pt x="1552" y="21496"/>
                  <a:pt x="1411" y="23424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74" name="Google Shape;3674;p29"/>
          <p:cNvSpPr/>
          <p:nvPr/>
        </p:nvSpPr>
        <p:spPr>
          <a:xfrm>
            <a:off x="5283475" y="2788731"/>
            <a:ext cx="70550" cy="519750"/>
          </a:xfrm>
          <a:custGeom>
            <a:avLst/>
            <a:gdLst/>
            <a:ahLst/>
            <a:cxnLst/>
            <a:rect l="l" t="t" r="r" b="b"/>
            <a:pathLst>
              <a:path w="2822" h="20790" extrusionOk="0">
                <a:moveTo>
                  <a:pt x="0" y="0"/>
                </a:moveTo>
                <a:cubicBezTo>
                  <a:pt x="465" y="1683"/>
                  <a:pt x="2545" y="6633"/>
                  <a:pt x="2792" y="10098"/>
                </a:cubicBezTo>
                <a:cubicBezTo>
                  <a:pt x="3040" y="13563"/>
                  <a:pt x="1703" y="19008"/>
                  <a:pt x="1485" y="20790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75" name="Google Shape;3675;p29"/>
          <p:cNvSpPr/>
          <p:nvPr/>
        </p:nvSpPr>
        <p:spPr>
          <a:xfrm>
            <a:off x="4805325" y="2160606"/>
            <a:ext cx="74250" cy="317775"/>
          </a:xfrm>
          <a:custGeom>
            <a:avLst/>
            <a:gdLst/>
            <a:ahLst/>
            <a:cxnLst/>
            <a:rect l="l" t="t" r="r" b="b"/>
            <a:pathLst>
              <a:path w="2970" h="12711" extrusionOk="0">
                <a:moveTo>
                  <a:pt x="0" y="0"/>
                </a:moveTo>
                <a:cubicBezTo>
                  <a:pt x="364" y="1010"/>
                  <a:pt x="1688" y="3941"/>
                  <a:pt x="2183" y="6059"/>
                </a:cubicBezTo>
                <a:cubicBezTo>
                  <a:pt x="2678" y="8178"/>
                  <a:pt x="2839" y="11602"/>
                  <a:pt x="2970" y="12711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76" name="Google Shape;3676;p29"/>
          <p:cNvSpPr txBox="1"/>
          <p:nvPr/>
        </p:nvSpPr>
        <p:spPr>
          <a:xfrm>
            <a:off x="998075" y="1564072"/>
            <a:ext cx="2082900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6,700 Full-Time Undergraduates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677" name="Google Shape;3677;p29"/>
          <p:cNvSpPr txBox="1"/>
          <p:nvPr/>
        </p:nvSpPr>
        <p:spPr>
          <a:xfrm>
            <a:off x="507537" y="3450151"/>
            <a:ext cx="20829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R2 Research Institution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678" name="Google Shape;3678;p29"/>
          <p:cNvSpPr txBox="1"/>
          <p:nvPr/>
        </p:nvSpPr>
        <p:spPr>
          <a:xfrm>
            <a:off x="6229275" y="1265098"/>
            <a:ext cx="2444400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One main library: Falvey Library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679" name="Google Shape;3679;p29"/>
          <p:cNvSpPr txBox="1"/>
          <p:nvPr/>
        </p:nvSpPr>
        <p:spPr>
          <a:xfrm>
            <a:off x="6229274" y="1906246"/>
            <a:ext cx="244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Separate Law Library</a:t>
            </a:r>
            <a:endParaRPr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680" name="Google Shape;3680;p29"/>
          <p:cNvSpPr txBox="1"/>
          <p:nvPr/>
        </p:nvSpPr>
        <p:spPr>
          <a:xfrm>
            <a:off x="942010" y="2494481"/>
            <a:ext cx="2082900" cy="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3,100 Graduates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cxnSp>
        <p:nvCxnSpPr>
          <p:cNvPr id="3681" name="Google Shape;3681;p29"/>
          <p:cNvCxnSpPr/>
          <p:nvPr/>
        </p:nvCxnSpPr>
        <p:spPr>
          <a:xfrm>
            <a:off x="2973525" y="4429606"/>
            <a:ext cx="3007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2" name="Google Shape;3682;p29"/>
          <p:cNvCxnSpPr/>
          <p:nvPr/>
        </p:nvCxnSpPr>
        <p:spPr>
          <a:xfrm>
            <a:off x="3185500" y="4305356"/>
            <a:ext cx="750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3" name="Google Shape;3683;p29"/>
          <p:cNvCxnSpPr/>
          <p:nvPr/>
        </p:nvCxnSpPr>
        <p:spPr>
          <a:xfrm>
            <a:off x="2999700" y="4181106"/>
            <a:ext cx="231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4" name="Google Shape;3684;p29"/>
          <p:cNvCxnSpPr/>
          <p:nvPr/>
        </p:nvCxnSpPr>
        <p:spPr>
          <a:xfrm>
            <a:off x="5354025" y="4272781"/>
            <a:ext cx="231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5" name="Google Shape;3685;p29"/>
          <p:cNvCxnSpPr/>
          <p:nvPr/>
        </p:nvCxnSpPr>
        <p:spPr>
          <a:xfrm>
            <a:off x="5585625" y="4181106"/>
            <a:ext cx="174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6" name="Google Shape;3686;p29"/>
          <p:cNvCxnSpPr/>
          <p:nvPr/>
        </p:nvCxnSpPr>
        <p:spPr>
          <a:xfrm>
            <a:off x="5646225" y="4363331"/>
            <a:ext cx="231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7" name="Google Shape;3687;p29"/>
          <p:cNvCxnSpPr>
            <a:stCxn id="3676" idx="3"/>
          </p:cNvCxnSpPr>
          <p:nvPr/>
        </p:nvCxnSpPr>
        <p:spPr>
          <a:xfrm>
            <a:off x="3080975" y="1930072"/>
            <a:ext cx="852300" cy="843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88" name="Google Shape;3688;p29"/>
          <p:cNvCxnSpPr>
            <a:stCxn id="3677" idx="3"/>
            <a:endCxn id="3689" idx="2"/>
          </p:cNvCxnSpPr>
          <p:nvPr/>
        </p:nvCxnSpPr>
        <p:spPr>
          <a:xfrm>
            <a:off x="2590437" y="3693151"/>
            <a:ext cx="1014600" cy="105900"/>
          </a:xfrm>
          <a:prstGeom prst="curvedConnector3">
            <a:avLst>
              <a:gd name="adj1" fmla="val 4999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90" name="Google Shape;3690;p29"/>
          <p:cNvCxnSpPr/>
          <p:nvPr/>
        </p:nvCxnSpPr>
        <p:spPr>
          <a:xfrm>
            <a:off x="2973535" y="2805131"/>
            <a:ext cx="577500" cy="1248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691" name="Google Shape;3691;p29"/>
          <p:cNvCxnSpPr>
            <a:stCxn id="3678" idx="1"/>
          </p:cNvCxnSpPr>
          <p:nvPr/>
        </p:nvCxnSpPr>
        <p:spPr>
          <a:xfrm flipH="1">
            <a:off x="5129175" y="1631098"/>
            <a:ext cx="1100100" cy="6801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692" name="Google Shape;3692;p29"/>
          <p:cNvSpPr/>
          <p:nvPr/>
        </p:nvSpPr>
        <p:spPr>
          <a:xfrm>
            <a:off x="3605025" y="1443775"/>
            <a:ext cx="120300" cy="12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9" name="Google Shape;3689;p29"/>
          <p:cNvSpPr/>
          <p:nvPr/>
        </p:nvSpPr>
        <p:spPr>
          <a:xfrm>
            <a:off x="3605025" y="3738950"/>
            <a:ext cx="120300" cy="12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3" name="Google Shape;3693;p29"/>
          <p:cNvSpPr/>
          <p:nvPr/>
        </p:nvSpPr>
        <p:spPr>
          <a:xfrm>
            <a:off x="4805325" y="2705400"/>
            <a:ext cx="120300" cy="12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4" name="Google Shape;3694;p29"/>
          <p:cNvSpPr/>
          <p:nvPr/>
        </p:nvSpPr>
        <p:spPr>
          <a:xfrm>
            <a:off x="5552400" y="3738950"/>
            <a:ext cx="120300" cy="12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5" name="Google Shape;3695;p29"/>
          <p:cNvSpPr txBox="1"/>
          <p:nvPr/>
        </p:nvSpPr>
        <p:spPr>
          <a:xfrm>
            <a:off x="6396700" y="2532500"/>
            <a:ext cx="2444400" cy="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11 subject liaison librarians </a:t>
            </a:r>
            <a:endParaRPr sz="20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cxnSp>
        <p:nvCxnSpPr>
          <p:cNvPr id="3696" name="Google Shape;3696;p29"/>
          <p:cNvCxnSpPr>
            <a:stCxn id="3695" idx="1"/>
          </p:cNvCxnSpPr>
          <p:nvPr/>
        </p:nvCxnSpPr>
        <p:spPr>
          <a:xfrm rot="10800000">
            <a:off x="5499700" y="2897150"/>
            <a:ext cx="897000" cy="942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697" name="Google Shape;36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4125" y="2708550"/>
            <a:ext cx="939300" cy="680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98" name="Google Shape;3698;p29"/>
          <p:cNvSpPr txBox="1"/>
          <p:nvPr/>
        </p:nvSpPr>
        <p:spPr>
          <a:xfrm>
            <a:off x="6396700" y="3339850"/>
            <a:ext cx="20829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 teams: social sciences, humanities, and sciences</a:t>
            </a:r>
            <a:endParaRPr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30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Presenters</a:t>
            </a:r>
            <a:endParaRPr/>
          </a:p>
        </p:txBody>
      </p:sp>
      <p:sp>
        <p:nvSpPr>
          <p:cNvPr id="3704" name="Google Shape;3704;p30"/>
          <p:cNvSpPr txBox="1">
            <a:spLocks noGrp="1"/>
          </p:cNvSpPr>
          <p:nvPr>
            <p:ph type="title" idx="2"/>
          </p:nvPr>
        </p:nvSpPr>
        <p:spPr>
          <a:xfrm>
            <a:off x="4779800" y="1247975"/>
            <a:ext cx="3874500" cy="36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Margot </a:t>
            </a:r>
            <a:endParaRPr sz="2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STEM Librarian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Department Liaison to: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Astrophysics and Planetary Science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Biology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Chemistry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Computing Sciences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Geography and the Environment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Mathematics and Statistics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Physics</a:t>
            </a:r>
            <a:endParaRPr/>
          </a:p>
        </p:txBody>
      </p:sp>
      <p:sp>
        <p:nvSpPr>
          <p:cNvPr id="3705" name="Google Shape;3705;p30"/>
          <p:cNvSpPr txBox="1">
            <a:spLocks noGrp="1"/>
          </p:cNvSpPr>
          <p:nvPr>
            <p:ph type="title" idx="3"/>
          </p:nvPr>
        </p:nvSpPr>
        <p:spPr>
          <a:xfrm>
            <a:off x="898775" y="1247975"/>
            <a:ext cx="3465600" cy="27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Nicole </a:t>
            </a:r>
            <a:endParaRPr sz="20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Social Science Librarian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Department Liaison to: 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Communication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Sociology and Criminology</a:t>
            </a:r>
            <a:endParaRPr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College of Professional Studies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0" name="Google Shape;3710;p31"/>
          <p:cNvSpPr txBox="1">
            <a:spLocks noGrp="1"/>
          </p:cNvSpPr>
          <p:nvPr>
            <p:ph type="title"/>
          </p:nvPr>
        </p:nvSpPr>
        <p:spPr>
          <a:xfrm>
            <a:off x="1767600" y="1353000"/>
            <a:ext cx="5751300" cy="24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Initial Introductions</a:t>
            </a:r>
            <a:endParaRPr sz="4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32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Cons…</a:t>
            </a:r>
            <a:endParaRPr/>
          </a:p>
        </p:txBody>
      </p:sp>
      <p:sp>
        <p:nvSpPr>
          <p:cNvPr id="3716" name="Google Shape;3716;p32"/>
          <p:cNvSpPr txBox="1"/>
          <p:nvPr/>
        </p:nvSpPr>
        <p:spPr>
          <a:xfrm>
            <a:off x="3479175" y="2971808"/>
            <a:ext cx="2238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Institutional Memory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17" name="Google Shape;3717;p32"/>
          <p:cNvSpPr txBox="1"/>
          <p:nvPr/>
        </p:nvSpPr>
        <p:spPr>
          <a:xfrm>
            <a:off x="6004333" y="3158692"/>
            <a:ext cx="22380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Blank Slate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718" name="Google Shape;3718;p32"/>
          <p:cNvSpPr/>
          <p:nvPr/>
        </p:nvSpPr>
        <p:spPr>
          <a:xfrm>
            <a:off x="1914900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9" name="Google Shape;3719;p32"/>
          <p:cNvSpPr/>
          <p:nvPr/>
        </p:nvSpPr>
        <p:spPr>
          <a:xfrm>
            <a:off x="4466200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20" name="Google Shape;3720;p32"/>
          <p:cNvCxnSpPr>
            <a:stCxn id="3718" idx="5"/>
            <a:endCxn id="3719" idx="1"/>
          </p:cNvCxnSpPr>
          <p:nvPr/>
        </p:nvCxnSpPr>
        <p:spPr>
          <a:xfrm rot="-5400000">
            <a:off x="3221583" y="1220833"/>
            <a:ext cx="149700" cy="2401500"/>
          </a:xfrm>
          <a:prstGeom prst="curvedConnector5">
            <a:avLst>
              <a:gd name="adj1" fmla="val -114875"/>
              <a:gd name="adj2" fmla="val 50001"/>
              <a:gd name="adj3" fmla="val 17732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21" name="Google Shape;3721;p32"/>
          <p:cNvSpPr/>
          <p:nvPr/>
        </p:nvSpPr>
        <p:spPr>
          <a:xfrm>
            <a:off x="7017500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22" name="Google Shape;3722;p32"/>
          <p:cNvCxnSpPr>
            <a:stCxn id="3719" idx="5"/>
            <a:endCxn id="3721" idx="1"/>
          </p:cNvCxnSpPr>
          <p:nvPr/>
        </p:nvCxnSpPr>
        <p:spPr>
          <a:xfrm rot="-5400000">
            <a:off x="5772883" y="1220833"/>
            <a:ext cx="149700" cy="2401500"/>
          </a:xfrm>
          <a:prstGeom prst="curvedConnector5">
            <a:avLst>
              <a:gd name="adj1" fmla="val -96037"/>
              <a:gd name="adj2" fmla="val 50001"/>
              <a:gd name="adj3" fmla="val 16319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23" name="Google Shape;3723;p32"/>
          <p:cNvSpPr/>
          <p:nvPr/>
        </p:nvSpPr>
        <p:spPr>
          <a:xfrm>
            <a:off x="9599775" y="2315650"/>
            <a:ext cx="211800" cy="211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24" name="Google Shape;3724;p32"/>
          <p:cNvCxnSpPr>
            <a:stCxn id="3721" idx="5"/>
            <a:endCxn id="3723" idx="1"/>
          </p:cNvCxnSpPr>
          <p:nvPr/>
        </p:nvCxnSpPr>
        <p:spPr>
          <a:xfrm rot="-5400000">
            <a:off x="8339633" y="1205383"/>
            <a:ext cx="149700" cy="2432400"/>
          </a:xfrm>
          <a:prstGeom prst="curvedConnector5">
            <a:avLst>
              <a:gd name="adj1" fmla="val -81892"/>
              <a:gd name="adj2" fmla="val 50002"/>
              <a:gd name="adj3" fmla="val 158472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725" name="Google Shape;3725;p32"/>
          <p:cNvGrpSpPr/>
          <p:nvPr/>
        </p:nvGrpSpPr>
        <p:grpSpPr>
          <a:xfrm>
            <a:off x="1408421" y="3663009"/>
            <a:ext cx="1224759" cy="211795"/>
            <a:chOff x="3129750" y="3246548"/>
            <a:chExt cx="2884500" cy="498812"/>
          </a:xfrm>
        </p:grpSpPr>
        <p:cxnSp>
          <p:nvCxnSpPr>
            <p:cNvPr id="3726" name="Google Shape;3726;p32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27" name="Google Shape;3727;p32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728" name="Google Shape;3728;p32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32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32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32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32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32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2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2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2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2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2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55" name="Google Shape;3755;p32"/>
          <p:cNvGrpSpPr/>
          <p:nvPr/>
        </p:nvGrpSpPr>
        <p:grpSpPr>
          <a:xfrm>
            <a:off x="3959683" y="3663009"/>
            <a:ext cx="1224759" cy="211795"/>
            <a:chOff x="3129750" y="3246548"/>
            <a:chExt cx="2884500" cy="498812"/>
          </a:xfrm>
        </p:grpSpPr>
        <p:cxnSp>
          <p:nvCxnSpPr>
            <p:cNvPr id="3756" name="Google Shape;3756;p32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57" name="Google Shape;3757;p32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758" name="Google Shape;3758;p32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2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2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2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32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32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2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2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2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2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2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2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2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2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32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32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2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2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2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2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32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32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2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2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2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2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2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85" name="Google Shape;3785;p32"/>
          <p:cNvGrpSpPr/>
          <p:nvPr/>
        </p:nvGrpSpPr>
        <p:grpSpPr>
          <a:xfrm>
            <a:off x="6511008" y="3663009"/>
            <a:ext cx="1224759" cy="211795"/>
            <a:chOff x="3129750" y="3246548"/>
            <a:chExt cx="2884500" cy="498812"/>
          </a:xfrm>
        </p:grpSpPr>
        <p:cxnSp>
          <p:nvCxnSpPr>
            <p:cNvPr id="3786" name="Google Shape;3786;p32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87" name="Google Shape;3787;p32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788" name="Google Shape;3788;p32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32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2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2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2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2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2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2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2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2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32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32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2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2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2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2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2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2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2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2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2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2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2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2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2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2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32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15" name="Google Shape;3815;p32"/>
          <p:cNvSpPr/>
          <p:nvPr/>
        </p:nvSpPr>
        <p:spPr>
          <a:xfrm>
            <a:off x="6922168" y="1541267"/>
            <a:ext cx="402475" cy="461175"/>
          </a:xfrm>
          <a:custGeom>
            <a:avLst/>
            <a:gdLst/>
            <a:ahLst/>
            <a:cxnLst/>
            <a:rect l="l" t="t" r="r" b="b"/>
            <a:pathLst>
              <a:path w="16099" h="18447" extrusionOk="0">
                <a:moveTo>
                  <a:pt x="8062" y="1619"/>
                </a:moveTo>
                <a:cubicBezTo>
                  <a:pt x="8195" y="1619"/>
                  <a:pt x="8331" y="1667"/>
                  <a:pt x="8442" y="1775"/>
                </a:cubicBezTo>
                <a:cubicBezTo>
                  <a:pt x="8776" y="2120"/>
                  <a:pt x="8538" y="2703"/>
                  <a:pt x="8061" y="2703"/>
                </a:cubicBezTo>
                <a:cubicBezTo>
                  <a:pt x="7764" y="2703"/>
                  <a:pt x="7514" y="2465"/>
                  <a:pt x="7514" y="2156"/>
                </a:cubicBezTo>
                <a:cubicBezTo>
                  <a:pt x="7514" y="1833"/>
                  <a:pt x="7782" y="1619"/>
                  <a:pt x="8062" y="1619"/>
                </a:cubicBezTo>
                <a:close/>
                <a:moveTo>
                  <a:pt x="8045" y="1075"/>
                </a:moveTo>
                <a:cubicBezTo>
                  <a:pt x="7779" y="1075"/>
                  <a:pt x="7507" y="1174"/>
                  <a:pt x="7287" y="1394"/>
                </a:cubicBezTo>
                <a:cubicBezTo>
                  <a:pt x="6612" y="2081"/>
                  <a:pt x="7092" y="3239"/>
                  <a:pt x="8047" y="3239"/>
                </a:cubicBezTo>
                <a:cubicBezTo>
                  <a:pt x="8052" y="3239"/>
                  <a:pt x="8056" y="3239"/>
                  <a:pt x="8061" y="3239"/>
                </a:cubicBezTo>
                <a:cubicBezTo>
                  <a:pt x="8657" y="3239"/>
                  <a:pt x="9145" y="2763"/>
                  <a:pt x="9145" y="2156"/>
                </a:cubicBezTo>
                <a:cubicBezTo>
                  <a:pt x="9137" y="1504"/>
                  <a:pt x="8601" y="1075"/>
                  <a:pt x="8045" y="1075"/>
                </a:cubicBezTo>
                <a:close/>
                <a:moveTo>
                  <a:pt x="8073" y="1"/>
                </a:moveTo>
                <a:cubicBezTo>
                  <a:pt x="6823" y="1"/>
                  <a:pt x="5799" y="989"/>
                  <a:pt x="5752" y="2239"/>
                </a:cubicBezTo>
                <a:cubicBezTo>
                  <a:pt x="5752" y="2894"/>
                  <a:pt x="6061" y="3525"/>
                  <a:pt x="6573" y="3942"/>
                </a:cubicBezTo>
                <a:lnTo>
                  <a:pt x="6573" y="5787"/>
                </a:lnTo>
                <a:lnTo>
                  <a:pt x="5490" y="5787"/>
                </a:lnTo>
                <a:cubicBezTo>
                  <a:pt x="5347" y="5787"/>
                  <a:pt x="5228" y="5882"/>
                  <a:pt x="5216" y="6025"/>
                </a:cubicBezTo>
                <a:cubicBezTo>
                  <a:pt x="5192" y="6180"/>
                  <a:pt x="5311" y="6335"/>
                  <a:pt x="5478" y="6335"/>
                </a:cubicBezTo>
                <a:lnTo>
                  <a:pt x="6585" y="6335"/>
                </a:lnTo>
                <a:cubicBezTo>
                  <a:pt x="6871" y="6335"/>
                  <a:pt x="7109" y="6097"/>
                  <a:pt x="7109" y="5811"/>
                </a:cubicBezTo>
                <a:lnTo>
                  <a:pt x="7109" y="3942"/>
                </a:lnTo>
                <a:cubicBezTo>
                  <a:pt x="7109" y="3775"/>
                  <a:pt x="7037" y="3632"/>
                  <a:pt x="6918" y="3537"/>
                </a:cubicBezTo>
                <a:cubicBezTo>
                  <a:pt x="6525" y="3215"/>
                  <a:pt x="6299" y="2739"/>
                  <a:pt x="6287" y="2239"/>
                </a:cubicBezTo>
                <a:cubicBezTo>
                  <a:pt x="6323" y="1275"/>
                  <a:pt x="7109" y="513"/>
                  <a:pt x="8061" y="513"/>
                </a:cubicBezTo>
                <a:cubicBezTo>
                  <a:pt x="9026" y="513"/>
                  <a:pt x="9812" y="1275"/>
                  <a:pt x="9847" y="2239"/>
                </a:cubicBezTo>
                <a:cubicBezTo>
                  <a:pt x="9835" y="2739"/>
                  <a:pt x="9609" y="3215"/>
                  <a:pt x="9216" y="3537"/>
                </a:cubicBezTo>
                <a:cubicBezTo>
                  <a:pt x="9097" y="3632"/>
                  <a:pt x="9026" y="3775"/>
                  <a:pt x="9026" y="3942"/>
                </a:cubicBezTo>
                <a:lnTo>
                  <a:pt x="9026" y="5799"/>
                </a:lnTo>
                <a:cubicBezTo>
                  <a:pt x="9026" y="6097"/>
                  <a:pt x="9252" y="6323"/>
                  <a:pt x="9550" y="6323"/>
                </a:cubicBezTo>
                <a:lnTo>
                  <a:pt x="12836" y="6323"/>
                </a:lnTo>
                <a:cubicBezTo>
                  <a:pt x="13229" y="6323"/>
                  <a:pt x="13574" y="6609"/>
                  <a:pt x="13634" y="7002"/>
                </a:cubicBezTo>
                <a:cubicBezTo>
                  <a:pt x="13705" y="7478"/>
                  <a:pt x="13336" y="7918"/>
                  <a:pt x="12860" y="7918"/>
                </a:cubicBezTo>
                <a:lnTo>
                  <a:pt x="9550" y="7918"/>
                </a:lnTo>
                <a:cubicBezTo>
                  <a:pt x="9252" y="7918"/>
                  <a:pt x="9026" y="8145"/>
                  <a:pt x="9026" y="8442"/>
                </a:cubicBezTo>
                <a:lnTo>
                  <a:pt x="9026" y="14360"/>
                </a:lnTo>
                <a:cubicBezTo>
                  <a:pt x="9026" y="14626"/>
                  <a:pt x="9243" y="14851"/>
                  <a:pt x="9505" y="14851"/>
                </a:cubicBezTo>
                <a:cubicBezTo>
                  <a:pt x="9523" y="14851"/>
                  <a:pt x="9542" y="14850"/>
                  <a:pt x="9562" y="14848"/>
                </a:cubicBezTo>
                <a:cubicBezTo>
                  <a:pt x="11943" y="14586"/>
                  <a:pt x="14110" y="13359"/>
                  <a:pt x="15550" y="11454"/>
                </a:cubicBezTo>
                <a:lnTo>
                  <a:pt x="15550" y="13014"/>
                </a:lnTo>
                <a:cubicBezTo>
                  <a:pt x="15550" y="14002"/>
                  <a:pt x="14991" y="14872"/>
                  <a:pt x="13919" y="15514"/>
                </a:cubicBezTo>
                <a:cubicBezTo>
                  <a:pt x="13658" y="15675"/>
                  <a:pt x="13812" y="16031"/>
                  <a:pt x="14053" y="16031"/>
                </a:cubicBezTo>
                <a:cubicBezTo>
                  <a:pt x="14097" y="16031"/>
                  <a:pt x="14145" y="16019"/>
                  <a:pt x="14193" y="15991"/>
                </a:cubicBezTo>
                <a:cubicBezTo>
                  <a:pt x="15419" y="15241"/>
                  <a:pt x="16098" y="14193"/>
                  <a:pt x="16098" y="13014"/>
                </a:cubicBezTo>
                <a:lnTo>
                  <a:pt x="16098" y="11288"/>
                </a:lnTo>
                <a:cubicBezTo>
                  <a:pt x="16098" y="11073"/>
                  <a:pt x="15967" y="10883"/>
                  <a:pt x="15765" y="10823"/>
                </a:cubicBezTo>
                <a:cubicBezTo>
                  <a:pt x="15717" y="10808"/>
                  <a:pt x="15671" y="10800"/>
                  <a:pt x="15627" y="10800"/>
                </a:cubicBezTo>
                <a:cubicBezTo>
                  <a:pt x="15436" y="10800"/>
                  <a:pt x="15271" y="10933"/>
                  <a:pt x="15146" y="11097"/>
                </a:cubicBezTo>
                <a:cubicBezTo>
                  <a:pt x="13788" y="12871"/>
                  <a:pt x="11776" y="14014"/>
                  <a:pt x="9562" y="14276"/>
                </a:cubicBezTo>
                <a:lnTo>
                  <a:pt x="9562" y="8454"/>
                </a:lnTo>
                <a:lnTo>
                  <a:pt x="12836" y="8454"/>
                </a:lnTo>
                <a:cubicBezTo>
                  <a:pt x="12843" y="8454"/>
                  <a:pt x="12851" y="8454"/>
                  <a:pt x="12858" y="8454"/>
                </a:cubicBezTo>
                <a:cubicBezTo>
                  <a:pt x="13598" y="8454"/>
                  <a:pt x="14181" y="7863"/>
                  <a:pt x="14193" y="7133"/>
                </a:cubicBezTo>
                <a:cubicBezTo>
                  <a:pt x="14193" y="6382"/>
                  <a:pt x="13610" y="5787"/>
                  <a:pt x="12860" y="5775"/>
                </a:cubicBezTo>
                <a:lnTo>
                  <a:pt x="9562" y="5775"/>
                </a:lnTo>
                <a:lnTo>
                  <a:pt x="9562" y="3942"/>
                </a:lnTo>
                <a:cubicBezTo>
                  <a:pt x="10085" y="3525"/>
                  <a:pt x="10383" y="2894"/>
                  <a:pt x="10383" y="2239"/>
                </a:cubicBezTo>
                <a:cubicBezTo>
                  <a:pt x="10335" y="989"/>
                  <a:pt x="9312" y="1"/>
                  <a:pt x="8073" y="1"/>
                </a:cubicBezTo>
                <a:close/>
                <a:moveTo>
                  <a:pt x="3240" y="5787"/>
                </a:moveTo>
                <a:cubicBezTo>
                  <a:pt x="2559" y="5787"/>
                  <a:pt x="1988" y="6295"/>
                  <a:pt x="1918" y="6978"/>
                </a:cubicBezTo>
                <a:cubicBezTo>
                  <a:pt x="1834" y="7764"/>
                  <a:pt x="2442" y="8442"/>
                  <a:pt x="3239" y="8454"/>
                </a:cubicBezTo>
                <a:lnTo>
                  <a:pt x="6537" y="8454"/>
                </a:lnTo>
                <a:lnTo>
                  <a:pt x="6537" y="14288"/>
                </a:lnTo>
                <a:cubicBezTo>
                  <a:pt x="4287" y="14002"/>
                  <a:pt x="2263" y="12824"/>
                  <a:pt x="894" y="11026"/>
                </a:cubicBezTo>
                <a:cubicBezTo>
                  <a:pt x="792" y="10876"/>
                  <a:pt x="643" y="10809"/>
                  <a:pt x="496" y="10809"/>
                </a:cubicBezTo>
                <a:cubicBezTo>
                  <a:pt x="246" y="10809"/>
                  <a:pt x="1" y="11000"/>
                  <a:pt x="1" y="11300"/>
                </a:cubicBezTo>
                <a:lnTo>
                  <a:pt x="1" y="13014"/>
                </a:lnTo>
                <a:cubicBezTo>
                  <a:pt x="1" y="14038"/>
                  <a:pt x="501" y="14967"/>
                  <a:pt x="1453" y="15681"/>
                </a:cubicBezTo>
                <a:cubicBezTo>
                  <a:pt x="2406" y="16396"/>
                  <a:pt x="3858" y="16908"/>
                  <a:pt x="5597" y="17122"/>
                </a:cubicBezTo>
                <a:cubicBezTo>
                  <a:pt x="6252" y="17205"/>
                  <a:pt x="6859" y="17491"/>
                  <a:pt x="7335" y="17943"/>
                </a:cubicBezTo>
                <a:lnTo>
                  <a:pt x="7704" y="18312"/>
                </a:lnTo>
                <a:cubicBezTo>
                  <a:pt x="7799" y="18402"/>
                  <a:pt x="7924" y="18446"/>
                  <a:pt x="8048" y="18446"/>
                </a:cubicBezTo>
                <a:cubicBezTo>
                  <a:pt x="8172" y="18446"/>
                  <a:pt x="8294" y="18402"/>
                  <a:pt x="8383" y="18312"/>
                </a:cubicBezTo>
                <a:lnTo>
                  <a:pt x="8764" y="17943"/>
                </a:lnTo>
                <a:cubicBezTo>
                  <a:pt x="9240" y="17491"/>
                  <a:pt x="9847" y="17205"/>
                  <a:pt x="10502" y="17122"/>
                </a:cubicBezTo>
                <a:cubicBezTo>
                  <a:pt x="11348" y="17027"/>
                  <a:pt x="12181" y="16836"/>
                  <a:pt x="12991" y="16550"/>
                </a:cubicBezTo>
                <a:cubicBezTo>
                  <a:pt x="13122" y="16503"/>
                  <a:pt x="13205" y="16372"/>
                  <a:pt x="13169" y="16229"/>
                </a:cubicBezTo>
                <a:cubicBezTo>
                  <a:pt x="13141" y="16106"/>
                  <a:pt x="13030" y="16020"/>
                  <a:pt x="12908" y="16020"/>
                </a:cubicBezTo>
                <a:cubicBezTo>
                  <a:pt x="12876" y="16020"/>
                  <a:pt x="12844" y="16026"/>
                  <a:pt x="12812" y="16038"/>
                </a:cubicBezTo>
                <a:cubicBezTo>
                  <a:pt x="12038" y="16312"/>
                  <a:pt x="11240" y="16503"/>
                  <a:pt x="10431" y="16586"/>
                </a:cubicBezTo>
                <a:cubicBezTo>
                  <a:pt x="9657" y="16681"/>
                  <a:pt x="8942" y="17027"/>
                  <a:pt x="8383" y="17562"/>
                </a:cubicBezTo>
                <a:lnTo>
                  <a:pt x="8038" y="17896"/>
                </a:lnTo>
                <a:lnTo>
                  <a:pt x="7704" y="17562"/>
                </a:lnTo>
                <a:cubicBezTo>
                  <a:pt x="7145" y="17027"/>
                  <a:pt x="6418" y="16681"/>
                  <a:pt x="5656" y="16586"/>
                </a:cubicBezTo>
                <a:cubicBezTo>
                  <a:pt x="4013" y="16384"/>
                  <a:pt x="2680" y="15919"/>
                  <a:pt x="1787" y="15253"/>
                </a:cubicBezTo>
                <a:cubicBezTo>
                  <a:pt x="977" y="14633"/>
                  <a:pt x="549" y="13860"/>
                  <a:pt x="549" y="13014"/>
                </a:cubicBezTo>
                <a:lnTo>
                  <a:pt x="549" y="11454"/>
                </a:lnTo>
                <a:cubicBezTo>
                  <a:pt x="2013" y="13336"/>
                  <a:pt x="4168" y="14562"/>
                  <a:pt x="6537" y="14848"/>
                </a:cubicBezTo>
                <a:cubicBezTo>
                  <a:pt x="6555" y="14850"/>
                  <a:pt x="6573" y="14851"/>
                  <a:pt x="6590" y="14851"/>
                </a:cubicBezTo>
                <a:cubicBezTo>
                  <a:pt x="6796" y="14851"/>
                  <a:pt x="6983" y="14723"/>
                  <a:pt x="7049" y="14514"/>
                </a:cubicBezTo>
                <a:cubicBezTo>
                  <a:pt x="7073" y="14467"/>
                  <a:pt x="7073" y="14407"/>
                  <a:pt x="7073" y="14360"/>
                </a:cubicBezTo>
                <a:lnTo>
                  <a:pt x="7073" y="8442"/>
                </a:lnTo>
                <a:cubicBezTo>
                  <a:pt x="7073" y="8145"/>
                  <a:pt x="6847" y="7918"/>
                  <a:pt x="6549" y="7918"/>
                </a:cubicBezTo>
                <a:lnTo>
                  <a:pt x="3263" y="7918"/>
                </a:lnTo>
                <a:cubicBezTo>
                  <a:pt x="2858" y="7918"/>
                  <a:pt x="2513" y="7633"/>
                  <a:pt x="2454" y="7240"/>
                </a:cubicBezTo>
                <a:cubicBezTo>
                  <a:pt x="2382" y="6763"/>
                  <a:pt x="2751" y="6323"/>
                  <a:pt x="3239" y="6323"/>
                </a:cubicBezTo>
                <a:lnTo>
                  <a:pt x="4192" y="6323"/>
                </a:lnTo>
                <a:cubicBezTo>
                  <a:pt x="4335" y="6323"/>
                  <a:pt x="4454" y="6228"/>
                  <a:pt x="4466" y="6085"/>
                </a:cubicBezTo>
                <a:cubicBezTo>
                  <a:pt x="4490" y="5930"/>
                  <a:pt x="4359" y="5787"/>
                  <a:pt x="4204" y="5787"/>
                </a:cubicBezTo>
                <a:lnTo>
                  <a:pt x="3263" y="5787"/>
                </a:lnTo>
                <a:cubicBezTo>
                  <a:pt x="3255" y="5787"/>
                  <a:pt x="3247" y="5787"/>
                  <a:pt x="3240" y="57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816" name="Google Shape;3816;p32"/>
          <p:cNvSpPr/>
          <p:nvPr/>
        </p:nvSpPr>
        <p:spPr>
          <a:xfrm>
            <a:off x="4346936" y="1540642"/>
            <a:ext cx="450100" cy="462425"/>
          </a:xfrm>
          <a:custGeom>
            <a:avLst/>
            <a:gdLst/>
            <a:ahLst/>
            <a:cxnLst/>
            <a:rect l="l" t="t" r="r" b="b"/>
            <a:pathLst>
              <a:path w="18004" h="18497" extrusionOk="0">
                <a:moveTo>
                  <a:pt x="10193" y="4023"/>
                </a:moveTo>
                <a:cubicBezTo>
                  <a:pt x="10129" y="4023"/>
                  <a:pt x="10062" y="4047"/>
                  <a:pt x="10002" y="4105"/>
                </a:cubicBezTo>
                <a:lnTo>
                  <a:pt x="9716" y="4391"/>
                </a:lnTo>
                <a:lnTo>
                  <a:pt x="9431" y="4105"/>
                </a:lnTo>
                <a:cubicBezTo>
                  <a:pt x="9375" y="4054"/>
                  <a:pt x="9314" y="4033"/>
                  <a:pt x="9255" y="4033"/>
                </a:cubicBezTo>
                <a:cubicBezTo>
                  <a:pt x="9050" y="4033"/>
                  <a:pt x="8874" y="4292"/>
                  <a:pt x="9050" y="4486"/>
                </a:cubicBezTo>
                <a:lnTo>
                  <a:pt x="9335" y="4772"/>
                </a:lnTo>
                <a:lnTo>
                  <a:pt x="9050" y="5057"/>
                </a:lnTo>
                <a:cubicBezTo>
                  <a:pt x="8943" y="5165"/>
                  <a:pt x="8943" y="5331"/>
                  <a:pt x="9050" y="5438"/>
                </a:cubicBezTo>
                <a:cubicBezTo>
                  <a:pt x="9103" y="5492"/>
                  <a:pt x="9172" y="5519"/>
                  <a:pt x="9240" y="5519"/>
                </a:cubicBezTo>
                <a:cubicBezTo>
                  <a:pt x="9309" y="5519"/>
                  <a:pt x="9377" y="5492"/>
                  <a:pt x="9431" y="5438"/>
                </a:cubicBezTo>
                <a:lnTo>
                  <a:pt x="9716" y="5153"/>
                </a:lnTo>
                <a:lnTo>
                  <a:pt x="10002" y="5438"/>
                </a:lnTo>
                <a:cubicBezTo>
                  <a:pt x="10063" y="5499"/>
                  <a:pt x="10131" y="5525"/>
                  <a:pt x="10195" y="5525"/>
                </a:cubicBezTo>
                <a:cubicBezTo>
                  <a:pt x="10407" y="5525"/>
                  <a:pt x="10584" y="5249"/>
                  <a:pt x="10383" y="5057"/>
                </a:cubicBezTo>
                <a:lnTo>
                  <a:pt x="10109" y="4772"/>
                </a:lnTo>
                <a:lnTo>
                  <a:pt x="10383" y="4486"/>
                </a:lnTo>
                <a:cubicBezTo>
                  <a:pt x="10585" y="4293"/>
                  <a:pt x="10405" y="4023"/>
                  <a:pt x="10193" y="4023"/>
                </a:cubicBezTo>
                <a:close/>
                <a:moveTo>
                  <a:pt x="9728" y="3545"/>
                </a:moveTo>
                <a:cubicBezTo>
                  <a:pt x="10526" y="3545"/>
                  <a:pt x="11169" y="4200"/>
                  <a:pt x="11145" y="5010"/>
                </a:cubicBezTo>
                <a:cubicBezTo>
                  <a:pt x="11145" y="5319"/>
                  <a:pt x="11395" y="5558"/>
                  <a:pt x="11705" y="5558"/>
                </a:cubicBezTo>
                <a:lnTo>
                  <a:pt x="12574" y="5558"/>
                </a:lnTo>
                <a:lnTo>
                  <a:pt x="12264" y="6784"/>
                </a:lnTo>
                <a:cubicBezTo>
                  <a:pt x="12212" y="6962"/>
                  <a:pt x="12048" y="7076"/>
                  <a:pt x="11872" y="7076"/>
                </a:cubicBezTo>
                <a:cubicBezTo>
                  <a:pt x="11848" y="7076"/>
                  <a:pt x="11824" y="7074"/>
                  <a:pt x="11800" y="7070"/>
                </a:cubicBezTo>
                <a:lnTo>
                  <a:pt x="11026" y="6903"/>
                </a:lnTo>
                <a:cubicBezTo>
                  <a:pt x="10598" y="6814"/>
                  <a:pt x="10163" y="6769"/>
                  <a:pt x="9728" y="6769"/>
                </a:cubicBezTo>
                <a:cubicBezTo>
                  <a:pt x="9294" y="6769"/>
                  <a:pt x="8859" y="6814"/>
                  <a:pt x="8431" y="6903"/>
                </a:cubicBezTo>
                <a:lnTo>
                  <a:pt x="7657" y="7070"/>
                </a:lnTo>
                <a:cubicBezTo>
                  <a:pt x="7633" y="7074"/>
                  <a:pt x="7609" y="7076"/>
                  <a:pt x="7585" y="7076"/>
                </a:cubicBezTo>
                <a:cubicBezTo>
                  <a:pt x="7408" y="7076"/>
                  <a:pt x="7245" y="6962"/>
                  <a:pt x="7192" y="6784"/>
                </a:cubicBezTo>
                <a:lnTo>
                  <a:pt x="6883" y="5569"/>
                </a:lnTo>
                <a:lnTo>
                  <a:pt x="7752" y="5569"/>
                </a:lnTo>
                <a:cubicBezTo>
                  <a:pt x="7871" y="5569"/>
                  <a:pt x="7978" y="5534"/>
                  <a:pt x="8085" y="5462"/>
                </a:cubicBezTo>
                <a:cubicBezTo>
                  <a:pt x="8228" y="5355"/>
                  <a:pt x="8312" y="5188"/>
                  <a:pt x="8312" y="5022"/>
                </a:cubicBezTo>
                <a:lnTo>
                  <a:pt x="8312" y="5010"/>
                </a:lnTo>
                <a:cubicBezTo>
                  <a:pt x="8288" y="4200"/>
                  <a:pt x="8931" y="3545"/>
                  <a:pt x="9728" y="3545"/>
                </a:cubicBezTo>
                <a:close/>
                <a:moveTo>
                  <a:pt x="8641" y="8266"/>
                </a:moveTo>
                <a:cubicBezTo>
                  <a:pt x="8705" y="8266"/>
                  <a:pt x="8770" y="8290"/>
                  <a:pt x="8823" y="8344"/>
                </a:cubicBezTo>
                <a:cubicBezTo>
                  <a:pt x="9002" y="8522"/>
                  <a:pt x="8883" y="8808"/>
                  <a:pt x="8633" y="8808"/>
                </a:cubicBezTo>
                <a:cubicBezTo>
                  <a:pt x="8490" y="8808"/>
                  <a:pt x="8371" y="8689"/>
                  <a:pt x="8359" y="8546"/>
                </a:cubicBezTo>
                <a:lnTo>
                  <a:pt x="8371" y="8546"/>
                </a:lnTo>
                <a:cubicBezTo>
                  <a:pt x="8371" y="8376"/>
                  <a:pt x="8503" y="8266"/>
                  <a:pt x="8641" y="8266"/>
                </a:cubicBezTo>
                <a:close/>
                <a:moveTo>
                  <a:pt x="10800" y="8272"/>
                </a:moveTo>
                <a:cubicBezTo>
                  <a:pt x="11050" y="8272"/>
                  <a:pt x="11169" y="8558"/>
                  <a:pt x="10990" y="8736"/>
                </a:cubicBezTo>
                <a:cubicBezTo>
                  <a:pt x="10937" y="8790"/>
                  <a:pt x="10871" y="8814"/>
                  <a:pt x="10806" y="8814"/>
                </a:cubicBezTo>
                <a:cubicBezTo>
                  <a:pt x="10669" y="8814"/>
                  <a:pt x="10538" y="8707"/>
                  <a:pt x="10538" y="8546"/>
                </a:cubicBezTo>
                <a:cubicBezTo>
                  <a:pt x="10538" y="8391"/>
                  <a:pt x="10657" y="8272"/>
                  <a:pt x="10800" y="8272"/>
                </a:cubicBezTo>
                <a:close/>
                <a:moveTo>
                  <a:pt x="8628" y="7725"/>
                </a:moveTo>
                <a:cubicBezTo>
                  <a:pt x="8428" y="7725"/>
                  <a:pt x="8226" y="7798"/>
                  <a:pt x="8061" y="7963"/>
                </a:cubicBezTo>
                <a:cubicBezTo>
                  <a:pt x="7550" y="8475"/>
                  <a:pt x="7919" y="9356"/>
                  <a:pt x="8633" y="9356"/>
                </a:cubicBezTo>
                <a:cubicBezTo>
                  <a:pt x="9085" y="9356"/>
                  <a:pt x="9443" y="8986"/>
                  <a:pt x="9443" y="8546"/>
                </a:cubicBezTo>
                <a:lnTo>
                  <a:pt x="9455" y="8546"/>
                </a:lnTo>
                <a:cubicBezTo>
                  <a:pt x="9455" y="8053"/>
                  <a:pt x="9049" y="7725"/>
                  <a:pt x="8628" y="7725"/>
                </a:cubicBezTo>
                <a:close/>
                <a:moveTo>
                  <a:pt x="10817" y="7725"/>
                </a:moveTo>
                <a:cubicBezTo>
                  <a:pt x="10396" y="7725"/>
                  <a:pt x="9990" y="8053"/>
                  <a:pt x="9990" y="8546"/>
                </a:cubicBezTo>
                <a:cubicBezTo>
                  <a:pt x="9990" y="8986"/>
                  <a:pt x="10347" y="9356"/>
                  <a:pt x="10800" y="9356"/>
                </a:cubicBezTo>
                <a:cubicBezTo>
                  <a:pt x="11526" y="9356"/>
                  <a:pt x="11895" y="8475"/>
                  <a:pt x="11383" y="7963"/>
                </a:cubicBezTo>
                <a:cubicBezTo>
                  <a:pt x="11219" y="7798"/>
                  <a:pt x="11016" y="7725"/>
                  <a:pt x="10817" y="7725"/>
                </a:cubicBezTo>
                <a:close/>
                <a:moveTo>
                  <a:pt x="10129" y="9977"/>
                </a:moveTo>
                <a:cubicBezTo>
                  <a:pt x="10049" y="9977"/>
                  <a:pt x="9968" y="10014"/>
                  <a:pt x="9907" y="10106"/>
                </a:cubicBezTo>
                <a:lnTo>
                  <a:pt x="9716" y="10356"/>
                </a:lnTo>
                <a:lnTo>
                  <a:pt x="9526" y="10106"/>
                </a:lnTo>
                <a:cubicBezTo>
                  <a:pt x="9477" y="10028"/>
                  <a:pt x="9394" y="9988"/>
                  <a:pt x="9310" y="9988"/>
                </a:cubicBezTo>
                <a:cubicBezTo>
                  <a:pt x="9252" y="9988"/>
                  <a:pt x="9194" y="10007"/>
                  <a:pt x="9145" y="10046"/>
                </a:cubicBezTo>
                <a:lnTo>
                  <a:pt x="9157" y="10046"/>
                </a:lnTo>
                <a:cubicBezTo>
                  <a:pt x="9038" y="10129"/>
                  <a:pt x="9014" y="10308"/>
                  <a:pt x="9097" y="10427"/>
                </a:cubicBezTo>
                <a:lnTo>
                  <a:pt x="9419" y="10856"/>
                </a:lnTo>
                <a:cubicBezTo>
                  <a:pt x="9496" y="10957"/>
                  <a:pt x="9609" y="11008"/>
                  <a:pt x="9722" y="11008"/>
                </a:cubicBezTo>
                <a:cubicBezTo>
                  <a:pt x="9836" y="11008"/>
                  <a:pt x="9949" y="10957"/>
                  <a:pt x="10026" y="10856"/>
                </a:cubicBezTo>
                <a:lnTo>
                  <a:pt x="10347" y="10427"/>
                </a:lnTo>
                <a:cubicBezTo>
                  <a:pt x="10518" y="10214"/>
                  <a:pt x="10329" y="9977"/>
                  <a:pt x="10129" y="9977"/>
                </a:cubicBezTo>
                <a:close/>
                <a:moveTo>
                  <a:pt x="9716" y="7302"/>
                </a:moveTo>
                <a:cubicBezTo>
                  <a:pt x="10112" y="7302"/>
                  <a:pt x="10508" y="7343"/>
                  <a:pt x="10895" y="7427"/>
                </a:cubicBezTo>
                <a:lnTo>
                  <a:pt x="11681" y="7593"/>
                </a:lnTo>
                <a:cubicBezTo>
                  <a:pt x="11741" y="7605"/>
                  <a:pt x="11812" y="7617"/>
                  <a:pt x="11883" y="7617"/>
                </a:cubicBezTo>
                <a:cubicBezTo>
                  <a:pt x="12074" y="7963"/>
                  <a:pt x="12169" y="8355"/>
                  <a:pt x="12169" y="8760"/>
                </a:cubicBezTo>
                <a:lnTo>
                  <a:pt x="12169" y="10463"/>
                </a:lnTo>
                <a:cubicBezTo>
                  <a:pt x="12169" y="10653"/>
                  <a:pt x="12014" y="10808"/>
                  <a:pt x="11824" y="10808"/>
                </a:cubicBezTo>
                <a:cubicBezTo>
                  <a:pt x="11348" y="10808"/>
                  <a:pt x="10943" y="11201"/>
                  <a:pt x="10943" y="11689"/>
                </a:cubicBezTo>
                <a:lnTo>
                  <a:pt x="10943" y="12130"/>
                </a:lnTo>
                <a:cubicBezTo>
                  <a:pt x="10943" y="12352"/>
                  <a:pt x="10770" y="12528"/>
                  <a:pt x="10550" y="12534"/>
                </a:cubicBezTo>
                <a:lnTo>
                  <a:pt x="10550" y="12534"/>
                </a:lnTo>
                <a:lnTo>
                  <a:pt x="10550" y="12011"/>
                </a:lnTo>
                <a:cubicBezTo>
                  <a:pt x="10550" y="11868"/>
                  <a:pt x="10443" y="11749"/>
                  <a:pt x="10312" y="11725"/>
                </a:cubicBezTo>
                <a:cubicBezTo>
                  <a:pt x="10305" y="11724"/>
                  <a:pt x="10298" y="11724"/>
                  <a:pt x="10291" y="11724"/>
                </a:cubicBezTo>
                <a:cubicBezTo>
                  <a:pt x="10134" y="11724"/>
                  <a:pt x="10014" y="11851"/>
                  <a:pt x="10014" y="11999"/>
                </a:cubicBezTo>
                <a:lnTo>
                  <a:pt x="10014" y="12546"/>
                </a:lnTo>
                <a:lnTo>
                  <a:pt x="9466" y="12546"/>
                </a:lnTo>
                <a:lnTo>
                  <a:pt x="9466" y="12011"/>
                </a:lnTo>
                <a:cubicBezTo>
                  <a:pt x="9466" y="11880"/>
                  <a:pt x="9371" y="11761"/>
                  <a:pt x="9228" y="11737"/>
                </a:cubicBezTo>
                <a:cubicBezTo>
                  <a:pt x="9216" y="11735"/>
                  <a:pt x="9204" y="11734"/>
                  <a:pt x="9192" y="11734"/>
                </a:cubicBezTo>
                <a:cubicBezTo>
                  <a:pt x="9052" y="11734"/>
                  <a:pt x="8931" y="11857"/>
                  <a:pt x="8931" y="12011"/>
                </a:cubicBezTo>
                <a:lnTo>
                  <a:pt x="8931" y="12546"/>
                </a:lnTo>
                <a:lnTo>
                  <a:pt x="8681" y="12546"/>
                </a:lnTo>
                <a:cubicBezTo>
                  <a:pt x="8573" y="12535"/>
                  <a:pt x="8490" y="12463"/>
                  <a:pt x="8490" y="12356"/>
                </a:cubicBezTo>
                <a:lnTo>
                  <a:pt x="8490" y="11606"/>
                </a:lnTo>
                <a:cubicBezTo>
                  <a:pt x="8490" y="11558"/>
                  <a:pt x="8490" y="11511"/>
                  <a:pt x="8478" y="11475"/>
                </a:cubicBezTo>
                <a:cubicBezTo>
                  <a:pt x="8359" y="11082"/>
                  <a:pt x="8014" y="10820"/>
                  <a:pt x="7609" y="10820"/>
                </a:cubicBezTo>
                <a:lnTo>
                  <a:pt x="7609" y="10808"/>
                </a:lnTo>
                <a:cubicBezTo>
                  <a:pt x="7419" y="10808"/>
                  <a:pt x="7264" y="10653"/>
                  <a:pt x="7264" y="10463"/>
                </a:cubicBezTo>
                <a:lnTo>
                  <a:pt x="7264" y="8760"/>
                </a:lnTo>
                <a:cubicBezTo>
                  <a:pt x="7264" y="8355"/>
                  <a:pt x="7359" y="7963"/>
                  <a:pt x="7550" y="7617"/>
                </a:cubicBezTo>
                <a:cubicBezTo>
                  <a:pt x="7621" y="7617"/>
                  <a:pt x="7692" y="7605"/>
                  <a:pt x="7752" y="7593"/>
                </a:cubicBezTo>
                <a:lnTo>
                  <a:pt x="8538" y="7427"/>
                </a:lnTo>
                <a:cubicBezTo>
                  <a:pt x="8925" y="7343"/>
                  <a:pt x="9321" y="7302"/>
                  <a:pt x="9716" y="7302"/>
                </a:cubicBezTo>
                <a:close/>
                <a:moveTo>
                  <a:pt x="9716" y="3105"/>
                </a:moveTo>
                <a:cubicBezTo>
                  <a:pt x="8657" y="3105"/>
                  <a:pt x="7788" y="3950"/>
                  <a:pt x="7752" y="5010"/>
                </a:cubicBezTo>
                <a:lnTo>
                  <a:pt x="7752" y="5022"/>
                </a:lnTo>
                <a:lnTo>
                  <a:pt x="6871" y="5022"/>
                </a:lnTo>
                <a:cubicBezTo>
                  <a:pt x="6740" y="5022"/>
                  <a:pt x="6609" y="5069"/>
                  <a:pt x="6514" y="5165"/>
                </a:cubicBezTo>
                <a:cubicBezTo>
                  <a:pt x="6359" y="5296"/>
                  <a:pt x="6299" y="5498"/>
                  <a:pt x="6347" y="5688"/>
                </a:cubicBezTo>
                <a:lnTo>
                  <a:pt x="6668" y="6927"/>
                </a:lnTo>
                <a:cubicBezTo>
                  <a:pt x="6716" y="7141"/>
                  <a:pt x="6847" y="7320"/>
                  <a:pt x="7026" y="7451"/>
                </a:cubicBezTo>
                <a:cubicBezTo>
                  <a:pt x="6835" y="7867"/>
                  <a:pt x="6728" y="8320"/>
                  <a:pt x="6728" y="8772"/>
                </a:cubicBezTo>
                <a:lnTo>
                  <a:pt x="6728" y="10463"/>
                </a:lnTo>
                <a:cubicBezTo>
                  <a:pt x="6740" y="10951"/>
                  <a:pt x="7121" y="11344"/>
                  <a:pt x="7609" y="11356"/>
                </a:cubicBezTo>
                <a:cubicBezTo>
                  <a:pt x="7616" y="11355"/>
                  <a:pt x="7622" y="11355"/>
                  <a:pt x="7628" y="11355"/>
                </a:cubicBezTo>
                <a:cubicBezTo>
                  <a:pt x="7799" y="11355"/>
                  <a:pt x="7942" y="11506"/>
                  <a:pt x="7942" y="11689"/>
                </a:cubicBezTo>
                <a:lnTo>
                  <a:pt x="7942" y="12130"/>
                </a:lnTo>
                <a:cubicBezTo>
                  <a:pt x="7942" y="12654"/>
                  <a:pt x="8371" y="13070"/>
                  <a:pt x="8895" y="13070"/>
                </a:cubicBezTo>
                <a:lnTo>
                  <a:pt x="10538" y="13070"/>
                </a:lnTo>
                <a:cubicBezTo>
                  <a:pt x="11062" y="13070"/>
                  <a:pt x="11479" y="12654"/>
                  <a:pt x="11479" y="12130"/>
                </a:cubicBezTo>
                <a:lnTo>
                  <a:pt x="11479" y="11689"/>
                </a:lnTo>
                <a:cubicBezTo>
                  <a:pt x="11479" y="11499"/>
                  <a:pt x="11633" y="11344"/>
                  <a:pt x="11824" y="11344"/>
                </a:cubicBezTo>
                <a:cubicBezTo>
                  <a:pt x="12312" y="11344"/>
                  <a:pt x="12705" y="10951"/>
                  <a:pt x="12705" y="10463"/>
                </a:cubicBezTo>
                <a:lnTo>
                  <a:pt x="12705" y="8772"/>
                </a:lnTo>
                <a:cubicBezTo>
                  <a:pt x="12705" y="8308"/>
                  <a:pt x="12598" y="7867"/>
                  <a:pt x="12407" y="7451"/>
                </a:cubicBezTo>
                <a:cubicBezTo>
                  <a:pt x="12586" y="7320"/>
                  <a:pt x="12717" y="7141"/>
                  <a:pt x="12764" y="6927"/>
                </a:cubicBezTo>
                <a:lnTo>
                  <a:pt x="13074" y="5700"/>
                </a:lnTo>
                <a:cubicBezTo>
                  <a:pt x="13122" y="5558"/>
                  <a:pt x="13098" y="5415"/>
                  <a:pt x="13026" y="5284"/>
                </a:cubicBezTo>
                <a:cubicBezTo>
                  <a:pt x="12931" y="5129"/>
                  <a:pt x="12753" y="5022"/>
                  <a:pt x="12574" y="5022"/>
                </a:cubicBezTo>
                <a:lnTo>
                  <a:pt x="11693" y="5022"/>
                </a:lnTo>
                <a:cubicBezTo>
                  <a:pt x="11693" y="5022"/>
                  <a:pt x="11681" y="5022"/>
                  <a:pt x="11681" y="5010"/>
                </a:cubicBezTo>
                <a:cubicBezTo>
                  <a:pt x="11657" y="3950"/>
                  <a:pt x="10788" y="3105"/>
                  <a:pt x="9716" y="3105"/>
                </a:cubicBezTo>
                <a:close/>
                <a:moveTo>
                  <a:pt x="272" y="6843"/>
                </a:moveTo>
                <a:cubicBezTo>
                  <a:pt x="265" y="6843"/>
                  <a:pt x="258" y="6843"/>
                  <a:pt x="251" y="6843"/>
                </a:cubicBezTo>
                <a:cubicBezTo>
                  <a:pt x="108" y="6867"/>
                  <a:pt x="1" y="6986"/>
                  <a:pt x="1" y="7129"/>
                </a:cubicBezTo>
                <a:lnTo>
                  <a:pt x="13" y="7129"/>
                </a:lnTo>
                <a:lnTo>
                  <a:pt x="13" y="18202"/>
                </a:lnTo>
                <a:cubicBezTo>
                  <a:pt x="1" y="18333"/>
                  <a:pt x="108" y="18452"/>
                  <a:pt x="251" y="18476"/>
                </a:cubicBezTo>
                <a:cubicBezTo>
                  <a:pt x="258" y="18476"/>
                  <a:pt x="265" y="18477"/>
                  <a:pt x="272" y="18477"/>
                </a:cubicBezTo>
                <a:cubicBezTo>
                  <a:pt x="418" y="18477"/>
                  <a:pt x="537" y="18361"/>
                  <a:pt x="549" y="18202"/>
                </a:cubicBezTo>
                <a:lnTo>
                  <a:pt x="549" y="7117"/>
                </a:lnTo>
                <a:cubicBezTo>
                  <a:pt x="537" y="6958"/>
                  <a:pt x="418" y="6843"/>
                  <a:pt x="272" y="6843"/>
                </a:cubicBezTo>
                <a:close/>
                <a:moveTo>
                  <a:pt x="1132" y="0"/>
                </a:moveTo>
                <a:cubicBezTo>
                  <a:pt x="996" y="0"/>
                  <a:pt x="863" y="59"/>
                  <a:pt x="775" y="176"/>
                </a:cubicBezTo>
                <a:lnTo>
                  <a:pt x="108" y="1021"/>
                </a:lnTo>
                <a:cubicBezTo>
                  <a:pt x="49" y="1105"/>
                  <a:pt x="13" y="1212"/>
                  <a:pt x="1" y="1319"/>
                </a:cubicBezTo>
                <a:lnTo>
                  <a:pt x="1" y="5843"/>
                </a:lnTo>
                <a:cubicBezTo>
                  <a:pt x="1" y="5986"/>
                  <a:pt x="108" y="6105"/>
                  <a:pt x="239" y="6117"/>
                </a:cubicBezTo>
                <a:cubicBezTo>
                  <a:pt x="252" y="6119"/>
                  <a:pt x="265" y="6120"/>
                  <a:pt x="278" y="6120"/>
                </a:cubicBezTo>
                <a:cubicBezTo>
                  <a:pt x="426" y="6120"/>
                  <a:pt x="537" y="5998"/>
                  <a:pt x="537" y="5855"/>
                </a:cubicBezTo>
                <a:lnTo>
                  <a:pt x="537" y="1497"/>
                </a:lnTo>
                <a:cubicBezTo>
                  <a:pt x="549" y="1390"/>
                  <a:pt x="572" y="1295"/>
                  <a:pt x="644" y="1212"/>
                </a:cubicBezTo>
                <a:lnTo>
                  <a:pt x="1120" y="605"/>
                </a:lnTo>
                <a:lnTo>
                  <a:pt x="1596" y="1212"/>
                </a:lnTo>
                <a:cubicBezTo>
                  <a:pt x="1668" y="1295"/>
                  <a:pt x="1692" y="1390"/>
                  <a:pt x="1692" y="1497"/>
                </a:cubicBezTo>
                <a:lnTo>
                  <a:pt x="1692" y="18321"/>
                </a:lnTo>
                <a:cubicBezTo>
                  <a:pt x="1692" y="18345"/>
                  <a:pt x="1704" y="18357"/>
                  <a:pt x="1715" y="18381"/>
                </a:cubicBezTo>
                <a:cubicBezTo>
                  <a:pt x="1798" y="18463"/>
                  <a:pt x="1885" y="18497"/>
                  <a:pt x="1965" y="18497"/>
                </a:cubicBezTo>
                <a:cubicBezTo>
                  <a:pt x="2117" y="18497"/>
                  <a:pt x="2239" y="18374"/>
                  <a:pt x="2239" y="18226"/>
                </a:cubicBezTo>
                <a:lnTo>
                  <a:pt x="2239" y="14154"/>
                </a:lnTo>
                <a:lnTo>
                  <a:pt x="4359" y="14154"/>
                </a:lnTo>
                <a:cubicBezTo>
                  <a:pt x="4406" y="14154"/>
                  <a:pt x="4454" y="14142"/>
                  <a:pt x="4490" y="14106"/>
                </a:cubicBezTo>
                <a:lnTo>
                  <a:pt x="5311" y="13285"/>
                </a:lnTo>
                <a:lnTo>
                  <a:pt x="5323" y="13285"/>
                </a:lnTo>
                <a:cubicBezTo>
                  <a:pt x="5348" y="13265"/>
                  <a:pt x="5377" y="13255"/>
                  <a:pt x="5407" y="13255"/>
                </a:cubicBezTo>
                <a:cubicBezTo>
                  <a:pt x="5448" y="13255"/>
                  <a:pt x="5491" y="13274"/>
                  <a:pt x="5525" y="13308"/>
                </a:cubicBezTo>
                <a:lnTo>
                  <a:pt x="6168" y="13951"/>
                </a:lnTo>
                <a:cubicBezTo>
                  <a:pt x="6299" y="14082"/>
                  <a:pt x="6490" y="14154"/>
                  <a:pt x="6668" y="14154"/>
                </a:cubicBezTo>
                <a:lnTo>
                  <a:pt x="9002" y="14154"/>
                </a:lnTo>
                <a:cubicBezTo>
                  <a:pt x="9014" y="14154"/>
                  <a:pt x="9038" y="14154"/>
                  <a:pt x="9050" y="14142"/>
                </a:cubicBezTo>
                <a:cubicBezTo>
                  <a:pt x="9288" y="13904"/>
                  <a:pt x="9121" y="13618"/>
                  <a:pt x="8895" y="13618"/>
                </a:cubicBezTo>
                <a:lnTo>
                  <a:pt x="6668" y="13618"/>
                </a:lnTo>
                <a:cubicBezTo>
                  <a:pt x="6621" y="13618"/>
                  <a:pt x="6585" y="13594"/>
                  <a:pt x="6549" y="13570"/>
                </a:cubicBezTo>
                <a:lnTo>
                  <a:pt x="5906" y="12916"/>
                </a:lnTo>
                <a:cubicBezTo>
                  <a:pt x="5771" y="12780"/>
                  <a:pt x="5590" y="12709"/>
                  <a:pt x="5404" y="12709"/>
                </a:cubicBezTo>
                <a:cubicBezTo>
                  <a:pt x="5377" y="12709"/>
                  <a:pt x="5350" y="12710"/>
                  <a:pt x="5323" y="12713"/>
                </a:cubicBezTo>
                <a:cubicBezTo>
                  <a:pt x="5156" y="12737"/>
                  <a:pt x="5013" y="12808"/>
                  <a:pt x="4894" y="12927"/>
                </a:cubicBezTo>
                <a:lnTo>
                  <a:pt x="4263" y="13570"/>
                </a:lnTo>
                <a:cubicBezTo>
                  <a:pt x="4228" y="13594"/>
                  <a:pt x="4192" y="13618"/>
                  <a:pt x="4144" y="13618"/>
                </a:cubicBezTo>
                <a:lnTo>
                  <a:pt x="2251" y="13618"/>
                </a:lnTo>
                <a:lnTo>
                  <a:pt x="2251" y="2498"/>
                </a:lnTo>
                <a:lnTo>
                  <a:pt x="17063" y="2498"/>
                </a:lnTo>
                <a:cubicBezTo>
                  <a:pt x="17205" y="2498"/>
                  <a:pt x="17336" y="2617"/>
                  <a:pt x="17336" y="2771"/>
                </a:cubicBezTo>
                <a:lnTo>
                  <a:pt x="17336" y="4522"/>
                </a:lnTo>
                <a:lnTo>
                  <a:pt x="17039" y="4819"/>
                </a:lnTo>
                <a:cubicBezTo>
                  <a:pt x="16955" y="4891"/>
                  <a:pt x="16908" y="4986"/>
                  <a:pt x="16884" y="5093"/>
                </a:cubicBezTo>
                <a:cubicBezTo>
                  <a:pt x="16860" y="5248"/>
                  <a:pt x="16908" y="5415"/>
                  <a:pt x="17027" y="5522"/>
                </a:cubicBezTo>
                <a:lnTo>
                  <a:pt x="17336" y="5831"/>
                </a:lnTo>
                <a:lnTo>
                  <a:pt x="17336" y="13344"/>
                </a:lnTo>
                <a:cubicBezTo>
                  <a:pt x="17336" y="13487"/>
                  <a:pt x="17205" y="13618"/>
                  <a:pt x="17063" y="13618"/>
                </a:cubicBezTo>
                <a:lnTo>
                  <a:pt x="10181" y="13618"/>
                </a:lnTo>
                <a:cubicBezTo>
                  <a:pt x="10174" y="13617"/>
                  <a:pt x="10166" y="13617"/>
                  <a:pt x="10159" y="13617"/>
                </a:cubicBezTo>
                <a:cubicBezTo>
                  <a:pt x="10026" y="13617"/>
                  <a:pt x="9918" y="13721"/>
                  <a:pt x="9895" y="13856"/>
                </a:cubicBezTo>
                <a:cubicBezTo>
                  <a:pt x="9883" y="14011"/>
                  <a:pt x="10002" y="14142"/>
                  <a:pt x="10169" y="14154"/>
                </a:cubicBezTo>
                <a:lnTo>
                  <a:pt x="17063" y="14154"/>
                </a:lnTo>
                <a:cubicBezTo>
                  <a:pt x="17515" y="14154"/>
                  <a:pt x="17872" y="13785"/>
                  <a:pt x="17872" y="13332"/>
                </a:cubicBezTo>
                <a:lnTo>
                  <a:pt x="17872" y="5808"/>
                </a:lnTo>
                <a:cubicBezTo>
                  <a:pt x="17872" y="5677"/>
                  <a:pt x="17813" y="5558"/>
                  <a:pt x="17717" y="5462"/>
                </a:cubicBezTo>
                <a:lnTo>
                  <a:pt x="17432" y="5177"/>
                </a:lnTo>
                <a:lnTo>
                  <a:pt x="17920" y="4688"/>
                </a:lnTo>
                <a:cubicBezTo>
                  <a:pt x="18003" y="4617"/>
                  <a:pt x="17979" y="4545"/>
                  <a:pt x="17860" y="4545"/>
                </a:cubicBezTo>
                <a:lnTo>
                  <a:pt x="17872" y="4545"/>
                </a:lnTo>
                <a:lnTo>
                  <a:pt x="17872" y="2771"/>
                </a:lnTo>
                <a:cubicBezTo>
                  <a:pt x="17872" y="2319"/>
                  <a:pt x="17515" y="1962"/>
                  <a:pt x="17063" y="1962"/>
                </a:cubicBezTo>
                <a:lnTo>
                  <a:pt x="2251" y="1962"/>
                </a:lnTo>
                <a:lnTo>
                  <a:pt x="2251" y="1319"/>
                </a:lnTo>
                <a:cubicBezTo>
                  <a:pt x="2251" y="1212"/>
                  <a:pt x="2204" y="1105"/>
                  <a:pt x="2144" y="1021"/>
                </a:cubicBezTo>
                <a:lnTo>
                  <a:pt x="1442" y="128"/>
                </a:lnTo>
                <a:cubicBezTo>
                  <a:pt x="1430" y="104"/>
                  <a:pt x="1406" y="93"/>
                  <a:pt x="1382" y="69"/>
                </a:cubicBezTo>
                <a:cubicBezTo>
                  <a:pt x="1304" y="23"/>
                  <a:pt x="1218" y="0"/>
                  <a:pt x="113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817" name="Google Shape;3817;p32"/>
          <p:cNvSpPr/>
          <p:nvPr/>
        </p:nvSpPr>
        <p:spPr>
          <a:xfrm>
            <a:off x="1782358" y="1541154"/>
            <a:ext cx="476875" cy="461400"/>
          </a:xfrm>
          <a:custGeom>
            <a:avLst/>
            <a:gdLst/>
            <a:ahLst/>
            <a:cxnLst/>
            <a:rect l="l" t="t" r="r" b="b"/>
            <a:pathLst>
              <a:path w="19075" h="18456" extrusionOk="0">
                <a:moveTo>
                  <a:pt x="2329" y="508"/>
                </a:moveTo>
                <a:cubicBezTo>
                  <a:pt x="2940" y="508"/>
                  <a:pt x="3525" y="985"/>
                  <a:pt x="3525" y="1703"/>
                </a:cubicBezTo>
                <a:cubicBezTo>
                  <a:pt x="3525" y="2358"/>
                  <a:pt x="2989" y="2894"/>
                  <a:pt x="2334" y="2894"/>
                </a:cubicBezTo>
                <a:cubicBezTo>
                  <a:pt x="1274" y="2894"/>
                  <a:pt x="750" y="1608"/>
                  <a:pt x="1501" y="858"/>
                </a:cubicBezTo>
                <a:cubicBezTo>
                  <a:pt x="1742" y="616"/>
                  <a:pt x="2039" y="508"/>
                  <a:pt x="2329" y="508"/>
                </a:cubicBezTo>
                <a:close/>
                <a:moveTo>
                  <a:pt x="11002" y="6894"/>
                </a:moveTo>
                <a:cubicBezTo>
                  <a:pt x="11157" y="6894"/>
                  <a:pt x="11276" y="7013"/>
                  <a:pt x="11276" y="7168"/>
                </a:cubicBezTo>
                <a:cubicBezTo>
                  <a:pt x="11276" y="7329"/>
                  <a:pt x="11139" y="7436"/>
                  <a:pt x="10999" y="7436"/>
                </a:cubicBezTo>
                <a:cubicBezTo>
                  <a:pt x="10932" y="7436"/>
                  <a:pt x="10865" y="7412"/>
                  <a:pt x="10811" y="7358"/>
                </a:cubicBezTo>
                <a:cubicBezTo>
                  <a:pt x="10645" y="7180"/>
                  <a:pt x="10764" y="6894"/>
                  <a:pt x="11002" y="6894"/>
                </a:cubicBezTo>
                <a:close/>
                <a:moveTo>
                  <a:pt x="11017" y="6340"/>
                </a:moveTo>
                <a:cubicBezTo>
                  <a:pt x="10596" y="6340"/>
                  <a:pt x="10201" y="6678"/>
                  <a:pt x="10192" y="7156"/>
                </a:cubicBezTo>
                <a:lnTo>
                  <a:pt x="10204" y="7156"/>
                </a:lnTo>
                <a:cubicBezTo>
                  <a:pt x="10204" y="7489"/>
                  <a:pt x="10418" y="7799"/>
                  <a:pt x="10740" y="7918"/>
                </a:cubicBezTo>
                <a:lnTo>
                  <a:pt x="10740" y="8430"/>
                </a:lnTo>
                <a:lnTo>
                  <a:pt x="10037" y="8430"/>
                </a:lnTo>
                <a:cubicBezTo>
                  <a:pt x="9894" y="8430"/>
                  <a:pt x="9775" y="8525"/>
                  <a:pt x="9752" y="8668"/>
                </a:cubicBezTo>
                <a:cubicBezTo>
                  <a:pt x="9740" y="8823"/>
                  <a:pt x="9859" y="8966"/>
                  <a:pt x="10025" y="8966"/>
                </a:cubicBezTo>
                <a:lnTo>
                  <a:pt x="10704" y="8966"/>
                </a:lnTo>
                <a:lnTo>
                  <a:pt x="10704" y="10823"/>
                </a:lnTo>
                <a:cubicBezTo>
                  <a:pt x="10311" y="10692"/>
                  <a:pt x="10037" y="10311"/>
                  <a:pt x="10037" y="9894"/>
                </a:cubicBezTo>
                <a:cubicBezTo>
                  <a:pt x="10049" y="9704"/>
                  <a:pt x="9906" y="9609"/>
                  <a:pt x="9765" y="9609"/>
                </a:cubicBezTo>
                <a:cubicBezTo>
                  <a:pt x="9624" y="9609"/>
                  <a:pt x="9484" y="9704"/>
                  <a:pt x="9502" y="9894"/>
                </a:cubicBezTo>
                <a:cubicBezTo>
                  <a:pt x="9502" y="10621"/>
                  <a:pt x="10025" y="11252"/>
                  <a:pt x="10740" y="11371"/>
                </a:cubicBezTo>
                <a:lnTo>
                  <a:pt x="10740" y="11597"/>
                </a:lnTo>
                <a:cubicBezTo>
                  <a:pt x="10728" y="11752"/>
                  <a:pt x="11002" y="11859"/>
                  <a:pt x="11002" y="11859"/>
                </a:cubicBezTo>
                <a:cubicBezTo>
                  <a:pt x="11002" y="11859"/>
                  <a:pt x="11264" y="11752"/>
                  <a:pt x="11240" y="11597"/>
                </a:cubicBezTo>
                <a:lnTo>
                  <a:pt x="11240" y="11383"/>
                </a:lnTo>
                <a:cubicBezTo>
                  <a:pt x="11978" y="11264"/>
                  <a:pt x="12514" y="10644"/>
                  <a:pt x="12514" y="9906"/>
                </a:cubicBezTo>
                <a:cubicBezTo>
                  <a:pt x="12514" y="9722"/>
                  <a:pt x="12377" y="9629"/>
                  <a:pt x="12240" y="9629"/>
                </a:cubicBezTo>
                <a:cubicBezTo>
                  <a:pt x="12103" y="9629"/>
                  <a:pt x="11966" y="9722"/>
                  <a:pt x="11966" y="9906"/>
                </a:cubicBezTo>
                <a:cubicBezTo>
                  <a:pt x="11966" y="10323"/>
                  <a:pt x="11692" y="10704"/>
                  <a:pt x="11276" y="10823"/>
                </a:cubicBezTo>
                <a:lnTo>
                  <a:pt x="11276" y="8966"/>
                </a:lnTo>
                <a:lnTo>
                  <a:pt x="11990" y="8966"/>
                </a:lnTo>
                <a:cubicBezTo>
                  <a:pt x="12121" y="8966"/>
                  <a:pt x="12240" y="8870"/>
                  <a:pt x="12264" y="8728"/>
                </a:cubicBezTo>
                <a:cubicBezTo>
                  <a:pt x="12288" y="8573"/>
                  <a:pt x="12157" y="8430"/>
                  <a:pt x="12002" y="8430"/>
                </a:cubicBezTo>
                <a:lnTo>
                  <a:pt x="11276" y="8430"/>
                </a:lnTo>
                <a:lnTo>
                  <a:pt x="11276" y="7918"/>
                </a:lnTo>
                <a:cubicBezTo>
                  <a:pt x="11907" y="7704"/>
                  <a:pt x="12014" y="6870"/>
                  <a:pt x="11478" y="6489"/>
                </a:cubicBezTo>
                <a:cubicBezTo>
                  <a:pt x="11333" y="6386"/>
                  <a:pt x="11174" y="6340"/>
                  <a:pt x="11017" y="6340"/>
                </a:cubicBezTo>
                <a:close/>
                <a:moveTo>
                  <a:pt x="11002" y="5525"/>
                </a:moveTo>
                <a:cubicBezTo>
                  <a:pt x="12990" y="5525"/>
                  <a:pt x="14597" y="7132"/>
                  <a:pt x="14597" y="9109"/>
                </a:cubicBezTo>
                <a:cubicBezTo>
                  <a:pt x="14597" y="11274"/>
                  <a:pt x="12828" y="12705"/>
                  <a:pt x="10983" y="12705"/>
                </a:cubicBezTo>
                <a:cubicBezTo>
                  <a:pt x="10099" y="12705"/>
                  <a:pt x="9198" y="12377"/>
                  <a:pt x="8466" y="11645"/>
                </a:cubicBezTo>
                <a:cubicBezTo>
                  <a:pt x="6204" y="9382"/>
                  <a:pt x="7811" y="5525"/>
                  <a:pt x="11002" y="5525"/>
                </a:cubicBezTo>
                <a:close/>
                <a:moveTo>
                  <a:pt x="11002" y="4977"/>
                </a:moveTo>
                <a:cubicBezTo>
                  <a:pt x="8728" y="4977"/>
                  <a:pt x="6882" y="6823"/>
                  <a:pt x="6870" y="9109"/>
                </a:cubicBezTo>
                <a:cubicBezTo>
                  <a:pt x="6870" y="10775"/>
                  <a:pt x="7882" y="12288"/>
                  <a:pt x="9418" y="12930"/>
                </a:cubicBezTo>
                <a:cubicBezTo>
                  <a:pt x="9931" y="13139"/>
                  <a:pt x="10468" y="13241"/>
                  <a:pt x="11001" y="13241"/>
                </a:cubicBezTo>
                <a:cubicBezTo>
                  <a:pt x="12077" y="13241"/>
                  <a:pt x="13134" y="12826"/>
                  <a:pt x="13931" y="12038"/>
                </a:cubicBezTo>
                <a:cubicBezTo>
                  <a:pt x="15109" y="10847"/>
                  <a:pt x="15467" y="9073"/>
                  <a:pt x="14824" y="7525"/>
                </a:cubicBezTo>
                <a:cubicBezTo>
                  <a:pt x="14181" y="5989"/>
                  <a:pt x="12681" y="4977"/>
                  <a:pt x="11002" y="4977"/>
                </a:cubicBezTo>
                <a:close/>
                <a:moveTo>
                  <a:pt x="1492" y="12558"/>
                </a:moveTo>
                <a:cubicBezTo>
                  <a:pt x="1479" y="12558"/>
                  <a:pt x="1466" y="12559"/>
                  <a:pt x="1453" y="12561"/>
                </a:cubicBezTo>
                <a:cubicBezTo>
                  <a:pt x="1310" y="12573"/>
                  <a:pt x="1215" y="12692"/>
                  <a:pt x="1215" y="12835"/>
                </a:cubicBezTo>
                <a:lnTo>
                  <a:pt x="1215" y="18169"/>
                </a:lnTo>
                <a:cubicBezTo>
                  <a:pt x="1215" y="18312"/>
                  <a:pt x="1310" y="18431"/>
                  <a:pt x="1453" y="18455"/>
                </a:cubicBezTo>
                <a:cubicBezTo>
                  <a:pt x="1460" y="18456"/>
                  <a:pt x="1467" y="18456"/>
                  <a:pt x="1474" y="18456"/>
                </a:cubicBezTo>
                <a:cubicBezTo>
                  <a:pt x="1621" y="18456"/>
                  <a:pt x="1751" y="18340"/>
                  <a:pt x="1751" y="18181"/>
                </a:cubicBezTo>
                <a:lnTo>
                  <a:pt x="1751" y="12823"/>
                </a:lnTo>
                <a:cubicBezTo>
                  <a:pt x="1751" y="12671"/>
                  <a:pt x="1631" y="12558"/>
                  <a:pt x="1492" y="12558"/>
                </a:cubicBezTo>
                <a:close/>
                <a:moveTo>
                  <a:pt x="2334" y="0"/>
                </a:moveTo>
                <a:cubicBezTo>
                  <a:pt x="739" y="0"/>
                  <a:pt x="0" y="1977"/>
                  <a:pt x="1215" y="3025"/>
                </a:cubicBezTo>
                <a:lnTo>
                  <a:pt x="1215" y="11561"/>
                </a:lnTo>
                <a:cubicBezTo>
                  <a:pt x="1215" y="11692"/>
                  <a:pt x="1322" y="11811"/>
                  <a:pt x="1453" y="11835"/>
                </a:cubicBezTo>
                <a:cubicBezTo>
                  <a:pt x="1466" y="11837"/>
                  <a:pt x="1479" y="11838"/>
                  <a:pt x="1492" y="11838"/>
                </a:cubicBezTo>
                <a:cubicBezTo>
                  <a:pt x="1641" y="11838"/>
                  <a:pt x="1762" y="11716"/>
                  <a:pt x="1762" y="11573"/>
                </a:cubicBezTo>
                <a:lnTo>
                  <a:pt x="1762" y="3334"/>
                </a:lnTo>
                <a:cubicBezTo>
                  <a:pt x="1947" y="3400"/>
                  <a:pt x="2141" y="3432"/>
                  <a:pt x="2335" y="3432"/>
                </a:cubicBezTo>
                <a:cubicBezTo>
                  <a:pt x="2530" y="3432"/>
                  <a:pt x="2727" y="3400"/>
                  <a:pt x="2917" y="3334"/>
                </a:cubicBezTo>
                <a:lnTo>
                  <a:pt x="2917" y="18181"/>
                </a:lnTo>
                <a:cubicBezTo>
                  <a:pt x="2917" y="18312"/>
                  <a:pt x="3013" y="18431"/>
                  <a:pt x="3156" y="18455"/>
                </a:cubicBezTo>
                <a:cubicBezTo>
                  <a:pt x="3163" y="18456"/>
                  <a:pt x="3170" y="18456"/>
                  <a:pt x="3177" y="18456"/>
                </a:cubicBezTo>
                <a:cubicBezTo>
                  <a:pt x="3323" y="18456"/>
                  <a:pt x="3453" y="18341"/>
                  <a:pt x="3453" y="18193"/>
                </a:cubicBezTo>
                <a:lnTo>
                  <a:pt x="3453" y="14669"/>
                </a:lnTo>
                <a:lnTo>
                  <a:pt x="17717" y="14669"/>
                </a:lnTo>
                <a:cubicBezTo>
                  <a:pt x="18467" y="14669"/>
                  <a:pt x="19074" y="14062"/>
                  <a:pt x="19074" y="13323"/>
                </a:cubicBezTo>
                <a:lnTo>
                  <a:pt x="19074" y="4906"/>
                </a:lnTo>
                <a:cubicBezTo>
                  <a:pt x="19074" y="4168"/>
                  <a:pt x="18467" y="3560"/>
                  <a:pt x="17729" y="3560"/>
                </a:cubicBezTo>
                <a:lnTo>
                  <a:pt x="14276" y="3560"/>
                </a:lnTo>
                <a:cubicBezTo>
                  <a:pt x="14145" y="3560"/>
                  <a:pt x="14026" y="3656"/>
                  <a:pt x="14002" y="3798"/>
                </a:cubicBezTo>
                <a:cubicBezTo>
                  <a:pt x="13978" y="3953"/>
                  <a:pt x="14109" y="4096"/>
                  <a:pt x="14264" y="4096"/>
                </a:cubicBezTo>
                <a:lnTo>
                  <a:pt x="17729" y="4096"/>
                </a:lnTo>
                <a:cubicBezTo>
                  <a:pt x="18169" y="4096"/>
                  <a:pt x="18538" y="4453"/>
                  <a:pt x="18538" y="4906"/>
                </a:cubicBezTo>
                <a:lnTo>
                  <a:pt x="18538" y="13311"/>
                </a:lnTo>
                <a:cubicBezTo>
                  <a:pt x="18538" y="13764"/>
                  <a:pt x="18169" y="14133"/>
                  <a:pt x="17729" y="14133"/>
                </a:cubicBezTo>
                <a:lnTo>
                  <a:pt x="3453" y="14133"/>
                </a:lnTo>
                <a:lnTo>
                  <a:pt x="3453" y="4096"/>
                </a:lnTo>
                <a:lnTo>
                  <a:pt x="12931" y="4096"/>
                </a:lnTo>
                <a:cubicBezTo>
                  <a:pt x="13073" y="4096"/>
                  <a:pt x="13192" y="4001"/>
                  <a:pt x="13204" y="3858"/>
                </a:cubicBezTo>
                <a:cubicBezTo>
                  <a:pt x="13228" y="3703"/>
                  <a:pt x="13097" y="3560"/>
                  <a:pt x="12942" y="3560"/>
                </a:cubicBezTo>
                <a:lnTo>
                  <a:pt x="3453" y="3560"/>
                </a:lnTo>
                <a:lnTo>
                  <a:pt x="3453" y="3025"/>
                </a:lnTo>
                <a:cubicBezTo>
                  <a:pt x="4668" y="1977"/>
                  <a:pt x="3929" y="0"/>
                  <a:pt x="233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3818" name="Google Shape;3818;p32"/>
          <p:cNvSpPr txBox="1"/>
          <p:nvPr/>
        </p:nvSpPr>
        <p:spPr>
          <a:xfrm>
            <a:off x="954033" y="3158692"/>
            <a:ext cx="22380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Assumptions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3" name="Google Shape;3823;p33"/>
          <p:cNvSpPr/>
          <p:nvPr/>
        </p:nvSpPr>
        <p:spPr>
          <a:xfrm flipH="1">
            <a:off x="7017431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4" name="Google Shape;3824;p33"/>
          <p:cNvSpPr/>
          <p:nvPr/>
        </p:nvSpPr>
        <p:spPr>
          <a:xfrm flipH="1">
            <a:off x="4466131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25" name="Google Shape;3825;p33"/>
          <p:cNvCxnSpPr>
            <a:stCxn id="3823" idx="5"/>
            <a:endCxn id="3824" idx="1"/>
          </p:cNvCxnSpPr>
          <p:nvPr/>
        </p:nvCxnSpPr>
        <p:spPr>
          <a:xfrm rot="5400000" flipH="1">
            <a:off x="5772848" y="1220833"/>
            <a:ext cx="149700" cy="2401500"/>
          </a:xfrm>
          <a:prstGeom prst="curvedConnector5">
            <a:avLst>
              <a:gd name="adj1" fmla="val -114875"/>
              <a:gd name="adj2" fmla="val 50001"/>
              <a:gd name="adj3" fmla="val 17732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26" name="Google Shape;3826;p33"/>
          <p:cNvSpPr/>
          <p:nvPr/>
        </p:nvSpPr>
        <p:spPr>
          <a:xfrm flipH="1">
            <a:off x="1914831" y="2315650"/>
            <a:ext cx="211800" cy="21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27" name="Google Shape;3827;p33"/>
          <p:cNvCxnSpPr>
            <a:stCxn id="3824" idx="5"/>
            <a:endCxn id="3826" idx="1"/>
          </p:cNvCxnSpPr>
          <p:nvPr/>
        </p:nvCxnSpPr>
        <p:spPr>
          <a:xfrm rot="5400000" flipH="1">
            <a:off x="3221548" y="1220833"/>
            <a:ext cx="149700" cy="2401500"/>
          </a:xfrm>
          <a:prstGeom prst="curvedConnector5">
            <a:avLst>
              <a:gd name="adj1" fmla="val -96037"/>
              <a:gd name="adj2" fmla="val 50001"/>
              <a:gd name="adj3" fmla="val 16319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28" name="Google Shape;3828;p33"/>
          <p:cNvSpPr/>
          <p:nvPr/>
        </p:nvSpPr>
        <p:spPr>
          <a:xfrm flipH="1">
            <a:off x="-667444" y="2315650"/>
            <a:ext cx="211800" cy="2118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29" name="Google Shape;3829;p33"/>
          <p:cNvCxnSpPr>
            <a:stCxn id="3826" idx="5"/>
            <a:endCxn id="3828" idx="1"/>
          </p:cNvCxnSpPr>
          <p:nvPr/>
        </p:nvCxnSpPr>
        <p:spPr>
          <a:xfrm rot="5400000" flipH="1">
            <a:off x="654798" y="1205383"/>
            <a:ext cx="149700" cy="2432400"/>
          </a:xfrm>
          <a:prstGeom prst="curvedConnector5">
            <a:avLst>
              <a:gd name="adj1" fmla="val -81892"/>
              <a:gd name="adj2" fmla="val 50002"/>
              <a:gd name="adj3" fmla="val 158472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30" name="Google Shape;3830;p33"/>
          <p:cNvSpPr txBox="1"/>
          <p:nvPr/>
        </p:nvSpPr>
        <p:spPr>
          <a:xfrm>
            <a:off x="901663" y="2874776"/>
            <a:ext cx="22380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Blank Slate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31" name="Google Shape;3831;p33"/>
          <p:cNvSpPr txBox="1"/>
          <p:nvPr/>
        </p:nvSpPr>
        <p:spPr>
          <a:xfrm>
            <a:off x="3500983" y="2900567"/>
            <a:ext cx="22380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New Ideas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32" name="Google Shape;3832;p33"/>
          <p:cNvSpPr txBox="1"/>
          <p:nvPr/>
        </p:nvSpPr>
        <p:spPr>
          <a:xfrm>
            <a:off x="5840824" y="2914625"/>
            <a:ext cx="25650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Collaboration</a:t>
            </a:r>
            <a:endParaRPr sz="27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3833" name="Google Shape;3833;p33"/>
          <p:cNvGrpSpPr/>
          <p:nvPr/>
        </p:nvGrpSpPr>
        <p:grpSpPr>
          <a:xfrm>
            <a:off x="1408308" y="3548659"/>
            <a:ext cx="1224759" cy="211795"/>
            <a:chOff x="3129750" y="3246548"/>
            <a:chExt cx="2884500" cy="498812"/>
          </a:xfrm>
        </p:grpSpPr>
        <p:cxnSp>
          <p:nvCxnSpPr>
            <p:cNvPr id="3834" name="Google Shape;3834;p33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835" name="Google Shape;3835;p33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836" name="Google Shape;3836;p33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33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33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63" name="Google Shape;3863;p33"/>
          <p:cNvGrpSpPr/>
          <p:nvPr/>
        </p:nvGrpSpPr>
        <p:grpSpPr>
          <a:xfrm>
            <a:off x="3959608" y="3548659"/>
            <a:ext cx="1224759" cy="211795"/>
            <a:chOff x="3129750" y="3246548"/>
            <a:chExt cx="2884500" cy="498812"/>
          </a:xfrm>
        </p:grpSpPr>
        <p:cxnSp>
          <p:nvCxnSpPr>
            <p:cNvPr id="3864" name="Google Shape;3864;p33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865" name="Google Shape;3865;p33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866" name="Google Shape;3866;p33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33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1" name="Google Shape;3881;p33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33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33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3" name="Google Shape;3893;p33"/>
          <p:cNvGrpSpPr/>
          <p:nvPr/>
        </p:nvGrpSpPr>
        <p:grpSpPr>
          <a:xfrm>
            <a:off x="6510933" y="3548659"/>
            <a:ext cx="1224759" cy="211795"/>
            <a:chOff x="3129750" y="3246548"/>
            <a:chExt cx="2884500" cy="498812"/>
          </a:xfrm>
        </p:grpSpPr>
        <p:cxnSp>
          <p:nvCxnSpPr>
            <p:cNvPr id="3894" name="Google Shape;3894;p33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895" name="Google Shape;3895;p33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896" name="Google Shape;3896;p33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33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33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33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33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33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0" name="Google Shape;3920;p33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1" name="Google Shape;3921;p33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23" name="Google Shape;3923;p33"/>
          <p:cNvSpPr/>
          <p:nvPr/>
        </p:nvSpPr>
        <p:spPr>
          <a:xfrm>
            <a:off x="1785800" y="1540658"/>
            <a:ext cx="469725" cy="462425"/>
          </a:xfrm>
          <a:custGeom>
            <a:avLst/>
            <a:gdLst/>
            <a:ahLst/>
            <a:cxnLst/>
            <a:rect l="l" t="t" r="r" b="b"/>
            <a:pathLst>
              <a:path w="18789" h="18497" extrusionOk="0">
                <a:moveTo>
                  <a:pt x="16076" y="599"/>
                </a:moveTo>
                <a:cubicBezTo>
                  <a:pt x="16729" y="599"/>
                  <a:pt x="17354" y="944"/>
                  <a:pt x="17705" y="1542"/>
                </a:cubicBezTo>
                <a:cubicBezTo>
                  <a:pt x="18158" y="2340"/>
                  <a:pt x="17967" y="3364"/>
                  <a:pt x="17241" y="3947"/>
                </a:cubicBezTo>
                <a:lnTo>
                  <a:pt x="15384" y="732"/>
                </a:lnTo>
                <a:cubicBezTo>
                  <a:pt x="15611" y="642"/>
                  <a:pt x="15845" y="599"/>
                  <a:pt x="16076" y="599"/>
                </a:cubicBezTo>
                <a:close/>
                <a:moveTo>
                  <a:pt x="14565" y="537"/>
                </a:moveTo>
                <a:cubicBezTo>
                  <a:pt x="14611" y="537"/>
                  <a:pt x="14657" y="561"/>
                  <a:pt x="14681" y="602"/>
                </a:cubicBezTo>
                <a:lnTo>
                  <a:pt x="17003" y="4614"/>
                </a:lnTo>
                <a:cubicBezTo>
                  <a:pt x="17051" y="4673"/>
                  <a:pt x="17027" y="4757"/>
                  <a:pt x="16955" y="4793"/>
                </a:cubicBezTo>
                <a:lnTo>
                  <a:pt x="15884" y="5400"/>
                </a:lnTo>
                <a:cubicBezTo>
                  <a:pt x="15861" y="5413"/>
                  <a:pt x="15837" y="5420"/>
                  <a:pt x="15814" y="5420"/>
                </a:cubicBezTo>
                <a:cubicBezTo>
                  <a:pt x="15776" y="5420"/>
                  <a:pt x="15739" y="5401"/>
                  <a:pt x="15717" y="5364"/>
                </a:cubicBezTo>
                <a:lnTo>
                  <a:pt x="13383" y="1340"/>
                </a:lnTo>
                <a:cubicBezTo>
                  <a:pt x="13348" y="1280"/>
                  <a:pt x="13372" y="1197"/>
                  <a:pt x="13431" y="1173"/>
                </a:cubicBezTo>
                <a:lnTo>
                  <a:pt x="14503" y="554"/>
                </a:lnTo>
                <a:cubicBezTo>
                  <a:pt x="14522" y="542"/>
                  <a:pt x="14543" y="537"/>
                  <a:pt x="14565" y="537"/>
                </a:cubicBezTo>
                <a:close/>
                <a:moveTo>
                  <a:pt x="9645" y="4793"/>
                </a:moveTo>
                <a:lnTo>
                  <a:pt x="10883" y="6924"/>
                </a:lnTo>
                <a:lnTo>
                  <a:pt x="10514" y="7126"/>
                </a:lnTo>
                <a:cubicBezTo>
                  <a:pt x="10194" y="6856"/>
                  <a:pt x="9824" y="6734"/>
                  <a:pt x="9462" y="6734"/>
                </a:cubicBezTo>
                <a:cubicBezTo>
                  <a:pt x="8613" y="6734"/>
                  <a:pt x="7811" y="7403"/>
                  <a:pt x="7811" y="8388"/>
                </a:cubicBezTo>
                <a:lnTo>
                  <a:pt x="7823" y="8388"/>
                </a:lnTo>
                <a:cubicBezTo>
                  <a:pt x="7823" y="8483"/>
                  <a:pt x="7823" y="8579"/>
                  <a:pt x="7847" y="8674"/>
                </a:cubicBezTo>
                <a:lnTo>
                  <a:pt x="7633" y="8793"/>
                </a:lnTo>
                <a:cubicBezTo>
                  <a:pt x="7614" y="8804"/>
                  <a:pt x="7592" y="8810"/>
                  <a:pt x="7571" y="8810"/>
                </a:cubicBezTo>
                <a:cubicBezTo>
                  <a:pt x="7526" y="8810"/>
                  <a:pt x="7482" y="8786"/>
                  <a:pt x="7466" y="8745"/>
                </a:cubicBezTo>
                <a:lnTo>
                  <a:pt x="6347" y="6828"/>
                </a:lnTo>
                <a:cubicBezTo>
                  <a:pt x="6311" y="6769"/>
                  <a:pt x="6335" y="6686"/>
                  <a:pt x="6394" y="6662"/>
                </a:cubicBezTo>
                <a:lnTo>
                  <a:pt x="9645" y="4793"/>
                </a:lnTo>
                <a:close/>
                <a:moveTo>
                  <a:pt x="9456" y="7291"/>
                </a:moveTo>
                <a:cubicBezTo>
                  <a:pt x="10022" y="7291"/>
                  <a:pt x="10562" y="7728"/>
                  <a:pt x="10562" y="8388"/>
                </a:cubicBezTo>
                <a:cubicBezTo>
                  <a:pt x="10562" y="8995"/>
                  <a:pt x="10062" y="9484"/>
                  <a:pt x="9466" y="9484"/>
                </a:cubicBezTo>
                <a:lnTo>
                  <a:pt x="9454" y="9484"/>
                </a:lnTo>
                <a:cubicBezTo>
                  <a:pt x="8478" y="9484"/>
                  <a:pt x="7990" y="8305"/>
                  <a:pt x="8680" y="7614"/>
                </a:cubicBezTo>
                <a:cubicBezTo>
                  <a:pt x="8908" y="7391"/>
                  <a:pt x="9185" y="7291"/>
                  <a:pt x="9456" y="7291"/>
                </a:cubicBezTo>
                <a:close/>
                <a:moveTo>
                  <a:pt x="6180" y="7614"/>
                </a:moveTo>
                <a:lnTo>
                  <a:pt x="6668" y="8460"/>
                </a:lnTo>
                <a:lnTo>
                  <a:pt x="3394" y="10353"/>
                </a:lnTo>
                <a:lnTo>
                  <a:pt x="2894" y="9495"/>
                </a:lnTo>
                <a:lnTo>
                  <a:pt x="6180" y="7614"/>
                </a:lnTo>
                <a:close/>
                <a:moveTo>
                  <a:pt x="2080" y="9300"/>
                </a:moveTo>
                <a:cubicBezTo>
                  <a:pt x="2127" y="9300"/>
                  <a:pt x="2167" y="9324"/>
                  <a:pt x="2192" y="9364"/>
                </a:cubicBezTo>
                <a:lnTo>
                  <a:pt x="3156" y="11019"/>
                </a:lnTo>
                <a:cubicBezTo>
                  <a:pt x="3192" y="11079"/>
                  <a:pt x="3168" y="11162"/>
                  <a:pt x="3108" y="11198"/>
                </a:cubicBezTo>
                <a:lnTo>
                  <a:pt x="2763" y="11400"/>
                </a:lnTo>
                <a:cubicBezTo>
                  <a:pt x="2744" y="11412"/>
                  <a:pt x="2722" y="11417"/>
                  <a:pt x="2701" y="11417"/>
                </a:cubicBezTo>
                <a:cubicBezTo>
                  <a:pt x="2655" y="11417"/>
                  <a:pt x="2609" y="11393"/>
                  <a:pt x="2584" y="11353"/>
                </a:cubicBezTo>
                <a:lnTo>
                  <a:pt x="1632" y="9686"/>
                </a:lnTo>
                <a:cubicBezTo>
                  <a:pt x="1584" y="9626"/>
                  <a:pt x="1608" y="9543"/>
                  <a:pt x="1668" y="9519"/>
                </a:cubicBezTo>
                <a:lnTo>
                  <a:pt x="2013" y="9317"/>
                </a:lnTo>
                <a:cubicBezTo>
                  <a:pt x="2036" y="9305"/>
                  <a:pt x="2059" y="9300"/>
                  <a:pt x="2080" y="9300"/>
                </a:cubicBezTo>
                <a:close/>
                <a:moveTo>
                  <a:pt x="14573" y="0"/>
                </a:moveTo>
                <a:cubicBezTo>
                  <a:pt x="14459" y="0"/>
                  <a:pt x="14343" y="30"/>
                  <a:pt x="14241" y="90"/>
                </a:cubicBezTo>
                <a:lnTo>
                  <a:pt x="13169" y="709"/>
                </a:lnTo>
                <a:cubicBezTo>
                  <a:pt x="12871" y="875"/>
                  <a:pt x="12752" y="1244"/>
                  <a:pt x="12895" y="1554"/>
                </a:cubicBezTo>
                <a:lnTo>
                  <a:pt x="11955" y="2090"/>
                </a:lnTo>
                <a:cubicBezTo>
                  <a:pt x="11693" y="2241"/>
                  <a:pt x="11840" y="2605"/>
                  <a:pt x="12087" y="2605"/>
                </a:cubicBezTo>
                <a:cubicBezTo>
                  <a:pt x="12131" y="2605"/>
                  <a:pt x="12179" y="2593"/>
                  <a:pt x="12229" y="2566"/>
                </a:cubicBezTo>
                <a:lnTo>
                  <a:pt x="13157" y="2030"/>
                </a:lnTo>
                <a:lnTo>
                  <a:pt x="15015" y="5245"/>
                </a:lnTo>
                <a:lnTo>
                  <a:pt x="11764" y="7114"/>
                </a:lnTo>
                <a:cubicBezTo>
                  <a:pt x="11745" y="7126"/>
                  <a:pt x="11724" y="7131"/>
                  <a:pt x="11702" y="7131"/>
                </a:cubicBezTo>
                <a:cubicBezTo>
                  <a:pt x="11656" y="7131"/>
                  <a:pt x="11610" y="7107"/>
                  <a:pt x="11586" y="7067"/>
                </a:cubicBezTo>
                <a:lnTo>
                  <a:pt x="9859" y="4066"/>
                </a:lnTo>
                <a:cubicBezTo>
                  <a:pt x="9812" y="4007"/>
                  <a:pt x="9835" y="3923"/>
                  <a:pt x="9907" y="3900"/>
                </a:cubicBezTo>
                <a:lnTo>
                  <a:pt x="11109" y="3197"/>
                </a:lnTo>
                <a:cubicBezTo>
                  <a:pt x="11396" y="3058"/>
                  <a:pt x="11247" y="2681"/>
                  <a:pt x="11004" y="2681"/>
                </a:cubicBezTo>
                <a:cubicBezTo>
                  <a:pt x="10955" y="2681"/>
                  <a:pt x="10902" y="2697"/>
                  <a:pt x="10847" y="2733"/>
                </a:cubicBezTo>
                <a:lnTo>
                  <a:pt x="9633" y="3423"/>
                </a:lnTo>
                <a:cubicBezTo>
                  <a:pt x="9323" y="3602"/>
                  <a:pt x="9204" y="3995"/>
                  <a:pt x="9383" y="4316"/>
                </a:cubicBezTo>
                <a:lnTo>
                  <a:pt x="6133" y="6186"/>
                </a:lnTo>
                <a:cubicBezTo>
                  <a:pt x="5799" y="6388"/>
                  <a:pt x="5692" y="6817"/>
                  <a:pt x="5906" y="7138"/>
                </a:cubicBezTo>
                <a:lnTo>
                  <a:pt x="2620" y="9031"/>
                </a:lnTo>
                <a:cubicBezTo>
                  <a:pt x="2490" y="8855"/>
                  <a:pt x="2292" y="8758"/>
                  <a:pt x="2088" y="8758"/>
                </a:cubicBezTo>
                <a:cubicBezTo>
                  <a:pt x="1974" y="8758"/>
                  <a:pt x="1858" y="8789"/>
                  <a:pt x="1751" y="8853"/>
                </a:cubicBezTo>
                <a:lnTo>
                  <a:pt x="1406" y="9043"/>
                </a:lnTo>
                <a:cubicBezTo>
                  <a:pt x="1251" y="9138"/>
                  <a:pt x="1132" y="9281"/>
                  <a:pt x="1096" y="9448"/>
                </a:cubicBezTo>
                <a:cubicBezTo>
                  <a:pt x="1049" y="9626"/>
                  <a:pt x="1072" y="9805"/>
                  <a:pt x="1156" y="9960"/>
                </a:cubicBezTo>
                <a:lnTo>
                  <a:pt x="2120" y="11615"/>
                </a:lnTo>
                <a:cubicBezTo>
                  <a:pt x="2239" y="11829"/>
                  <a:pt x="2465" y="11948"/>
                  <a:pt x="2704" y="11948"/>
                </a:cubicBezTo>
                <a:cubicBezTo>
                  <a:pt x="2823" y="11948"/>
                  <a:pt x="2930" y="11924"/>
                  <a:pt x="3037" y="11865"/>
                </a:cubicBezTo>
                <a:lnTo>
                  <a:pt x="3382" y="11662"/>
                </a:lnTo>
                <a:cubicBezTo>
                  <a:pt x="3537" y="11579"/>
                  <a:pt x="3644" y="11436"/>
                  <a:pt x="3692" y="11258"/>
                </a:cubicBezTo>
                <a:cubicBezTo>
                  <a:pt x="3727" y="11115"/>
                  <a:pt x="3716" y="10948"/>
                  <a:pt x="3656" y="10817"/>
                </a:cubicBezTo>
                <a:lnTo>
                  <a:pt x="6942" y="8924"/>
                </a:lnTo>
                <a:cubicBezTo>
                  <a:pt x="7049" y="9174"/>
                  <a:pt x="7299" y="9329"/>
                  <a:pt x="7573" y="9341"/>
                </a:cubicBezTo>
                <a:cubicBezTo>
                  <a:pt x="7740" y="9329"/>
                  <a:pt x="7895" y="9281"/>
                  <a:pt x="8026" y="9186"/>
                </a:cubicBezTo>
                <a:cubicBezTo>
                  <a:pt x="8145" y="9388"/>
                  <a:pt x="8311" y="9579"/>
                  <a:pt x="8502" y="9722"/>
                </a:cubicBezTo>
                <a:lnTo>
                  <a:pt x="7049" y="12698"/>
                </a:lnTo>
                <a:cubicBezTo>
                  <a:pt x="6962" y="12912"/>
                  <a:pt x="7133" y="13084"/>
                  <a:pt x="7306" y="13084"/>
                </a:cubicBezTo>
                <a:cubicBezTo>
                  <a:pt x="7394" y="13084"/>
                  <a:pt x="7482" y="13040"/>
                  <a:pt x="7537" y="12936"/>
                </a:cubicBezTo>
                <a:lnTo>
                  <a:pt x="8990" y="9960"/>
                </a:lnTo>
                <a:cubicBezTo>
                  <a:pt x="9145" y="10001"/>
                  <a:pt x="9303" y="10022"/>
                  <a:pt x="9459" y="10022"/>
                </a:cubicBezTo>
                <a:cubicBezTo>
                  <a:pt x="9615" y="10022"/>
                  <a:pt x="9770" y="10001"/>
                  <a:pt x="9919" y="9960"/>
                </a:cubicBezTo>
                <a:lnTo>
                  <a:pt x="13800" y="17937"/>
                </a:lnTo>
                <a:lnTo>
                  <a:pt x="5121" y="17937"/>
                </a:lnTo>
                <a:lnTo>
                  <a:pt x="6990" y="14091"/>
                </a:lnTo>
                <a:cubicBezTo>
                  <a:pt x="7049" y="13972"/>
                  <a:pt x="7014" y="13817"/>
                  <a:pt x="6895" y="13734"/>
                </a:cubicBezTo>
                <a:cubicBezTo>
                  <a:pt x="6851" y="13706"/>
                  <a:pt x="6801" y="13693"/>
                  <a:pt x="6750" y="13693"/>
                </a:cubicBezTo>
                <a:cubicBezTo>
                  <a:pt x="6650" y="13693"/>
                  <a:pt x="6549" y="13746"/>
                  <a:pt x="6502" y="13841"/>
                </a:cubicBezTo>
                <a:lnTo>
                  <a:pt x="4513" y="17937"/>
                </a:lnTo>
                <a:lnTo>
                  <a:pt x="298" y="17937"/>
                </a:lnTo>
                <a:cubicBezTo>
                  <a:pt x="156" y="17937"/>
                  <a:pt x="37" y="18044"/>
                  <a:pt x="25" y="18175"/>
                </a:cubicBezTo>
                <a:cubicBezTo>
                  <a:pt x="1" y="18342"/>
                  <a:pt x="120" y="18485"/>
                  <a:pt x="287" y="18497"/>
                </a:cubicBezTo>
                <a:lnTo>
                  <a:pt x="18217" y="18497"/>
                </a:lnTo>
                <a:cubicBezTo>
                  <a:pt x="18336" y="18497"/>
                  <a:pt x="18432" y="18425"/>
                  <a:pt x="18479" y="18318"/>
                </a:cubicBezTo>
                <a:cubicBezTo>
                  <a:pt x="18551" y="18127"/>
                  <a:pt x="18420" y="17925"/>
                  <a:pt x="18217" y="17913"/>
                </a:cubicBezTo>
                <a:lnTo>
                  <a:pt x="14407" y="17913"/>
                </a:lnTo>
                <a:lnTo>
                  <a:pt x="10419" y="9722"/>
                </a:lnTo>
                <a:cubicBezTo>
                  <a:pt x="11109" y="9234"/>
                  <a:pt x="11324" y="8281"/>
                  <a:pt x="10883" y="7555"/>
                </a:cubicBezTo>
                <a:lnTo>
                  <a:pt x="11169" y="7388"/>
                </a:lnTo>
                <a:cubicBezTo>
                  <a:pt x="11298" y="7563"/>
                  <a:pt x="11496" y="7656"/>
                  <a:pt x="11700" y="7656"/>
                </a:cubicBezTo>
                <a:cubicBezTo>
                  <a:pt x="11815" y="7656"/>
                  <a:pt x="11931" y="7627"/>
                  <a:pt x="12038" y="7567"/>
                </a:cubicBezTo>
                <a:lnTo>
                  <a:pt x="15288" y="5697"/>
                </a:lnTo>
                <a:cubicBezTo>
                  <a:pt x="15420" y="5876"/>
                  <a:pt x="15628" y="5974"/>
                  <a:pt x="15840" y="5974"/>
                </a:cubicBezTo>
                <a:cubicBezTo>
                  <a:pt x="15952" y="5974"/>
                  <a:pt x="16066" y="5946"/>
                  <a:pt x="16170" y="5888"/>
                </a:cubicBezTo>
                <a:lnTo>
                  <a:pt x="17241" y="5269"/>
                </a:lnTo>
                <a:cubicBezTo>
                  <a:pt x="17527" y="5102"/>
                  <a:pt x="17646" y="4733"/>
                  <a:pt x="17515" y="4423"/>
                </a:cubicBezTo>
                <a:cubicBezTo>
                  <a:pt x="18503" y="3697"/>
                  <a:pt x="18789" y="2340"/>
                  <a:pt x="18170" y="1268"/>
                </a:cubicBezTo>
                <a:cubicBezTo>
                  <a:pt x="17723" y="504"/>
                  <a:pt x="16916" y="67"/>
                  <a:pt x="16077" y="67"/>
                </a:cubicBezTo>
                <a:cubicBezTo>
                  <a:pt x="15753" y="67"/>
                  <a:pt x="15425" y="132"/>
                  <a:pt x="15110" y="268"/>
                </a:cubicBezTo>
                <a:cubicBezTo>
                  <a:pt x="14980" y="93"/>
                  <a:pt x="14777" y="0"/>
                  <a:pt x="145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4" name="Google Shape;3924;p33"/>
          <p:cNvSpPr/>
          <p:nvPr/>
        </p:nvSpPr>
        <p:spPr>
          <a:xfrm>
            <a:off x="6955846" y="1540742"/>
            <a:ext cx="334900" cy="462200"/>
          </a:xfrm>
          <a:custGeom>
            <a:avLst/>
            <a:gdLst/>
            <a:ahLst/>
            <a:cxnLst/>
            <a:rect l="l" t="t" r="r" b="b"/>
            <a:pathLst>
              <a:path w="13396" h="18488" extrusionOk="0">
                <a:moveTo>
                  <a:pt x="9930" y="3564"/>
                </a:moveTo>
                <a:cubicBezTo>
                  <a:pt x="9299" y="4254"/>
                  <a:pt x="8395" y="4647"/>
                  <a:pt x="7454" y="4647"/>
                </a:cubicBezTo>
                <a:lnTo>
                  <a:pt x="5942" y="4647"/>
                </a:lnTo>
                <a:cubicBezTo>
                  <a:pt x="5007" y="4647"/>
                  <a:pt x="4107" y="4259"/>
                  <a:pt x="3476" y="3564"/>
                </a:cubicBezTo>
                <a:close/>
                <a:moveTo>
                  <a:pt x="10273" y="4504"/>
                </a:moveTo>
                <a:cubicBezTo>
                  <a:pt x="10514" y="4504"/>
                  <a:pt x="10717" y="4702"/>
                  <a:pt x="10740" y="4945"/>
                </a:cubicBezTo>
                <a:cubicBezTo>
                  <a:pt x="10752" y="5219"/>
                  <a:pt x="10538" y="5433"/>
                  <a:pt x="10264" y="5433"/>
                </a:cubicBezTo>
                <a:lnTo>
                  <a:pt x="10157" y="5433"/>
                </a:lnTo>
                <a:lnTo>
                  <a:pt x="10157" y="4504"/>
                </a:lnTo>
                <a:lnTo>
                  <a:pt x="10252" y="4504"/>
                </a:lnTo>
                <a:cubicBezTo>
                  <a:pt x="10259" y="4504"/>
                  <a:pt x="10266" y="4504"/>
                  <a:pt x="10273" y="4504"/>
                </a:cubicBezTo>
                <a:close/>
                <a:moveTo>
                  <a:pt x="3263" y="4504"/>
                </a:moveTo>
                <a:lnTo>
                  <a:pt x="3263" y="5433"/>
                </a:lnTo>
                <a:lnTo>
                  <a:pt x="3156" y="5433"/>
                </a:lnTo>
                <a:cubicBezTo>
                  <a:pt x="3149" y="5433"/>
                  <a:pt x="3142" y="5434"/>
                  <a:pt x="3135" y="5434"/>
                </a:cubicBezTo>
                <a:cubicBezTo>
                  <a:pt x="2894" y="5434"/>
                  <a:pt x="2691" y="5236"/>
                  <a:pt x="2668" y="4993"/>
                </a:cubicBezTo>
                <a:cubicBezTo>
                  <a:pt x="2656" y="4719"/>
                  <a:pt x="2870" y="4504"/>
                  <a:pt x="3144" y="4504"/>
                </a:cubicBezTo>
                <a:close/>
                <a:moveTo>
                  <a:pt x="8215" y="5407"/>
                </a:moveTo>
                <a:cubicBezTo>
                  <a:pt x="8075" y="5407"/>
                  <a:pt x="7954" y="5530"/>
                  <a:pt x="7954" y="5683"/>
                </a:cubicBezTo>
                <a:lnTo>
                  <a:pt x="7954" y="6290"/>
                </a:lnTo>
                <a:cubicBezTo>
                  <a:pt x="7954" y="6449"/>
                  <a:pt x="8084" y="6565"/>
                  <a:pt x="8230" y="6565"/>
                </a:cubicBezTo>
                <a:cubicBezTo>
                  <a:pt x="8237" y="6565"/>
                  <a:pt x="8244" y="6565"/>
                  <a:pt x="8252" y="6564"/>
                </a:cubicBezTo>
                <a:cubicBezTo>
                  <a:pt x="8395" y="6540"/>
                  <a:pt x="8490" y="6421"/>
                  <a:pt x="8490" y="6278"/>
                </a:cubicBezTo>
                <a:lnTo>
                  <a:pt x="8490" y="5695"/>
                </a:lnTo>
                <a:cubicBezTo>
                  <a:pt x="8490" y="5552"/>
                  <a:pt x="8395" y="5433"/>
                  <a:pt x="8252" y="5409"/>
                </a:cubicBezTo>
                <a:cubicBezTo>
                  <a:pt x="8239" y="5407"/>
                  <a:pt x="8227" y="5407"/>
                  <a:pt x="8215" y="5407"/>
                </a:cubicBezTo>
                <a:close/>
                <a:moveTo>
                  <a:pt x="5142" y="5409"/>
                </a:moveTo>
                <a:cubicBezTo>
                  <a:pt x="5135" y="5409"/>
                  <a:pt x="5127" y="5409"/>
                  <a:pt x="5120" y="5409"/>
                </a:cubicBezTo>
                <a:cubicBezTo>
                  <a:pt x="4977" y="5433"/>
                  <a:pt x="4882" y="5552"/>
                  <a:pt x="4882" y="5695"/>
                </a:cubicBezTo>
                <a:lnTo>
                  <a:pt x="4882" y="6290"/>
                </a:lnTo>
                <a:cubicBezTo>
                  <a:pt x="4882" y="6421"/>
                  <a:pt x="4977" y="6540"/>
                  <a:pt x="5120" y="6564"/>
                </a:cubicBezTo>
                <a:cubicBezTo>
                  <a:pt x="5133" y="6566"/>
                  <a:pt x="5145" y="6567"/>
                  <a:pt x="5157" y="6567"/>
                </a:cubicBezTo>
                <a:cubicBezTo>
                  <a:pt x="5297" y="6567"/>
                  <a:pt x="5418" y="6444"/>
                  <a:pt x="5418" y="6290"/>
                </a:cubicBezTo>
                <a:lnTo>
                  <a:pt x="5418" y="5683"/>
                </a:lnTo>
                <a:cubicBezTo>
                  <a:pt x="5418" y="5524"/>
                  <a:pt x="5288" y="5409"/>
                  <a:pt x="5142" y="5409"/>
                </a:cubicBezTo>
                <a:close/>
                <a:moveTo>
                  <a:pt x="6068" y="8116"/>
                </a:moveTo>
                <a:cubicBezTo>
                  <a:pt x="5823" y="8116"/>
                  <a:pt x="5673" y="8486"/>
                  <a:pt x="5954" y="8636"/>
                </a:cubicBezTo>
                <a:cubicBezTo>
                  <a:pt x="6180" y="8755"/>
                  <a:pt x="6430" y="8815"/>
                  <a:pt x="6680" y="8826"/>
                </a:cubicBezTo>
                <a:cubicBezTo>
                  <a:pt x="6942" y="8826"/>
                  <a:pt x="7204" y="8755"/>
                  <a:pt x="7442" y="8636"/>
                </a:cubicBezTo>
                <a:cubicBezTo>
                  <a:pt x="7573" y="8564"/>
                  <a:pt x="7621" y="8398"/>
                  <a:pt x="7549" y="8267"/>
                </a:cubicBezTo>
                <a:cubicBezTo>
                  <a:pt x="7500" y="8177"/>
                  <a:pt x="7407" y="8126"/>
                  <a:pt x="7310" y="8126"/>
                </a:cubicBezTo>
                <a:cubicBezTo>
                  <a:pt x="7266" y="8126"/>
                  <a:pt x="7221" y="8137"/>
                  <a:pt x="7180" y="8160"/>
                </a:cubicBezTo>
                <a:cubicBezTo>
                  <a:pt x="7025" y="8243"/>
                  <a:pt x="6859" y="8279"/>
                  <a:pt x="6692" y="8279"/>
                </a:cubicBezTo>
                <a:cubicBezTo>
                  <a:pt x="6525" y="8279"/>
                  <a:pt x="6359" y="8231"/>
                  <a:pt x="6216" y="8160"/>
                </a:cubicBezTo>
                <a:cubicBezTo>
                  <a:pt x="6165" y="8129"/>
                  <a:pt x="6115" y="8116"/>
                  <a:pt x="6068" y="8116"/>
                </a:cubicBezTo>
                <a:close/>
                <a:moveTo>
                  <a:pt x="9609" y="4552"/>
                </a:moveTo>
                <a:lnTo>
                  <a:pt x="9609" y="6779"/>
                </a:lnTo>
                <a:cubicBezTo>
                  <a:pt x="9538" y="8338"/>
                  <a:pt x="8264" y="9553"/>
                  <a:pt x="6704" y="9553"/>
                </a:cubicBezTo>
                <a:cubicBezTo>
                  <a:pt x="5156" y="9553"/>
                  <a:pt x="3870" y="8338"/>
                  <a:pt x="3811" y="6779"/>
                </a:cubicBezTo>
                <a:lnTo>
                  <a:pt x="3799" y="6779"/>
                </a:lnTo>
                <a:lnTo>
                  <a:pt x="3799" y="4552"/>
                </a:lnTo>
                <a:cubicBezTo>
                  <a:pt x="4442" y="4969"/>
                  <a:pt x="5180" y="5183"/>
                  <a:pt x="5942" y="5183"/>
                </a:cubicBezTo>
                <a:lnTo>
                  <a:pt x="7466" y="5183"/>
                </a:lnTo>
                <a:cubicBezTo>
                  <a:pt x="8228" y="5183"/>
                  <a:pt x="8966" y="4969"/>
                  <a:pt x="9609" y="4552"/>
                </a:cubicBezTo>
                <a:close/>
                <a:moveTo>
                  <a:pt x="7906" y="10005"/>
                </a:moveTo>
                <a:lnTo>
                  <a:pt x="7906" y="10315"/>
                </a:lnTo>
                <a:cubicBezTo>
                  <a:pt x="7906" y="10398"/>
                  <a:pt x="7918" y="10481"/>
                  <a:pt x="7942" y="10553"/>
                </a:cubicBezTo>
                <a:lnTo>
                  <a:pt x="6680" y="11815"/>
                </a:lnTo>
                <a:lnTo>
                  <a:pt x="5430" y="10553"/>
                </a:lnTo>
                <a:cubicBezTo>
                  <a:pt x="5454" y="10481"/>
                  <a:pt x="5454" y="10398"/>
                  <a:pt x="5454" y="10315"/>
                </a:cubicBezTo>
                <a:lnTo>
                  <a:pt x="5454" y="10005"/>
                </a:lnTo>
                <a:cubicBezTo>
                  <a:pt x="5853" y="10154"/>
                  <a:pt x="6269" y="10228"/>
                  <a:pt x="6684" y="10228"/>
                </a:cubicBezTo>
                <a:cubicBezTo>
                  <a:pt x="7100" y="10228"/>
                  <a:pt x="7513" y="10154"/>
                  <a:pt x="7906" y="10005"/>
                </a:cubicBezTo>
                <a:close/>
                <a:moveTo>
                  <a:pt x="5156" y="11041"/>
                </a:moveTo>
                <a:lnTo>
                  <a:pt x="6311" y="12196"/>
                </a:lnTo>
                <a:lnTo>
                  <a:pt x="5597" y="12910"/>
                </a:lnTo>
                <a:lnTo>
                  <a:pt x="4561" y="11541"/>
                </a:lnTo>
                <a:lnTo>
                  <a:pt x="4525" y="11351"/>
                </a:lnTo>
                <a:lnTo>
                  <a:pt x="4787" y="11267"/>
                </a:lnTo>
                <a:cubicBezTo>
                  <a:pt x="4930" y="11220"/>
                  <a:pt x="5061" y="11136"/>
                  <a:pt x="5156" y="11041"/>
                </a:cubicBezTo>
                <a:close/>
                <a:moveTo>
                  <a:pt x="8240" y="11041"/>
                </a:moveTo>
                <a:cubicBezTo>
                  <a:pt x="8347" y="11136"/>
                  <a:pt x="8466" y="11220"/>
                  <a:pt x="8609" y="11267"/>
                </a:cubicBezTo>
                <a:lnTo>
                  <a:pt x="8871" y="11351"/>
                </a:lnTo>
                <a:lnTo>
                  <a:pt x="8835" y="11541"/>
                </a:lnTo>
                <a:lnTo>
                  <a:pt x="7799" y="12910"/>
                </a:lnTo>
                <a:lnTo>
                  <a:pt x="7085" y="12196"/>
                </a:lnTo>
                <a:lnTo>
                  <a:pt x="8240" y="11041"/>
                </a:lnTo>
                <a:close/>
                <a:moveTo>
                  <a:pt x="6692" y="13887"/>
                </a:moveTo>
                <a:cubicBezTo>
                  <a:pt x="6454" y="13887"/>
                  <a:pt x="6335" y="14184"/>
                  <a:pt x="6501" y="14351"/>
                </a:cubicBezTo>
                <a:cubicBezTo>
                  <a:pt x="6559" y="14405"/>
                  <a:pt x="6627" y="14429"/>
                  <a:pt x="6694" y="14429"/>
                </a:cubicBezTo>
                <a:cubicBezTo>
                  <a:pt x="6834" y="14429"/>
                  <a:pt x="6966" y="14322"/>
                  <a:pt x="6966" y="14160"/>
                </a:cubicBezTo>
                <a:cubicBezTo>
                  <a:pt x="6966" y="14006"/>
                  <a:pt x="6847" y="13887"/>
                  <a:pt x="6692" y="13887"/>
                </a:cubicBezTo>
                <a:close/>
                <a:moveTo>
                  <a:pt x="6711" y="15517"/>
                </a:moveTo>
                <a:cubicBezTo>
                  <a:pt x="6705" y="15517"/>
                  <a:pt x="6698" y="15517"/>
                  <a:pt x="6692" y="15518"/>
                </a:cubicBezTo>
                <a:cubicBezTo>
                  <a:pt x="6454" y="15518"/>
                  <a:pt x="6335" y="15803"/>
                  <a:pt x="6501" y="15970"/>
                </a:cubicBezTo>
                <a:cubicBezTo>
                  <a:pt x="6559" y="16028"/>
                  <a:pt x="6628" y="16053"/>
                  <a:pt x="6694" y="16053"/>
                </a:cubicBezTo>
                <a:cubicBezTo>
                  <a:pt x="6835" y="16053"/>
                  <a:pt x="6966" y="15941"/>
                  <a:pt x="6966" y="15780"/>
                </a:cubicBezTo>
                <a:cubicBezTo>
                  <a:pt x="6966" y="15643"/>
                  <a:pt x="6857" y="15517"/>
                  <a:pt x="6711" y="15517"/>
                </a:cubicBezTo>
                <a:close/>
                <a:moveTo>
                  <a:pt x="6692" y="17137"/>
                </a:moveTo>
                <a:cubicBezTo>
                  <a:pt x="6454" y="17137"/>
                  <a:pt x="6335" y="17423"/>
                  <a:pt x="6501" y="17601"/>
                </a:cubicBezTo>
                <a:cubicBezTo>
                  <a:pt x="6559" y="17655"/>
                  <a:pt x="6627" y="17679"/>
                  <a:pt x="6694" y="17679"/>
                </a:cubicBezTo>
                <a:cubicBezTo>
                  <a:pt x="6834" y="17679"/>
                  <a:pt x="6966" y="17572"/>
                  <a:pt x="6966" y="17411"/>
                </a:cubicBezTo>
                <a:cubicBezTo>
                  <a:pt x="6966" y="17256"/>
                  <a:pt x="6847" y="17137"/>
                  <a:pt x="6692" y="17137"/>
                </a:cubicBezTo>
                <a:close/>
                <a:moveTo>
                  <a:pt x="8347" y="15720"/>
                </a:moveTo>
                <a:lnTo>
                  <a:pt x="8347" y="15732"/>
                </a:lnTo>
                <a:cubicBezTo>
                  <a:pt x="8325" y="15727"/>
                  <a:pt x="8303" y="15725"/>
                  <a:pt x="8282" y="15725"/>
                </a:cubicBezTo>
                <a:cubicBezTo>
                  <a:pt x="8154" y="15725"/>
                  <a:pt x="8046" y="15814"/>
                  <a:pt x="8025" y="15946"/>
                </a:cubicBezTo>
                <a:lnTo>
                  <a:pt x="7621" y="18149"/>
                </a:lnTo>
                <a:cubicBezTo>
                  <a:pt x="7597" y="18304"/>
                  <a:pt x="7692" y="18435"/>
                  <a:pt x="7835" y="18470"/>
                </a:cubicBezTo>
                <a:lnTo>
                  <a:pt x="7894" y="18470"/>
                </a:lnTo>
                <a:cubicBezTo>
                  <a:pt x="8014" y="18470"/>
                  <a:pt x="8133" y="18375"/>
                  <a:pt x="8156" y="18244"/>
                </a:cubicBezTo>
                <a:lnTo>
                  <a:pt x="8561" y="16042"/>
                </a:lnTo>
                <a:cubicBezTo>
                  <a:pt x="8585" y="15887"/>
                  <a:pt x="8490" y="15744"/>
                  <a:pt x="8347" y="15720"/>
                </a:cubicBezTo>
                <a:close/>
                <a:moveTo>
                  <a:pt x="2552" y="16241"/>
                </a:moveTo>
                <a:cubicBezTo>
                  <a:pt x="2539" y="16241"/>
                  <a:pt x="2526" y="16242"/>
                  <a:pt x="2513" y="16244"/>
                </a:cubicBezTo>
                <a:cubicBezTo>
                  <a:pt x="2382" y="16256"/>
                  <a:pt x="2275" y="16375"/>
                  <a:pt x="2287" y="16518"/>
                </a:cubicBezTo>
                <a:lnTo>
                  <a:pt x="2287" y="18185"/>
                </a:lnTo>
                <a:cubicBezTo>
                  <a:pt x="2275" y="18328"/>
                  <a:pt x="2382" y="18447"/>
                  <a:pt x="2513" y="18470"/>
                </a:cubicBezTo>
                <a:cubicBezTo>
                  <a:pt x="2521" y="18471"/>
                  <a:pt x="2528" y="18471"/>
                  <a:pt x="2536" y="18471"/>
                </a:cubicBezTo>
                <a:cubicBezTo>
                  <a:pt x="2691" y="18471"/>
                  <a:pt x="2810" y="18356"/>
                  <a:pt x="2810" y="18197"/>
                </a:cubicBezTo>
                <a:lnTo>
                  <a:pt x="2810" y="16506"/>
                </a:lnTo>
                <a:cubicBezTo>
                  <a:pt x="2810" y="16363"/>
                  <a:pt x="2700" y="16241"/>
                  <a:pt x="2552" y="16241"/>
                </a:cubicBezTo>
                <a:close/>
                <a:moveTo>
                  <a:pt x="10847" y="16232"/>
                </a:moveTo>
                <a:lnTo>
                  <a:pt x="10859" y="16244"/>
                </a:lnTo>
                <a:cubicBezTo>
                  <a:pt x="10704" y="16244"/>
                  <a:pt x="10585" y="16363"/>
                  <a:pt x="10585" y="16518"/>
                </a:cubicBezTo>
                <a:lnTo>
                  <a:pt x="10585" y="18197"/>
                </a:lnTo>
                <a:cubicBezTo>
                  <a:pt x="10585" y="18328"/>
                  <a:pt x="10681" y="18447"/>
                  <a:pt x="10823" y="18470"/>
                </a:cubicBezTo>
                <a:cubicBezTo>
                  <a:pt x="10836" y="18472"/>
                  <a:pt x="10848" y="18473"/>
                  <a:pt x="10860" y="18473"/>
                </a:cubicBezTo>
                <a:cubicBezTo>
                  <a:pt x="11000" y="18473"/>
                  <a:pt x="11121" y="18351"/>
                  <a:pt x="11121" y="18209"/>
                </a:cubicBezTo>
                <a:lnTo>
                  <a:pt x="11121" y="16506"/>
                </a:lnTo>
                <a:cubicBezTo>
                  <a:pt x="11121" y="16363"/>
                  <a:pt x="11002" y="16232"/>
                  <a:pt x="10847" y="16232"/>
                </a:cubicBezTo>
                <a:close/>
                <a:moveTo>
                  <a:pt x="6699" y="1"/>
                </a:moveTo>
                <a:cubicBezTo>
                  <a:pt x="6612" y="1"/>
                  <a:pt x="6525" y="10"/>
                  <a:pt x="6442" y="28"/>
                </a:cubicBezTo>
                <a:lnTo>
                  <a:pt x="5096" y="325"/>
                </a:lnTo>
                <a:cubicBezTo>
                  <a:pt x="4776" y="392"/>
                  <a:pt x="4845" y="858"/>
                  <a:pt x="5143" y="858"/>
                </a:cubicBezTo>
                <a:cubicBezTo>
                  <a:pt x="5166" y="858"/>
                  <a:pt x="5190" y="855"/>
                  <a:pt x="5216" y="849"/>
                </a:cubicBezTo>
                <a:lnTo>
                  <a:pt x="6561" y="552"/>
                </a:lnTo>
                <a:cubicBezTo>
                  <a:pt x="6609" y="540"/>
                  <a:pt x="6656" y="534"/>
                  <a:pt x="6704" y="534"/>
                </a:cubicBezTo>
                <a:cubicBezTo>
                  <a:pt x="6751" y="534"/>
                  <a:pt x="6799" y="540"/>
                  <a:pt x="6847" y="552"/>
                </a:cubicBezTo>
                <a:lnTo>
                  <a:pt x="10442" y="1349"/>
                </a:lnTo>
                <a:cubicBezTo>
                  <a:pt x="10692" y="1397"/>
                  <a:pt x="10907" y="1528"/>
                  <a:pt x="11073" y="1718"/>
                </a:cubicBezTo>
                <a:cubicBezTo>
                  <a:pt x="11523" y="2215"/>
                  <a:pt x="11174" y="3016"/>
                  <a:pt x="10505" y="3016"/>
                </a:cubicBezTo>
                <a:cubicBezTo>
                  <a:pt x="10500" y="3016"/>
                  <a:pt x="10495" y="3016"/>
                  <a:pt x="10490" y="3016"/>
                </a:cubicBezTo>
                <a:lnTo>
                  <a:pt x="2906" y="3016"/>
                </a:lnTo>
                <a:cubicBezTo>
                  <a:pt x="2901" y="3016"/>
                  <a:pt x="2896" y="3016"/>
                  <a:pt x="2891" y="3016"/>
                </a:cubicBezTo>
                <a:cubicBezTo>
                  <a:pt x="2222" y="3016"/>
                  <a:pt x="1873" y="2215"/>
                  <a:pt x="2322" y="1718"/>
                </a:cubicBezTo>
                <a:cubicBezTo>
                  <a:pt x="2489" y="1528"/>
                  <a:pt x="2703" y="1397"/>
                  <a:pt x="2953" y="1349"/>
                </a:cubicBezTo>
                <a:lnTo>
                  <a:pt x="3977" y="1123"/>
                </a:lnTo>
                <a:cubicBezTo>
                  <a:pt x="4289" y="1045"/>
                  <a:pt x="4205" y="592"/>
                  <a:pt x="3920" y="592"/>
                </a:cubicBezTo>
                <a:cubicBezTo>
                  <a:pt x="3901" y="592"/>
                  <a:pt x="3880" y="595"/>
                  <a:pt x="3858" y="599"/>
                </a:cubicBezTo>
                <a:lnTo>
                  <a:pt x="2834" y="825"/>
                </a:lnTo>
                <a:cubicBezTo>
                  <a:pt x="2477" y="897"/>
                  <a:pt x="2156" y="1087"/>
                  <a:pt x="1918" y="1361"/>
                </a:cubicBezTo>
                <a:cubicBezTo>
                  <a:pt x="1191" y="2159"/>
                  <a:pt x="1691" y="3433"/>
                  <a:pt x="2751" y="3552"/>
                </a:cubicBezTo>
                <a:cubicBezTo>
                  <a:pt x="2858" y="3695"/>
                  <a:pt x="2965" y="3826"/>
                  <a:pt x="3084" y="3957"/>
                </a:cubicBezTo>
                <a:cubicBezTo>
                  <a:pt x="2537" y="3981"/>
                  <a:pt x="2120" y="4433"/>
                  <a:pt x="2120" y="4969"/>
                </a:cubicBezTo>
                <a:cubicBezTo>
                  <a:pt x="2108" y="5521"/>
                  <a:pt x="2561" y="5981"/>
                  <a:pt x="3111" y="5981"/>
                </a:cubicBezTo>
                <a:cubicBezTo>
                  <a:pt x="3118" y="5981"/>
                  <a:pt x="3125" y="5981"/>
                  <a:pt x="3132" y="5981"/>
                </a:cubicBezTo>
                <a:lnTo>
                  <a:pt x="3251" y="5981"/>
                </a:lnTo>
                <a:lnTo>
                  <a:pt x="3251" y="6790"/>
                </a:lnTo>
                <a:cubicBezTo>
                  <a:pt x="3251" y="8041"/>
                  <a:pt x="4954" y="9743"/>
                  <a:pt x="4954" y="9743"/>
                </a:cubicBezTo>
                <a:lnTo>
                  <a:pt x="4954" y="10315"/>
                </a:lnTo>
                <a:cubicBezTo>
                  <a:pt x="4954" y="10505"/>
                  <a:pt x="4823" y="10684"/>
                  <a:pt x="4644" y="10743"/>
                </a:cubicBezTo>
                <a:lnTo>
                  <a:pt x="1691" y="11720"/>
                </a:lnTo>
                <a:cubicBezTo>
                  <a:pt x="679" y="12053"/>
                  <a:pt x="1" y="12982"/>
                  <a:pt x="13" y="14041"/>
                </a:cubicBezTo>
                <a:lnTo>
                  <a:pt x="13" y="18197"/>
                </a:lnTo>
                <a:cubicBezTo>
                  <a:pt x="1" y="18339"/>
                  <a:pt x="108" y="18459"/>
                  <a:pt x="239" y="18470"/>
                </a:cubicBezTo>
                <a:cubicBezTo>
                  <a:pt x="252" y="18472"/>
                  <a:pt x="265" y="18473"/>
                  <a:pt x="278" y="18473"/>
                </a:cubicBezTo>
                <a:cubicBezTo>
                  <a:pt x="427" y="18473"/>
                  <a:pt x="548" y="18351"/>
                  <a:pt x="548" y="18209"/>
                </a:cubicBezTo>
                <a:lnTo>
                  <a:pt x="548" y="14041"/>
                </a:lnTo>
                <a:cubicBezTo>
                  <a:pt x="548" y="13220"/>
                  <a:pt x="1072" y="12494"/>
                  <a:pt x="1846" y="12243"/>
                </a:cubicBezTo>
                <a:lnTo>
                  <a:pt x="3275" y="11767"/>
                </a:lnTo>
                <a:lnTo>
                  <a:pt x="2763" y="12458"/>
                </a:lnTo>
                <a:cubicBezTo>
                  <a:pt x="2644" y="12613"/>
                  <a:pt x="2608" y="12815"/>
                  <a:pt x="2691" y="13005"/>
                </a:cubicBezTo>
                <a:lnTo>
                  <a:pt x="3061" y="13839"/>
                </a:lnTo>
                <a:lnTo>
                  <a:pt x="2477" y="14351"/>
                </a:lnTo>
                <a:cubicBezTo>
                  <a:pt x="2299" y="14506"/>
                  <a:pt x="2251" y="14780"/>
                  <a:pt x="2358" y="14994"/>
                </a:cubicBezTo>
                <a:lnTo>
                  <a:pt x="4323" y="18351"/>
                </a:lnTo>
                <a:cubicBezTo>
                  <a:pt x="4378" y="18448"/>
                  <a:pt x="4461" y="18487"/>
                  <a:pt x="4544" y="18487"/>
                </a:cubicBezTo>
                <a:cubicBezTo>
                  <a:pt x="4728" y="18487"/>
                  <a:pt x="4910" y="18291"/>
                  <a:pt x="4787" y="18078"/>
                </a:cubicBezTo>
                <a:lnTo>
                  <a:pt x="2846" y="14744"/>
                </a:lnTo>
                <a:lnTo>
                  <a:pt x="3430" y="14232"/>
                </a:lnTo>
                <a:cubicBezTo>
                  <a:pt x="3596" y="14089"/>
                  <a:pt x="3656" y="13839"/>
                  <a:pt x="3561" y="13637"/>
                </a:cubicBezTo>
                <a:lnTo>
                  <a:pt x="3191" y="12791"/>
                </a:lnTo>
                <a:lnTo>
                  <a:pt x="4025" y="11660"/>
                </a:lnTo>
                <a:cubicBezTo>
                  <a:pt x="4037" y="11708"/>
                  <a:pt x="5227" y="18209"/>
                  <a:pt x="5239" y="18268"/>
                </a:cubicBezTo>
                <a:cubicBezTo>
                  <a:pt x="5263" y="18399"/>
                  <a:pt x="5370" y="18482"/>
                  <a:pt x="5501" y="18482"/>
                </a:cubicBezTo>
                <a:cubicBezTo>
                  <a:pt x="5680" y="18482"/>
                  <a:pt x="5799" y="18328"/>
                  <a:pt x="5775" y="18173"/>
                </a:cubicBezTo>
                <a:lnTo>
                  <a:pt x="4775" y="12732"/>
                </a:lnTo>
                <a:lnTo>
                  <a:pt x="5180" y="13267"/>
                </a:lnTo>
                <a:cubicBezTo>
                  <a:pt x="5289" y="13402"/>
                  <a:pt x="5446" y="13471"/>
                  <a:pt x="5601" y="13471"/>
                </a:cubicBezTo>
                <a:cubicBezTo>
                  <a:pt x="5734" y="13471"/>
                  <a:pt x="5866" y="13420"/>
                  <a:pt x="5966" y="13315"/>
                </a:cubicBezTo>
                <a:lnTo>
                  <a:pt x="6704" y="12589"/>
                </a:lnTo>
                <a:lnTo>
                  <a:pt x="7430" y="13315"/>
                </a:lnTo>
                <a:cubicBezTo>
                  <a:pt x="7525" y="13410"/>
                  <a:pt x="7656" y="13470"/>
                  <a:pt x="7799" y="13470"/>
                </a:cubicBezTo>
                <a:cubicBezTo>
                  <a:pt x="7954" y="13470"/>
                  <a:pt x="8109" y="13386"/>
                  <a:pt x="8216" y="13267"/>
                </a:cubicBezTo>
                <a:lnTo>
                  <a:pt x="8621" y="12720"/>
                </a:lnTo>
                <a:lnTo>
                  <a:pt x="8264" y="14684"/>
                </a:lnTo>
                <a:cubicBezTo>
                  <a:pt x="8230" y="14881"/>
                  <a:pt x="8385" y="15001"/>
                  <a:pt x="8539" y="15001"/>
                </a:cubicBezTo>
                <a:cubicBezTo>
                  <a:pt x="8654" y="15001"/>
                  <a:pt x="8769" y="14933"/>
                  <a:pt x="8799" y="14780"/>
                </a:cubicBezTo>
                <a:cubicBezTo>
                  <a:pt x="8823" y="14732"/>
                  <a:pt x="9359" y="11672"/>
                  <a:pt x="9371" y="11636"/>
                </a:cubicBezTo>
                <a:lnTo>
                  <a:pt x="10204" y="12767"/>
                </a:lnTo>
                <a:lnTo>
                  <a:pt x="9835" y="13613"/>
                </a:lnTo>
                <a:cubicBezTo>
                  <a:pt x="9752" y="13815"/>
                  <a:pt x="9799" y="14065"/>
                  <a:pt x="9978" y="14208"/>
                </a:cubicBezTo>
                <a:lnTo>
                  <a:pt x="10561" y="14720"/>
                </a:lnTo>
                <a:lnTo>
                  <a:pt x="8609" y="18054"/>
                </a:lnTo>
                <a:cubicBezTo>
                  <a:pt x="8501" y="18261"/>
                  <a:pt x="8682" y="18451"/>
                  <a:pt x="8866" y="18451"/>
                </a:cubicBezTo>
                <a:cubicBezTo>
                  <a:pt x="8946" y="18451"/>
                  <a:pt x="9027" y="18414"/>
                  <a:pt x="9085" y="18328"/>
                </a:cubicBezTo>
                <a:lnTo>
                  <a:pt x="11062" y="14970"/>
                </a:lnTo>
                <a:cubicBezTo>
                  <a:pt x="11157" y="14756"/>
                  <a:pt x="11109" y="14494"/>
                  <a:pt x="10931" y="14339"/>
                </a:cubicBezTo>
                <a:lnTo>
                  <a:pt x="10347" y="13827"/>
                </a:lnTo>
                <a:lnTo>
                  <a:pt x="10716" y="12994"/>
                </a:lnTo>
                <a:cubicBezTo>
                  <a:pt x="10800" y="12803"/>
                  <a:pt x="10764" y="12601"/>
                  <a:pt x="10645" y="12446"/>
                </a:cubicBezTo>
                <a:lnTo>
                  <a:pt x="10133" y="11755"/>
                </a:lnTo>
                <a:lnTo>
                  <a:pt x="11562" y="12232"/>
                </a:lnTo>
                <a:cubicBezTo>
                  <a:pt x="12335" y="12482"/>
                  <a:pt x="12859" y="13208"/>
                  <a:pt x="12859" y="14029"/>
                </a:cubicBezTo>
                <a:lnTo>
                  <a:pt x="12859" y="18197"/>
                </a:lnTo>
                <a:cubicBezTo>
                  <a:pt x="12859" y="18339"/>
                  <a:pt x="12967" y="18459"/>
                  <a:pt x="13097" y="18470"/>
                </a:cubicBezTo>
                <a:cubicBezTo>
                  <a:pt x="13111" y="18472"/>
                  <a:pt x="13124" y="18473"/>
                  <a:pt x="13137" y="18473"/>
                </a:cubicBezTo>
                <a:cubicBezTo>
                  <a:pt x="13284" y="18473"/>
                  <a:pt x="13395" y="18351"/>
                  <a:pt x="13395" y="18209"/>
                </a:cubicBezTo>
                <a:lnTo>
                  <a:pt x="13395" y="14041"/>
                </a:lnTo>
                <a:cubicBezTo>
                  <a:pt x="13395" y="12982"/>
                  <a:pt x="12716" y="12041"/>
                  <a:pt x="11716" y="11720"/>
                </a:cubicBezTo>
                <a:lnTo>
                  <a:pt x="8764" y="10743"/>
                </a:lnTo>
                <a:cubicBezTo>
                  <a:pt x="8573" y="10684"/>
                  <a:pt x="8454" y="10505"/>
                  <a:pt x="8454" y="10315"/>
                </a:cubicBezTo>
                <a:lnTo>
                  <a:pt x="8454" y="9731"/>
                </a:lnTo>
                <a:cubicBezTo>
                  <a:pt x="9490" y="9100"/>
                  <a:pt x="10121" y="7969"/>
                  <a:pt x="10109" y="6743"/>
                </a:cubicBezTo>
                <a:lnTo>
                  <a:pt x="10109" y="5981"/>
                </a:lnTo>
                <a:lnTo>
                  <a:pt x="10264" y="5981"/>
                </a:lnTo>
                <a:cubicBezTo>
                  <a:pt x="10264" y="5981"/>
                  <a:pt x="11288" y="5528"/>
                  <a:pt x="11288" y="4969"/>
                </a:cubicBezTo>
                <a:cubicBezTo>
                  <a:pt x="11276" y="4421"/>
                  <a:pt x="10859" y="3981"/>
                  <a:pt x="10311" y="3957"/>
                </a:cubicBezTo>
                <a:cubicBezTo>
                  <a:pt x="10430" y="3826"/>
                  <a:pt x="10538" y="3695"/>
                  <a:pt x="10645" y="3552"/>
                </a:cubicBezTo>
                <a:cubicBezTo>
                  <a:pt x="11704" y="3433"/>
                  <a:pt x="12193" y="2159"/>
                  <a:pt x="11478" y="1361"/>
                </a:cubicBezTo>
                <a:cubicBezTo>
                  <a:pt x="11240" y="1087"/>
                  <a:pt x="10919" y="897"/>
                  <a:pt x="10561" y="814"/>
                </a:cubicBezTo>
                <a:lnTo>
                  <a:pt x="6966" y="28"/>
                </a:lnTo>
                <a:cubicBezTo>
                  <a:pt x="6876" y="10"/>
                  <a:pt x="6787" y="1"/>
                  <a:pt x="669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5" name="Google Shape;3925;p33"/>
          <p:cNvSpPr/>
          <p:nvPr/>
        </p:nvSpPr>
        <p:spPr>
          <a:xfrm>
            <a:off x="4340399" y="1540854"/>
            <a:ext cx="463200" cy="462000"/>
          </a:xfrm>
          <a:custGeom>
            <a:avLst/>
            <a:gdLst/>
            <a:ahLst/>
            <a:cxnLst/>
            <a:rect l="l" t="t" r="r" b="b"/>
            <a:pathLst>
              <a:path w="18528" h="18480" extrusionOk="0">
                <a:moveTo>
                  <a:pt x="9270" y="548"/>
                </a:moveTo>
                <a:cubicBezTo>
                  <a:pt x="10143" y="548"/>
                  <a:pt x="10579" y="1592"/>
                  <a:pt x="9955" y="2216"/>
                </a:cubicBezTo>
                <a:lnTo>
                  <a:pt x="9955" y="2204"/>
                </a:lnTo>
                <a:cubicBezTo>
                  <a:pt x="9800" y="2358"/>
                  <a:pt x="9717" y="2561"/>
                  <a:pt x="9717" y="2775"/>
                </a:cubicBezTo>
                <a:lnTo>
                  <a:pt x="9717" y="3025"/>
                </a:lnTo>
                <a:cubicBezTo>
                  <a:pt x="9562" y="3013"/>
                  <a:pt x="9419" y="3013"/>
                  <a:pt x="9264" y="3013"/>
                </a:cubicBezTo>
                <a:cubicBezTo>
                  <a:pt x="9121" y="3013"/>
                  <a:pt x="8967" y="3013"/>
                  <a:pt x="8824" y="3025"/>
                </a:cubicBezTo>
                <a:lnTo>
                  <a:pt x="8824" y="2787"/>
                </a:lnTo>
                <a:cubicBezTo>
                  <a:pt x="8824" y="2561"/>
                  <a:pt x="8740" y="2358"/>
                  <a:pt x="8586" y="2204"/>
                </a:cubicBezTo>
                <a:cubicBezTo>
                  <a:pt x="8383" y="2013"/>
                  <a:pt x="8288" y="1739"/>
                  <a:pt x="8300" y="1465"/>
                </a:cubicBezTo>
                <a:cubicBezTo>
                  <a:pt x="8336" y="953"/>
                  <a:pt x="8740" y="561"/>
                  <a:pt x="9240" y="549"/>
                </a:cubicBezTo>
                <a:cubicBezTo>
                  <a:pt x="9250" y="548"/>
                  <a:pt x="9260" y="548"/>
                  <a:pt x="9270" y="548"/>
                </a:cubicBezTo>
                <a:close/>
                <a:moveTo>
                  <a:pt x="3810" y="2800"/>
                </a:moveTo>
                <a:cubicBezTo>
                  <a:pt x="4309" y="2800"/>
                  <a:pt x="4788" y="3187"/>
                  <a:pt x="4788" y="3775"/>
                </a:cubicBezTo>
                <a:cubicBezTo>
                  <a:pt x="4788" y="3990"/>
                  <a:pt x="4871" y="4192"/>
                  <a:pt x="5026" y="4347"/>
                </a:cubicBezTo>
                <a:lnTo>
                  <a:pt x="5204" y="4525"/>
                </a:lnTo>
                <a:cubicBezTo>
                  <a:pt x="4978" y="4728"/>
                  <a:pt x="4764" y="4930"/>
                  <a:pt x="4561" y="5168"/>
                </a:cubicBezTo>
                <a:lnTo>
                  <a:pt x="4383" y="4990"/>
                </a:lnTo>
                <a:cubicBezTo>
                  <a:pt x="4228" y="4835"/>
                  <a:pt x="4026" y="4752"/>
                  <a:pt x="3811" y="4752"/>
                </a:cubicBezTo>
                <a:cubicBezTo>
                  <a:pt x="3525" y="4752"/>
                  <a:pt x="3264" y="4633"/>
                  <a:pt x="3085" y="4418"/>
                </a:cubicBezTo>
                <a:cubicBezTo>
                  <a:pt x="2752" y="4037"/>
                  <a:pt x="2763" y="3478"/>
                  <a:pt x="3109" y="3109"/>
                </a:cubicBezTo>
                <a:cubicBezTo>
                  <a:pt x="3310" y="2895"/>
                  <a:pt x="3563" y="2800"/>
                  <a:pt x="3810" y="2800"/>
                </a:cubicBezTo>
                <a:close/>
                <a:moveTo>
                  <a:pt x="14743" y="2806"/>
                </a:moveTo>
                <a:cubicBezTo>
                  <a:pt x="14985" y="2806"/>
                  <a:pt x="15225" y="2896"/>
                  <a:pt x="15408" y="3073"/>
                </a:cubicBezTo>
                <a:cubicBezTo>
                  <a:pt x="16051" y="3680"/>
                  <a:pt x="15622" y="4752"/>
                  <a:pt x="14741" y="4752"/>
                </a:cubicBezTo>
                <a:cubicBezTo>
                  <a:pt x="14527" y="4763"/>
                  <a:pt x="14324" y="4847"/>
                  <a:pt x="14182" y="4990"/>
                </a:cubicBezTo>
                <a:lnTo>
                  <a:pt x="13991" y="5180"/>
                </a:lnTo>
                <a:cubicBezTo>
                  <a:pt x="13789" y="4942"/>
                  <a:pt x="13574" y="4728"/>
                  <a:pt x="13348" y="4537"/>
                </a:cubicBezTo>
                <a:lnTo>
                  <a:pt x="13539" y="4359"/>
                </a:lnTo>
                <a:cubicBezTo>
                  <a:pt x="13681" y="4204"/>
                  <a:pt x="13777" y="3990"/>
                  <a:pt x="13765" y="3775"/>
                </a:cubicBezTo>
                <a:cubicBezTo>
                  <a:pt x="13765" y="3501"/>
                  <a:pt x="13884" y="3239"/>
                  <a:pt x="14098" y="3049"/>
                </a:cubicBezTo>
                <a:cubicBezTo>
                  <a:pt x="14284" y="2887"/>
                  <a:pt x="14514" y="2806"/>
                  <a:pt x="14743" y="2806"/>
                </a:cubicBezTo>
                <a:close/>
                <a:moveTo>
                  <a:pt x="9264" y="5442"/>
                </a:moveTo>
                <a:cubicBezTo>
                  <a:pt x="9348" y="5442"/>
                  <a:pt x="9443" y="5442"/>
                  <a:pt x="9538" y="5454"/>
                </a:cubicBezTo>
                <a:lnTo>
                  <a:pt x="9538" y="7049"/>
                </a:lnTo>
                <a:cubicBezTo>
                  <a:pt x="9449" y="7038"/>
                  <a:pt x="9357" y="7032"/>
                  <a:pt x="9264" y="7032"/>
                </a:cubicBezTo>
                <a:cubicBezTo>
                  <a:pt x="9172" y="7032"/>
                  <a:pt x="9080" y="7038"/>
                  <a:pt x="8990" y="7049"/>
                </a:cubicBezTo>
                <a:lnTo>
                  <a:pt x="8990" y="5454"/>
                </a:lnTo>
                <a:cubicBezTo>
                  <a:pt x="9086" y="5454"/>
                  <a:pt x="9169" y="5442"/>
                  <a:pt x="9264" y="5442"/>
                </a:cubicBezTo>
                <a:close/>
                <a:moveTo>
                  <a:pt x="8455" y="5537"/>
                </a:moveTo>
                <a:lnTo>
                  <a:pt x="8455" y="7180"/>
                </a:lnTo>
                <a:lnTo>
                  <a:pt x="8383" y="7216"/>
                </a:lnTo>
                <a:lnTo>
                  <a:pt x="7216" y="6049"/>
                </a:lnTo>
                <a:cubicBezTo>
                  <a:pt x="7597" y="5811"/>
                  <a:pt x="8014" y="5633"/>
                  <a:pt x="8455" y="5537"/>
                </a:cubicBezTo>
                <a:close/>
                <a:moveTo>
                  <a:pt x="10074" y="5537"/>
                </a:moveTo>
                <a:cubicBezTo>
                  <a:pt x="10514" y="5633"/>
                  <a:pt x="10931" y="5811"/>
                  <a:pt x="11312" y="6061"/>
                </a:cubicBezTo>
                <a:lnTo>
                  <a:pt x="10145" y="7216"/>
                </a:lnTo>
                <a:lnTo>
                  <a:pt x="10086" y="7192"/>
                </a:lnTo>
                <a:lnTo>
                  <a:pt x="10074" y="5537"/>
                </a:lnTo>
                <a:close/>
                <a:moveTo>
                  <a:pt x="6793" y="6376"/>
                </a:moveTo>
                <a:lnTo>
                  <a:pt x="7919" y="7502"/>
                </a:lnTo>
                <a:cubicBezTo>
                  <a:pt x="7776" y="7609"/>
                  <a:pt x="7645" y="7740"/>
                  <a:pt x="7526" y="7883"/>
                </a:cubicBezTo>
                <a:lnTo>
                  <a:pt x="6407" y="6764"/>
                </a:lnTo>
                <a:cubicBezTo>
                  <a:pt x="6524" y="6623"/>
                  <a:pt x="6653" y="6494"/>
                  <a:pt x="6793" y="6376"/>
                </a:cubicBezTo>
                <a:close/>
                <a:moveTo>
                  <a:pt x="11753" y="6371"/>
                </a:moveTo>
                <a:cubicBezTo>
                  <a:pt x="11896" y="6490"/>
                  <a:pt x="12015" y="6621"/>
                  <a:pt x="12134" y="6764"/>
                </a:cubicBezTo>
                <a:lnTo>
                  <a:pt x="11014" y="7883"/>
                </a:lnTo>
                <a:cubicBezTo>
                  <a:pt x="10907" y="7740"/>
                  <a:pt x="10776" y="7609"/>
                  <a:pt x="10633" y="7502"/>
                </a:cubicBezTo>
                <a:lnTo>
                  <a:pt x="11753" y="6371"/>
                </a:lnTo>
                <a:close/>
                <a:moveTo>
                  <a:pt x="6085" y="7204"/>
                </a:moveTo>
                <a:lnTo>
                  <a:pt x="7240" y="8371"/>
                </a:lnTo>
                <a:cubicBezTo>
                  <a:pt x="7240" y="8395"/>
                  <a:pt x="7228" y="8419"/>
                  <a:pt x="7216" y="8443"/>
                </a:cubicBezTo>
                <a:lnTo>
                  <a:pt x="5573" y="8443"/>
                </a:lnTo>
                <a:cubicBezTo>
                  <a:pt x="5669" y="8002"/>
                  <a:pt x="5835" y="7585"/>
                  <a:pt x="6085" y="7204"/>
                </a:cubicBezTo>
                <a:close/>
                <a:moveTo>
                  <a:pt x="12467" y="7204"/>
                </a:moveTo>
                <a:cubicBezTo>
                  <a:pt x="12705" y="7585"/>
                  <a:pt x="12884" y="8002"/>
                  <a:pt x="12979" y="8443"/>
                </a:cubicBezTo>
                <a:lnTo>
                  <a:pt x="11336" y="8443"/>
                </a:lnTo>
                <a:cubicBezTo>
                  <a:pt x="11324" y="8419"/>
                  <a:pt x="11312" y="8395"/>
                  <a:pt x="11300" y="8371"/>
                </a:cubicBezTo>
                <a:lnTo>
                  <a:pt x="12467" y="7204"/>
                </a:lnTo>
                <a:close/>
                <a:moveTo>
                  <a:pt x="7085" y="8978"/>
                </a:moveTo>
                <a:cubicBezTo>
                  <a:pt x="7074" y="9074"/>
                  <a:pt x="7062" y="9157"/>
                  <a:pt x="7062" y="9252"/>
                </a:cubicBezTo>
                <a:cubicBezTo>
                  <a:pt x="7062" y="9335"/>
                  <a:pt x="7074" y="9431"/>
                  <a:pt x="7085" y="9526"/>
                </a:cubicBezTo>
                <a:lnTo>
                  <a:pt x="5490" y="9526"/>
                </a:lnTo>
                <a:cubicBezTo>
                  <a:pt x="5490" y="9431"/>
                  <a:pt x="5478" y="9347"/>
                  <a:pt x="5478" y="9252"/>
                </a:cubicBezTo>
                <a:lnTo>
                  <a:pt x="5490" y="9252"/>
                </a:lnTo>
                <a:cubicBezTo>
                  <a:pt x="5490" y="9157"/>
                  <a:pt x="5490" y="9074"/>
                  <a:pt x="5490" y="8978"/>
                </a:cubicBezTo>
                <a:close/>
                <a:moveTo>
                  <a:pt x="13050" y="8978"/>
                </a:moveTo>
                <a:cubicBezTo>
                  <a:pt x="13062" y="9074"/>
                  <a:pt x="13062" y="9157"/>
                  <a:pt x="13062" y="9252"/>
                </a:cubicBezTo>
                <a:cubicBezTo>
                  <a:pt x="13062" y="9347"/>
                  <a:pt x="13062" y="9431"/>
                  <a:pt x="13050" y="9526"/>
                </a:cubicBezTo>
                <a:lnTo>
                  <a:pt x="11467" y="9526"/>
                </a:lnTo>
                <a:cubicBezTo>
                  <a:pt x="11479" y="9431"/>
                  <a:pt x="11479" y="9335"/>
                  <a:pt x="11479" y="9252"/>
                </a:cubicBezTo>
                <a:cubicBezTo>
                  <a:pt x="11479" y="9157"/>
                  <a:pt x="11479" y="9074"/>
                  <a:pt x="11467" y="8978"/>
                </a:cubicBezTo>
                <a:close/>
                <a:moveTo>
                  <a:pt x="1552" y="8277"/>
                </a:moveTo>
                <a:cubicBezTo>
                  <a:pt x="1811" y="8277"/>
                  <a:pt x="2059" y="8381"/>
                  <a:pt x="2240" y="8562"/>
                </a:cubicBezTo>
                <a:cubicBezTo>
                  <a:pt x="2394" y="8716"/>
                  <a:pt x="2597" y="8800"/>
                  <a:pt x="2811" y="8800"/>
                </a:cubicBezTo>
                <a:lnTo>
                  <a:pt x="3061" y="8800"/>
                </a:lnTo>
                <a:cubicBezTo>
                  <a:pt x="3061" y="8954"/>
                  <a:pt x="3049" y="9097"/>
                  <a:pt x="3049" y="9252"/>
                </a:cubicBezTo>
                <a:cubicBezTo>
                  <a:pt x="3049" y="9395"/>
                  <a:pt x="3049" y="9550"/>
                  <a:pt x="3061" y="9693"/>
                </a:cubicBezTo>
                <a:lnTo>
                  <a:pt x="2811" y="9705"/>
                </a:lnTo>
                <a:cubicBezTo>
                  <a:pt x="2597" y="9705"/>
                  <a:pt x="2394" y="9788"/>
                  <a:pt x="2240" y="9943"/>
                </a:cubicBezTo>
                <a:cubicBezTo>
                  <a:pt x="2047" y="10124"/>
                  <a:pt x="1791" y="10229"/>
                  <a:pt x="1531" y="10229"/>
                </a:cubicBezTo>
                <a:cubicBezTo>
                  <a:pt x="1517" y="10229"/>
                  <a:pt x="1503" y="10229"/>
                  <a:pt x="1489" y="10228"/>
                </a:cubicBezTo>
                <a:cubicBezTo>
                  <a:pt x="597" y="10169"/>
                  <a:pt x="251" y="9038"/>
                  <a:pt x="942" y="8490"/>
                </a:cubicBezTo>
                <a:cubicBezTo>
                  <a:pt x="1085" y="8383"/>
                  <a:pt x="1239" y="8312"/>
                  <a:pt x="1406" y="8288"/>
                </a:cubicBezTo>
                <a:cubicBezTo>
                  <a:pt x="1455" y="8280"/>
                  <a:pt x="1504" y="8277"/>
                  <a:pt x="1552" y="8277"/>
                </a:cubicBezTo>
                <a:close/>
                <a:moveTo>
                  <a:pt x="16983" y="8282"/>
                </a:moveTo>
                <a:cubicBezTo>
                  <a:pt x="17493" y="8282"/>
                  <a:pt x="17984" y="8688"/>
                  <a:pt x="17968" y="9288"/>
                </a:cubicBezTo>
                <a:lnTo>
                  <a:pt x="17980" y="9276"/>
                </a:lnTo>
                <a:lnTo>
                  <a:pt x="17980" y="9276"/>
                </a:lnTo>
                <a:cubicBezTo>
                  <a:pt x="17956" y="9776"/>
                  <a:pt x="17563" y="10193"/>
                  <a:pt x="17063" y="10228"/>
                </a:cubicBezTo>
                <a:cubicBezTo>
                  <a:pt x="17049" y="10229"/>
                  <a:pt x="17035" y="10229"/>
                  <a:pt x="17021" y="10229"/>
                </a:cubicBezTo>
                <a:cubicBezTo>
                  <a:pt x="16762" y="10229"/>
                  <a:pt x="16505" y="10124"/>
                  <a:pt x="16313" y="9943"/>
                </a:cubicBezTo>
                <a:cubicBezTo>
                  <a:pt x="16158" y="9788"/>
                  <a:pt x="15956" y="9705"/>
                  <a:pt x="15741" y="9705"/>
                </a:cubicBezTo>
                <a:lnTo>
                  <a:pt x="15479" y="9705"/>
                </a:lnTo>
                <a:cubicBezTo>
                  <a:pt x="15491" y="9550"/>
                  <a:pt x="15491" y="9407"/>
                  <a:pt x="15491" y="9252"/>
                </a:cubicBezTo>
                <a:cubicBezTo>
                  <a:pt x="15491" y="9109"/>
                  <a:pt x="15491" y="8954"/>
                  <a:pt x="15479" y="8812"/>
                </a:cubicBezTo>
                <a:lnTo>
                  <a:pt x="15729" y="8812"/>
                </a:lnTo>
                <a:cubicBezTo>
                  <a:pt x="15944" y="8812"/>
                  <a:pt x="16146" y="8728"/>
                  <a:pt x="16301" y="8573"/>
                </a:cubicBezTo>
                <a:cubicBezTo>
                  <a:pt x="16499" y="8372"/>
                  <a:pt x="16743" y="8282"/>
                  <a:pt x="16983" y="8282"/>
                </a:cubicBezTo>
                <a:close/>
                <a:moveTo>
                  <a:pt x="9285" y="7565"/>
                </a:moveTo>
                <a:cubicBezTo>
                  <a:pt x="9696" y="7565"/>
                  <a:pt x="10116" y="7718"/>
                  <a:pt x="10455" y="8062"/>
                </a:cubicBezTo>
                <a:cubicBezTo>
                  <a:pt x="11515" y="9109"/>
                  <a:pt x="10764" y="10907"/>
                  <a:pt x="9276" y="10907"/>
                </a:cubicBezTo>
                <a:cubicBezTo>
                  <a:pt x="8347" y="10907"/>
                  <a:pt x="7609" y="10157"/>
                  <a:pt x="7609" y="9240"/>
                </a:cubicBezTo>
                <a:cubicBezTo>
                  <a:pt x="7601" y="8234"/>
                  <a:pt x="8426" y="7565"/>
                  <a:pt x="9285" y="7565"/>
                </a:cubicBezTo>
                <a:close/>
                <a:moveTo>
                  <a:pt x="7216" y="10062"/>
                </a:moveTo>
                <a:cubicBezTo>
                  <a:pt x="7228" y="10086"/>
                  <a:pt x="7240" y="10109"/>
                  <a:pt x="7252" y="10133"/>
                </a:cubicBezTo>
                <a:lnTo>
                  <a:pt x="6085" y="11300"/>
                </a:lnTo>
                <a:cubicBezTo>
                  <a:pt x="5847" y="10919"/>
                  <a:pt x="5669" y="10502"/>
                  <a:pt x="5573" y="10062"/>
                </a:cubicBezTo>
                <a:close/>
                <a:moveTo>
                  <a:pt x="12979" y="10062"/>
                </a:moveTo>
                <a:cubicBezTo>
                  <a:pt x="12884" y="10502"/>
                  <a:pt x="12705" y="10919"/>
                  <a:pt x="12467" y="11300"/>
                </a:cubicBezTo>
                <a:lnTo>
                  <a:pt x="11300" y="10133"/>
                </a:lnTo>
                <a:cubicBezTo>
                  <a:pt x="11312" y="10109"/>
                  <a:pt x="11324" y="10086"/>
                  <a:pt x="11336" y="10062"/>
                </a:cubicBezTo>
                <a:close/>
                <a:moveTo>
                  <a:pt x="7538" y="10598"/>
                </a:moveTo>
                <a:cubicBezTo>
                  <a:pt x="7645" y="10740"/>
                  <a:pt x="7776" y="10871"/>
                  <a:pt x="7919" y="10979"/>
                </a:cubicBezTo>
                <a:lnTo>
                  <a:pt x="6800" y="12110"/>
                </a:lnTo>
                <a:cubicBezTo>
                  <a:pt x="6657" y="11991"/>
                  <a:pt x="6526" y="11860"/>
                  <a:pt x="6407" y="11729"/>
                </a:cubicBezTo>
                <a:lnTo>
                  <a:pt x="6419" y="11729"/>
                </a:lnTo>
                <a:lnTo>
                  <a:pt x="7538" y="10598"/>
                </a:lnTo>
                <a:close/>
                <a:moveTo>
                  <a:pt x="11014" y="10598"/>
                </a:moveTo>
                <a:lnTo>
                  <a:pt x="12134" y="11729"/>
                </a:lnTo>
                <a:cubicBezTo>
                  <a:pt x="12015" y="11860"/>
                  <a:pt x="11896" y="11991"/>
                  <a:pt x="11753" y="12110"/>
                </a:cubicBezTo>
                <a:lnTo>
                  <a:pt x="10633" y="10979"/>
                </a:lnTo>
                <a:cubicBezTo>
                  <a:pt x="10776" y="10871"/>
                  <a:pt x="10907" y="10740"/>
                  <a:pt x="11014" y="10598"/>
                </a:cubicBezTo>
                <a:close/>
                <a:moveTo>
                  <a:pt x="8383" y="11264"/>
                </a:moveTo>
                <a:lnTo>
                  <a:pt x="8455" y="11300"/>
                </a:lnTo>
                <a:lnTo>
                  <a:pt x="8455" y="12943"/>
                </a:lnTo>
                <a:cubicBezTo>
                  <a:pt x="8014" y="12848"/>
                  <a:pt x="7597" y="12669"/>
                  <a:pt x="7216" y="12431"/>
                </a:cubicBezTo>
                <a:lnTo>
                  <a:pt x="8383" y="11264"/>
                </a:lnTo>
                <a:close/>
                <a:moveTo>
                  <a:pt x="10145" y="11264"/>
                </a:moveTo>
                <a:lnTo>
                  <a:pt x="11312" y="12431"/>
                </a:lnTo>
                <a:cubicBezTo>
                  <a:pt x="10931" y="12669"/>
                  <a:pt x="10514" y="12848"/>
                  <a:pt x="10074" y="12943"/>
                </a:cubicBezTo>
                <a:lnTo>
                  <a:pt x="10074" y="11300"/>
                </a:lnTo>
                <a:lnTo>
                  <a:pt x="10145" y="11264"/>
                </a:lnTo>
                <a:close/>
                <a:moveTo>
                  <a:pt x="9538" y="11431"/>
                </a:moveTo>
                <a:lnTo>
                  <a:pt x="9538" y="13026"/>
                </a:lnTo>
                <a:cubicBezTo>
                  <a:pt x="9443" y="13026"/>
                  <a:pt x="9348" y="13038"/>
                  <a:pt x="9264" y="13038"/>
                </a:cubicBezTo>
                <a:cubicBezTo>
                  <a:pt x="9169" y="13038"/>
                  <a:pt x="9086" y="13038"/>
                  <a:pt x="8990" y="13026"/>
                </a:cubicBezTo>
                <a:lnTo>
                  <a:pt x="8990" y="11431"/>
                </a:lnTo>
                <a:cubicBezTo>
                  <a:pt x="9080" y="11443"/>
                  <a:pt x="9172" y="11449"/>
                  <a:pt x="9264" y="11449"/>
                </a:cubicBezTo>
                <a:cubicBezTo>
                  <a:pt x="9357" y="11449"/>
                  <a:pt x="9449" y="11443"/>
                  <a:pt x="9538" y="11431"/>
                </a:cubicBezTo>
                <a:close/>
                <a:moveTo>
                  <a:pt x="9308" y="4898"/>
                </a:moveTo>
                <a:cubicBezTo>
                  <a:pt x="7078" y="4898"/>
                  <a:pt x="4942" y="6631"/>
                  <a:pt x="4942" y="9240"/>
                </a:cubicBezTo>
                <a:cubicBezTo>
                  <a:pt x="4954" y="11633"/>
                  <a:pt x="6883" y="13562"/>
                  <a:pt x="9276" y="13574"/>
                </a:cubicBezTo>
                <a:cubicBezTo>
                  <a:pt x="11026" y="13574"/>
                  <a:pt x="12610" y="12514"/>
                  <a:pt x="13277" y="10895"/>
                </a:cubicBezTo>
                <a:cubicBezTo>
                  <a:pt x="13955" y="9276"/>
                  <a:pt x="13586" y="7419"/>
                  <a:pt x="12348" y="6180"/>
                </a:cubicBezTo>
                <a:cubicBezTo>
                  <a:pt x="11462" y="5294"/>
                  <a:pt x="10374" y="4898"/>
                  <a:pt x="9308" y="4898"/>
                </a:cubicBezTo>
                <a:close/>
                <a:moveTo>
                  <a:pt x="4573" y="13312"/>
                </a:moveTo>
                <a:cubicBezTo>
                  <a:pt x="4764" y="13538"/>
                  <a:pt x="4978" y="13753"/>
                  <a:pt x="5216" y="13943"/>
                </a:cubicBezTo>
                <a:lnTo>
                  <a:pt x="5026" y="14134"/>
                </a:lnTo>
                <a:cubicBezTo>
                  <a:pt x="4871" y="14277"/>
                  <a:pt x="4788" y="14479"/>
                  <a:pt x="4788" y="14705"/>
                </a:cubicBezTo>
                <a:cubicBezTo>
                  <a:pt x="4788" y="15294"/>
                  <a:pt x="4309" y="15681"/>
                  <a:pt x="3810" y="15681"/>
                </a:cubicBezTo>
                <a:cubicBezTo>
                  <a:pt x="3563" y="15681"/>
                  <a:pt x="3310" y="15585"/>
                  <a:pt x="3109" y="15372"/>
                </a:cubicBezTo>
                <a:cubicBezTo>
                  <a:pt x="2763" y="15003"/>
                  <a:pt x="2752" y="14431"/>
                  <a:pt x="3085" y="14062"/>
                </a:cubicBezTo>
                <a:cubicBezTo>
                  <a:pt x="3264" y="13848"/>
                  <a:pt x="3525" y="13729"/>
                  <a:pt x="3811" y="13729"/>
                </a:cubicBezTo>
                <a:cubicBezTo>
                  <a:pt x="4026" y="13729"/>
                  <a:pt x="4240" y="13646"/>
                  <a:pt x="4395" y="13491"/>
                </a:cubicBezTo>
                <a:lnTo>
                  <a:pt x="4573" y="13312"/>
                </a:lnTo>
                <a:close/>
                <a:moveTo>
                  <a:pt x="9705" y="15455"/>
                </a:moveTo>
                <a:lnTo>
                  <a:pt x="9705" y="15705"/>
                </a:lnTo>
                <a:cubicBezTo>
                  <a:pt x="9705" y="15920"/>
                  <a:pt x="9788" y="16122"/>
                  <a:pt x="9931" y="16277"/>
                </a:cubicBezTo>
                <a:cubicBezTo>
                  <a:pt x="10322" y="16656"/>
                  <a:pt x="10324" y="17270"/>
                  <a:pt x="9937" y="17664"/>
                </a:cubicBezTo>
                <a:lnTo>
                  <a:pt x="9937" y="17664"/>
                </a:lnTo>
                <a:cubicBezTo>
                  <a:pt x="9747" y="17850"/>
                  <a:pt x="9488" y="17944"/>
                  <a:pt x="9229" y="17944"/>
                </a:cubicBezTo>
                <a:cubicBezTo>
                  <a:pt x="8728" y="17920"/>
                  <a:pt x="8324" y="17527"/>
                  <a:pt x="8288" y="17027"/>
                </a:cubicBezTo>
                <a:cubicBezTo>
                  <a:pt x="8264" y="16741"/>
                  <a:pt x="8371" y="16479"/>
                  <a:pt x="8562" y="16277"/>
                </a:cubicBezTo>
                <a:cubicBezTo>
                  <a:pt x="8717" y="16122"/>
                  <a:pt x="8812" y="15920"/>
                  <a:pt x="8812" y="15705"/>
                </a:cubicBezTo>
                <a:lnTo>
                  <a:pt x="8812" y="15455"/>
                </a:lnTo>
                <a:cubicBezTo>
                  <a:pt x="8955" y="15467"/>
                  <a:pt x="9109" y="15467"/>
                  <a:pt x="9252" y="15467"/>
                </a:cubicBezTo>
                <a:cubicBezTo>
                  <a:pt x="9407" y="15467"/>
                  <a:pt x="9550" y="15467"/>
                  <a:pt x="9705" y="15455"/>
                </a:cubicBezTo>
                <a:close/>
                <a:moveTo>
                  <a:pt x="9260" y="0"/>
                </a:moveTo>
                <a:cubicBezTo>
                  <a:pt x="9246" y="0"/>
                  <a:pt x="9231" y="1"/>
                  <a:pt x="9217" y="1"/>
                </a:cubicBezTo>
                <a:cubicBezTo>
                  <a:pt x="7883" y="37"/>
                  <a:pt x="7240" y="1632"/>
                  <a:pt x="8169" y="2585"/>
                </a:cubicBezTo>
                <a:cubicBezTo>
                  <a:pt x="8228" y="2632"/>
                  <a:pt x="8264" y="2704"/>
                  <a:pt x="8264" y="2787"/>
                </a:cubicBezTo>
                <a:lnTo>
                  <a:pt x="8264" y="3097"/>
                </a:lnTo>
                <a:cubicBezTo>
                  <a:pt x="8264" y="3097"/>
                  <a:pt x="6395" y="3632"/>
                  <a:pt x="5621" y="4192"/>
                </a:cubicBezTo>
                <a:lnTo>
                  <a:pt x="5395" y="3978"/>
                </a:lnTo>
                <a:cubicBezTo>
                  <a:pt x="5347" y="3918"/>
                  <a:pt x="5323" y="3859"/>
                  <a:pt x="5311" y="3787"/>
                </a:cubicBezTo>
                <a:cubicBezTo>
                  <a:pt x="5311" y="2872"/>
                  <a:pt x="4567" y="2271"/>
                  <a:pt x="3793" y="2271"/>
                </a:cubicBezTo>
                <a:cubicBezTo>
                  <a:pt x="3408" y="2271"/>
                  <a:pt x="3016" y="2419"/>
                  <a:pt x="2704" y="2751"/>
                </a:cubicBezTo>
                <a:cubicBezTo>
                  <a:pt x="1787" y="3704"/>
                  <a:pt x="2466" y="5299"/>
                  <a:pt x="3787" y="5299"/>
                </a:cubicBezTo>
                <a:cubicBezTo>
                  <a:pt x="3871" y="5299"/>
                  <a:pt x="3942" y="5335"/>
                  <a:pt x="3990" y="5383"/>
                </a:cubicBezTo>
                <a:lnTo>
                  <a:pt x="4216" y="5609"/>
                </a:lnTo>
                <a:cubicBezTo>
                  <a:pt x="4073" y="5799"/>
                  <a:pt x="3954" y="5990"/>
                  <a:pt x="3835" y="6204"/>
                </a:cubicBezTo>
                <a:cubicBezTo>
                  <a:pt x="3698" y="6422"/>
                  <a:pt x="3883" y="6618"/>
                  <a:pt x="4069" y="6618"/>
                </a:cubicBezTo>
                <a:cubicBezTo>
                  <a:pt x="4157" y="6618"/>
                  <a:pt x="4246" y="6574"/>
                  <a:pt x="4299" y="6466"/>
                </a:cubicBezTo>
                <a:cubicBezTo>
                  <a:pt x="5336" y="4619"/>
                  <a:pt x="7258" y="3570"/>
                  <a:pt x="9247" y="3570"/>
                </a:cubicBezTo>
                <a:cubicBezTo>
                  <a:pt x="10091" y="3570"/>
                  <a:pt x="10947" y="3759"/>
                  <a:pt x="11753" y="4156"/>
                </a:cubicBezTo>
                <a:cubicBezTo>
                  <a:pt x="14455" y="5478"/>
                  <a:pt x="15646" y="8693"/>
                  <a:pt x="14455" y="11467"/>
                </a:cubicBezTo>
                <a:cubicBezTo>
                  <a:pt x="13544" y="13611"/>
                  <a:pt x="11459" y="14909"/>
                  <a:pt x="9250" y="14909"/>
                </a:cubicBezTo>
                <a:cubicBezTo>
                  <a:pt x="8602" y="14909"/>
                  <a:pt x="7943" y="14797"/>
                  <a:pt x="7300" y="14562"/>
                </a:cubicBezTo>
                <a:cubicBezTo>
                  <a:pt x="4466" y="13526"/>
                  <a:pt x="2942" y="10455"/>
                  <a:pt x="3823" y="7573"/>
                </a:cubicBezTo>
                <a:cubicBezTo>
                  <a:pt x="3881" y="7370"/>
                  <a:pt x="3718" y="7233"/>
                  <a:pt x="3557" y="7233"/>
                </a:cubicBezTo>
                <a:cubicBezTo>
                  <a:pt x="3454" y="7233"/>
                  <a:pt x="3353" y="7289"/>
                  <a:pt x="3311" y="7419"/>
                </a:cubicBezTo>
                <a:cubicBezTo>
                  <a:pt x="3228" y="7692"/>
                  <a:pt x="3156" y="7978"/>
                  <a:pt x="3121" y="8264"/>
                </a:cubicBezTo>
                <a:lnTo>
                  <a:pt x="2799" y="8264"/>
                </a:lnTo>
                <a:cubicBezTo>
                  <a:pt x="2728" y="8252"/>
                  <a:pt x="2668" y="8228"/>
                  <a:pt x="2609" y="8181"/>
                </a:cubicBezTo>
                <a:cubicBezTo>
                  <a:pt x="2300" y="7868"/>
                  <a:pt x="1920" y="7729"/>
                  <a:pt x="1548" y="7729"/>
                </a:cubicBezTo>
                <a:cubicBezTo>
                  <a:pt x="758" y="7729"/>
                  <a:pt x="1" y="8357"/>
                  <a:pt x="25" y="9288"/>
                </a:cubicBezTo>
                <a:cubicBezTo>
                  <a:pt x="49" y="10179"/>
                  <a:pt x="788" y="10762"/>
                  <a:pt x="1555" y="10762"/>
                </a:cubicBezTo>
                <a:cubicBezTo>
                  <a:pt x="1926" y="10762"/>
                  <a:pt x="2302" y="10626"/>
                  <a:pt x="2609" y="10324"/>
                </a:cubicBezTo>
                <a:cubicBezTo>
                  <a:pt x="2648" y="10274"/>
                  <a:pt x="2705" y="10249"/>
                  <a:pt x="2764" y="10249"/>
                </a:cubicBezTo>
                <a:cubicBezTo>
                  <a:pt x="2775" y="10249"/>
                  <a:pt x="2787" y="10250"/>
                  <a:pt x="2799" y="10252"/>
                </a:cubicBezTo>
                <a:lnTo>
                  <a:pt x="3133" y="10252"/>
                </a:lnTo>
                <a:cubicBezTo>
                  <a:pt x="3287" y="11205"/>
                  <a:pt x="3656" y="12110"/>
                  <a:pt x="4228" y="12884"/>
                </a:cubicBezTo>
                <a:lnTo>
                  <a:pt x="4002" y="13110"/>
                </a:lnTo>
                <a:cubicBezTo>
                  <a:pt x="3954" y="13157"/>
                  <a:pt x="3883" y="13193"/>
                  <a:pt x="3799" y="13193"/>
                </a:cubicBezTo>
                <a:cubicBezTo>
                  <a:pt x="2478" y="13193"/>
                  <a:pt x="1799" y="14789"/>
                  <a:pt x="2704" y="15753"/>
                </a:cubicBezTo>
                <a:cubicBezTo>
                  <a:pt x="2990" y="16051"/>
                  <a:pt x="3383" y="16217"/>
                  <a:pt x="3787" y="16217"/>
                </a:cubicBezTo>
                <a:lnTo>
                  <a:pt x="3811" y="16217"/>
                </a:lnTo>
                <a:cubicBezTo>
                  <a:pt x="4657" y="16217"/>
                  <a:pt x="5335" y="15539"/>
                  <a:pt x="5323" y="14705"/>
                </a:cubicBezTo>
                <a:cubicBezTo>
                  <a:pt x="5323" y="14634"/>
                  <a:pt x="5359" y="14562"/>
                  <a:pt x="5407" y="14515"/>
                </a:cubicBezTo>
                <a:lnTo>
                  <a:pt x="5633" y="14288"/>
                </a:lnTo>
                <a:cubicBezTo>
                  <a:pt x="6407" y="14848"/>
                  <a:pt x="8312" y="15396"/>
                  <a:pt x="8312" y="15396"/>
                </a:cubicBezTo>
                <a:lnTo>
                  <a:pt x="8312" y="15705"/>
                </a:lnTo>
                <a:cubicBezTo>
                  <a:pt x="8276" y="15777"/>
                  <a:pt x="8240" y="15848"/>
                  <a:pt x="8205" y="15908"/>
                </a:cubicBezTo>
                <a:cubicBezTo>
                  <a:pt x="7264" y="16848"/>
                  <a:pt x="7919" y="18456"/>
                  <a:pt x="9240" y="18479"/>
                </a:cubicBezTo>
                <a:lnTo>
                  <a:pt x="9288" y="18479"/>
                </a:lnTo>
                <a:cubicBezTo>
                  <a:pt x="10633" y="18479"/>
                  <a:pt x="11312" y="16848"/>
                  <a:pt x="10348" y="15896"/>
                </a:cubicBezTo>
                <a:cubicBezTo>
                  <a:pt x="10300" y="15836"/>
                  <a:pt x="10276" y="15777"/>
                  <a:pt x="10264" y="15705"/>
                </a:cubicBezTo>
                <a:lnTo>
                  <a:pt x="10264" y="15384"/>
                </a:lnTo>
                <a:cubicBezTo>
                  <a:pt x="11229" y="15229"/>
                  <a:pt x="12134" y="14860"/>
                  <a:pt x="12931" y="14288"/>
                </a:cubicBezTo>
                <a:lnTo>
                  <a:pt x="13146" y="14515"/>
                </a:lnTo>
                <a:cubicBezTo>
                  <a:pt x="13205" y="14562"/>
                  <a:pt x="13229" y="14634"/>
                  <a:pt x="13229" y="14705"/>
                </a:cubicBezTo>
                <a:cubicBezTo>
                  <a:pt x="13229" y="15539"/>
                  <a:pt x="13908" y="16217"/>
                  <a:pt x="14741" y="16217"/>
                </a:cubicBezTo>
                <a:cubicBezTo>
                  <a:pt x="14872" y="16217"/>
                  <a:pt x="15015" y="16193"/>
                  <a:pt x="15158" y="16158"/>
                </a:cubicBezTo>
                <a:cubicBezTo>
                  <a:pt x="15475" y="16070"/>
                  <a:pt x="15371" y="15622"/>
                  <a:pt x="15085" y="15622"/>
                </a:cubicBezTo>
                <a:cubicBezTo>
                  <a:pt x="15059" y="15622"/>
                  <a:pt x="15032" y="15626"/>
                  <a:pt x="15003" y="15634"/>
                </a:cubicBezTo>
                <a:cubicBezTo>
                  <a:pt x="14912" y="15660"/>
                  <a:pt x="14821" y="15672"/>
                  <a:pt x="14733" y="15672"/>
                </a:cubicBezTo>
                <a:cubicBezTo>
                  <a:pt x="14216" y="15672"/>
                  <a:pt x="13765" y="15254"/>
                  <a:pt x="13765" y="14705"/>
                </a:cubicBezTo>
                <a:cubicBezTo>
                  <a:pt x="13765" y="14491"/>
                  <a:pt x="13681" y="14277"/>
                  <a:pt x="13527" y="14134"/>
                </a:cubicBezTo>
                <a:lnTo>
                  <a:pt x="13348" y="13943"/>
                </a:lnTo>
                <a:cubicBezTo>
                  <a:pt x="13574" y="13753"/>
                  <a:pt x="13789" y="13538"/>
                  <a:pt x="13991" y="13312"/>
                </a:cubicBezTo>
                <a:lnTo>
                  <a:pt x="14170" y="13491"/>
                </a:lnTo>
                <a:cubicBezTo>
                  <a:pt x="14313" y="13634"/>
                  <a:pt x="14515" y="13729"/>
                  <a:pt x="14729" y="13741"/>
                </a:cubicBezTo>
                <a:cubicBezTo>
                  <a:pt x="14744" y="13740"/>
                  <a:pt x="14758" y="13740"/>
                  <a:pt x="14773" y="13740"/>
                </a:cubicBezTo>
                <a:cubicBezTo>
                  <a:pt x="15019" y="13740"/>
                  <a:pt x="15251" y="13835"/>
                  <a:pt x="15420" y="14015"/>
                </a:cubicBezTo>
                <a:cubicBezTo>
                  <a:pt x="15670" y="14265"/>
                  <a:pt x="15765" y="14610"/>
                  <a:pt x="15682" y="14955"/>
                </a:cubicBezTo>
                <a:cubicBezTo>
                  <a:pt x="15618" y="15166"/>
                  <a:pt x="15784" y="15302"/>
                  <a:pt x="15947" y="15302"/>
                </a:cubicBezTo>
                <a:cubicBezTo>
                  <a:pt x="16060" y="15302"/>
                  <a:pt x="16172" y="15237"/>
                  <a:pt x="16206" y="15086"/>
                </a:cubicBezTo>
                <a:cubicBezTo>
                  <a:pt x="16337" y="14562"/>
                  <a:pt x="16182" y="14015"/>
                  <a:pt x="15801" y="13634"/>
                </a:cubicBezTo>
                <a:cubicBezTo>
                  <a:pt x="15515" y="13348"/>
                  <a:pt x="14729" y="13205"/>
                  <a:pt x="14729" y="13205"/>
                </a:cubicBezTo>
                <a:cubicBezTo>
                  <a:pt x="14658" y="13205"/>
                  <a:pt x="14598" y="13169"/>
                  <a:pt x="14551" y="13122"/>
                </a:cubicBezTo>
                <a:lnTo>
                  <a:pt x="14324" y="12895"/>
                </a:lnTo>
                <a:cubicBezTo>
                  <a:pt x="14896" y="12110"/>
                  <a:pt x="15265" y="11205"/>
                  <a:pt x="15432" y="10240"/>
                </a:cubicBezTo>
                <a:lnTo>
                  <a:pt x="15741" y="10240"/>
                </a:lnTo>
                <a:cubicBezTo>
                  <a:pt x="15813" y="10240"/>
                  <a:pt x="15884" y="10276"/>
                  <a:pt x="15932" y="10324"/>
                </a:cubicBezTo>
                <a:cubicBezTo>
                  <a:pt x="16242" y="10630"/>
                  <a:pt x="16620" y="10767"/>
                  <a:pt x="16991" y="10767"/>
                </a:cubicBezTo>
                <a:cubicBezTo>
                  <a:pt x="17758" y="10767"/>
                  <a:pt x="18491" y="10179"/>
                  <a:pt x="18515" y="9288"/>
                </a:cubicBezTo>
                <a:cubicBezTo>
                  <a:pt x="18527" y="8871"/>
                  <a:pt x="18373" y="8478"/>
                  <a:pt x="18087" y="8192"/>
                </a:cubicBezTo>
                <a:cubicBezTo>
                  <a:pt x="17788" y="7887"/>
                  <a:pt x="17392" y="7736"/>
                  <a:pt x="16997" y="7736"/>
                </a:cubicBezTo>
                <a:cubicBezTo>
                  <a:pt x="16607" y="7736"/>
                  <a:pt x="16216" y="7884"/>
                  <a:pt x="15920" y="8181"/>
                </a:cubicBezTo>
                <a:cubicBezTo>
                  <a:pt x="15872" y="8228"/>
                  <a:pt x="15801" y="8252"/>
                  <a:pt x="15741" y="8264"/>
                </a:cubicBezTo>
                <a:lnTo>
                  <a:pt x="15408" y="8264"/>
                </a:lnTo>
                <a:cubicBezTo>
                  <a:pt x="15253" y="7300"/>
                  <a:pt x="14884" y="6395"/>
                  <a:pt x="14313" y="5597"/>
                </a:cubicBezTo>
                <a:lnTo>
                  <a:pt x="14539" y="5383"/>
                </a:lnTo>
                <a:cubicBezTo>
                  <a:pt x="14586" y="5323"/>
                  <a:pt x="14646" y="5299"/>
                  <a:pt x="14717" y="5299"/>
                </a:cubicBezTo>
                <a:cubicBezTo>
                  <a:pt x="16098" y="5299"/>
                  <a:pt x="16765" y="3620"/>
                  <a:pt x="15765" y="2680"/>
                </a:cubicBezTo>
                <a:cubicBezTo>
                  <a:pt x="15459" y="2389"/>
                  <a:pt x="15092" y="2259"/>
                  <a:pt x="14731" y="2259"/>
                </a:cubicBezTo>
                <a:cubicBezTo>
                  <a:pt x="13955" y="2259"/>
                  <a:pt x="13213" y="2864"/>
                  <a:pt x="13205" y="3775"/>
                </a:cubicBezTo>
                <a:cubicBezTo>
                  <a:pt x="13205" y="3847"/>
                  <a:pt x="13181" y="3918"/>
                  <a:pt x="13122" y="3978"/>
                </a:cubicBezTo>
                <a:lnTo>
                  <a:pt x="12896" y="4192"/>
                </a:lnTo>
                <a:cubicBezTo>
                  <a:pt x="12122" y="3620"/>
                  <a:pt x="11205" y="3251"/>
                  <a:pt x="10252" y="3097"/>
                </a:cubicBezTo>
                <a:lnTo>
                  <a:pt x="10252" y="2787"/>
                </a:lnTo>
                <a:cubicBezTo>
                  <a:pt x="10252" y="2716"/>
                  <a:pt x="10276" y="2644"/>
                  <a:pt x="10324" y="2597"/>
                </a:cubicBezTo>
                <a:cubicBezTo>
                  <a:pt x="11290" y="1631"/>
                  <a:pt x="10613" y="0"/>
                  <a:pt x="92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6" name="Google Shape;3926;p33"/>
          <p:cNvSpPr txBox="1">
            <a:spLocks noGrp="1"/>
          </p:cNvSpPr>
          <p:nvPr>
            <p:ph type="title"/>
          </p:nvPr>
        </p:nvSpPr>
        <p:spPr>
          <a:xfrm>
            <a:off x="713400" y="472648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 Pros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1" name="Google Shape;3931;p34"/>
          <p:cNvSpPr txBox="1">
            <a:spLocks noGrp="1"/>
          </p:cNvSpPr>
          <p:nvPr>
            <p:ph type="title"/>
          </p:nvPr>
        </p:nvSpPr>
        <p:spPr>
          <a:xfrm>
            <a:off x="1835394" y="1838975"/>
            <a:ext cx="54732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Outreach</a:t>
            </a:r>
            <a:endParaRPr/>
          </a:p>
        </p:txBody>
      </p:sp>
      <p:sp>
        <p:nvSpPr>
          <p:cNvPr id="3932" name="Google Shape;3932;p34"/>
          <p:cNvSpPr txBox="1">
            <a:spLocks noGrp="1"/>
          </p:cNvSpPr>
          <p:nvPr>
            <p:ph type="title" idx="2"/>
          </p:nvPr>
        </p:nvSpPr>
        <p:spPr>
          <a:xfrm>
            <a:off x="3300600" y="543150"/>
            <a:ext cx="2309100" cy="11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3933" name="Google Shape;3933;p34"/>
          <p:cNvGrpSpPr/>
          <p:nvPr/>
        </p:nvGrpSpPr>
        <p:grpSpPr>
          <a:xfrm>
            <a:off x="3129750" y="3539418"/>
            <a:ext cx="2884500" cy="498812"/>
            <a:chOff x="3129750" y="3246548"/>
            <a:chExt cx="2884500" cy="498812"/>
          </a:xfrm>
        </p:grpSpPr>
        <p:cxnSp>
          <p:nvCxnSpPr>
            <p:cNvPr id="3934" name="Google Shape;3934;p34"/>
            <p:cNvCxnSpPr/>
            <p:nvPr/>
          </p:nvCxnSpPr>
          <p:spPr>
            <a:xfrm>
              <a:off x="3129750" y="3495950"/>
              <a:ext cx="2884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935" name="Google Shape;3935;p34"/>
            <p:cNvGrpSpPr/>
            <p:nvPr/>
          </p:nvGrpSpPr>
          <p:grpSpPr>
            <a:xfrm>
              <a:off x="4354435" y="3246548"/>
              <a:ext cx="498679" cy="498812"/>
              <a:chOff x="232598" y="3186704"/>
              <a:chExt cx="803026" cy="803240"/>
            </a:xfrm>
          </p:grpSpPr>
          <p:sp>
            <p:nvSpPr>
              <p:cNvPr id="3936" name="Google Shape;3936;p34"/>
              <p:cNvSpPr/>
              <p:nvPr/>
            </p:nvSpPr>
            <p:spPr>
              <a:xfrm>
                <a:off x="527275" y="3489150"/>
                <a:ext cx="206044" cy="198276"/>
              </a:xfrm>
              <a:custGeom>
                <a:avLst/>
                <a:gdLst/>
                <a:ahLst/>
                <a:cxnLst/>
                <a:rect l="l" t="t" r="r" b="b"/>
                <a:pathLst>
                  <a:path w="33847" h="32571" extrusionOk="0">
                    <a:moveTo>
                      <a:pt x="17517" y="8522"/>
                    </a:moveTo>
                    <a:cubicBezTo>
                      <a:pt x="21501" y="8522"/>
                      <a:pt x="25332" y="11621"/>
                      <a:pt x="25332" y="16292"/>
                    </a:cubicBezTo>
                    <a:cubicBezTo>
                      <a:pt x="25332" y="20585"/>
                      <a:pt x="21861" y="24056"/>
                      <a:pt x="17568" y="24056"/>
                    </a:cubicBezTo>
                    <a:cubicBezTo>
                      <a:pt x="10663" y="24056"/>
                      <a:pt x="7192" y="15684"/>
                      <a:pt x="12094" y="10818"/>
                    </a:cubicBezTo>
                    <a:cubicBezTo>
                      <a:pt x="13668" y="9232"/>
                      <a:pt x="15610" y="8522"/>
                      <a:pt x="17517" y="8522"/>
                    </a:cubicBezTo>
                    <a:close/>
                    <a:moveTo>
                      <a:pt x="17584" y="1"/>
                    </a:moveTo>
                    <a:cubicBezTo>
                      <a:pt x="13339" y="1"/>
                      <a:pt x="9163" y="1656"/>
                      <a:pt x="6047" y="4771"/>
                    </a:cubicBezTo>
                    <a:cubicBezTo>
                      <a:pt x="1396" y="9422"/>
                      <a:pt x="1" y="16435"/>
                      <a:pt x="2505" y="22517"/>
                    </a:cubicBezTo>
                    <a:cubicBezTo>
                      <a:pt x="5046" y="28599"/>
                      <a:pt x="10985" y="32571"/>
                      <a:pt x="17568" y="32571"/>
                    </a:cubicBezTo>
                    <a:cubicBezTo>
                      <a:pt x="26548" y="32571"/>
                      <a:pt x="33847" y="25272"/>
                      <a:pt x="33847" y="16292"/>
                    </a:cubicBezTo>
                    <a:cubicBezTo>
                      <a:pt x="33847" y="9709"/>
                      <a:pt x="29875" y="3770"/>
                      <a:pt x="23793" y="1229"/>
                    </a:cubicBezTo>
                    <a:cubicBezTo>
                      <a:pt x="21785" y="403"/>
                      <a:pt x="19676" y="1"/>
                      <a:pt x="17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4"/>
              <p:cNvSpPr/>
              <p:nvPr/>
            </p:nvSpPr>
            <p:spPr>
              <a:xfrm>
                <a:off x="741153" y="3571118"/>
                <a:ext cx="114786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5654" extrusionOk="0">
                    <a:moveTo>
                      <a:pt x="1" y="0"/>
                    </a:moveTo>
                    <a:cubicBezTo>
                      <a:pt x="180" y="931"/>
                      <a:pt x="251" y="1897"/>
                      <a:pt x="251" y="2827"/>
                    </a:cubicBezTo>
                    <a:cubicBezTo>
                      <a:pt x="251" y="3757"/>
                      <a:pt x="180" y="4723"/>
                      <a:pt x="1" y="5653"/>
                    </a:cubicBezTo>
                    <a:lnTo>
                      <a:pt x="18712" y="5653"/>
                    </a:lnTo>
                    <a:cubicBezTo>
                      <a:pt x="18784" y="4723"/>
                      <a:pt x="18855" y="3793"/>
                      <a:pt x="18855" y="2827"/>
                    </a:cubicBezTo>
                    <a:cubicBezTo>
                      <a:pt x="18855" y="1861"/>
                      <a:pt x="18784" y="931"/>
                      <a:pt x="187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4"/>
              <p:cNvSpPr/>
              <p:nvPr/>
            </p:nvSpPr>
            <p:spPr>
              <a:xfrm>
                <a:off x="596320" y="3550427"/>
                <a:ext cx="75802" cy="75802"/>
              </a:xfrm>
              <a:custGeom>
                <a:avLst/>
                <a:gdLst/>
                <a:ahLst/>
                <a:cxnLst/>
                <a:rect l="l" t="t" r="r" b="b"/>
                <a:pathLst>
                  <a:path w="12452" h="12452" extrusionOk="0">
                    <a:moveTo>
                      <a:pt x="6226" y="0"/>
                    </a:moveTo>
                    <a:cubicBezTo>
                      <a:pt x="2791" y="0"/>
                      <a:pt x="0" y="2791"/>
                      <a:pt x="0" y="6226"/>
                    </a:cubicBezTo>
                    <a:cubicBezTo>
                      <a:pt x="0" y="9660"/>
                      <a:pt x="2791" y="12451"/>
                      <a:pt x="6226" y="12451"/>
                    </a:cubicBezTo>
                    <a:cubicBezTo>
                      <a:pt x="9660" y="12451"/>
                      <a:pt x="12451" y="9660"/>
                      <a:pt x="12451" y="6226"/>
                    </a:cubicBezTo>
                    <a:cubicBezTo>
                      <a:pt x="12451" y="2791"/>
                      <a:pt x="9660" y="0"/>
                      <a:pt x="6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4"/>
              <p:cNvSpPr/>
              <p:nvPr/>
            </p:nvSpPr>
            <p:spPr>
              <a:xfrm>
                <a:off x="412501" y="3571118"/>
                <a:ext cx="11478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18855" h="5654" extrusionOk="0">
                    <a:moveTo>
                      <a:pt x="143" y="0"/>
                    </a:moveTo>
                    <a:cubicBezTo>
                      <a:pt x="72" y="931"/>
                      <a:pt x="0" y="1861"/>
                      <a:pt x="0" y="2827"/>
                    </a:cubicBezTo>
                    <a:cubicBezTo>
                      <a:pt x="0" y="3793"/>
                      <a:pt x="72" y="4723"/>
                      <a:pt x="143" y="5653"/>
                    </a:cubicBezTo>
                    <a:lnTo>
                      <a:pt x="18855" y="5653"/>
                    </a:lnTo>
                    <a:cubicBezTo>
                      <a:pt x="18676" y="4723"/>
                      <a:pt x="18604" y="3757"/>
                      <a:pt x="18604" y="2827"/>
                    </a:cubicBezTo>
                    <a:cubicBezTo>
                      <a:pt x="18604" y="1897"/>
                      <a:pt x="18676" y="931"/>
                      <a:pt x="18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4"/>
              <p:cNvSpPr/>
              <p:nvPr/>
            </p:nvSpPr>
            <p:spPr>
              <a:xfrm>
                <a:off x="465858" y="3419965"/>
                <a:ext cx="104985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46" extrusionOk="0">
                    <a:moveTo>
                      <a:pt x="4008" y="1"/>
                    </a:moveTo>
                    <a:cubicBezTo>
                      <a:pt x="2577" y="1253"/>
                      <a:pt x="1253" y="2577"/>
                      <a:pt x="1" y="4008"/>
                    </a:cubicBezTo>
                    <a:lnTo>
                      <a:pt x="13238" y="17245"/>
                    </a:lnTo>
                    <a:cubicBezTo>
                      <a:pt x="14347" y="15707"/>
                      <a:pt x="15707" y="14347"/>
                      <a:pt x="17245" y="13238"/>
                    </a:cubicBez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4"/>
              <p:cNvSpPr/>
              <p:nvPr/>
            </p:nvSpPr>
            <p:spPr>
              <a:xfrm>
                <a:off x="617011" y="3366608"/>
                <a:ext cx="34419" cy="11478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5" extrusionOk="0">
                    <a:moveTo>
                      <a:pt x="2827" y="0"/>
                    </a:moveTo>
                    <a:cubicBezTo>
                      <a:pt x="1861" y="0"/>
                      <a:pt x="931" y="72"/>
                      <a:pt x="0" y="143"/>
                    </a:cubicBezTo>
                    <a:lnTo>
                      <a:pt x="0" y="18855"/>
                    </a:lnTo>
                    <a:cubicBezTo>
                      <a:pt x="931" y="18694"/>
                      <a:pt x="1879" y="18613"/>
                      <a:pt x="2827" y="18613"/>
                    </a:cubicBezTo>
                    <a:cubicBezTo>
                      <a:pt x="3775" y="18613"/>
                      <a:pt x="4723" y="18694"/>
                      <a:pt x="5653" y="18855"/>
                    </a:cubicBezTo>
                    <a:lnTo>
                      <a:pt x="5653" y="143"/>
                    </a:lnTo>
                    <a:cubicBezTo>
                      <a:pt x="4723" y="72"/>
                      <a:pt x="3793" y="0"/>
                      <a:pt x="2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34"/>
              <p:cNvSpPr/>
              <p:nvPr/>
            </p:nvSpPr>
            <p:spPr>
              <a:xfrm>
                <a:off x="697810" y="3419965"/>
                <a:ext cx="104766" cy="104985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46" extrusionOk="0">
                    <a:moveTo>
                      <a:pt x="13203" y="1"/>
                    </a:moveTo>
                    <a:lnTo>
                      <a:pt x="1" y="13238"/>
                    </a:lnTo>
                    <a:cubicBezTo>
                      <a:pt x="1504" y="14347"/>
                      <a:pt x="2863" y="15707"/>
                      <a:pt x="3972" y="17245"/>
                    </a:cubicBezTo>
                    <a:lnTo>
                      <a:pt x="17210" y="4008"/>
                    </a:lnTo>
                    <a:cubicBezTo>
                      <a:pt x="15958" y="2577"/>
                      <a:pt x="14634" y="1253"/>
                      <a:pt x="13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34"/>
              <p:cNvSpPr/>
              <p:nvPr/>
            </p:nvSpPr>
            <p:spPr>
              <a:xfrm>
                <a:off x="858113" y="3812219"/>
                <a:ext cx="69702" cy="6913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57" extrusionOk="0">
                    <a:moveTo>
                      <a:pt x="2970" y="0"/>
                    </a:moveTo>
                    <a:lnTo>
                      <a:pt x="0" y="2970"/>
                    </a:lnTo>
                    <a:cubicBezTo>
                      <a:pt x="1109" y="4294"/>
                      <a:pt x="1932" y="6047"/>
                      <a:pt x="2612" y="7514"/>
                    </a:cubicBezTo>
                    <a:cubicBezTo>
                      <a:pt x="3006" y="8265"/>
                      <a:pt x="3328" y="8945"/>
                      <a:pt x="3650" y="9481"/>
                    </a:cubicBezTo>
                    <a:cubicBezTo>
                      <a:pt x="4294" y="10483"/>
                      <a:pt x="5331" y="11127"/>
                      <a:pt x="6512" y="11342"/>
                    </a:cubicBezTo>
                    <a:cubicBezTo>
                      <a:pt x="6619" y="11352"/>
                      <a:pt x="6725" y="11357"/>
                      <a:pt x="6831" y="11357"/>
                    </a:cubicBezTo>
                    <a:cubicBezTo>
                      <a:pt x="7863" y="11357"/>
                      <a:pt x="8869" y="10881"/>
                      <a:pt x="9875" y="9875"/>
                    </a:cubicBezTo>
                    <a:cubicBezTo>
                      <a:pt x="10948" y="8802"/>
                      <a:pt x="11449" y="7657"/>
                      <a:pt x="11306" y="6548"/>
                    </a:cubicBezTo>
                    <a:cubicBezTo>
                      <a:pt x="11127" y="5367"/>
                      <a:pt x="10447" y="4329"/>
                      <a:pt x="9481" y="3650"/>
                    </a:cubicBezTo>
                    <a:cubicBezTo>
                      <a:pt x="8945" y="3328"/>
                      <a:pt x="8265" y="3006"/>
                      <a:pt x="7478" y="2648"/>
                    </a:cubicBezTo>
                    <a:cubicBezTo>
                      <a:pt x="6047" y="1932"/>
                      <a:pt x="4294" y="1109"/>
                      <a:pt x="29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4"/>
              <p:cNvSpPr/>
              <p:nvPr/>
            </p:nvSpPr>
            <p:spPr>
              <a:xfrm>
                <a:off x="823481" y="3777588"/>
                <a:ext cx="49230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4008" y="1"/>
                    </a:moveTo>
                    <a:cubicBezTo>
                      <a:pt x="2755" y="1396"/>
                      <a:pt x="1396" y="2755"/>
                      <a:pt x="1" y="4008"/>
                    </a:cubicBezTo>
                    <a:lnTo>
                      <a:pt x="4079" y="8086"/>
                    </a:lnTo>
                    <a:lnTo>
                      <a:pt x="8086" y="4079"/>
                    </a:lnTo>
                    <a:lnTo>
                      <a:pt x="40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4"/>
              <p:cNvSpPr/>
              <p:nvPr/>
            </p:nvSpPr>
            <p:spPr>
              <a:xfrm>
                <a:off x="963524" y="3562827"/>
                <a:ext cx="72100" cy="51092"/>
              </a:xfrm>
              <a:custGeom>
                <a:avLst/>
                <a:gdLst/>
                <a:ahLst/>
                <a:cxnLst/>
                <a:rect l="l" t="t" r="r" b="b"/>
                <a:pathLst>
                  <a:path w="11844" h="8393" extrusionOk="0">
                    <a:moveTo>
                      <a:pt x="7992" y="0"/>
                    </a:moveTo>
                    <a:cubicBezTo>
                      <a:pt x="7724" y="0"/>
                      <a:pt x="7456" y="25"/>
                      <a:pt x="7192" y="74"/>
                    </a:cubicBezTo>
                    <a:cubicBezTo>
                      <a:pt x="6584" y="217"/>
                      <a:pt x="5868" y="468"/>
                      <a:pt x="5045" y="754"/>
                    </a:cubicBezTo>
                    <a:cubicBezTo>
                      <a:pt x="3543" y="1291"/>
                      <a:pt x="1718" y="1935"/>
                      <a:pt x="1" y="2114"/>
                    </a:cubicBezTo>
                    <a:lnTo>
                      <a:pt x="1" y="6300"/>
                    </a:lnTo>
                    <a:cubicBezTo>
                      <a:pt x="1718" y="6443"/>
                      <a:pt x="3543" y="7087"/>
                      <a:pt x="5045" y="7623"/>
                    </a:cubicBezTo>
                    <a:cubicBezTo>
                      <a:pt x="5868" y="7910"/>
                      <a:pt x="6584" y="8160"/>
                      <a:pt x="7192" y="8303"/>
                    </a:cubicBezTo>
                    <a:cubicBezTo>
                      <a:pt x="7468" y="8364"/>
                      <a:pt x="7748" y="8393"/>
                      <a:pt x="8028" y="8393"/>
                    </a:cubicBezTo>
                    <a:cubicBezTo>
                      <a:pt x="8909" y="8393"/>
                      <a:pt x="9786" y="8104"/>
                      <a:pt x="10519" y="7588"/>
                    </a:cubicBezTo>
                    <a:cubicBezTo>
                      <a:pt x="11414" y="6872"/>
                      <a:pt x="11843" y="5727"/>
                      <a:pt x="11843" y="4189"/>
                    </a:cubicBezTo>
                    <a:cubicBezTo>
                      <a:pt x="11843" y="2650"/>
                      <a:pt x="11414" y="1505"/>
                      <a:pt x="10519" y="826"/>
                    </a:cubicBezTo>
                    <a:cubicBezTo>
                      <a:pt x="9776" y="275"/>
                      <a:pt x="8885" y="0"/>
                      <a:pt x="79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4"/>
              <p:cNvSpPr/>
              <p:nvPr/>
            </p:nvSpPr>
            <p:spPr>
              <a:xfrm>
                <a:off x="919310" y="3571118"/>
                <a:ext cx="34857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26" h="5654" extrusionOk="0">
                    <a:moveTo>
                      <a:pt x="1" y="0"/>
                    </a:moveTo>
                    <a:cubicBezTo>
                      <a:pt x="37" y="931"/>
                      <a:pt x="72" y="1897"/>
                      <a:pt x="72" y="2827"/>
                    </a:cubicBezTo>
                    <a:cubicBezTo>
                      <a:pt x="72" y="3793"/>
                      <a:pt x="37" y="4723"/>
                      <a:pt x="1" y="5653"/>
                    </a:cubicBezTo>
                    <a:lnTo>
                      <a:pt x="5725" y="5653"/>
                    </a:lnTo>
                    <a:lnTo>
                      <a:pt x="5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4"/>
              <p:cNvSpPr/>
              <p:nvPr/>
            </p:nvSpPr>
            <p:spPr>
              <a:xfrm>
                <a:off x="340626" y="3295439"/>
                <a:ext cx="69702" cy="68996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4" extrusionOk="0">
                    <a:moveTo>
                      <a:pt x="4745" y="1"/>
                    </a:moveTo>
                    <a:cubicBezTo>
                      <a:pt x="4687" y="1"/>
                      <a:pt x="4634" y="10"/>
                      <a:pt x="4580" y="28"/>
                    </a:cubicBezTo>
                    <a:cubicBezTo>
                      <a:pt x="3542" y="28"/>
                      <a:pt x="2541" y="493"/>
                      <a:pt x="1575" y="1459"/>
                    </a:cubicBezTo>
                    <a:cubicBezTo>
                      <a:pt x="501" y="2568"/>
                      <a:pt x="0" y="3713"/>
                      <a:pt x="144" y="4822"/>
                    </a:cubicBezTo>
                    <a:cubicBezTo>
                      <a:pt x="322" y="6002"/>
                      <a:pt x="1002" y="7040"/>
                      <a:pt x="1968" y="7684"/>
                    </a:cubicBezTo>
                    <a:cubicBezTo>
                      <a:pt x="2505" y="8006"/>
                      <a:pt x="3220" y="8364"/>
                      <a:pt x="3972" y="8722"/>
                    </a:cubicBezTo>
                    <a:cubicBezTo>
                      <a:pt x="5582" y="9401"/>
                      <a:pt x="7084" y="10296"/>
                      <a:pt x="8480" y="11333"/>
                    </a:cubicBezTo>
                    <a:lnTo>
                      <a:pt x="11449" y="8364"/>
                    </a:lnTo>
                    <a:cubicBezTo>
                      <a:pt x="10412" y="6968"/>
                      <a:pt x="9517" y="5466"/>
                      <a:pt x="8838" y="3856"/>
                    </a:cubicBezTo>
                    <a:cubicBezTo>
                      <a:pt x="8444" y="3069"/>
                      <a:pt x="8122" y="2389"/>
                      <a:pt x="7800" y="1852"/>
                    </a:cubicBezTo>
                    <a:cubicBezTo>
                      <a:pt x="7156" y="850"/>
                      <a:pt x="6118" y="206"/>
                      <a:pt x="4938" y="28"/>
                    </a:cubicBezTo>
                    <a:cubicBezTo>
                      <a:pt x="4866" y="10"/>
                      <a:pt x="4804" y="1"/>
                      <a:pt x="4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4"/>
              <p:cNvSpPr/>
              <p:nvPr/>
            </p:nvSpPr>
            <p:spPr>
              <a:xfrm>
                <a:off x="465858" y="3651917"/>
                <a:ext cx="104985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17210" extrusionOk="0">
                    <a:moveTo>
                      <a:pt x="13238" y="1"/>
                    </a:moveTo>
                    <a:lnTo>
                      <a:pt x="1" y="13203"/>
                    </a:lnTo>
                    <a:cubicBezTo>
                      <a:pt x="1253" y="14634"/>
                      <a:pt x="2577" y="15958"/>
                      <a:pt x="4008" y="17210"/>
                    </a:cubicBezTo>
                    <a:lnTo>
                      <a:pt x="17245" y="3972"/>
                    </a:lnTo>
                    <a:cubicBezTo>
                      <a:pt x="15707" y="2863"/>
                      <a:pt x="14347" y="1504"/>
                      <a:pt x="132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4"/>
              <p:cNvSpPr/>
              <p:nvPr/>
            </p:nvSpPr>
            <p:spPr>
              <a:xfrm>
                <a:off x="395730" y="3349837"/>
                <a:ext cx="49224" cy="49443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122" extrusionOk="0">
                    <a:moveTo>
                      <a:pt x="4007" y="0"/>
                    </a:moveTo>
                    <a:lnTo>
                      <a:pt x="0" y="4043"/>
                    </a:lnTo>
                    <a:lnTo>
                      <a:pt x="4079" y="8122"/>
                    </a:lnTo>
                    <a:cubicBezTo>
                      <a:pt x="5331" y="6691"/>
                      <a:pt x="6691" y="5331"/>
                      <a:pt x="8086" y="407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4"/>
              <p:cNvSpPr/>
              <p:nvPr/>
            </p:nvSpPr>
            <p:spPr>
              <a:xfrm>
                <a:off x="617011" y="3873417"/>
                <a:ext cx="34419" cy="34857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26" extrusionOk="0">
                    <a:moveTo>
                      <a:pt x="0" y="1"/>
                    </a:moveTo>
                    <a:lnTo>
                      <a:pt x="0" y="5725"/>
                    </a:lnTo>
                    <a:lnTo>
                      <a:pt x="5653" y="5725"/>
                    </a:lnTo>
                    <a:lnTo>
                      <a:pt x="5653" y="1"/>
                    </a:lnTo>
                    <a:cubicBezTo>
                      <a:pt x="4723" y="37"/>
                      <a:pt x="3793" y="72"/>
                      <a:pt x="2827" y="72"/>
                    </a:cubicBezTo>
                    <a:cubicBezTo>
                      <a:pt x="1861" y="72"/>
                      <a:pt x="931" y="3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4"/>
              <p:cNvSpPr/>
              <p:nvPr/>
            </p:nvSpPr>
            <p:spPr>
              <a:xfrm>
                <a:off x="823481" y="3349837"/>
                <a:ext cx="49230" cy="49224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6" extrusionOk="0">
                    <a:moveTo>
                      <a:pt x="4079" y="0"/>
                    </a:moveTo>
                    <a:lnTo>
                      <a:pt x="1" y="4079"/>
                    </a:lnTo>
                    <a:cubicBezTo>
                      <a:pt x="1396" y="5331"/>
                      <a:pt x="2755" y="6691"/>
                      <a:pt x="4008" y="8086"/>
                    </a:cubicBezTo>
                    <a:lnTo>
                      <a:pt x="8086" y="4007"/>
                    </a:lnTo>
                    <a:lnTo>
                      <a:pt x="40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4"/>
              <p:cNvSpPr/>
              <p:nvPr/>
            </p:nvSpPr>
            <p:spPr>
              <a:xfrm>
                <a:off x="617011" y="3695260"/>
                <a:ext cx="34419" cy="114786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856" extrusionOk="0">
                    <a:moveTo>
                      <a:pt x="0" y="1"/>
                    </a:moveTo>
                    <a:lnTo>
                      <a:pt x="0" y="18712"/>
                    </a:lnTo>
                    <a:cubicBezTo>
                      <a:pt x="931" y="18784"/>
                      <a:pt x="1861" y="18855"/>
                      <a:pt x="2827" y="18855"/>
                    </a:cubicBezTo>
                    <a:cubicBezTo>
                      <a:pt x="3793" y="18855"/>
                      <a:pt x="4723" y="18784"/>
                      <a:pt x="5653" y="18712"/>
                    </a:cubicBezTo>
                    <a:lnTo>
                      <a:pt x="5653" y="1"/>
                    </a:lnTo>
                    <a:cubicBezTo>
                      <a:pt x="4723" y="180"/>
                      <a:pt x="3775" y="269"/>
                      <a:pt x="2827" y="269"/>
                    </a:cubicBezTo>
                    <a:cubicBezTo>
                      <a:pt x="1879" y="269"/>
                      <a:pt x="931" y="180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4"/>
              <p:cNvSpPr/>
              <p:nvPr/>
            </p:nvSpPr>
            <p:spPr>
              <a:xfrm>
                <a:off x="858113" y="3295512"/>
                <a:ext cx="69702" cy="68923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22" extrusionOk="0">
                    <a:moveTo>
                      <a:pt x="6833" y="0"/>
                    </a:moveTo>
                    <a:cubicBezTo>
                      <a:pt x="6726" y="0"/>
                      <a:pt x="6619" y="6"/>
                      <a:pt x="6512" y="16"/>
                    </a:cubicBezTo>
                    <a:cubicBezTo>
                      <a:pt x="5331" y="194"/>
                      <a:pt x="4294" y="874"/>
                      <a:pt x="3650" y="1876"/>
                    </a:cubicBezTo>
                    <a:cubicBezTo>
                      <a:pt x="3328" y="2377"/>
                      <a:pt x="3006" y="3092"/>
                      <a:pt x="2612" y="3844"/>
                    </a:cubicBezTo>
                    <a:cubicBezTo>
                      <a:pt x="1932" y="5275"/>
                      <a:pt x="1109" y="7028"/>
                      <a:pt x="0" y="8352"/>
                    </a:cubicBezTo>
                    <a:lnTo>
                      <a:pt x="2970" y="11321"/>
                    </a:lnTo>
                    <a:cubicBezTo>
                      <a:pt x="4365" y="10284"/>
                      <a:pt x="5904" y="9389"/>
                      <a:pt x="7514" y="8710"/>
                    </a:cubicBezTo>
                    <a:cubicBezTo>
                      <a:pt x="8265" y="8316"/>
                      <a:pt x="8945" y="7994"/>
                      <a:pt x="9481" y="7672"/>
                    </a:cubicBezTo>
                    <a:cubicBezTo>
                      <a:pt x="10447" y="7028"/>
                      <a:pt x="11127" y="5990"/>
                      <a:pt x="11306" y="4810"/>
                    </a:cubicBezTo>
                    <a:cubicBezTo>
                      <a:pt x="11449" y="3665"/>
                      <a:pt x="10948" y="2556"/>
                      <a:pt x="9875" y="1447"/>
                    </a:cubicBezTo>
                    <a:cubicBezTo>
                      <a:pt x="8902" y="474"/>
                      <a:pt x="7870" y="0"/>
                      <a:pt x="6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4"/>
              <p:cNvSpPr/>
              <p:nvPr/>
            </p:nvSpPr>
            <p:spPr>
              <a:xfrm>
                <a:off x="341497" y="3811349"/>
                <a:ext cx="69702" cy="68984"/>
              </a:xfrm>
              <a:custGeom>
                <a:avLst/>
                <a:gdLst/>
                <a:ahLst/>
                <a:cxnLst/>
                <a:rect l="l" t="t" r="r" b="b"/>
                <a:pathLst>
                  <a:path w="11450" h="11332" extrusionOk="0">
                    <a:moveTo>
                      <a:pt x="8480" y="0"/>
                    </a:moveTo>
                    <a:cubicBezTo>
                      <a:pt x="7085" y="1073"/>
                      <a:pt x="5546" y="1932"/>
                      <a:pt x="3972" y="2648"/>
                    </a:cubicBezTo>
                    <a:cubicBezTo>
                      <a:pt x="3185" y="3005"/>
                      <a:pt x="2505" y="3327"/>
                      <a:pt x="1968" y="3649"/>
                    </a:cubicBezTo>
                    <a:cubicBezTo>
                      <a:pt x="1002" y="4293"/>
                      <a:pt x="323" y="5367"/>
                      <a:pt x="144" y="6512"/>
                    </a:cubicBezTo>
                    <a:cubicBezTo>
                      <a:pt x="1" y="7657"/>
                      <a:pt x="501" y="8801"/>
                      <a:pt x="1575" y="9875"/>
                    </a:cubicBezTo>
                    <a:cubicBezTo>
                      <a:pt x="2554" y="10854"/>
                      <a:pt x="3533" y="11331"/>
                      <a:pt x="4537" y="11331"/>
                    </a:cubicBezTo>
                    <a:cubicBezTo>
                      <a:pt x="4670" y="11331"/>
                      <a:pt x="4804" y="11323"/>
                      <a:pt x="4938" y="11306"/>
                    </a:cubicBezTo>
                    <a:cubicBezTo>
                      <a:pt x="6083" y="11127"/>
                      <a:pt x="7120" y="10447"/>
                      <a:pt x="7800" y="9481"/>
                    </a:cubicBezTo>
                    <a:cubicBezTo>
                      <a:pt x="8122" y="8945"/>
                      <a:pt x="8444" y="8265"/>
                      <a:pt x="8802" y="7478"/>
                    </a:cubicBezTo>
                    <a:cubicBezTo>
                      <a:pt x="9517" y="6047"/>
                      <a:pt x="10340" y="4293"/>
                      <a:pt x="11449" y="2970"/>
                    </a:cubicBezTo>
                    <a:lnTo>
                      <a:pt x="84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4"/>
              <p:cNvSpPr/>
              <p:nvPr/>
            </p:nvSpPr>
            <p:spPr>
              <a:xfrm>
                <a:off x="314274" y="3571118"/>
                <a:ext cx="35070" cy="34419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5654" extrusionOk="0">
                    <a:moveTo>
                      <a:pt x="0" y="0"/>
                    </a:moveTo>
                    <a:lnTo>
                      <a:pt x="0" y="5653"/>
                    </a:lnTo>
                    <a:lnTo>
                      <a:pt x="5761" y="5653"/>
                    </a:lnTo>
                    <a:cubicBezTo>
                      <a:pt x="5689" y="4723"/>
                      <a:pt x="5653" y="3793"/>
                      <a:pt x="5653" y="2827"/>
                    </a:cubicBezTo>
                    <a:cubicBezTo>
                      <a:pt x="5653" y="1897"/>
                      <a:pt x="5689" y="931"/>
                      <a:pt x="57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4"/>
              <p:cNvSpPr/>
              <p:nvPr/>
            </p:nvSpPr>
            <p:spPr>
              <a:xfrm>
                <a:off x="232598" y="3562754"/>
                <a:ext cx="72313" cy="51165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8405" extrusionOk="0">
                    <a:moveTo>
                      <a:pt x="4109" y="1"/>
                    </a:moveTo>
                    <a:cubicBezTo>
                      <a:pt x="4037" y="1"/>
                      <a:pt x="3968" y="5"/>
                      <a:pt x="3900" y="15"/>
                    </a:cubicBezTo>
                    <a:cubicBezTo>
                      <a:pt x="3848" y="13"/>
                      <a:pt x="3797" y="12"/>
                      <a:pt x="3745" y="12"/>
                    </a:cubicBezTo>
                    <a:cubicBezTo>
                      <a:pt x="2871" y="12"/>
                      <a:pt x="2036" y="295"/>
                      <a:pt x="1360" y="802"/>
                    </a:cubicBezTo>
                    <a:cubicBezTo>
                      <a:pt x="466" y="1517"/>
                      <a:pt x="1" y="2662"/>
                      <a:pt x="1" y="4201"/>
                    </a:cubicBezTo>
                    <a:cubicBezTo>
                      <a:pt x="1" y="5739"/>
                      <a:pt x="466" y="6884"/>
                      <a:pt x="1360" y="7600"/>
                    </a:cubicBezTo>
                    <a:cubicBezTo>
                      <a:pt x="2093" y="8116"/>
                      <a:pt x="2971" y="8405"/>
                      <a:pt x="3867" y="8405"/>
                    </a:cubicBezTo>
                    <a:cubicBezTo>
                      <a:pt x="4152" y="8405"/>
                      <a:pt x="4439" y="8376"/>
                      <a:pt x="4723" y="8315"/>
                    </a:cubicBezTo>
                    <a:cubicBezTo>
                      <a:pt x="5296" y="8172"/>
                      <a:pt x="6047" y="7922"/>
                      <a:pt x="6834" y="7635"/>
                    </a:cubicBezTo>
                    <a:cubicBezTo>
                      <a:pt x="8444" y="6991"/>
                      <a:pt x="10162" y="6526"/>
                      <a:pt x="11879" y="6312"/>
                    </a:cubicBezTo>
                    <a:lnTo>
                      <a:pt x="11879" y="2090"/>
                    </a:lnTo>
                    <a:cubicBezTo>
                      <a:pt x="10162" y="1839"/>
                      <a:pt x="8444" y="1410"/>
                      <a:pt x="6834" y="766"/>
                    </a:cubicBezTo>
                    <a:cubicBezTo>
                      <a:pt x="6047" y="480"/>
                      <a:pt x="5296" y="229"/>
                      <a:pt x="4723" y="86"/>
                    </a:cubicBezTo>
                    <a:cubicBezTo>
                      <a:pt x="4514" y="34"/>
                      <a:pt x="4304" y="1"/>
                      <a:pt x="4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4"/>
              <p:cNvSpPr/>
              <p:nvPr/>
            </p:nvSpPr>
            <p:spPr>
              <a:xfrm>
                <a:off x="395730" y="3777588"/>
                <a:ext cx="49224" cy="49230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87" extrusionOk="0">
                    <a:moveTo>
                      <a:pt x="4079" y="1"/>
                    </a:moveTo>
                    <a:lnTo>
                      <a:pt x="0" y="4079"/>
                    </a:lnTo>
                    <a:lnTo>
                      <a:pt x="4007" y="8086"/>
                    </a:lnTo>
                    <a:lnTo>
                      <a:pt x="8086" y="4008"/>
                    </a:lnTo>
                    <a:cubicBezTo>
                      <a:pt x="6691" y="2755"/>
                      <a:pt x="5331" y="1396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4"/>
              <p:cNvSpPr/>
              <p:nvPr/>
            </p:nvSpPr>
            <p:spPr>
              <a:xfrm>
                <a:off x="607642" y="3917850"/>
                <a:ext cx="53150" cy="72094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43" extrusionOk="0">
                    <a:moveTo>
                      <a:pt x="2255" y="0"/>
                    </a:moveTo>
                    <a:cubicBezTo>
                      <a:pt x="2004" y="1718"/>
                      <a:pt x="1575" y="3399"/>
                      <a:pt x="931" y="5045"/>
                    </a:cubicBezTo>
                    <a:cubicBezTo>
                      <a:pt x="645" y="5832"/>
                      <a:pt x="394" y="6584"/>
                      <a:pt x="251" y="7156"/>
                    </a:cubicBezTo>
                    <a:cubicBezTo>
                      <a:pt x="1" y="8337"/>
                      <a:pt x="287" y="9553"/>
                      <a:pt x="967" y="10483"/>
                    </a:cubicBezTo>
                    <a:cubicBezTo>
                      <a:pt x="1682" y="11378"/>
                      <a:pt x="2827" y="11843"/>
                      <a:pt x="4366" y="11843"/>
                    </a:cubicBezTo>
                    <a:cubicBezTo>
                      <a:pt x="5904" y="11843"/>
                      <a:pt x="7049" y="11378"/>
                      <a:pt x="7765" y="10483"/>
                    </a:cubicBezTo>
                    <a:cubicBezTo>
                      <a:pt x="8444" y="9517"/>
                      <a:pt x="8731" y="8337"/>
                      <a:pt x="8480" y="7156"/>
                    </a:cubicBezTo>
                    <a:cubicBezTo>
                      <a:pt x="8337" y="6584"/>
                      <a:pt x="8087" y="5832"/>
                      <a:pt x="7800" y="5045"/>
                    </a:cubicBezTo>
                    <a:cubicBezTo>
                      <a:pt x="7156" y="3399"/>
                      <a:pt x="6691" y="1718"/>
                      <a:pt x="6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4"/>
              <p:cNvSpPr/>
              <p:nvPr/>
            </p:nvSpPr>
            <p:spPr>
              <a:xfrm>
                <a:off x="336268" y="3312156"/>
                <a:ext cx="574118" cy="552398"/>
              </a:xfrm>
              <a:custGeom>
                <a:avLst/>
                <a:gdLst/>
                <a:ahLst/>
                <a:cxnLst/>
                <a:rect l="l" t="t" r="r" b="b"/>
                <a:pathLst>
                  <a:path w="94311" h="90743" extrusionOk="0">
                    <a:moveTo>
                      <a:pt x="48942" y="7413"/>
                    </a:moveTo>
                    <a:cubicBezTo>
                      <a:pt x="53838" y="7413"/>
                      <a:pt x="58774" y="8360"/>
                      <a:pt x="63471" y="10305"/>
                    </a:cubicBezTo>
                    <a:cubicBezTo>
                      <a:pt x="77639" y="16172"/>
                      <a:pt x="86905" y="30018"/>
                      <a:pt x="86905" y="45367"/>
                    </a:cubicBezTo>
                    <a:cubicBezTo>
                      <a:pt x="86869" y="66333"/>
                      <a:pt x="69911" y="83291"/>
                      <a:pt x="48945" y="83327"/>
                    </a:cubicBezTo>
                    <a:cubicBezTo>
                      <a:pt x="33596" y="83327"/>
                      <a:pt x="19750" y="74061"/>
                      <a:pt x="13883" y="59893"/>
                    </a:cubicBezTo>
                    <a:cubicBezTo>
                      <a:pt x="8015" y="45725"/>
                      <a:pt x="11235" y="29374"/>
                      <a:pt x="22112" y="18534"/>
                    </a:cubicBezTo>
                    <a:cubicBezTo>
                      <a:pt x="29359" y="11262"/>
                      <a:pt x="39068" y="7413"/>
                      <a:pt x="48942" y="7413"/>
                    </a:cubicBezTo>
                    <a:close/>
                    <a:moveTo>
                      <a:pt x="48945" y="1"/>
                    </a:moveTo>
                    <a:cubicBezTo>
                      <a:pt x="30591" y="1"/>
                      <a:pt x="14062" y="11056"/>
                      <a:pt x="7013" y="28015"/>
                    </a:cubicBezTo>
                    <a:cubicBezTo>
                      <a:pt x="1" y="44973"/>
                      <a:pt x="3901" y="64472"/>
                      <a:pt x="16852" y="77459"/>
                    </a:cubicBezTo>
                    <a:cubicBezTo>
                      <a:pt x="25545" y="86129"/>
                      <a:pt x="37172" y="90742"/>
                      <a:pt x="48986" y="90742"/>
                    </a:cubicBezTo>
                    <a:cubicBezTo>
                      <a:pt x="54821" y="90742"/>
                      <a:pt x="60702" y="89617"/>
                      <a:pt x="66297" y="87298"/>
                    </a:cubicBezTo>
                    <a:cubicBezTo>
                      <a:pt x="83256" y="80250"/>
                      <a:pt x="94311" y="63721"/>
                      <a:pt x="94311" y="45367"/>
                    </a:cubicBezTo>
                    <a:cubicBezTo>
                      <a:pt x="94311" y="20322"/>
                      <a:pt x="73989" y="36"/>
                      <a:pt x="489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4"/>
              <p:cNvSpPr/>
              <p:nvPr/>
            </p:nvSpPr>
            <p:spPr>
              <a:xfrm>
                <a:off x="697810" y="3651917"/>
                <a:ext cx="104766" cy="104766"/>
              </a:xfrm>
              <a:custGeom>
                <a:avLst/>
                <a:gdLst/>
                <a:ahLst/>
                <a:cxnLst/>
                <a:rect l="l" t="t" r="r" b="b"/>
                <a:pathLst>
                  <a:path w="17210" h="17210" extrusionOk="0">
                    <a:moveTo>
                      <a:pt x="3972" y="1"/>
                    </a:moveTo>
                    <a:cubicBezTo>
                      <a:pt x="2863" y="1504"/>
                      <a:pt x="1504" y="2863"/>
                      <a:pt x="1" y="3972"/>
                    </a:cubicBezTo>
                    <a:lnTo>
                      <a:pt x="13203" y="17210"/>
                    </a:lnTo>
                    <a:cubicBezTo>
                      <a:pt x="14634" y="15958"/>
                      <a:pt x="15958" y="14634"/>
                      <a:pt x="17210" y="13203"/>
                    </a:cubicBezTo>
                    <a:lnTo>
                      <a:pt x="39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4"/>
              <p:cNvSpPr/>
              <p:nvPr/>
            </p:nvSpPr>
            <p:spPr>
              <a:xfrm>
                <a:off x="607642" y="3186704"/>
                <a:ext cx="53150" cy="72313"/>
              </a:xfrm>
              <a:custGeom>
                <a:avLst/>
                <a:gdLst/>
                <a:ahLst/>
                <a:cxnLst/>
                <a:rect l="l" t="t" r="r" b="b"/>
                <a:pathLst>
                  <a:path w="8731" h="11879" extrusionOk="0">
                    <a:moveTo>
                      <a:pt x="4366" y="1"/>
                    </a:moveTo>
                    <a:cubicBezTo>
                      <a:pt x="2827" y="1"/>
                      <a:pt x="1682" y="466"/>
                      <a:pt x="967" y="1360"/>
                    </a:cubicBezTo>
                    <a:cubicBezTo>
                      <a:pt x="287" y="2326"/>
                      <a:pt x="1" y="3543"/>
                      <a:pt x="251" y="4723"/>
                    </a:cubicBezTo>
                    <a:cubicBezTo>
                      <a:pt x="394" y="5296"/>
                      <a:pt x="645" y="6047"/>
                      <a:pt x="931" y="6834"/>
                    </a:cubicBezTo>
                    <a:cubicBezTo>
                      <a:pt x="1468" y="8337"/>
                      <a:pt x="2112" y="10162"/>
                      <a:pt x="2291" y="11879"/>
                    </a:cubicBezTo>
                    <a:lnTo>
                      <a:pt x="6477" y="11879"/>
                    </a:lnTo>
                    <a:cubicBezTo>
                      <a:pt x="6691" y="10126"/>
                      <a:pt x="7156" y="8444"/>
                      <a:pt x="7800" y="6798"/>
                    </a:cubicBezTo>
                    <a:cubicBezTo>
                      <a:pt x="8087" y="6011"/>
                      <a:pt x="8337" y="5260"/>
                      <a:pt x="8480" y="4688"/>
                    </a:cubicBezTo>
                    <a:cubicBezTo>
                      <a:pt x="8731" y="3507"/>
                      <a:pt x="8444" y="2290"/>
                      <a:pt x="7765" y="1360"/>
                    </a:cubicBezTo>
                    <a:cubicBezTo>
                      <a:pt x="7049" y="466"/>
                      <a:pt x="5904" y="1"/>
                      <a:pt x="4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4"/>
              <p:cNvSpPr/>
              <p:nvPr/>
            </p:nvSpPr>
            <p:spPr>
              <a:xfrm>
                <a:off x="617011" y="3268380"/>
                <a:ext cx="34419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5761" extrusionOk="0">
                    <a:moveTo>
                      <a:pt x="0" y="0"/>
                    </a:moveTo>
                    <a:lnTo>
                      <a:pt x="0" y="5761"/>
                    </a:lnTo>
                    <a:cubicBezTo>
                      <a:pt x="931" y="5689"/>
                      <a:pt x="1897" y="5653"/>
                      <a:pt x="2827" y="5653"/>
                    </a:cubicBezTo>
                    <a:cubicBezTo>
                      <a:pt x="3793" y="5653"/>
                      <a:pt x="4723" y="5689"/>
                      <a:pt x="5653" y="5761"/>
                    </a:cubicBezTo>
                    <a:lnTo>
                      <a:pt x="56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Boats and Navigation Minitheme by Slidesgo">
  <a:themeElements>
    <a:clrScheme name="Simple Light">
      <a:dk1>
        <a:srgbClr val="192B46"/>
      </a:dk1>
      <a:lt1>
        <a:srgbClr val="FCF9EB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2B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Microsoft Office PowerPoint</Application>
  <PresentationFormat>On-screen Show (16:9)</PresentationFormat>
  <Paragraphs>136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Anaheim</vt:lpstr>
      <vt:lpstr>Playfair Display</vt:lpstr>
      <vt:lpstr>Be Vietnam Pro</vt:lpstr>
      <vt:lpstr>Rye</vt:lpstr>
      <vt:lpstr>Calibri</vt:lpstr>
      <vt:lpstr>Nunito</vt:lpstr>
      <vt:lpstr>Fascinate Inline</vt:lpstr>
      <vt:lpstr>Arial</vt:lpstr>
      <vt:lpstr>Boats and Navigation Minitheme by Slidesgo</vt:lpstr>
      <vt:lpstr>Hereditary Headaches:  A Survival Guide for Overcoming Inherited Obstacles </vt:lpstr>
      <vt:lpstr>By the end of this session attendees will be able to: </vt:lpstr>
      <vt:lpstr>WHERE WE ARE LOCATED</vt:lpstr>
      <vt:lpstr>VILLANOVA UNIVERSITY</vt:lpstr>
      <vt:lpstr>Presenters</vt:lpstr>
      <vt:lpstr>Initial Introductions</vt:lpstr>
      <vt:lpstr>Cons…</vt:lpstr>
      <vt:lpstr>… Pros</vt:lpstr>
      <vt:lpstr>Outreach</vt:lpstr>
      <vt:lpstr>Outreach Methods</vt:lpstr>
      <vt:lpstr>New Faculty Orientation</vt:lpstr>
      <vt:lpstr>Instruction</vt:lpstr>
      <vt:lpstr>General Biology I</vt:lpstr>
      <vt:lpstr>General Biology I Adjustments</vt:lpstr>
      <vt:lpstr>Assessment</vt:lpstr>
      <vt:lpstr>Communication Survey</vt:lpstr>
      <vt:lpstr>Subject Guide Terminology</vt:lpstr>
      <vt:lpstr>Subject Guide Terminology</vt:lpstr>
      <vt:lpstr>Candy and a flyer </vt:lpstr>
      <vt:lpstr>Final Thoughts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Nicole Daly</cp:lastModifiedBy>
  <cp:revision>1</cp:revision>
  <dcterms:modified xsi:type="dcterms:W3CDTF">2026-05-18T16:16:41Z</dcterms:modified>
</cp:coreProperties>
</file>